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sldIdLst>
    <p:sldId id="257" r:id="rId4"/>
    <p:sldId id="258" r:id="rId5"/>
    <p:sldId id="263" r:id="rId6"/>
    <p:sldId id="262" r:id="rId7"/>
    <p:sldId id="259" r:id="rId8"/>
    <p:sldId id="264" r:id="rId9"/>
    <p:sldId id="267" r:id="rId10"/>
    <p:sldId id="268" r:id="rId11"/>
    <p:sldId id="269" r:id="rId12"/>
    <p:sldId id="265" r:id="rId13"/>
    <p:sldId id="270" r:id="rId14"/>
    <p:sldId id="271" r:id="rId15"/>
    <p:sldId id="3065" r:id="rId16"/>
    <p:sldId id="3066" r:id="rId17"/>
    <p:sldId id="266" r:id="rId18"/>
    <p:sldId id="3067" r:id="rId19"/>
    <p:sldId id="3068" r:id="rId20"/>
    <p:sldId id="3069" r:id="rId21"/>
    <p:sldId id="3073" r:id="rId22"/>
    <p:sldId id="3070" r:id="rId23"/>
    <p:sldId id="3074" r:id="rId24"/>
    <p:sldId id="3071" r:id="rId25"/>
    <p:sldId id="3075" r:id="rId26"/>
    <p:sldId id="3072" r:id="rId27"/>
    <p:sldId id="3076" r:id="rId28"/>
    <p:sldId id="3077" r:id="rId29"/>
    <p:sldId id="3079" r:id="rId30"/>
    <p:sldId id="3080" r:id="rId31"/>
    <p:sldId id="3081" r:id="rId32"/>
    <p:sldId id="275" r:id="rId33"/>
    <p:sldId id="3082" r:id="rId34"/>
    <p:sldId id="3083" r:id="rId35"/>
    <p:sldId id="3084" r:id="rId36"/>
    <p:sldId id="3086" r:id="rId37"/>
    <p:sldId id="3087" r:id="rId38"/>
    <p:sldId id="260" r:id="rId39"/>
    <p:sldId id="3085" r:id="rId40"/>
    <p:sldId id="3090" r:id="rId41"/>
    <p:sldId id="261" r:id="rId42"/>
    <p:sldId id="3092" r:id="rId43"/>
    <p:sldId id="3093" r:id="rId44"/>
  </p:sldIdLst>
  <p:sldSz cx="12192000" cy="6858000"/>
  <p:notesSz cx="6858000" cy="9144000"/>
  <p:embeddedFontLst>
    <p:embeddedFont>
      <p:font typeface="#9Slide03 Ample" panose="02000000000000000000" pitchFamily="2" charset="0"/>
      <p:regular r:id="rId45"/>
    </p:embeddedFont>
    <p:embeddedFont>
      <p:font typeface="#9Slide03 AmpleSoft" panose="02000000000000000000" pitchFamily="2" charset="0"/>
      <p:regular r:id="rId46"/>
    </p:embeddedFont>
    <p:embeddedFont>
      <p:font typeface="#9Slide03 AmpleSoft Bold" panose="02000000000000000000" pitchFamily="2" charset="0"/>
      <p:regular r:id="rId47"/>
    </p:embeddedFont>
    <p:embeddedFont>
      <p:font typeface="Lato Light" panose="020F0502020204030203" pitchFamily="34" charset="0"/>
      <p:regular r:id="rId48"/>
    </p:embeddedFont>
    <p:embeddedFont>
      <p:font typeface="Nunito Sans" pitchFamily="2" charset="0"/>
      <p:regular r:id="rId49"/>
    </p:embeddedFont>
    <p:embeddedFont>
      <p:font typeface="Poppins Light" panose="00000400000000000000" pitchFamily="2" charset="0"/>
      <p:regular r:id="rId50"/>
    </p:embeddedFont>
    <p:embeddedFont>
      <p:font typeface="Source Sans Pro" panose="020B0503030403020204" pitchFamily="34" charset="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52" d="100"/>
          <a:sy n="52" d="100"/>
        </p:scale>
        <p:origin x="116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1.fntdata"/><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4.fntdata"/><Relationship Id="rId8" Type="http://schemas.openxmlformats.org/officeDocument/2006/relationships/slide" Target="slides/slide5.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2.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39133-37EA-CC75-7E3D-25FDB25726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E94B41-19D6-0CF0-96FC-8C5100D515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89CC20-77E9-8C86-B060-F902BC48AD84}"/>
              </a:ext>
            </a:extLst>
          </p:cNvPr>
          <p:cNvSpPr>
            <a:spLocks noGrp="1"/>
          </p:cNvSpPr>
          <p:nvPr>
            <p:ph type="dt" sz="half" idx="10"/>
          </p:nvPr>
        </p:nvSpPr>
        <p:spPr/>
        <p:txBody>
          <a:bodyPr/>
          <a:lstStyle/>
          <a:p>
            <a:fld id="{BACB3107-89EB-4B24-905E-E5545A144492}" type="datetimeFigureOut">
              <a:rPr lang="en-US" smtClean="0"/>
              <a:t>20/7/2024</a:t>
            </a:fld>
            <a:endParaRPr lang="en-US"/>
          </a:p>
        </p:txBody>
      </p:sp>
      <p:sp>
        <p:nvSpPr>
          <p:cNvPr id="5" name="Footer Placeholder 4">
            <a:extLst>
              <a:ext uri="{FF2B5EF4-FFF2-40B4-BE49-F238E27FC236}">
                <a16:creationId xmlns:a16="http://schemas.microsoft.com/office/drawing/2014/main" id="{3B9D62C3-1936-13EB-D41A-71EFEF8937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8566B-E18E-D2F8-6622-8A3D5A4FFCD2}"/>
              </a:ext>
            </a:extLst>
          </p:cNvPr>
          <p:cNvSpPr>
            <a:spLocks noGrp="1"/>
          </p:cNvSpPr>
          <p:nvPr>
            <p:ph type="sldNum" sz="quarter" idx="12"/>
          </p:nvPr>
        </p:nvSpPr>
        <p:spPr/>
        <p:txBody>
          <a:bodyPr/>
          <a:lstStyle/>
          <a:p>
            <a:fld id="{1852006E-7073-47AC-84A5-2100A466E36E}" type="slidenum">
              <a:rPr lang="en-US" smtClean="0"/>
              <a:t>‹#›</a:t>
            </a:fld>
            <a:endParaRPr lang="en-US"/>
          </a:p>
        </p:txBody>
      </p:sp>
    </p:spTree>
    <p:extLst>
      <p:ext uri="{BB962C8B-B14F-4D97-AF65-F5344CB8AC3E}">
        <p14:creationId xmlns:p14="http://schemas.microsoft.com/office/powerpoint/2010/main" val="1408130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653C1-2669-E419-9D48-82C5EFE5EB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B7062B-2530-0255-E853-4CAB699A57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DE946-ACA5-589A-8F1E-0D64E395B5C2}"/>
              </a:ext>
            </a:extLst>
          </p:cNvPr>
          <p:cNvSpPr>
            <a:spLocks noGrp="1"/>
          </p:cNvSpPr>
          <p:nvPr>
            <p:ph type="dt" sz="half" idx="10"/>
          </p:nvPr>
        </p:nvSpPr>
        <p:spPr/>
        <p:txBody>
          <a:bodyPr/>
          <a:lstStyle/>
          <a:p>
            <a:fld id="{BACB3107-89EB-4B24-905E-E5545A144492}" type="datetimeFigureOut">
              <a:rPr lang="en-US" smtClean="0"/>
              <a:t>20/7/2024</a:t>
            </a:fld>
            <a:endParaRPr lang="en-US"/>
          </a:p>
        </p:txBody>
      </p:sp>
      <p:sp>
        <p:nvSpPr>
          <p:cNvPr id="5" name="Footer Placeholder 4">
            <a:extLst>
              <a:ext uri="{FF2B5EF4-FFF2-40B4-BE49-F238E27FC236}">
                <a16:creationId xmlns:a16="http://schemas.microsoft.com/office/drawing/2014/main" id="{1FE6B0B1-F615-9CDD-0B0E-DD85024D9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0CE75C-B21E-AEA4-C042-D15C3B6CBEC4}"/>
              </a:ext>
            </a:extLst>
          </p:cNvPr>
          <p:cNvSpPr>
            <a:spLocks noGrp="1"/>
          </p:cNvSpPr>
          <p:nvPr>
            <p:ph type="sldNum" sz="quarter" idx="12"/>
          </p:nvPr>
        </p:nvSpPr>
        <p:spPr/>
        <p:txBody>
          <a:bodyPr/>
          <a:lstStyle/>
          <a:p>
            <a:fld id="{1852006E-7073-47AC-84A5-2100A466E36E}" type="slidenum">
              <a:rPr lang="en-US" smtClean="0"/>
              <a:t>‹#›</a:t>
            </a:fld>
            <a:endParaRPr lang="en-US"/>
          </a:p>
        </p:txBody>
      </p:sp>
    </p:spTree>
    <p:extLst>
      <p:ext uri="{BB962C8B-B14F-4D97-AF65-F5344CB8AC3E}">
        <p14:creationId xmlns:p14="http://schemas.microsoft.com/office/powerpoint/2010/main" val="13039516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741D1D7-0C0F-5018-EB3E-6626F04BF99E}"/>
              </a:ext>
            </a:extLst>
          </p:cNvPr>
          <p:cNvSpPr>
            <a:spLocks noGrp="1"/>
          </p:cNvSpPr>
          <p:nvPr>
            <p:ph type="pic" sz="quarter" idx="11"/>
          </p:nvPr>
        </p:nvSpPr>
        <p:spPr>
          <a:xfrm>
            <a:off x="5964551" y="-123602"/>
            <a:ext cx="6858781" cy="7301017"/>
          </a:xfrm>
          <a:custGeom>
            <a:avLst/>
            <a:gdLst>
              <a:gd name="connsiteX0" fmla="*/ 6157543 w 6858781"/>
              <a:gd name="connsiteY0" fmla="*/ 4036615 h 7301017"/>
              <a:gd name="connsiteX1" fmla="*/ 6653394 w 6858781"/>
              <a:gd name="connsiteY1" fmla="*/ 4242003 h 7301017"/>
              <a:gd name="connsiteX2" fmla="*/ 6653393 w 6858781"/>
              <a:gd name="connsiteY2" fmla="*/ 4242004 h 7301017"/>
              <a:gd name="connsiteX3" fmla="*/ 6653393 w 6858781"/>
              <a:gd name="connsiteY3" fmla="*/ 5233706 h 7301017"/>
              <a:gd name="connsiteX4" fmla="*/ 4791469 w 6858781"/>
              <a:gd name="connsiteY4" fmla="*/ 7095629 h 7301017"/>
              <a:gd name="connsiteX5" fmla="*/ 3909772 w 6858781"/>
              <a:gd name="connsiteY5" fmla="*/ 7185486 h 7301017"/>
              <a:gd name="connsiteX6" fmla="*/ 3799768 w 6858781"/>
              <a:gd name="connsiteY6" fmla="*/ 7095630 h 7301017"/>
              <a:gd name="connsiteX7" fmla="*/ 3709910 w 6858781"/>
              <a:gd name="connsiteY7" fmla="*/ 6985625 h 7301017"/>
              <a:gd name="connsiteX8" fmla="*/ 3799768 w 6858781"/>
              <a:gd name="connsiteY8" fmla="*/ 6103928 h 7301017"/>
              <a:gd name="connsiteX9" fmla="*/ 5661692 w 6858781"/>
              <a:gd name="connsiteY9" fmla="*/ 4242003 h 7301017"/>
              <a:gd name="connsiteX10" fmla="*/ 6157543 w 6858781"/>
              <a:gd name="connsiteY10" fmla="*/ 4036615 h 7301017"/>
              <a:gd name="connsiteX11" fmla="*/ 6099805 w 6858781"/>
              <a:gd name="connsiteY11" fmla="*/ 1983470 h 7301017"/>
              <a:gd name="connsiteX12" fmla="*/ 6595656 w 6858781"/>
              <a:gd name="connsiteY12" fmla="*/ 2188858 h 7301017"/>
              <a:gd name="connsiteX13" fmla="*/ 6595655 w 6858781"/>
              <a:gd name="connsiteY13" fmla="*/ 2188859 h 7301017"/>
              <a:gd name="connsiteX14" fmla="*/ 6595655 w 6858781"/>
              <a:gd name="connsiteY14" fmla="*/ 3180561 h 7301017"/>
              <a:gd name="connsiteX15" fmla="*/ 3290462 w 6858781"/>
              <a:gd name="connsiteY15" fmla="*/ 6485752 h 7301017"/>
              <a:gd name="connsiteX16" fmla="*/ 2408766 w 6858781"/>
              <a:gd name="connsiteY16" fmla="*/ 6575610 h 7301017"/>
              <a:gd name="connsiteX17" fmla="*/ 2298761 w 6858781"/>
              <a:gd name="connsiteY17" fmla="*/ 6485753 h 7301017"/>
              <a:gd name="connsiteX18" fmla="*/ 2208904 w 6858781"/>
              <a:gd name="connsiteY18" fmla="*/ 6375748 h 7301017"/>
              <a:gd name="connsiteX19" fmla="*/ 2298762 w 6858781"/>
              <a:gd name="connsiteY19" fmla="*/ 5494051 h 7301017"/>
              <a:gd name="connsiteX20" fmla="*/ 5603954 w 6858781"/>
              <a:gd name="connsiteY20" fmla="*/ 2188858 h 7301017"/>
              <a:gd name="connsiteX21" fmla="*/ 6099805 w 6858781"/>
              <a:gd name="connsiteY21" fmla="*/ 1983470 h 7301017"/>
              <a:gd name="connsiteX22" fmla="*/ 5616669 w 6858781"/>
              <a:gd name="connsiteY22" fmla="*/ 351725 h 7301017"/>
              <a:gd name="connsiteX23" fmla="*/ 6112519 w 6858781"/>
              <a:gd name="connsiteY23" fmla="*/ 557113 h 7301017"/>
              <a:gd name="connsiteX24" fmla="*/ 6112519 w 6858781"/>
              <a:gd name="connsiteY24" fmla="*/ 557114 h 7301017"/>
              <a:gd name="connsiteX25" fmla="*/ 6112519 w 6858781"/>
              <a:gd name="connsiteY25" fmla="*/ 1548815 h 7301017"/>
              <a:gd name="connsiteX26" fmla="*/ 1398831 w 6858781"/>
              <a:gd name="connsiteY26" fmla="*/ 6262502 h 7301017"/>
              <a:gd name="connsiteX27" fmla="*/ 407131 w 6858781"/>
              <a:gd name="connsiteY27" fmla="*/ 6262502 h 7301017"/>
              <a:gd name="connsiteX28" fmla="*/ 407131 w 6858781"/>
              <a:gd name="connsiteY28" fmla="*/ 5270801 h 7301017"/>
              <a:gd name="connsiteX29" fmla="*/ 5120818 w 6858781"/>
              <a:gd name="connsiteY29" fmla="*/ 557113 h 7301017"/>
              <a:gd name="connsiteX30" fmla="*/ 5616669 w 6858781"/>
              <a:gd name="connsiteY30" fmla="*/ 351725 h 7301017"/>
              <a:gd name="connsiteX31" fmla="*/ 3699899 w 6858781"/>
              <a:gd name="connsiteY31" fmla="*/ 160656 h 7301017"/>
              <a:gd name="connsiteX32" fmla="*/ 4195749 w 6858781"/>
              <a:gd name="connsiteY32" fmla="*/ 366044 h 7301017"/>
              <a:gd name="connsiteX33" fmla="*/ 4195749 w 6858781"/>
              <a:gd name="connsiteY33" fmla="*/ 366045 h 7301017"/>
              <a:gd name="connsiteX34" fmla="*/ 4195749 w 6858781"/>
              <a:gd name="connsiteY34" fmla="*/ 1357747 h 7301017"/>
              <a:gd name="connsiteX35" fmla="*/ 1642048 w 6858781"/>
              <a:gd name="connsiteY35" fmla="*/ 3911446 h 7301017"/>
              <a:gd name="connsiteX36" fmla="*/ 650347 w 6858781"/>
              <a:gd name="connsiteY36" fmla="*/ 3911446 h 7301017"/>
              <a:gd name="connsiteX37" fmla="*/ 650347 w 6858781"/>
              <a:gd name="connsiteY37" fmla="*/ 3911447 h 7301017"/>
              <a:gd name="connsiteX38" fmla="*/ 650347 w 6858781"/>
              <a:gd name="connsiteY38" fmla="*/ 2919745 h 7301017"/>
              <a:gd name="connsiteX39" fmla="*/ 3204048 w 6858781"/>
              <a:gd name="connsiteY39" fmla="*/ 366044 h 7301017"/>
              <a:gd name="connsiteX40" fmla="*/ 3699899 w 6858781"/>
              <a:gd name="connsiteY40" fmla="*/ 160656 h 7301017"/>
              <a:gd name="connsiteX41" fmla="*/ 1754903 w 6858781"/>
              <a:gd name="connsiteY41" fmla="*/ 0 h 7301017"/>
              <a:gd name="connsiteX42" fmla="*/ 2250754 w 6858781"/>
              <a:gd name="connsiteY42" fmla="*/ 205388 h 7301017"/>
              <a:gd name="connsiteX43" fmla="*/ 2250753 w 6858781"/>
              <a:gd name="connsiteY43" fmla="*/ 205389 h 7301017"/>
              <a:gd name="connsiteX44" fmla="*/ 2250753 w 6858781"/>
              <a:gd name="connsiteY44" fmla="*/ 1197091 h 7301017"/>
              <a:gd name="connsiteX45" fmla="*/ 1197089 w 6858781"/>
              <a:gd name="connsiteY45" fmla="*/ 2250754 h 7301017"/>
              <a:gd name="connsiteX46" fmla="*/ 315392 w 6858781"/>
              <a:gd name="connsiteY46" fmla="*/ 2340611 h 7301017"/>
              <a:gd name="connsiteX47" fmla="*/ 205388 w 6858781"/>
              <a:gd name="connsiteY47" fmla="*/ 2250755 h 7301017"/>
              <a:gd name="connsiteX48" fmla="*/ 115531 w 6858781"/>
              <a:gd name="connsiteY48" fmla="*/ 2140750 h 7301017"/>
              <a:gd name="connsiteX49" fmla="*/ 205388 w 6858781"/>
              <a:gd name="connsiteY49" fmla="*/ 1259053 h 7301017"/>
              <a:gd name="connsiteX50" fmla="*/ 1259052 w 6858781"/>
              <a:gd name="connsiteY50" fmla="*/ 205388 h 7301017"/>
              <a:gd name="connsiteX51" fmla="*/ 1754903 w 6858781"/>
              <a:gd name="connsiteY51" fmla="*/ 0 h 730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781" h="7301017">
                <a:moveTo>
                  <a:pt x="6157543" y="4036615"/>
                </a:moveTo>
                <a:cubicBezTo>
                  <a:pt x="6337006" y="4036615"/>
                  <a:pt x="6516469" y="4105078"/>
                  <a:pt x="6653394" y="4242003"/>
                </a:cubicBezTo>
                <a:lnTo>
                  <a:pt x="6653393" y="4242004"/>
                </a:lnTo>
                <a:cubicBezTo>
                  <a:pt x="6927244" y="4515855"/>
                  <a:pt x="6927244" y="4959855"/>
                  <a:pt x="6653393" y="5233706"/>
                </a:cubicBezTo>
                <a:lnTo>
                  <a:pt x="4791469" y="7095629"/>
                </a:lnTo>
                <a:cubicBezTo>
                  <a:pt x="4551849" y="7335249"/>
                  <a:pt x="4181959" y="7365201"/>
                  <a:pt x="3909772" y="7185486"/>
                </a:cubicBezTo>
                <a:lnTo>
                  <a:pt x="3799768" y="7095630"/>
                </a:lnTo>
                <a:lnTo>
                  <a:pt x="3709910" y="6985625"/>
                </a:lnTo>
                <a:cubicBezTo>
                  <a:pt x="3530195" y="6713438"/>
                  <a:pt x="3560147" y="6343548"/>
                  <a:pt x="3799768" y="6103928"/>
                </a:cubicBezTo>
                <a:lnTo>
                  <a:pt x="5661692" y="4242003"/>
                </a:lnTo>
                <a:cubicBezTo>
                  <a:pt x="5798617" y="4105078"/>
                  <a:pt x="5978080" y="4036615"/>
                  <a:pt x="6157543" y="4036615"/>
                </a:cubicBezTo>
                <a:close/>
                <a:moveTo>
                  <a:pt x="6099805" y="1983470"/>
                </a:moveTo>
                <a:cubicBezTo>
                  <a:pt x="6279268" y="1983470"/>
                  <a:pt x="6458731" y="2051933"/>
                  <a:pt x="6595656" y="2188858"/>
                </a:cubicBezTo>
                <a:lnTo>
                  <a:pt x="6595655" y="2188859"/>
                </a:lnTo>
                <a:cubicBezTo>
                  <a:pt x="6869507" y="2462710"/>
                  <a:pt x="6869507" y="2906709"/>
                  <a:pt x="6595655" y="3180561"/>
                </a:cubicBezTo>
                <a:lnTo>
                  <a:pt x="3290462" y="6485752"/>
                </a:lnTo>
                <a:cubicBezTo>
                  <a:pt x="3050842" y="6725373"/>
                  <a:pt x="2680953" y="6755325"/>
                  <a:pt x="2408766" y="6575610"/>
                </a:cubicBezTo>
                <a:lnTo>
                  <a:pt x="2298761" y="6485753"/>
                </a:lnTo>
                <a:lnTo>
                  <a:pt x="2208904" y="6375748"/>
                </a:lnTo>
                <a:cubicBezTo>
                  <a:pt x="2029189" y="6103561"/>
                  <a:pt x="2059141" y="5733672"/>
                  <a:pt x="2298762" y="5494051"/>
                </a:cubicBezTo>
                <a:lnTo>
                  <a:pt x="5603954" y="2188858"/>
                </a:lnTo>
                <a:cubicBezTo>
                  <a:pt x="5740880" y="2051933"/>
                  <a:pt x="5920343" y="1983470"/>
                  <a:pt x="6099805" y="1983470"/>
                </a:cubicBezTo>
                <a:close/>
                <a:moveTo>
                  <a:pt x="5616669" y="351725"/>
                </a:moveTo>
                <a:cubicBezTo>
                  <a:pt x="5796131" y="351725"/>
                  <a:pt x="5975593" y="420188"/>
                  <a:pt x="6112519" y="557113"/>
                </a:cubicBezTo>
                <a:lnTo>
                  <a:pt x="6112519" y="557114"/>
                </a:lnTo>
                <a:cubicBezTo>
                  <a:pt x="6386370" y="830965"/>
                  <a:pt x="6386370" y="1274964"/>
                  <a:pt x="6112519" y="1548815"/>
                </a:cubicBezTo>
                <a:lnTo>
                  <a:pt x="1398831" y="6262502"/>
                </a:lnTo>
                <a:cubicBezTo>
                  <a:pt x="1124980" y="6536353"/>
                  <a:pt x="680981" y="6536353"/>
                  <a:pt x="407131" y="6262502"/>
                </a:cubicBezTo>
                <a:cubicBezTo>
                  <a:pt x="133279" y="5988651"/>
                  <a:pt x="133279" y="5544652"/>
                  <a:pt x="407131" y="5270801"/>
                </a:cubicBezTo>
                <a:lnTo>
                  <a:pt x="5120818" y="557113"/>
                </a:lnTo>
                <a:cubicBezTo>
                  <a:pt x="5257743" y="420188"/>
                  <a:pt x="5437206" y="351725"/>
                  <a:pt x="5616669" y="351725"/>
                </a:cubicBezTo>
                <a:close/>
                <a:moveTo>
                  <a:pt x="3699899" y="160656"/>
                </a:moveTo>
                <a:cubicBezTo>
                  <a:pt x="3879361" y="160656"/>
                  <a:pt x="4058823" y="229119"/>
                  <a:pt x="4195749" y="366044"/>
                </a:cubicBezTo>
                <a:lnTo>
                  <a:pt x="4195749" y="366045"/>
                </a:lnTo>
                <a:cubicBezTo>
                  <a:pt x="4469600" y="639896"/>
                  <a:pt x="4469600" y="1083896"/>
                  <a:pt x="4195749" y="1357747"/>
                </a:cubicBezTo>
                <a:lnTo>
                  <a:pt x="1642048" y="3911446"/>
                </a:lnTo>
                <a:cubicBezTo>
                  <a:pt x="1368197" y="4185297"/>
                  <a:pt x="924199" y="4185297"/>
                  <a:pt x="650347" y="3911446"/>
                </a:cubicBezTo>
                <a:lnTo>
                  <a:pt x="650347" y="3911447"/>
                </a:lnTo>
                <a:cubicBezTo>
                  <a:pt x="376496" y="3637596"/>
                  <a:pt x="376496" y="3193596"/>
                  <a:pt x="650347" y="2919745"/>
                </a:cubicBezTo>
                <a:lnTo>
                  <a:pt x="3204048" y="366044"/>
                </a:lnTo>
                <a:cubicBezTo>
                  <a:pt x="3340973" y="229119"/>
                  <a:pt x="3520436" y="160656"/>
                  <a:pt x="3699899" y="160656"/>
                </a:cubicBezTo>
                <a:close/>
                <a:moveTo>
                  <a:pt x="1754903" y="0"/>
                </a:moveTo>
                <a:cubicBezTo>
                  <a:pt x="1934366" y="0"/>
                  <a:pt x="2113828" y="68463"/>
                  <a:pt x="2250754" y="205388"/>
                </a:cubicBezTo>
                <a:lnTo>
                  <a:pt x="2250753" y="205389"/>
                </a:lnTo>
                <a:cubicBezTo>
                  <a:pt x="2524605" y="479240"/>
                  <a:pt x="2524605" y="923240"/>
                  <a:pt x="2250753" y="1197091"/>
                </a:cubicBezTo>
                <a:lnTo>
                  <a:pt x="1197089" y="2250754"/>
                </a:lnTo>
                <a:cubicBezTo>
                  <a:pt x="957469" y="2490374"/>
                  <a:pt x="587579" y="2520327"/>
                  <a:pt x="315392" y="2340611"/>
                </a:cubicBezTo>
                <a:lnTo>
                  <a:pt x="205388" y="2250755"/>
                </a:lnTo>
                <a:lnTo>
                  <a:pt x="115531" y="2140750"/>
                </a:lnTo>
                <a:cubicBezTo>
                  <a:pt x="-64184" y="1868563"/>
                  <a:pt x="-34231" y="1498673"/>
                  <a:pt x="205388" y="1259053"/>
                </a:cubicBezTo>
                <a:lnTo>
                  <a:pt x="1259052" y="205388"/>
                </a:lnTo>
                <a:cubicBezTo>
                  <a:pt x="1395978" y="68463"/>
                  <a:pt x="1575441" y="0"/>
                  <a:pt x="1754903" y="0"/>
                </a:cubicBezTo>
                <a:close/>
              </a:path>
            </a:pathLst>
          </a:custGeom>
          <a:noFill/>
        </p:spPr>
        <p:txBody>
          <a:bodyPr wrap="square">
            <a:noAutofit/>
          </a:bodyPr>
          <a:lstStyle>
            <a:lvl1pPr>
              <a:defRPr sz="1400">
                <a:solidFill>
                  <a:schemeClr val="accent2"/>
                </a:solidFill>
              </a:defRPr>
            </a:lvl1pPr>
          </a:lstStyle>
          <a:p>
            <a:endParaRPr lang="en-US"/>
          </a:p>
        </p:txBody>
      </p:sp>
    </p:spTree>
    <p:extLst>
      <p:ext uri="{BB962C8B-B14F-4D97-AF65-F5344CB8AC3E}">
        <p14:creationId xmlns:p14="http://schemas.microsoft.com/office/powerpoint/2010/main" val="58839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7D029A1-0010-3603-1565-90B995B25672}"/>
              </a:ext>
            </a:extLst>
          </p:cNvPr>
          <p:cNvSpPr>
            <a:spLocks noGrp="1"/>
          </p:cNvSpPr>
          <p:nvPr>
            <p:ph type="pic" sz="quarter" idx="11"/>
          </p:nvPr>
        </p:nvSpPr>
        <p:spPr>
          <a:xfrm>
            <a:off x="5562601" y="868519"/>
            <a:ext cx="6248401" cy="5120967"/>
          </a:xfrm>
          <a:custGeom>
            <a:avLst/>
            <a:gdLst>
              <a:gd name="connsiteX0" fmla="*/ 4387040 w 6248401"/>
              <a:gd name="connsiteY0" fmla="*/ 3669719 h 5120967"/>
              <a:gd name="connsiteX1" fmla="*/ 4957420 w 6248401"/>
              <a:gd name="connsiteY1" fmla="*/ 3669719 h 5120967"/>
              <a:gd name="connsiteX2" fmla="*/ 5243059 w 6248401"/>
              <a:gd name="connsiteY2" fmla="*/ 4163628 h 5120967"/>
              <a:gd name="connsiteX3" fmla="*/ 4957420 w 6248401"/>
              <a:gd name="connsiteY3" fmla="*/ 4657088 h 5120967"/>
              <a:gd name="connsiteX4" fmla="*/ 4387040 w 6248401"/>
              <a:gd name="connsiteY4" fmla="*/ 4657088 h 5120967"/>
              <a:gd name="connsiteX5" fmla="*/ 4102300 w 6248401"/>
              <a:gd name="connsiteY5" fmla="*/ 4163628 h 5120967"/>
              <a:gd name="connsiteX6" fmla="*/ 995175 w 6248401"/>
              <a:gd name="connsiteY6" fmla="*/ 3665082 h 5120967"/>
              <a:gd name="connsiteX7" fmla="*/ 1836205 w 6248401"/>
              <a:gd name="connsiteY7" fmla="*/ 3665082 h 5120967"/>
              <a:gd name="connsiteX8" fmla="*/ 2257383 w 6248401"/>
              <a:gd name="connsiteY8" fmla="*/ 4393356 h 5120967"/>
              <a:gd name="connsiteX9" fmla="*/ 1836205 w 6248401"/>
              <a:gd name="connsiteY9" fmla="*/ 5120967 h 5120967"/>
              <a:gd name="connsiteX10" fmla="*/ 995175 w 6248401"/>
              <a:gd name="connsiteY10" fmla="*/ 5120967 h 5120967"/>
              <a:gd name="connsiteX11" fmla="*/ 575323 w 6248401"/>
              <a:gd name="connsiteY11" fmla="*/ 4393355 h 5120967"/>
              <a:gd name="connsiteX12" fmla="*/ 2491726 w 6248401"/>
              <a:gd name="connsiteY12" fmla="*/ 2580143 h 5120967"/>
              <a:gd name="connsiteX13" fmla="*/ 3734711 w 6248401"/>
              <a:gd name="connsiteY13" fmla="*/ 2580143 h 5120967"/>
              <a:gd name="connsiteX14" fmla="*/ 4357182 w 6248401"/>
              <a:gd name="connsiteY14" fmla="*/ 3656481 h 5120967"/>
              <a:gd name="connsiteX15" fmla="*/ 3734711 w 6248401"/>
              <a:gd name="connsiteY15" fmla="*/ 4731842 h 5120967"/>
              <a:gd name="connsiteX16" fmla="*/ 2491726 w 6248401"/>
              <a:gd name="connsiteY16" fmla="*/ 4731842 h 5120967"/>
              <a:gd name="connsiteX17" fmla="*/ 1871213 w 6248401"/>
              <a:gd name="connsiteY17" fmla="*/ 3656481 h 5120967"/>
              <a:gd name="connsiteX18" fmla="*/ 615271 w 6248401"/>
              <a:gd name="connsiteY18" fmla="*/ 1496706 h 5120967"/>
              <a:gd name="connsiteX19" fmla="*/ 1847757 w 6248401"/>
              <a:gd name="connsiteY19" fmla="*/ 1496706 h 5120967"/>
              <a:gd name="connsiteX20" fmla="*/ 2464970 w 6248401"/>
              <a:gd name="connsiteY20" fmla="*/ 2563952 h 5120967"/>
              <a:gd name="connsiteX21" fmla="*/ 1847757 w 6248401"/>
              <a:gd name="connsiteY21" fmla="*/ 3630229 h 5120967"/>
              <a:gd name="connsiteX22" fmla="*/ 615271 w 6248401"/>
              <a:gd name="connsiteY22" fmla="*/ 3630229 h 5120967"/>
              <a:gd name="connsiteX23" fmla="*/ 0 w 6248401"/>
              <a:gd name="connsiteY23" fmla="*/ 2563952 h 5120967"/>
              <a:gd name="connsiteX24" fmla="*/ 4382945 w 6248401"/>
              <a:gd name="connsiteY24" fmla="*/ 1487619 h 5120967"/>
              <a:gd name="connsiteX25" fmla="*/ 5625930 w 6248401"/>
              <a:gd name="connsiteY25" fmla="*/ 1487619 h 5120967"/>
              <a:gd name="connsiteX26" fmla="*/ 6248401 w 6248401"/>
              <a:gd name="connsiteY26" fmla="*/ 2563957 h 5120967"/>
              <a:gd name="connsiteX27" fmla="*/ 5625930 w 6248401"/>
              <a:gd name="connsiteY27" fmla="*/ 3639317 h 5120967"/>
              <a:gd name="connsiteX28" fmla="*/ 4382945 w 6248401"/>
              <a:gd name="connsiteY28" fmla="*/ 3639317 h 5120967"/>
              <a:gd name="connsiteX29" fmla="*/ 3762433 w 6248401"/>
              <a:gd name="connsiteY29" fmla="*/ 2563957 h 5120967"/>
              <a:gd name="connsiteX30" fmla="*/ 4387040 w 6248401"/>
              <a:gd name="connsiteY30" fmla="*/ 472673 h 5120967"/>
              <a:gd name="connsiteX31" fmla="*/ 4957420 w 6248401"/>
              <a:gd name="connsiteY31" fmla="*/ 472673 h 5120967"/>
              <a:gd name="connsiteX32" fmla="*/ 5243059 w 6248401"/>
              <a:gd name="connsiteY32" fmla="*/ 966582 h 5120967"/>
              <a:gd name="connsiteX33" fmla="*/ 4957420 w 6248401"/>
              <a:gd name="connsiteY33" fmla="*/ 1460042 h 5120967"/>
              <a:gd name="connsiteX34" fmla="*/ 4387040 w 6248401"/>
              <a:gd name="connsiteY34" fmla="*/ 1460042 h 5120967"/>
              <a:gd name="connsiteX35" fmla="*/ 4102300 w 6248401"/>
              <a:gd name="connsiteY35" fmla="*/ 966582 h 5120967"/>
              <a:gd name="connsiteX36" fmla="*/ 2491726 w 6248401"/>
              <a:gd name="connsiteY36" fmla="*/ 395097 h 5120967"/>
              <a:gd name="connsiteX37" fmla="*/ 3734711 w 6248401"/>
              <a:gd name="connsiteY37" fmla="*/ 395097 h 5120967"/>
              <a:gd name="connsiteX38" fmla="*/ 4357182 w 6248401"/>
              <a:gd name="connsiteY38" fmla="*/ 1471434 h 5120967"/>
              <a:gd name="connsiteX39" fmla="*/ 3734711 w 6248401"/>
              <a:gd name="connsiteY39" fmla="*/ 2546794 h 5120967"/>
              <a:gd name="connsiteX40" fmla="*/ 2491726 w 6248401"/>
              <a:gd name="connsiteY40" fmla="*/ 2546794 h 5120967"/>
              <a:gd name="connsiteX41" fmla="*/ 1871213 w 6248401"/>
              <a:gd name="connsiteY41" fmla="*/ 1471434 h 5120967"/>
              <a:gd name="connsiteX42" fmla="*/ 995175 w 6248401"/>
              <a:gd name="connsiteY42" fmla="*/ 0 h 5120967"/>
              <a:gd name="connsiteX43" fmla="*/ 1836205 w 6248401"/>
              <a:gd name="connsiteY43" fmla="*/ 0 h 5120967"/>
              <a:gd name="connsiteX44" fmla="*/ 2257383 w 6248401"/>
              <a:gd name="connsiteY44" fmla="*/ 728273 h 5120967"/>
              <a:gd name="connsiteX45" fmla="*/ 1836205 w 6248401"/>
              <a:gd name="connsiteY45" fmla="*/ 1455884 h 5120967"/>
              <a:gd name="connsiteX46" fmla="*/ 995175 w 6248401"/>
              <a:gd name="connsiteY46" fmla="*/ 1455884 h 5120967"/>
              <a:gd name="connsiteX47" fmla="*/ 575323 w 6248401"/>
              <a:gd name="connsiteY47" fmla="*/ 728273 h 512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248401" h="5120967">
                <a:moveTo>
                  <a:pt x="4387040" y="3669719"/>
                </a:moveTo>
                <a:lnTo>
                  <a:pt x="4957420" y="3669719"/>
                </a:lnTo>
                <a:lnTo>
                  <a:pt x="5243059" y="4163628"/>
                </a:lnTo>
                <a:lnTo>
                  <a:pt x="4957420" y="4657088"/>
                </a:lnTo>
                <a:lnTo>
                  <a:pt x="4387040" y="4657088"/>
                </a:lnTo>
                <a:lnTo>
                  <a:pt x="4102300" y="4163628"/>
                </a:lnTo>
                <a:close/>
                <a:moveTo>
                  <a:pt x="995175" y="3665082"/>
                </a:moveTo>
                <a:lnTo>
                  <a:pt x="1836205" y="3665082"/>
                </a:lnTo>
                <a:lnTo>
                  <a:pt x="2257383" y="4393356"/>
                </a:lnTo>
                <a:lnTo>
                  <a:pt x="1836205" y="5120967"/>
                </a:lnTo>
                <a:lnTo>
                  <a:pt x="995175" y="5120967"/>
                </a:lnTo>
                <a:lnTo>
                  <a:pt x="575323" y="4393355"/>
                </a:lnTo>
                <a:close/>
                <a:moveTo>
                  <a:pt x="2491726" y="2580143"/>
                </a:moveTo>
                <a:lnTo>
                  <a:pt x="3734711" y="2580143"/>
                </a:lnTo>
                <a:lnTo>
                  <a:pt x="4357182" y="3656481"/>
                </a:lnTo>
                <a:lnTo>
                  <a:pt x="3734711" y="4731842"/>
                </a:lnTo>
                <a:lnTo>
                  <a:pt x="2491726" y="4731842"/>
                </a:lnTo>
                <a:lnTo>
                  <a:pt x="1871213" y="3656481"/>
                </a:lnTo>
                <a:close/>
                <a:moveTo>
                  <a:pt x="615271" y="1496706"/>
                </a:moveTo>
                <a:lnTo>
                  <a:pt x="1847757" y="1496706"/>
                </a:lnTo>
                <a:lnTo>
                  <a:pt x="2464970" y="2563952"/>
                </a:lnTo>
                <a:lnTo>
                  <a:pt x="1847757" y="3630229"/>
                </a:lnTo>
                <a:lnTo>
                  <a:pt x="615271" y="3630229"/>
                </a:lnTo>
                <a:lnTo>
                  <a:pt x="0" y="2563952"/>
                </a:lnTo>
                <a:close/>
                <a:moveTo>
                  <a:pt x="4382945" y="1487619"/>
                </a:moveTo>
                <a:lnTo>
                  <a:pt x="5625930" y="1487619"/>
                </a:lnTo>
                <a:lnTo>
                  <a:pt x="6248401" y="2563957"/>
                </a:lnTo>
                <a:lnTo>
                  <a:pt x="5625930" y="3639317"/>
                </a:lnTo>
                <a:lnTo>
                  <a:pt x="4382945" y="3639317"/>
                </a:lnTo>
                <a:lnTo>
                  <a:pt x="3762433" y="2563957"/>
                </a:lnTo>
                <a:close/>
                <a:moveTo>
                  <a:pt x="4387040" y="472673"/>
                </a:moveTo>
                <a:lnTo>
                  <a:pt x="4957420" y="472673"/>
                </a:lnTo>
                <a:lnTo>
                  <a:pt x="5243059" y="966582"/>
                </a:lnTo>
                <a:lnTo>
                  <a:pt x="4957420" y="1460042"/>
                </a:lnTo>
                <a:lnTo>
                  <a:pt x="4387040" y="1460042"/>
                </a:lnTo>
                <a:lnTo>
                  <a:pt x="4102300" y="966582"/>
                </a:lnTo>
                <a:close/>
                <a:moveTo>
                  <a:pt x="2491726" y="395097"/>
                </a:moveTo>
                <a:lnTo>
                  <a:pt x="3734711" y="395097"/>
                </a:lnTo>
                <a:lnTo>
                  <a:pt x="4357182" y="1471434"/>
                </a:lnTo>
                <a:lnTo>
                  <a:pt x="3734711" y="2546794"/>
                </a:lnTo>
                <a:lnTo>
                  <a:pt x="2491726" y="2546794"/>
                </a:lnTo>
                <a:lnTo>
                  <a:pt x="1871213" y="1471434"/>
                </a:lnTo>
                <a:close/>
                <a:moveTo>
                  <a:pt x="995175" y="0"/>
                </a:moveTo>
                <a:lnTo>
                  <a:pt x="1836205" y="0"/>
                </a:lnTo>
                <a:lnTo>
                  <a:pt x="2257383" y="728273"/>
                </a:lnTo>
                <a:lnTo>
                  <a:pt x="1836205" y="1455884"/>
                </a:lnTo>
                <a:lnTo>
                  <a:pt x="995175" y="1455884"/>
                </a:lnTo>
                <a:lnTo>
                  <a:pt x="575323" y="728273"/>
                </a:lnTo>
                <a:close/>
              </a:path>
            </a:pathLst>
          </a:custGeom>
          <a:noFill/>
        </p:spPr>
        <p:txBody>
          <a:bodyPr wrap="square">
            <a:noAutofit/>
          </a:bodyPr>
          <a:lstStyle>
            <a:lvl1pPr>
              <a:defRPr sz="1400">
                <a:solidFill>
                  <a:schemeClr val="accent2"/>
                </a:solidFill>
              </a:defRPr>
            </a:lvl1pPr>
          </a:lstStyle>
          <a:p>
            <a:endParaRPr lang="en-US"/>
          </a:p>
        </p:txBody>
      </p:sp>
    </p:spTree>
    <p:extLst>
      <p:ext uri="{BB962C8B-B14F-4D97-AF65-F5344CB8AC3E}">
        <p14:creationId xmlns:p14="http://schemas.microsoft.com/office/powerpoint/2010/main" val="353215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1" y="5817287"/>
            <a:ext cx="12192000" cy="1040714"/>
          </a:xfrm>
          <a:custGeom>
            <a:avLst/>
            <a:gdLst>
              <a:gd name="T0" fmla="*/ 2882 w 3200"/>
              <a:gd name="T1" fmla="*/ 180 h 518"/>
              <a:gd name="T2" fmla="*/ 2912 w 3200"/>
              <a:gd name="T3" fmla="*/ 134 h 518"/>
              <a:gd name="T4" fmla="*/ 2915 w 3200"/>
              <a:gd name="T5" fmla="*/ 89 h 518"/>
              <a:gd name="T6" fmla="*/ 2906 w 3200"/>
              <a:gd name="T7" fmla="*/ 70 h 518"/>
              <a:gd name="T8" fmla="*/ 2877 w 3200"/>
              <a:gd name="T9" fmla="*/ 138 h 518"/>
              <a:gd name="T10" fmla="*/ 2876 w 3200"/>
              <a:gd name="T11" fmla="*/ 0 h 518"/>
              <a:gd name="T12" fmla="*/ 2872 w 3200"/>
              <a:gd name="T13" fmla="*/ 142 h 518"/>
              <a:gd name="T14" fmla="*/ 2867 w 3200"/>
              <a:gd name="T15" fmla="*/ 133 h 518"/>
              <a:gd name="T16" fmla="*/ 2828 w 3200"/>
              <a:gd name="T17" fmla="*/ 114 h 518"/>
              <a:gd name="T18" fmla="*/ 2840 w 3200"/>
              <a:gd name="T19" fmla="*/ 154 h 518"/>
              <a:gd name="T20" fmla="*/ 2867 w 3200"/>
              <a:gd name="T21" fmla="*/ 180 h 518"/>
              <a:gd name="T22" fmla="*/ 2733 w 3200"/>
              <a:gd name="T23" fmla="*/ 180 h 518"/>
              <a:gd name="T24" fmla="*/ 2723 w 3200"/>
              <a:gd name="T25" fmla="*/ 144 h 518"/>
              <a:gd name="T26" fmla="*/ 2695 w 3200"/>
              <a:gd name="T27" fmla="*/ 144 h 518"/>
              <a:gd name="T28" fmla="*/ 2668 w 3200"/>
              <a:gd name="T29" fmla="*/ 117 h 518"/>
              <a:gd name="T30" fmla="*/ 2584 w 3200"/>
              <a:gd name="T31" fmla="*/ 117 h 518"/>
              <a:gd name="T32" fmla="*/ 2563 w 3200"/>
              <a:gd name="T33" fmla="*/ 138 h 518"/>
              <a:gd name="T34" fmla="*/ 2531 w 3200"/>
              <a:gd name="T35" fmla="*/ 138 h 518"/>
              <a:gd name="T36" fmla="*/ 2514 w 3200"/>
              <a:gd name="T37" fmla="*/ 180 h 518"/>
              <a:gd name="T38" fmla="*/ 2401 w 3200"/>
              <a:gd name="T39" fmla="*/ 180 h 518"/>
              <a:gd name="T40" fmla="*/ 2398 w 3200"/>
              <a:gd name="T41" fmla="*/ 171 h 518"/>
              <a:gd name="T42" fmla="*/ 2397 w 3200"/>
              <a:gd name="T43" fmla="*/ 168 h 518"/>
              <a:gd name="T44" fmla="*/ 2388 w 3200"/>
              <a:gd name="T45" fmla="*/ 171 h 518"/>
              <a:gd name="T46" fmla="*/ 2359 w 3200"/>
              <a:gd name="T47" fmla="*/ 140 h 518"/>
              <a:gd name="T48" fmla="*/ 2368 w 3200"/>
              <a:gd name="T49" fmla="*/ 180 h 518"/>
              <a:gd name="T50" fmla="*/ 2170 w 3200"/>
              <a:gd name="T51" fmla="*/ 180 h 518"/>
              <a:gd name="T52" fmla="*/ 2122 w 3200"/>
              <a:gd name="T53" fmla="*/ 197 h 518"/>
              <a:gd name="T54" fmla="*/ 2070 w 3200"/>
              <a:gd name="T55" fmla="*/ 180 h 518"/>
              <a:gd name="T56" fmla="*/ 1390 w 3200"/>
              <a:gd name="T57" fmla="*/ 180 h 518"/>
              <a:gd name="T58" fmla="*/ 1278 w 3200"/>
              <a:gd name="T59" fmla="*/ 162 h 518"/>
              <a:gd name="T60" fmla="*/ 1049 w 3200"/>
              <a:gd name="T61" fmla="*/ 162 h 518"/>
              <a:gd name="T62" fmla="*/ 1020 w 3200"/>
              <a:gd name="T63" fmla="*/ 180 h 518"/>
              <a:gd name="T64" fmla="*/ 732 w 3200"/>
              <a:gd name="T65" fmla="*/ 180 h 518"/>
              <a:gd name="T66" fmla="*/ 769 w 3200"/>
              <a:gd name="T67" fmla="*/ 137 h 518"/>
              <a:gd name="T68" fmla="*/ 731 w 3200"/>
              <a:gd name="T69" fmla="*/ 176 h 518"/>
              <a:gd name="T70" fmla="*/ 733 w 3200"/>
              <a:gd name="T71" fmla="*/ 79 h 518"/>
              <a:gd name="T72" fmla="*/ 713 w 3200"/>
              <a:gd name="T73" fmla="*/ 133 h 518"/>
              <a:gd name="T74" fmla="*/ 714 w 3200"/>
              <a:gd name="T75" fmla="*/ 150 h 518"/>
              <a:gd name="T76" fmla="*/ 671 w 3200"/>
              <a:gd name="T77" fmla="*/ 113 h 518"/>
              <a:gd name="T78" fmla="*/ 682 w 3200"/>
              <a:gd name="T79" fmla="*/ 158 h 518"/>
              <a:gd name="T80" fmla="*/ 708 w 3200"/>
              <a:gd name="T81" fmla="*/ 180 h 518"/>
              <a:gd name="T82" fmla="*/ 600 w 3200"/>
              <a:gd name="T83" fmla="*/ 180 h 518"/>
              <a:gd name="T84" fmla="*/ 584 w 3200"/>
              <a:gd name="T85" fmla="*/ 103 h 518"/>
              <a:gd name="T86" fmla="*/ 505 w 3200"/>
              <a:gd name="T87" fmla="*/ 103 h 518"/>
              <a:gd name="T88" fmla="*/ 505 w 3200"/>
              <a:gd name="T89" fmla="*/ 129 h 518"/>
              <a:gd name="T90" fmla="*/ 433 w 3200"/>
              <a:gd name="T91" fmla="*/ 129 h 518"/>
              <a:gd name="T92" fmla="*/ 406 w 3200"/>
              <a:gd name="T93" fmla="*/ 180 h 518"/>
              <a:gd name="T94" fmla="*/ 0 w 3200"/>
              <a:gd name="T95" fmla="*/ 180 h 518"/>
              <a:gd name="T96" fmla="*/ 0 w 3200"/>
              <a:gd name="T97" fmla="*/ 518 h 518"/>
              <a:gd name="T98" fmla="*/ 3200 w 3200"/>
              <a:gd name="T99" fmla="*/ 518 h 518"/>
              <a:gd name="T100" fmla="*/ 3200 w 3200"/>
              <a:gd name="T101" fmla="*/ 180 h 518"/>
              <a:gd name="T102" fmla="*/ 2882 w 3200"/>
              <a:gd name="T103" fmla="*/ 180 h 518"/>
              <a:gd name="T104" fmla="*/ 2877 w 3200"/>
              <a:gd name="T105" fmla="*/ 177 h 518"/>
              <a:gd name="T106" fmla="*/ 2878 w 3200"/>
              <a:gd name="T107" fmla="*/ 180 h 518"/>
              <a:gd name="T108" fmla="*/ 2874 w 3200"/>
              <a:gd name="T109" fmla="*/ 180 h 518"/>
              <a:gd name="T110" fmla="*/ 2877 w 3200"/>
              <a:gd name="T111" fmla="*/ 177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00" h="518">
                <a:moveTo>
                  <a:pt x="2882" y="180"/>
                </a:moveTo>
                <a:cubicBezTo>
                  <a:pt x="2894" y="166"/>
                  <a:pt x="2906" y="152"/>
                  <a:pt x="2912" y="134"/>
                </a:cubicBezTo>
                <a:cubicBezTo>
                  <a:pt x="2917" y="120"/>
                  <a:pt x="2919" y="104"/>
                  <a:pt x="2915" y="89"/>
                </a:cubicBezTo>
                <a:cubicBezTo>
                  <a:pt x="2914" y="82"/>
                  <a:pt x="2912" y="75"/>
                  <a:pt x="2906" y="70"/>
                </a:cubicBezTo>
                <a:cubicBezTo>
                  <a:pt x="2893" y="91"/>
                  <a:pt x="2882" y="114"/>
                  <a:pt x="2877" y="138"/>
                </a:cubicBezTo>
                <a:cubicBezTo>
                  <a:pt x="2874" y="92"/>
                  <a:pt x="2874" y="46"/>
                  <a:pt x="2876" y="0"/>
                </a:cubicBezTo>
                <a:cubicBezTo>
                  <a:pt x="2866" y="46"/>
                  <a:pt x="2865" y="95"/>
                  <a:pt x="2872" y="142"/>
                </a:cubicBezTo>
                <a:cubicBezTo>
                  <a:pt x="2871" y="139"/>
                  <a:pt x="2869" y="136"/>
                  <a:pt x="2867" y="133"/>
                </a:cubicBezTo>
                <a:cubicBezTo>
                  <a:pt x="2857" y="121"/>
                  <a:pt x="2843" y="114"/>
                  <a:pt x="2828" y="114"/>
                </a:cubicBezTo>
                <a:cubicBezTo>
                  <a:pt x="2831" y="128"/>
                  <a:pt x="2834" y="142"/>
                  <a:pt x="2840" y="154"/>
                </a:cubicBezTo>
                <a:cubicBezTo>
                  <a:pt x="2846" y="166"/>
                  <a:pt x="2856" y="175"/>
                  <a:pt x="2867" y="180"/>
                </a:cubicBezTo>
                <a:cubicBezTo>
                  <a:pt x="2733" y="180"/>
                  <a:pt x="2733" y="180"/>
                  <a:pt x="2733" y="180"/>
                </a:cubicBezTo>
                <a:cubicBezTo>
                  <a:pt x="2723" y="144"/>
                  <a:pt x="2723" y="144"/>
                  <a:pt x="2723" y="144"/>
                </a:cubicBezTo>
                <a:cubicBezTo>
                  <a:pt x="2695" y="144"/>
                  <a:pt x="2695" y="144"/>
                  <a:pt x="2695" y="144"/>
                </a:cubicBezTo>
                <a:cubicBezTo>
                  <a:pt x="2668" y="117"/>
                  <a:pt x="2668" y="117"/>
                  <a:pt x="2668" y="117"/>
                </a:cubicBezTo>
                <a:cubicBezTo>
                  <a:pt x="2584" y="117"/>
                  <a:pt x="2584" y="117"/>
                  <a:pt x="2584" y="117"/>
                </a:cubicBezTo>
                <a:cubicBezTo>
                  <a:pt x="2563" y="138"/>
                  <a:pt x="2563" y="138"/>
                  <a:pt x="2563" y="138"/>
                </a:cubicBezTo>
                <a:cubicBezTo>
                  <a:pt x="2531" y="138"/>
                  <a:pt x="2531" y="138"/>
                  <a:pt x="2531" y="138"/>
                </a:cubicBezTo>
                <a:cubicBezTo>
                  <a:pt x="2514" y="180"/>
                  <a:pt x="2514" y="180"/>
                  <a:pt x="2514" y="180"/>
                </a:cubicBezTo>
                <a:cubicBezTo>
                  <a:pt x="2401" y="180"/>
                  <a:pt x="2401" y="180"/>
                  <a:pt x="2401" y="180"/>
                </a:cubicBezTo>
                <a:cubicBezTo>
                  <a:pt x="2400" y="177"/>
                  <a:pt x="2399" y="174"/>
                  <a:pt x="2398" y="171"/>
                </a:cubicBezTo>
                <a:cubicBezTo>
                  <a:pt x="2398" y="170"/>
                  <a:pt x="2397" y="169"/>
                  <a:pt x="2397" y="168"/>
                </a:cubicBezTo>
                <a:cubicBezTo>
                  <a:pt x="2394" y="167"/>
                  <a:pt x="2391" y="172"/>
                  <a:pt x="2388" y="171"/>
                </a:cubicBezTo>
                <a:cubicBezTo>
                  <a:pt x="2389" y="155"/>
                  <a:pt x="2375" y="140"/>
                  <a:pt x="2359" y="140"/>
                </a:cubicBezTo>
                <a:cubicBezTo>
                  <a:pt x="2358" y="154"/>
                  <a:pt x="2361" y="168"/>
                  <a:pt x="2368" y="180"/>
                </a:cubicBezTo>
                <a:cubicBezTo>
                  <a:pt x="2170" y="180"/>
                  <a:pt x="2170" y="180"/>
                  <a:pt x="2170" y="180"/>
                </a:cubicBezTo>
                <a:cubicBezTo>
                  <a:pt x="2122" y="197"/>
                  <a:pt x="2122" y="197"/>
                  <a:pt x="2122" y="197"/>
                </a:cubicBezTo>
                <a:cubicBezTo>
                  <a:pt x="2070" y="180"/>
                  <a:pt x="2070" y="180"/>
                  <a:pt x="2070" y="180"/>
                </a:cubicBezTo>
                <a:cubicBezTo>
                  <a:pt x="1390" y="180"/>
                  <a:pt x="1390" y="180"/>
                  <a:pt x="1390" y="180"/>
                </a:cubicBezTo>
                <a:cubicBezTo>
                  <a:pt x="1278" y="162"/>
                  <a:pt x="1278" y="162"/>
                  <a:pt x="1278" y="162"/>
                </a:cubicBezTo>
                <a:cubicBezTo>
                  <a:pt x="1049" y="162"/>
                  <a:pt x="1049" y="162"/>
                  <a:pt x="1049" y="162"/>
                </a:cubicBezTo>
                <a:cubicBezTo>
                  <a:pt x="1020" y="180"/>
                  <a:pt x="1020" y="180"/>
                  <a:pt x="1020" y="180"/>
                </a:cubicBezTo>
                <a:cubicBezTo>
                  <a:pt x="732" y="180"/>
                  <a:pt x="732" y="180"/>
                  <a:pt x="732" y="180"/>
                </a:cubicBezTo>
                <a:cubicBezTo>
                  <a:pt x="744" y="166"/>
                  <a:pt x="757" y="152"/>
                  <a:pt x="769" y="137"/>
                </a:cubicBezTo>
                <a:cubicBezTo>
                  <a:pt x="753" y="146"/>
                  <a:pt x="742" y="160"/>
                  <a:pt x="731" y="176"/>
                </a:cubicBezTo>
                <a:cubicBezTo>
                  <a:pt x="744" y="145"/>
                  <a:pt x="745" y="110"/>
                  <a:pt x="733" y="79"/>
                </a:cubicBezTo>
                <a:cubicBezTo>
                  <a:pt x="720" y="93"/>
                  <a:pt x="714" y="113"/>
                  <a:pt x="713" y="133"/>
                </a:cubicBezTo>
                <a:cubicBezTo>
                  <a:pt x="713" y="139"/>
                  <a:pt x="713" y="144"/>
                  <a:pt x="714" y="150"/>
                </a:cubicBezTo>
                <a:cubicBezTo>
                  <a:pt x="705" y="132"/>
                  <a:pt x="690" y="118"/>
                  <a:pt x="671" y="113"/>
                </a:cubicBezTo>
                <a:cubicBezTo>
                  <a:pt x="670" y="129"/>
                  <a:pt x="673" y="145"/>
                  <a:pt x="682" y="158"/>
                </a:cubicBezTo>
                <a:cubicBezTo>
                  <a:pt x="688" y="168"/>
                  <a:pt x="697" y="176"/>
                  <a:pt x="708" y="180"/>
                </a:cubicBezTo>
                <a:cubicBezTo>
                  <a:pt x="600" y="180"/>
                  <a:pt x="600" y="180"/>
                  <a:pt x="600" y="180"/>
                </a:cubicBezTo>
                <a:cubicBezTo>
                  <a:pt x="584" y="103"/>
                  <a:pt x="584" y="103"/>
                  <a:pt x="584" y="103"/>
                </a:cubicBezTo>
                <a:cubicBezTo>
                  <a:pt x="505" y="103"/>
                  <a:pt x="505" y="103"/>
                  <a:pt x="505" y="103"/>
                </a:cubicBezTo>
                <a:cubicBezTo>
                  <a:pt x="505" y="129"/>
                  <a:pt x="505" y="129"/>
                  <a:pt x="505" y="129"/>
                </a:cubicBezTo>
                <a:cubicBezTo>
                  <a:pt x="433" y="129"/>
                  <a:pt x="433" y="129"/>
                  <a:pt x="433" y="129"/>
                </a:cubicBezTo>
                <a:cubicBezTo>
                  <a:pt x="406" y="180"/>
                  <a:pt x="406" y="180"/>
                  <a:pt x="406" y="180"/>
                </a:cubicBezTo>
                <a:cubicBezTo>
                  <a:pt x="0" y="180"/>
                  <a:pt x="0" y="180"/>
                  <a:pt x="0" y="180"/>
                </a:cubicBezTo>
                <a:cubicBezTo>
                  <a:pt x="0" y="518"/>
                  <a:pt x="0" y="518"/>
                  <a:pt x="0" y="518"/>
                </a:cubicBezTo>
                <a:cubicBezTo>
                  <a:pt x="3200" y="518"/>
                  <a:pt x="3200" y="518"/>
                  <a:pt x="3200" y="518"/>
                </a:cubicBezTo>
                <a:cubicBezTo>
                  <a:pt x="3200" y="180"/>
                  <a:pt x="3200" y="180"/>
                  <a:pt x="3200" y="180"/>
                </a:cubicBezTo>
                <a:lnTo>
                  <a:pt x="2882" y="180"/>
                </a:lnTo>
                <a:close/>
                <a:moveTo>
                  <a:pt x="2877" y="177"/>
                </a:moveTo>
                <a:cubicBezTo>
                  <a:pt x="2877" y="178"/>
                  <a:pt x="2877" y="179"/>
                  <a:pt x="2878" y="180"/>
                </a:cubicBezTo>
                <a:cubicBezTo>
                  <a:pt x="2874" y="180"/>
                  <a:pt x="2874" y="180"/>
                  <a:pt x="2874" y="180"/>
                </a:cubicBezTo>
                <a:cubicBezTo>
                  <a:pt x="2876" y="179"/>
                  <a:pt x="2876" y="178"/>
                  <a:pt x="2877" y="177"/>
                </a:cubicBezTo>
                <a:close/>
              </a:path>
            </a:pathLst>
          </a:custGeom>
          <a:solidFill>
            <a:schemeClr val="tx1">
              <a:alpha val="3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7"/>
          <p:cNvSpPr>
            <a:spLocks noEditPoints="1"/>
          </p:cNvSpPr>
          <p:nvPr userDrawn="1"/>
        </p:nvSpPr>
        <p:spPr bwMode="auto">
          <a:xfrm flipH="1">
            <a:off x="1" y="3118"/>
            <a:ext cx="12192000" cy="6827987"/>
          </a:xfrm>
          <a:custGeom>
            <a:avLst/>
            <a:gdLst>
              <a:gd name="T0" fmla="*/ 3122 w 3200"/>
              <a:gd name="T1" fmla="*/ 418 h 1791"/>
              <a:gd name="T2" fmla="*/ 2809 w 3200"/>
              <a:gd name="T3" fmla="*/ 610 h 1791"/>
              <a:gd name="T4" fmla="*/ 2790 w 3200"/>
              <a:gd name="T5" fmla="*/ 566 h 1791"/>
              <a:gd name="T6" fmla="*/ 2790 w 3200"/>
              <a:gd name="T7" fmla="*/ 657 h 1791"/>
              <a:gd name="T8" fmla="*/ 2614 w 3200"/>
              <a:gd name="T9" fmla="*/ 538 h 1791"/>
              <a:gd name="T10" fmla="*/ 2577 w 3200"/>
              <a:gd name="T11" fmla="*/ 478 h 1791"/>
              <a:gd name="T12" fmla="*/ 2587 w 3200"/>
              <a:gd name="T13" fmla="*/ 562 h 1791"/>
              <a:gd name="T14" fmla="*/ 2530 w 3200"/>
              <a:gd name="T15" fmla="*/ 642 h 1791"/>
              <a:gd name="T16" fmla="*/ 2525 w 3200"/>
              <a:gd name="T17" fmla="*/ 518 h 1791"/>
              <a:gd name="T18" fmla="*/ 2524 w 3200"/>
              <a:gd name="T19" fmla="*/ 427 h 1791"/>
              <a:gd name="T20" fmla="*/ 2493 w 3200"/>
              <a:gd name="T21" fmla="*/ 391 h 1791"/>
              <a:gd name="T22" fmla="*/ 2480 w 3200"/>
              <a:gd name="T23" fmla="*/ 532 h 1791"/>
              <a:gd name="T24" fmla="*/ 2480 w 3200"/>
              <a:gd name="T25" fmla="*/ 641 h 1791"/>
              <a:gd name="T26" fmla="*/ 2317 w 3200"/>
              <a:gd name="T27" fmla="*/ 686 h 1791"/>
              <a:gd name="T28" fmla="*/ 2265 w 3200"/>
              <a:gd name="T29" fmla="*/ 621 h 1791"/>
              <a:gd name="T30" fmla="*/ 2271 w 3200"/>
              <a:gd name="T31" fmla="*/ 747 h 1791"/>
              <a:gd name="T32" fmla="*/ 1964 w 3200"/>
              <a:gd name="T33" fmla="*/ 700 h 1791"/>
              <a:gd name="T34" fmla="*/ 1922 w 3200"/>
              <a:gd name="T35" fmla="*/ 812 h 1791"/>
              <a:gd name="T36" fmla="*/ 1905 w 3200"/>
              <a:gd name="T37" fmla="*/ 689 h 1791"/>
              <a:gd name="T38" fmla="*/ 1858 w 3200"/>
              <a:gd name="T39" fmla="*/ 724 h 1791"/>
              <a:gd name="T40" fmla="*/ 1879 w 3200"/>
              <a:gd name="T41" fmla="*/ 812 h 1791"/>
              <a:gd name="T42" fmla="*/ 1791 w 3200"/>
              <a:gd name="T43" fmla="*/ 708 h 1791"/>
              <a:gd name="T44" fmla="*/ 1771 w 3200"/>
              <a:gd name="T45" fmla="*/ 855 h 1791"/>
              <a:gd name="T46" fmla="*/ 1473 w 3200"/>
              <a:gd name="T47" fmla="*/ 720 h 1791"/>
              <a:gd name="T48" fmla="*/ 1454 w 3200"/>
              <a:gd name="T49" fmla="*/ 808 h 1791"/>
              <a:gd name="T50" fmla="*/ 1403 w 3200"/>
              <a:gd name="T51" fmla="*/ 676 h 1791"/>
              <a:gd name="T52" fmla="*/ 1384 w 3200"/>
              <a:gd name="T53" fmla="*/ 765 h 1791"/>
              <a:gd name="T54" fmla="*/ 1310 w 3200"/>
              <a:gd name="T55" fmla="*/ 658 h 1791"/>
              <a:gd name="T56" fmla="*/ 1273 w 3200"/>
              <a:gd name="T57" fmla="*/ 598 h 1791"/>
              <a:gd name="T58" fmla="*/ 1283 w 3200"/>
              <a:gd name="T59" fmla="*/ 682 h 1791"/>
              <a:gd name="T60" fmla="*/ 1216 w 3200"/>
              <a:gd name="T61" fmla="*/ 672 h 1791"/>
              <a:gd name="T62" fmla="*/ 1186 w 3200"/>
              <a:gd name="T63" fmla="*/ 617 h 1791"/>
              <a:gd name="T64" fmla="*/ 1105 w 3200"/>
              <a:gd name="T65" fmla="*/ 645 h 1791"/>
              <a:gd name="T66" fmla="*/ 1075 w 3200"/>
              <a:gd name="T67" fmla="*/ 591 h 1791"/>
              <a:gd name="T68" fmla="*/ 1034 w 3200"/>
              <a:gd name="T69" fmla="*/ 549 h 1791"/>
              <a:gd name="T70" fmla="*/ 997 w 3200"/>
              <a:gd name="T71" fmla="*/ 598 h 1791"/>
              <a:gd name="T72" fmla="*/ 909 w 3200"/>
              <a:gd name="T73" fmla="*/ 511 h 1791"/>
              <a:gd name="T74" fmla="*/ 888 w 3200"/>
              <a:gd name="T75" fmla="*/ 461 h 1791"/>
              <a:gd name="T76" fmla="*/ 881 w 3200"/>
              <a:gd name="T77" fmla="*/ 569 h 1791"/>
              <a:gd name="T78" fmla="*/ 777 w 3200"/>
              <a:gd name="T79" fmla="*/ 487 h 1791"/>
              <a:gd name="T80" fmla="*/ 717 w 3200"/>
              <a:gd name="T81" fmla="*/ 354 h 1791"/>
              <a:gd name="T82" fmla="*/ 702 w 3200"/>
              <a:gd name="T83" fmla="*/ 464 h 1791"/>
              <a:gd name="T84" fmla="*/ 623 w 3200"/>
              <a:gd name="T85" fmla="*/ 316 h 1791"/>
              <a:gd name="T86" fmla="*/ 592 w 3200"/>
              <a:gd name="T87" fmla="*/ 280 h 1791"/>
              <a:gd name="T88" fmla="*/ 610 w 3200"/>
              <a:gd name="T89" fmla="*/ 356 h 1791"/>
              <a:gd name="T90" fmla="*/ 549 w 3200"/>
              <a:gd name="T91" fmla="*/ 366 h 1791"/>
              <a:gd name="T92" fmla="*/ 495 w 3200"/>
              <a:gd name="T93" fmla="*/ 379 h 1791"/>
              <a:gd name="T94" fmla="*/ 450 w 3200"/>
              <a:gd name="T95" fmla="*/ 325 h 1791"/>
              <a:gd name="T96" fmla="*/ 406 w 3200"/>
              <a:gd name="T97" fmla="*/ 255 h 1791"/>
              <a:gd name="T98" fmla="*/ 407 w 3200"/>
              <a:gd name="T99" fmla="*/ 343 h 1791"/>
              <a:gd name="T100" fmla="*/ 351 w 3200"/>
              <a:gd name="T101" fmla="*/ 202 h 1791"/>
              <a:gd name="T102" fmla="*/ 332 w 3200"/>
              <a:gd name="T103" fmla="*/ 291 h 1791"/>
              <a:gd name="T104" fmla="*/ 188 w 3200"/>
              <a:gd name="T105" fmla="*/ 224 h 1791"/>
              <a:gd name="T106" fmla="*/ 170 w 3200"/>
              <a:gd name="T107" fmla="*/ 101 h 1791"/>
              <a:gd name="T108" fmla="*/ 124 w 3200"/>
              <a:gd name="T109" fmla="*/ 135 h 1791"/>
              <a:gd name="T110" fmla="*/ 73 w 3200"/>
              <a:gd name="T111" fmla="*/ 184 h 1791"/>
              <a:gd name="T112" fmla="*/ 36 w 3200"/>
              <a:gd name="T113" fmla="*/ 124 h 1791"/>
              <a:gd name="T114" fmla="*/ 3200 w 3200"/>
              <a:gd name="T115" fmla="*/ 903 h 1791"/>
              <a:gd name="T116" fmla="*/ 1057 w 3200"/>
              <a:gd name="T117" fmla="*/ 650 h 1791"/>
              <a:gd name="T118" fmla="*/ 3132 w 3200"/>
              <a:gd name="T119" fmla="*/ 462 h 1791"/>
              <a:gd name="T120" fmla="*/ 1989 w 3200"/>
              <a:gd name="T121" fmla="*/ 787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00" h="1791">
                <a:moveTo>
                  <a:pt x="3157" y="467"/>
                </a:moveTo>
                <a:cubicBezTo>
                  <a:pt x="3157" y="467"/>
                  <a:pt x="3157" y="467"/>
                  <a:pt x="3157" y="467"/>
                </a:cubicBezTo>
                <a:cubicBezTo>
                  <a:pt x="3157" y="462"/>
                  <a:pt x="3154" y="457"/>
                  <a:pt x="3151" y="452"/>
                </a:cubicBezTo>
                <a:cubicBezTo>
                  <a:pt x="3147" y="447"/>
                  <a:pt x="3145" y="442"/>
                  <a:pt x="3141" y="437"/>
                </a:cubicBezTo>
                <a:cubicBezTo>
                  <a:pt x="3138" y="431"/>
                  <a:pt x="3134" y="426"/>
                  <a:pt x="3133" y="419"/>
                </a:cubicBezTo>
                <a:cubicBezTo>
                  <a:pt x="3139" y="413"/>
                  <a:pt x="3146" y="433"/>
                  <a:pt x="3154" y="430"/>
                </a:cubicBezTo>
                <a:cubicBezTo>
                  <a:pt x="3160" y="428"/>
                  <a:pt x="3157" y="419"/>
                  <a:pt x="3154" y="414"/>
                </a:cubicBezTo>
                <a:cubicBezTo>
                  <a:pt x="3146" y="402"/>
                  <a:pt x="3141" y="389"/>
                  <a:pt x="3137" y="375"/>
                </a:cubicBezTo>
                <a:cubicBezTo>
                  <a:pt x="3136" y="368"/>
                  <a:pt x="3135" y="361"/>
                  <a:pt x="3134" y="354"/>
                </a:cubicBezTo>
                <a:cubicBezTo>
                  <a:pt x="3133" y="351"/>
                  <a:pt x="3134" y="335"/>
                  <a:pt x="3127" y="340"/>
                </a:cubicBezTo>
                <a:cubicBezTo>
                  <a:pt x="3125" y="341"/>
                  <a:pt x="3125" y="343"/>
                  <a:pt x="3124" y="346"/>
                </a:cubicBezTo>
                <a:cubicBezTo>
                  <a:pt x="3121" y="357"/>
                  <a:pt x="3119" y="369"/>
                  <a:pt x="3116" y="381"/>
                </a:cubicBezTo>
                <a:cubicBezTo>
                  <a:pt x="3113" y="390"/>
                  <a:pt x="3112" y="403"/>
                  <a:pt x="3106" y="411"/>
                </a:cubicBezTo>
                <a:cubicBezTo>
                  <a:pt x="3103" y="415"/>
                  <a:pt x="3099" y="418"/>
                  <a:pt x="3099" y="424"/>
                </a:cubicBezTo>
                <a:cubicBezTo>
                  <a:pt x="3099" y="425"/>
                  <a:pt x="3100" y="425"/>
                  <a:pt x="3100" y="426"/>
                </a:cubicBezTo>
                <a:cubicBezTo>
                  <a:pt x="3100" y="426"/>
                  <a:pt x="3101" y="427"/>
                  <a:pt x="3102" y="427"/>
                </a:cubicBezTo>
                <a:cubicBezTo>
                  <a:pt x="3108" y="429"/>
                  <a:pt x="3113" y="424"/>
                  <a:pt x="3118" y="420"/>
                </a:cubicBezTo>
                <a:cubicBezTo>
                  <a:pt x="3118" y="419"/>
                  <a:pt x="3119" y="418"/>
                  <a:pt x="3120" y="418"/>
                </a:cubicBezTo>
                <a:cubicBezTo>
                  <a:pt x="3120" y="418"/>
                  <a:pt x="3121" y="418"/>
                  <a:pt x="3122" y="418"/>
                </a:cubicBezTo>
                <a:cubicBezTo>
                  <a:pt x="3123" y="420"/>
                  <a:pt x="3122" y="424"/>
                  <a:pt x="3122" y="426"/>
                </a:cubicBezTo>
                <a:cubicBezTo>
                  <a:pt x="3121" y="432"/>
                  <a:pt x="3118" y="438"/>
                  <a:pt x="3115" y="443"/>
                </a:cubicBezTo>
                <a:cubicBezTo>
                  <a:pt x="3109" y="450"/>
                  <a:pt x="3101" y="457"/>
                  <a:pt x="3097" y="466"/>
                </a:cubicBezTo>
                <a:cubicBezTo>
                  <a:pt x="3096" y="466"/>
                  <a:pt x="3096" y="467"/>
                  <a:pt x="3096" y="467"/>
                </a:cubicBezTo>
                <a:cubicBezTo>
                  <a:pt x="3061" y="467"/>
                  <a:pt x="3061" y="467"/>
                  <a:pt x="3061" y="467"/>
                </a:cubicBezTo>
                <a:cubicBezTo>
                  <a:pt x="2829" y="700"/>
                  <a:pt x="2829" y="700"/>
                  <a:pt x="2829" y="700"/>
                </a:cubicBezTo>
                <a:cubicBezTo>
                  <a:pt x="2825" y="691"/>
                  <a:pt x="2818" y="685"/>
                  <a:pt x="2812" y="678"/>
                </a:cubicBezTo>
                <a:cubicBezTo>
                  <a:pt x="2809" y="673"/>
                  <a:pt x="2806" y="669"/>
                  <a:pt x="2805" y="664"/>
                </a:cubicBezTo>
                <a:cubicBezTo>
                  <a:pt x="2805" y="662"/>
                  <a:pt x="2803" y="657"/>
                  <a:pt x="2804" y="656"/>
                </a:cubicBezTo>
                <a:cubicBezTo>
                  <a:pt x="2805" y="653"/>
                  <a:pt x="2808" y="657"/>
                  <a:pt x="2809" y="659"/>
                </a:cubicBezTo>
                <a:cubicBezTo>
                  <a:pt x="2811" y="661"/>
                  <a:pt x="2812" y="664"/>
                  <a:pt x="2814" y="666"/>
                </a:cubicBezTo>
                <a:cubicBezTo>
                  <a:pt x="2815" y="668"/>
                  <a:pt x="2817" y="670"/>
                  <a:pt x="2819" y="671"/>
                </a:cubicBezTo>
                <a:cubicBezTo>
                  <a:pt x="2821" y="672"/>
                  <a:pt x="2823" y="673"/>
                  <a:pt x="2825" y="672"/>
                </a:cubicBezTo>
                <a:cubicBezTo>
                  <a:pt x="2828" y="671"/>
                  <a:pt x="2830" y="667"/>
                  <a:pt x="2830" y="664"/>
                </a:cubicBezTo>
                <a:cubicBezTo>
                  <a:pt x="2830" y="660"/>
                  <a:pt x="2828" y="655"/>
                  <a:pt x="2825" y="651"/>
                </a:cubicBezTo>
                <a:cubicBezTo>
                  <a:pt x="2823" y="647"/>
                  <a:pt x="2819" y="644"/>
                  <a:pt x="2816" y="640"/>
                </a:cubicBezTo>
                <a:cubicBezTo>
                  <a:pt x="2814" y="638"/>
                  <a:pt x="2811" y="635"/>
                  <a:pt x="2809" y="632"/>
                </a:cubicBezTo>
                <a:cubicBezTo>
                  <a:pt x="2807" y="629"/>
                  <a:pt x="2797" y="611"/>
                  <a:pt x="2804" y="609"/>
                </a:cubicBezTo>
                <a:cubicBezTo>
                  <a:pt x="2806" y="608"/>
                  <a:pt x="2808" y="609"/>
                  <a:pt x="2809" y="610"/>
                </a:cubicBezTo>
                <a:cubicBezTo>
                  <a:pt x="2811" y="611"/>
                  <a:pt x="2812" y="613"/>
                  <a:pt x="2813" y="614"/>
                </a:cubicBezTo>
                <a:cubicBezTo>
                  <a:pt x="2816" y="618"/>
                  <a:pt x="2820" y="619"/>
                  <a:pt x="2825" y="619"/>
                </a:cubicBezTo>
                <a:cubicBezTo>
                  <a:pt x="2826" y="619"/>
                  <a:pt x="2827" y="619"/>
                  <a:pt x="2828" y="618"/>
                </a:cubicBezTo>
                <a:cubicBezTo>
                  <a:pt x="2829" y="617"/>
                  <a:pt x="2830" y="615"/>
                  <a:pt x="2830" y="614"/>
                </a:cubicBezTo>
                <a:cubicBezTo>
                  <a:pt x="2830" y="608"/>
                  <a:pt x="2826" y="603"/>
                  <a:pt x="2823" y="599"/>
                </a:cubicBezTo>
                <a:cubicBezTo>
                  <a:pt x="2819" y="594"/>
                  <a:pt x="2817" y="588"/>
                  <a:pt x="2814" y="583"/>
                </a:cubicBezTo>
                <a:cubicBezTo>
                  <a:pt x="2810" y="578"/>
                  <a:pt x="2806" y="572"/>
                  <a:pt x="2805" y="565"/>
                </a:cubicBezTo>
                <a:cubicBezTo>
                  <a:pt x="2812" y="559"/>
                  <a:pt x="2818" y="579"/>
                  <a:pt x="2827" y="576"/>
                </a:cubicBezTo>
                <a:cubicBezTo>
                  <a:pt x="2833" y="574"/>
                  <a:pt x="2830" y="565"/>
                  <a:pt x="2826" y="560"/>
                </a:cubicBezTo>
                <a:cubicBezTo>
                  <a:pt x="2818" y="548"/>
                  <a:pt x="2813" y="535"/>
                  <a:pt x="2810" y="521"/>
                </a:cubicBezTo>
                <a:cubicBezTo>
                  <a:pt x="2808" y="514"/>
                  <a:pt x="2807" y="507"/>
                  <a:pt x="2806" y="500"/>
                </a:cubicBezTo>
                <a:cubicBezTo>
                  <a:pt x="2806" y="497"/>
                  <a:pt x="2806" y="482"/>
                  <a:pt x="2800" y="486"/>
                </a:cubicBezTo>
                <a:cubicBezTo>
                  <a:pt x="2798" y="487"/>
                  <a:pt x="2797" y="490"/>
                  <a:pt x="2796" y="492"/>
                </a:cubicBezTo>
                <a:cubicBezTo>
                  <a:pt x="2794" y="504"/>
                  <a:pt x="2791" y="516"/>
                  <a:pt x="2788" y="527"/>
                </a:cubicBezTo>
                <a:cubicBezTo>
                  <a:pt x="2786" y="537"/>
                  <a:pt x="2785" y="549"/>
                  <a:pt x="2779" y="557"/>
                </a:cubicBezTo>
                <a:cubicBezTo>
                  <a:pt x="2775" y="561"/>
                  <a:pt x="2771" y="565"/>
                  <a:pt x="2772" y="571"/>
                </a:cubicBezTo>
                <a:cubicBezTo>
                  <a:pt x="2772" y="571"/>
                  <a:pt x="2772" y="572"/>
                  <a:pt x="2772" y="572"/>
                </a:cubicBezTo>
                <a:cubicBezTo>
                  <a:pt x="2772" y="573"/>
                  <a:pt x="2773" y="573"/>
                  <a:pt x="2774" y="573"/>
                </a:cubicBezTo>
                <a:cubicBezTo>
                  <a:pt x="2781" y="575"/>
                  <a:pt x="2786" y="570"/>
                  <a:pt x="2790" y="566"/>
                </a:cubicBezTo>
                <a:cubicBezTo>
                  <a:pt x="2791" y="565"/>
                  <a:pt x="2791" y="565"/>
                  <a:pt x="2792" y="564"/>
                </a:cubicBezTo>
                <a:cubicBezTo>
                  <a:pt x="2793" y="564"/>
                  <a:pt x="2794" y="564"/>
                  <a:pt x="2794" y="565"/>
                </a:cubicBezTo>
                <a:cubicBezTo>
                  <a:pt x="2796" y="566"/>
                  <a:pt x="2794" y="571"/>
                  <a:pt x="2794" y="573"/>
                </a:cubicBezTo>
                <a:cubicBezTo>
                  <a:pt x="2793" y="579"/>
                  <a:pt x="2790" y="584"/>
                  <a:pt x="2787" y="589"/>
                </a:cubicBezTo>
                <a:cubicBezTo>
                  <a:pt x="2781" y="597"/>
                  <a:pt x="2774" y="603"/>
                  <a:pt x="2769" y="612"/>
                </a:cubicBezTo>
                <a:cubicBezTo>
                  <a:pt x="2768" y="614"/>
                  <a:pt x="2767" y="616"/>
                  <a:pt x="2767" y="618"/>
                </a:cubicBezTo>
                <a:cubicBezTo>
                  <a:pt x="2768" y="621"/>
                  <a:pt x="2771" y="624"/>
                  <a:pt x="2775" y="624"/>
                </a:cubicBezTo>
                <a:cubicBezTo>
                  <a:pt x="2780" y="624"/>
                  <a:pt x="2782" y="620"/>
                  <a:pt x="2784" y="616"/>
                </a:cubicBezTo>
                <a:cubicBezTo>
                  <a:pt x="2785" y="614"/>
                  <a:pt x="2786" y="611"/>
                  <a:pt x="2789" y="610"/>
                </a:cubicBezTo>
                <a:cubicBezTo>
                  <a:pt x="2789" y="609"/>
                  <a:pt x="2790" y="609"/>
                  <a:pt x="2791" y="610"/>
                </a:cubicBezTo>
                <a:cubicBezTo>
                  <a:pt x="2791" y="610"/>
                  <a:pt x="2791" y="610"/>
                  <a:pt x="2791" y="611"/>
                </a:cubicBezTo>
                <a:cubicBezTo>
                  <a:pt x="2791" y="616"/>
                  <a:pt x="2790" y="622"/>
                  <a:pt x="2788" y="627"/>
                </a:cubicBezTo>
                <a:cubicBezTo>
                  <a:pt x="2785" y="632"/>
                  <a:pt x="2781" y="636"/>
                  <a:pt x="2777" y="640"/>
                </a:cubicBezTo>
                <a:cubicBezTo>
                  <a:pt x="2775" y="642"/>
                  <a:pt x="2773" y="644"/>
                  <a:pt x="2771" y="647"/>
                </a:cubicBezTo>
                <a:cubicBezTo>
                  <a:pt x="2770" y="649"/>
                  <a:pt x="2769" y="651"/>
                  <a:pt x="2769" y="653"/>
                </a:cubicBezTo>
                <a:cubicBezTo>
                  <a:pt x="2770" y="656"/>
                  <a:pt x="2771" y="658"/>
                  <a:pt x="2773" y="659"/>
                </a:cubicBezTo>
                <a:cubicBezTo>
                  <a:pt x="2776" y="660"/>
                  <a:pt x="2779" y="658"/>
                  <a:pt x="2782" y="656"/>
                </a:cubicBezTo>
                <a:cubicBezTo>
                  <a:pt x="2783" y="655"/>
                  <a:pt x="2789" y="645"/>
                  <a:pt x="2791" y="649"/>
                </a:cubicBezTo>
                <a:cubicBezTo>
                  <a:pt x="2792" y="650"/>
                  <a:pt x="2790" y="656"/>
                  <a:pt x="2790" y="657"/>
                </a:cubicBezTo>
                <a:cubicBezTo>
                  <a:pt x="2789" y="663"/>
                  <a:pt x="2787" y="668"/>
                  <a:pt x="2785" y="673"/>
                </a:cubicBezTo>
                <a:cubicBezTo>
                  <a:pt x="2785" y="673"/>
                  <a:pt x="2785" y="674"/>
                  <a:pt x="2784" y="674"/>
                </a:cubicBezTo>
                <a:cubicBezTo>
                  <a:pt x="2772" y="662"/>
                  <a:pt x="2772" y="662"/>
                  <a:pt x="2772" y="662"/>
                </a:cubicBezTo>
                <a:cubicBezTo>
                  <a:pt x="2636" y="662"/>
                  <a:pt x="2636" y="662"/>
                  <a:pt x="2636" y="662"/>
                </a:cubicBezTo>
                <a:cubicBezTo>
                  <a:pt x="2636" y="654"/>
                  <a:pt x="2632" y="647"/>
                  <a:pt x="2627" y="641"/>
                </a:cubicBezTo>
                <a:cubicBezTo>
                  <a:pt x="2620" y="632"/>
                  <a:pt x="2611" y="623"/>
                  <a:pt x="2613" y="612"/>
                </a:cubicBezTo>
                <a:cubicBezTo>
                  <a:pt x="2621" y="613"/>
                  <a:pt x="2623" y="625"/>
                  <a:pt x="2630" y="625"/>
                </a:cubicBezTo>
                <a:cubicBezTo>
                  <a:pt x="2636" y="625"/>
                  <a:pt x="2638" y="618"/>
                  <a:pt x="2637" y="612"/>
                </a:cubicBezTo>
                <a:cubicBezTo>
                  <a:pt x="2634" y="601"/>
                  <a:pt x="2625" y="593"/>
                  <a:pt x="2618" y="584"/>
                </a:cubicBezTo>
                <a:cubicBezTo>
                  <a:pt x="2614" y="580"/>
                  <a:pt x="2611" y="575"/>
                  <a:pt x="2610" y="570"/>
                </a:cubicBezTo>
                <a:cubicBezTo>
                  <a:pt x="2610" y="568"/>
                  <a:pt x="2608" y="564"/>
                  <a:pt x="2609" y="562"/>
                </a:cubicBezTo>
                <a:cubicBezTo>
                  <a:pt x="2611" y="560"/>
                  <a:pt x="2613" y="563"/>
                  <a:pt x="2614" y="565"/>
                </a:cubicBezTo>
                <a:cubicBezTo>
                  <a:pt x="2616" y="567"/>
                  <a:pt x="2617" y="570"/>
                  <a:pt x="2619" y="572"/>
                </a:cubicBezTo>
                <a:cubicBezTo>
                  <a:pt x="2621" y="574"/>
                  <a:pt x="2622" y="576"/>
                  <a:pt x="2624" y="577"/>
                </a:cubicBezTo>
                <a:cubicBezTo>
                  <a:pt x="2626" y="578"/>
                  <a:pt x="2628" y="579"/>
                  <a:pt x="2631" y="578"/>
                </a:cubicBezTo>
                <a:cubicBezTo>
                  <a:pt x="2633" y="577"/>
                  <a:pt x="2635" y="574"/>
                  <a:pt x="2635" y="571"/>
                </a:cubicBezTo>
                <a:cubicBezTo>
                  <a:pt x="2635" y="566"/>
                  <a:pt x="2633" y="561"/>
                  <a:pt x="2630" y="557"/>
                </a:cubicBezTo>
                <a:cubicBezTo>
                  <a:pt x="2628" y="553"/>
                  <a:pt x="2624" y="550"/>
                  <a:pt x="2621" y="546"/>
                </a:cubicBezTo>
                <a:cubicBezTo>
                  <a:pt x="2619" y="544"/>
                  <a:pt x="2616" y="541"/>
                  <a:pt x="2614" y="538"/>
                </a:cubicBezTo>
                <a:cubicBezTo>
                  <a:pt x="2612" y="535"/>
                  <a:pt x="2602" y="517"/>
                  <a:pt x="2609" y="515"/>
                </a:cubicBezTo>
                <a:cubicBezTo>
                  <a:pt x="2611" y="514"/>
                  <a:pt x="2613" y="515"/>
                  <a:pt x="2615" y="516"/>
                </a:cubicBezTo>
                <a:cubicBezTo>
                  <a:pt x="2616" y="518"/>
                  <a:pt x="2617" y="519"/>
                  <a:pt x="2618" y="521"/>
                </a:cubicBezTo>
                <a:cubicBezTo>
                  <a:pt x="2621" y="524"/>
                  <a:pt x="2625" y="526"/>
                  <a:pt x="2630" y="526"/>
                </a:cubicBezTo>
                <a:cubicBezTo>
                  <a:pt x="2631" y="525"/>
                  <a:pt x="2632" y="525"/>
                  <a:pt x="2633" y="525"/>
                </a:cubicBezTo>
                <a:cubicBezTo>
                  <a:pt x="2634" y="524"/>
                  <a:pt x="2635" y="522"/>
                  <a:pt x="2635" y="520"/>
                </a:cubicBezTo>
                <a:cubicBezTo>
                  <a:pt x="2635" y="514"/>
                  <a:pt x="2632" y="509"/>
                  <a:pt x="2628" y="505"/>
                </a:cubicBezTo>
                <a:cubicBezTo>
                  <a:pt x="2625" y="500"/>
                  <a:pt x="2622" y="495"/>
                  <a:pt x="2619" y="490"/>
                </a:cubicBezTo>
                <a:cubicBezTo>
                  <a:pt x="2615" y="484"/>
                  <a:pt x="2611" y="479"/>
                  <a:pt x="2610" y="472"/>
                </a:cubicBezTo>
                <a:cubicBezTo>
                  <a:pt x="2617" y="465"/>
                  <a:pt x="2623" y="485"/>
                  <a:pt x="2632" y="483"/>
                </a:cubicBezTo>
                <a:cubicBezTo>
                  <a:pt x="2638" y="481"/>
                  <a:pt x="2635" y="472"/>
                  <a:pt x="2631" y="467"/>
                </a:cubicBezTo>
                <a:cubicBezTo>
                  <a:pt x="2623" y="455"/>
                  <a:pt x="2618" y="441"/>
                  <a:pt x="2615" y="427"/>
                </a:cubicBezTo>
                <a:cubicBezTo>
                  <a:pt x="2613" y="420"/>
                  <a:pt x="2612" y="413"/>
                  <a:pt x="2611" y="406"/>
                </a:cubicBezTo>
                <a:cubicBezTo>
                  <a:pt x="2611" y="403"/>
                  <a:pt x="2611" y="388"/>
                  <a:pt x="2605" y="392"/>
                </a:cubicBezTo>
                <a:cubicBezTo>
                  <a:pt x="2603" y="394"/>
                  <a:pt x="2602" y="396"/>
                  <a:pt x="2602" y="398"/>
                </a:cubicBezTo>
                <a:cubicBezTo>
                  <a:pt x="2599" y="410"/>
                  <a:pt x="2596" y="422"/>
                  <a:pt x="2593" y="434"/>
                </a:cubicBezTo>
                <a:cubicBezTo>
                  <a:pt x="2591" y="443"/>
                  <a:pt x="2590" y="456"/>
                  <a:pt x="2584" y="463"/>
                </a:cubicBezTo>
                <a:cubicBezTo>
                  <a:pt x="2581" y="468"/>
                  <a:pt x="2577" y="471"/>
                  <a:pt x="2577" y="477"/>
                </a:cubicBezTo>
                <a:cubicBezTo>
                  <a:pt x="2577" y="477"/>
                  <a:pt x="2577" y="478"/>
                  <a:pt x="2577" y="478"/>
                </a:cubicBezTo>
                <a:cubicBezTo>
                  <a:pt x="2578" y="479"/>
                  <a:pt x="2578" y="479"/>
                  <a:pt x="2579" y="479"/>
                </a:cubicBezTo>
                <a:cubicBezTo>
                  <a:pt x="2586" y="482"/>
                  <a:pt x="2591" y="477"/>
                  <a:pt x="2595" y="472"/>
                </a:cubicBezTo>
                <a:cubicBezTo>
                  <a:pt x="2596" y="472"/>
                  <a:pt x="2596" y="471"/>
                  <a:pt x="2597" y="471"/>
                </a:cubicBezTo>
                <a:cubicBezTo>
                  <a:pt x="2598" y="470"/>
                  <a:pt x="2599" y="470"/>
                  <a:pt x="2599" y="471"/>
                </a:cubicBezTo>
                <a:cubicBezTo>
                  <a:pt x="2601" y="472"/>
                  <a:pt x="2600" y="477"/>
                  <a:pt x="2599" y="479"/>
                </a:cubicBezTo>
                <a:cubicBezTo>
                  <a:pt x="2598" y="485"/>
                  <a:pt x="2596" y="490"/>
                  <a:pt x="2592" y="495"/>
                </a:cubicBezTo>
                <a:cubicBezTo>
                  <a:pt x="2586" y="503"/>
                  <a:pt x="2579" y="510"/>
                  <a:pt x="2574" y="518"/>
                </a:cubicBezTo>
                <a:cubicBezTo>
                  <a:pt x="2573" y="520"/>
                  <a:pt x="2572" y="522"/>
                  <a:pt x="2573" y="524"/>
                </a:cubicBezTo>
                <a:cubicBezTo>
                  <a:pt x="2573" y="528"/>
                  <a:pt x="2577" y="530"/>
                  <a:pt x="2580" y="530"/>
                </a:cubicBezTo>
                <a:cubicBezTo>
                  <a:pt x="2585" y="530"/>
                  <a:pt x="2587" y="527"/>
                  <a:pt x="2589" y="523"/>
                </a:cubicBezTo>
                <a:cubicBezTo>
                  <a:pt x="2590" y="520"/>
                  <a:pt x="2591" y="517"/>
                  <a:pt x="2594" y="516"/>
                </a:cubicBezTo>
                <a:cubicBezTo>
                  <a:pt x="2594" y="515"/>
                  <a:pt x="2595" y="515"/>
                  <a:pt x="2596" y="516"/>
                </a:cubicBezTo>
                <a:cubicBezTo>
                  <a:pt x="2596" y="516"/>
                  <a:pt x="2596" y="516"/>
                  <a:pt x="2596" y="517"/>
                </a:cubicBezTo>
                <a:cubicBezTo>
                  <a:pt x="2596" y="523"/>
                  <a:pt x="2595" y="528"/>
                  <a:pt x="2593" y="533"/>
                </a:cubicBezTo>
                <a:cubicBezTo>
                  <a:pt x="2590" y="539"/>
                  <a:pt x="2586" y="542"/>
                  <a:pt x="2582" y="546"/>
                </a:cubicBezTo>
                <a:cubicBezTo>
                  <a:pt x="2580" y="548"/>
                  <a:pt x="2578" y="550"/>
                  <a:pt x="2576" y="553"/>
                </a:cubicBezTo>
                <a:cubicBezTo>
                  <a:pt x="2575" y="555"/>
                  <a:pt x="2574" y="557"/>
                  <a:pt x="2575" y="560"/>
                </a:cubicBezTo>
                <a:cubicBezTo>
                  <a:pt x="2575" y="562"/>
                  <a:pt x="2576" y="564"/>
                  <a:pt x="2578" y="565"/>
                </a:cubicBezTo>
                <a:cubicBezTo>
                  <a:pt x="2581" y="566"/>
                  <a:pt x="2585" y="565"/>
                  <a:pt x="2587" y="562"/>
                </a:cubicBezTo>
                <a:cubicBezTo>
                  <a:pt x="2588" y="561"/>
                  <a:pt x="2594" y="551"/>
                  <a:pt x="2596" y="555"/>
                </a:cubicBezTo>
                <a:cubicBezTo>
                  <a:pt x="2597" y="557"/>
                  <a:pt x="2595" y="562"/>
                  <a:pt x="2595" y="564"/>
                </a:cubicBezTo>
                <a:cubicBezTo>
                  <a:pt x="2594" y="569"/>
                  <a:pt x="2592" y="574"/>
                  <a:pt x="2590" y="579"/>
                </a:cubicBezTo>
                <a:cubicBezTo>
                  <a:pt x="2586" y="589"/>
                  <a:pt x="2580" y="599"/>
                  <a:pt x="2572" y="607"/>
                </a:cubicBezTo>
                <a:cubicBezTo>
                  <a:pt x="2569" y="610"/>
                  <a:pt x="2565" y="614"/>
                  <a:pt x="2565" y="619"/>
                </a:cubicBezTo>
                <a:cubicBezTo>
                  <a:pt x="2566" y="625"/>
                  <a:pt x="2574" y="628"/>
                  <a:pt x="2579" y="626"/>
                </a:cubicBezTo>
                <a:cubicBezTo>
                  <a:pt x="2586" y="624"/>
                  <a:pt x="2586" y="616"/>
                  <a:pt x="2592" y="612"/>
                </a:cubicBezTo>
                <a:cubicBezTo>
                  <a:pt x="2592" y="612"/>
                  <a:pt x="2593" y="612"/>
                  <a:pt x="2593" y="612"/>
                </a:cubicBezTo>
                <a:cubicBezTo>
                  <a:pt x="2594" y="612"/>
                  <a:pt x="2594" y="614"/>
                  <a:pt x="2594" y="615"/>
                </a:cubicBezTo>
                <a:cubicBezTo>
                  <a:pt x="2592" y="625"/>
                  <a:pt x="2588" y="635"/>
                  <a:pt x="2582" y="644"/>
                </a:cubicBezTo>
                <a:cubicBezTo>
                  <a:pt x="2579" y="649"/>
                  <a:pt x="2575" y="653"/>
                  <a:pt x="2572" y="658"/>
                </a:cubicBezTo>
                <a:cubicBezTo>
                  <a:pt x="2572" y="659"/>
                  <a:pt x="2571" y="661"/>
                  <a:pt x="2571" y="662"/>
                </a:cubicBezTo>
                <a:cubicBezTo>
                  <a:pt x="2532" y="662"/>
                  <a:pt x="2532" y="662"/>
                  <a:pt x="2532" y="662"/>
                </a:cubicBezTo>
                <a:cubicBezTo>
                  <a:pt x="2531" y="659"/>
                  <a:pt x="2529" y="657"/>
                  <a:pt x="2527" y="654"/>
                </a:cubicBezTo>
                <a:cubicBezTo>
                  <a:pt x="2524" y="652"/>
                  <a:pt x="2521" y="650"/>
                  <a:pt x="2519" y="647"/>
                </a:cubicBezTo>
                <a:cubicBezTo>
                  <a:pt x="2517" y="645"/>
                  <a:pt x="2510" y="633"/>
                  <a:pt x="2518" y="634"/>
                </a:cubicBezTo>
                <a:cubicBezTo>
                  <a:pt x="2518" y="634"/>
                  <a:pt x="2519" y="634"/>
                  <a:pt x="2520" y="635"/>
                </a:cubicBezTo>
                <a:cubicBezTo>
                  <a:pt x="2522" y="636"/>
                  <a:pt x="2523" y="639"/>
                  <a:pt x="2524" y="640"/>
                </a:cubicBezTo>
                <a:cubicBezTo>
                  <a:pt x="2526" y="642"/>
                  <a:pt x="2528" y="643"/>
                  <a:pt x="2530" y="642"/>
                </a:cubicBezTo>
                <a:cubicBezTo>
                  <a:pt x="2533" y="641"/>
                  <a:pt x="2533" y="637"/>
                  <a:pt x="2532" y="634"/>
                </a:cubicBezTo>
                <a:cubicBezTo>
                  <a:pt x="2530" y="627"/>
                  <a:pt x="2527" y="621"/>
                  <a:pt x="2522" y="616"/>
                </a:cubicBezTo>
                <a:cubicBezTo>
                  <a:pt x="2518" y="611"/>
                  <a:pt x="2512" y="607"/>
                  <a:pt x="2514" y="600"/>
                </a:cubicBezTo>
                <a:cubicBezTo>
                  <a:pt x="2514" y="599"/>
                  <a:pt x="2514" y="598"/>
                  <a:pt x="2515" y="597"/>
                </a:cubicBezTo>
                <a:cubicBezTo>
                  <a:pt x="2516" y="596"/>
                  <a:pt x="2518" y="596"/>
                  <a:pt x="2520" y="597"/>
                </a:cubicBezTo>
                <a:cubicBezTo>
                  <a:pt x="2521" y="598"/>
                  <a:pt x="2522" y="599"/>
                  <a:pt x="2523" y="600"/>
                </a:cubicBezTo>
                <a:cubicBezTo>
                  <a:pt x="2524" y="602"/>
                  <a:pt x="2531" y="612"/>
                  <a:pt x="2533" y="607"/>
                </a:cubicBezTo>
                <a:cubicBezTo>
                  <a:pt x="2534" y="606"/>
                  <a:pt x="2534" y="605"/>
                  <a:pt x="2534" y="604"/>
                </a:cubicBezTo>
                <a:cubicBezTo>
                  <a:pt x="2533" y="596"/>
                  <a:pt x="2531" y="588"/>
                  <a:pt x="2526" y="582"/>
                </a:cubicBezTo>
                <a:cubicBezTo>
                  <a:pt x="2522" y="576"/>
                  <a:pt x="2516" y="571"/>
                  <a:pt x="2514" y="564"/>
                </a:cubicBezTo>
                <a:cubicBezTo>
                  <a:pt x="2512" y="560"/>
                  <a:pt x="2512" y="553"/>
                  <a:pt x="2517" y="553"/>
                </a:cubicBezTo>
                <a:cubicBezTo>
                  <a:pt x="2522" y="553"/>
                  <a:pt x="2525" y="558"/>
                  <a:pt x="2529" y="561"/>
                </a:cubicBezTo>
                <a:cubicBezTo>
                  <a:pt x="2532" y="562"/>
                  <a:pt x="2537" y="562"/>
                  <a:pt x="2537" y="559"/>
                </a:cubicBezTo>
                <a:cubicBezTo>
                  <a:pt x="2538" y="557"/>
                  <a:pt x="2538" y="556"/>
                  <a:pt x="2537" y="555"/>
                </a:cubicBezTo>
                <a:cubicBezTo>
                  <a:pt x="2535" y="548"/>
                  <a:pt x="2531" y="540"/>
                  <a:pt x="2526" y="535"/>
                </a:cubicBezTo>
                <a:cubicBezTo>
                  <a:pt x="2520" y="530"/>
                  <a:pt x="2516" y="527"/>
                  <a:pt x="2513" y="520"/>
                </a:cubicBezTo>
                <a:cubicBezTo>
                  <a:pt x="2512" y="517"/>
                  <a:pt x="2512" y="513"/>
                  <a:pt x="2514" y="512"/>
                </a:cubicBezTo>
                <a:cubicBezTo>
                  <a:pt x="2516" y="510"/>
                  <a:pt x="2519" y="511"/>
                  <a:pt x="2520" y="513"/>
                </a:cubicBezTo>
                <a:cubicBezTo>
                  <a:pt x="2522" y="514"/>
                  <a:pt x="2523" y="516"/>
                  <a:pt x="2525" y="518"/>
                </a:cubicBezTo>
                <a:cubicBezTo>
                  <a:pt x="2526" y="519"/>
                  <a:pt x="2529" y="520"/>
                  <a:pt x="2531" y="519"/>
                </a:cubicBezTo>
                <a:cubicBezTo>
                  <a:pt x="2532" y="518"/>
                  <a:pt x="2533" y="516"/>
                  <a:pt x="2533" y="514"/>
                </a:cubicBezTo>
                <a:cubicBezTo>
                  <a:pt x="2532" y="513"/>
                  <a:pt x="2531" y="511"/>
                  <a:pt x="2530" y="509"/>
                </a:cubicBezTo>
                <a:cubicBezTo>
                  <a:pt x="2527" y="504"/>
                  <a:pt x="2524" y="500"/>
                  <a:pt x="2521" y="495"/>
                </a:cubicBezTo>
                <a:cubicBezTo>
                  <a:pt x="2519" y="491"/>
                  <a:pt x="2514" y="486"/>
                  <a:pt x="2514" y="481"/>
                </a:cubicBezTo>
                <a:cubicBezTo>
                  <a:pt x="2514" y="480"/>
                  <a:pt x="2514" y="478"/>
                  <a:pt x="2515" y="477"/>
                </a:cubicBezTo>
                <a:cubicBezTo>
                  <a:pt x="2516" y="477"/>
                  <a:pt x="2518" y="477"/>
                  <a:pt x="2519" y="478"/>
                </a:cubicBezTo>
                <a:cubicBezTo>
                  <a:pt x="2519" y="478"/>
                  <a:pt x="2520" y="479"/>
                  <a:pt x="2521" y="480"/>
                </a:cubicBezTo>
                <a:cubicBezTo>
                  <a:pt x="2523" y="482"/>
                  <a:pt x="2525" y="483"/>
                  <a:pt x="2527" y="483"/>
                </a:cubicBezTo>
                <a:cubicBezTo>
                  <a:pt x="2529" y="483"/>
                  <a:pt x="2530" y="483"/>
                  <a:pt x="2531" y="482"/>
                </a:cubicBezTo>
                <a:cubicBezTo>
                  <a:pt x="2532" y="481"/>
                  <a:pt x="2532" y="480"/>
                  <a:pt x="2532" y="478"/>
                </a:cubicBezTo>
                <a:cubicBezTo>
                  <a:pt x="2532" y="473"/>
                  <a:pt x="2528" y="469"/>
                  <a:pt x="2524" y="466"/>
                </a:cubicBezTo>
                <a:cubicBezTo>
                  <a:pt x="2521" y="463"/>
                  <a:pt x="2509" y="448"/>
                  <a:pt x="2515" y="445"/>
                </a:cubicBezTo>
                <a:cubicBezTo>
                  <a:pt x="2519" y="443"/>
                  <a:pt x="2525" y="457"/>
                  <a:pt x="2530" y="451"/>
                </a:cubicBezTo>
                <a:cubicBezTo>
                  <a:pt x="2531" y="450"/>
                  <a:pt x="2531" y="447"/>
                  <a:pt x="2530" y="445"/>
                </a:cubicBezTo>
                <a:cubicBezTo>
                  <a:pt x="2529" y="443"/>
                  <a:pt x="2528" y="441"/>
                  <a:pt x="2526" y="440"/>
                </a:cubicBezTo>
                <a:cubicBezTo>
                  <a:pt x="2524" y="438"/>
                  <a:pt x="2522" y="437"/>
                  <a:pt x="2519" y="436"/>
                </a:cubicBezTo>
                <a:cubicBezTo>
                  <a:pt x="2516" y="434"/>
                  <a:pt x="2509" y="424"/>
                  <a:pt x="2514" y="421"/>
                </a:cubicBezTo>
                <a:cubicBezTo>
                  <a:pt x="2519" y="420"/>
                  <a:pt x="2521" y="426"/>
                  <a:pt x="2524" y="427"/>
                </a:cubicBezTo>
                <a:cubicBezTo>
                  <a:pt x="2525" y="428"/>
                  <a:pt x="2527" y="428"/>
                  <a:pt x="2528" y="427"/>
                </a:cubicBezTo>
                <a:cubicBezTo>
                  <a:pt x="2528" y="427"/>
                  <a:pt x="2528" y="427"/>
                  <a:pt x="2528" y="427"/>
                </a:cubicBezTo>
                <a:cubicBezTo>
                  <a:pt x="2528" y="427"/>
                  <a:pt x="2528" y="426"/>
                  <a:pt x="2528" y="426"/>
                </a:cubicBezTo>
                <a:cubicBezTo>
                  <a:pt x="2529" y="419"/>
                  <a:pt x="2525" y="413"/>
                  <a:pt x="2522" y="408"/>
                </a:cubicBezTo>
                <a:cubicBezTo>
                  <a:pt x="2518" y="402"/>
                  <a:pt x="2514" y="397"/>
                  <a:pt x="2513" y="390"/>
                </a:cubicBezTo>
                <a:cubicBezTo>
                  <a:pt x="2513" y="389"/>
                  <a:pt x="2513" y="388"/>
                  <a:pt x="2513" y="387"/>
                </a:cubicBezTo>
                <a:cubicBezTo>
                  <a:pt x="2514" y="386"/>
                  <a:pt x="2515" y="385"/>
                  <a:pt x="2516" y="385"/>
                </a:cubicBezTo>
                <a:cubicBezTo>
                  <a:pt x="2518" y="386"/>
                  <a:pt x="2517" y="389"/>
                  <a:pt x="2518" y="390"/>
                </a:cubicBezTo>
                <a:cubicBezTo>
                  <a:pt x="2520" y="391"/>
                  <a:pt x="2522" y="391"/>
                  <a:pt x="2524" y="390"/>
                </a:cubicBezTo>
                <a:cubicBezTo>
                  <a:pt x="2526" y="389"/>
                  <a:pt x="2527" y="385"/>
                  <a:pt x="2526" y="382"/>
                </a:cubicBezTo>
                <a:cubicBezTo>
                  <a:pt x="2525" y="380"/>
                  <a:pt x="2523" y="377"/>
                  <a:pt x="2521" y="375"/>
                </a:cubicBezTo>
                <a:cubicBezTo>
                  <a:pt x="2516" y="367"/>
                  <a:pt x="2513" y="359"/>
                  <a:pt x="2511" y="350"/>
                </a:cubicBezTo>
                <a:cubicBezTo>
                  <a:pt x="2509" y="341"/>
                  <a:pt x="2510" y="333"/>
                  <a:pt x="2510" y="324"/>
                </a:cubicBezTo>
                <a:cubicBezTo>
                  <a:pt x="2510" y="322"/>
                  <a:pt x="2511" y="310"/>
                  <a:pt x="2507" y="310"/>
                </a:cubicBezTo>
                <a:cubicBezTo>
                  <a:pt x="2503" y="310"/>
                  <a:pt x="2503" y="321"/>
                  <a:pt x="2503" y="323"/>
                </a:cubicBezTo>
                <a:cubicBezTo>
                  <a:pt x="2501" y="343"/>
                  <a:pt x="2500" y="364"/>
                  <a:pt x="2487" y="379"/>
                </a:cubicBezTo>
                <a:cubicBezTo>
                  <a:pt x="2485" y="381"/>
                  <a:pt x="2484" y="383"/>
                  <a:pt x="2483" y="386"/>
                </a:cubicBezTo>
                <a:cubicBezTo>
                  <a:pt x="2483" y="388"/>
                  <a:pt x="2484" y="391"/>
                  <a:pt x="2487" y="392"/>
                </a:cubicBezTo>
                <a:cubicBezTo>
                  <a:pt x="2489" y="393"/>
                  <a:pt x="2492" y="392"/>
                  <a:pt x="2493" y="391"/>
                </a:cubicBezTo>
                <a:cubicBezTo>
                  <a:pt x="2495" y="389"/>
                  <a:pt x="2496" y="386"/>
                  <a:pt x="2498" y="388"/>
                </a:cubicBezTo>
                <a:cubicBezTo>
                  <a:pt x="2499" y="389"/>
                  <a:pt x="2499" y="391"/>
                  <a:pt x="2499" y="392"/>
                </a:cubicBezTo>
                <a:cubicBezTo>
                  <a:pt x="2500" y="400"/>
                  <a:pt x="2496" y="408"/>
                  <a:pt x="2492" y="414"/>
                </a:cubicBezTo>
                <a:cubicBezTo>
                  <a:pt x="2487" y="421"/>
                  <a:pt x="2482" y="428"/>
                  <a:pt x="2480" y="436"/>
                </a:cubicBezTo>
                <a:cubicBezTo>
                  <a:pt x="2479" y="438"/>
                  <a:pt x="2478" y="441"/>
                  <a:pt x="2479" y="443"/>
                </a:cubicBezTo>
                <a:cubicBezTo>
                  <a:pt x="2480" y="446"/>
                  <a:pt x="2482" y="448"/>
                  <a:pt x="2484" y="448"/>
                </a:cubicBezTo>
                <a:cubicBezTo>
                  <a:pt x="2489" y="448"/>
                  <a:pt x="2489" y="444"/>
                  <a:pt x="2492" y="443"/>
                </a:cubicBezTo>
                <a:cubicBezTo>
                  <a:pt x="2494" y="442"/>
                  <a:pt x="2496" y="442"/>
                  <a:pt x="2497" y="443"/>
                </a:cubicBezTo>
                <a:cubicBezTo>
                  <a:pt x="2498" y="444"/>
                  <a:pt x="2498" y="445"/>
                  <a:pt x="2498" y="447"/>
                </a:cubicBezTo>
                <a:cubicBezTo>
                  <a:pt x="2498" y="453"/>
                  <a:pt x="2493" y="457"/>
                  <a:pt x="2488" y="461"/>
                </a:cubicBezTo>
                <a:cubicBezTo>
                  <a:pt x="2483" y="466"/>
                  <a:pt x="2479" y="472"/>
                  <a:pt x="2477" y="479"/>
                </a:cubicBezTo>
                <a:cubicBezTo>
                  <a:pt x="2476" y="481"/>
                  <a:pt x="2476" y="483"/>
                  <a:pt x="2476" y="485"/>
                </a:cubicBezTo>
                <a:cubicBezTo>
                  <a:pt x="2476" y="487"/>
                  <a:pt x="2477" y="489"/>
                  <a:pt x="2478" y="490"/>
                </a:cubicBezTo>
                <a:cubicBezTo>
                  <a:pt x="2481" y="492"/>
                  <a:pt x="2485" y="491"/>
                  <a:pt x="2487" y="489"/>
                </a:cubicBezTo>
                <a:cubicBezTo>
                  <a:pt x="2489" y="487"/>
                  <a:pt x="2491" y="484"/>
                  <a:pt x="2492" y="481"/>
                </a:cubicBezTo>
                <a:cubicBezTo>
                  <a:pt x="2493" y="479"/>
                  <a:pt x="2494" y="478"/>
                  <a:pt x="2496" y="477"/>
                </a:cubicBezTo>
                <a:cubicBezTo>
                  <a:pt x="2503" y="476"/>
                  <a:pt x="2498" y="488"/>
                  <a:pt x="2497" y="490"/>
                </a:cubicBezTo>
                <a:cubicBezTo>
                  <a:pt x="2488" y="501"/>
                  <a:pt x="2476" y="512"/>
                  <a:pt x="2477" y="526"/>
                </a:cubicBezTo>
                <a:cubicBezTo>
                  <a:pt x="2477" y="528"/>
                  <a:pt x="2478" y="531"/>
                  <a:pt x="2480" y="532"/>
                </a:cubicBezTo>
                <a:cubicBezTo>
                  <a:pt x="2483" y="533"/>
                  <a:pt x="2486" y="530"/>
                  <a:pt x="2488" y="527"/>
                </a:cubicBezTo>
                <a:cubicBezTo>
                  <a:pt x="2489" y="526"/>
                  <a:pt x="2497" y="509"/>
                  <a:pt x="2498" y="518"/>
                </a:cubicBezTo>
                <a:cubicBezTo>
                  <a:pt x="2499" y="526"/>
                  <a:pt x="2493" y="530"/>
                  <a:pt x="2489" y="535"/>
                </a:cubicBezTo>
                <a:cubicBezTo>
                  <a:pt x="2483" y="541"/>
                  <a:pt x="2480" y="549"/>
                  <a:pt x="2477" y="556"/>
                </a:cubicBezTo>
                <a:cubicBezTo>
                  <a:pt x="2476" y="560"/>
                  <a:pt x="2476" y="564"/>
                  <a:pt x="2479" y="566"/>
                </a:cubicBezTo>
                <a:cubicBezTo>
                  <a:pt x="2484" y="568"/>
                  <a:pt x="2486" y="561"/>
                  <a:pt x="2489" y="559"/>
                </a:cubicBezTo>
                <a:cubicBezTo>
                  <a:pt x="2492" y="556"/>
                  <a:pt x="2496" y="558"/>
                  <a:pt x="2497" y="562"/>
                </a:cubicBezTo>
                <a:cubicBezTo>
                  <a:pt x="2498" y="564"/>
                  <a:pt x="2497" y="567"/>
                  <a:pt x="2496" y="569"/>
                </a:cubicBezTo>
                <a:cubicBezTo>
                  <a:pt x="2490" y="578"/>
                  <a:pt x="2480" y="584"/>
                  <a:pt x="2476" y="593"/>
                </a:cubicBezTo>
                <a:cubicBezTo>
                  <a:pt x="2475" y="596"/>
                  <a:pt x="2475" y="600"/>
                  <a:pt x="2477" y="601"/>
                </a:cubicBezTo>
                <a:cubicBezTo>
                  <a:pt x="2481" y="604"/>
                  <a:pt x="2485" y="599"/>
                  <a:pt x="2487" y="597"/>
                </a:cubicBezTo>
                <a:cubicBezTo>
                  <a:pt x="2488" y="596"/>
                  <a:pt x="2489" y="596"/>
                  <a:pt x="2490" y="596"/>
                </a:cubicBezTo>
                <a:cubicBezTo>
                  <a:pt x="2491" y="596"/>
                  <a:pt x="2492" y="597"/>
                  <a:pt x="2493" y="598"/>
                </a:cubicBezTo>
                <a:cubicBezTo>
                  <a:pt x="2493" y="599"/>
                  <a:pt x="2493" y="600"/>
                  <a:pt x="2492" y="602"/>
                </a:cubicBezTo>
                <a:cubicBezTo>
                  <a:pt x="2489" y="612"/>
                  <a:pt x="2480" y="616"/>
                  <a:pt x="2474" y="624"/>
                </a:cubicBezTo>
                <a:cubicBezTo>
                  <a:pt x="2472" y="628"/>
                  <a:pt x="2470" y="632"/>
                  <a:pt x="2469" y="636"/>
                </a:cubicBezTo>
                <a:cubicBezTo>
                  <a:pt x="2469" y="638"/>
                  <a:pt x="2469" y="641"/>
                  <a:pt x="2469" y="643"/>
                </a:cubicBezTo>
                <a:cubicBezTo>
                  <a:pt x="2470" y="645"/>
                  <a:pt x="2472" y="646"/>
                  <a:pt x="2474" y="646"/>
                </a:cubicBezTo>
                <a:cubicBezTo>
                  <a:pt x="2477" y="646"/>
                  <a:pt x="2479" y="644"/>
                  <a:pt x="2480" y="641"/>
                </a:cubicBezTo>
                <a:cubicBezTo>
                  <a:pt x="2481" y="639"/>
                  <a:pt x="2482" y="636"/>
                  <a:pt x="2484" y="634"/>
                </a:cubicBezTo>
                <a:cubicBezTo>
                  <a:pt x="2486" y="631"/>
                  <a:pt x="2491" y="631"/>
                  <a:pt x="2491" y="635"/>
                </a:cubicBezTo>
                <a:cubicBezTo>
                  <a:pt x="2492" y="639"/>
                  <a:pt x="2487" y="643"/>
                  <a:pt x="2485" y="645"/>
                </a:cubicBezTo>
                <a:cubicBezTo>
                  <a:pt x="2482" y="651"/>
                  <a:pt x="2478" y="656"/>
                  <a:pt x="2475" y="662"/>
                </a:cubicBezTo>
                <a:cubicBezTo>
                  <a:pt x="2433" y="662"/>
                  <a:pt x="2433" y="662"/>
                  <a:pt x="2433" y="662"/>
                </a:cubicBezTo>
                <a:cubicBezTo>
                  <a:pt x="2326" y="769"/>
                  <a:pt x="2326" y="769"/>
                  <a:pt x="2326" y="769"/>
                </a:cubicBezTo>
                <a:cubicBezTo>
                  <a:pt x="2324" y="767"/>
                  <a:pt x="2322" y="764"/>
                  <a:pt x="2320" y="762"/>
                </a:cubicBezTo>
                <a:cubicBezTo>
                  <a:pt x="2313" y="755"/>
                  <a:pt x="2308" y="746"/>
                  <a:pt x="2305" y="736"/>
                </a:cubicBezTo>
                <a:cubicBezTo>
                  <a:pt x="2308" y="740"/>
                  <a:pt x="2312" y="744"/>
                  <a:pt x="2316" y="747"/>
                </a:cubicBezTo>
                <a:cubicBezTo>
                  <a:pt x="2319" y="749"/>
                  <a:pt x="2323" y="749"/>
                  <a:pt x="2324" y="745"/>
                </a:cubicBezTo>
                <a:cubicBezTo>
                  <a:pt x="2324" y="743"/>
                  <a:pt x="2324" y="742"/>
                  <a:pt x="2324" y="740"/>
                </a:cubicBezTo>
                <a:cubicBezTo>
                  <a:pt x="2324" y="736"/>
                  <a:pt x="2323" y="732"/>
                  <a:pt x="2322" y="729"/>
                </a:cubicBezTo>
                <a:cubicBezTo>
                  <a:pt x="2319" y="723"/>
                  <a:pt x="2314" y="718"/>
                  <a:pt x="2310" y="713"/>
                </a:cubicBezTo>
                <a:cubicBezTo>
                  <a:pt x="2305" y="708"/>
                  <a:pt x="2302" y="702"/>
                  <a:pt x="2303" y="696"/>
                </a:cubicBezTo>
                <a:cubicBezTo>
                  <a:pt x="2304" y="695"/>
                  <a:pt x="2304" y="694"/>
                  <a:pt x="2305" y="693"/>
                </a:cubicBezTo>
                <a:cubicBezTo>
                  <a:pt x="2306" y="692"/>
                  <a:pt x="2308" y="694"/>
                  <a:pt x="2309" y="695"/>
                </a:cubicBezTo>
                <a:cubicBezTo>
                  <a:pt x="2311" y="698"/>
                  <a:pt x="2311" y="700"/>
                  <a:pt x="2315" y="699"/>
                </a:cubicBezTo>
                <a:cubicBezTo>
                  <a:pt x="2318" y="698"/>
                  <a:pt x="2319" y="695"/>
                  <a:pt x="2319" y="692"/>
                </a:cubicBezTo>
                <a:cubicBezTo>
                  <a:pt x="2319" y="690"/>
                  <a:pt x="2318" y="688"/>
                  <a:pt x="2317" y="686"/>
                </a:cubicBezTo>
                <a:cubicBezTo>
                  <a:pt x="2311" y="675"/>
                  <a:pt x="2299" y="665"/>
                  <a:pt x="2301" y="652"/>
                </a:cubicBezTo>
                <a:cubicBezTo>
                  <a:pt x="2301" y="651"/>
                  <a:pt x="2301" y="650"/>
                  <a:pt x="2302" y="649"/>
                </a:cubicBezTo>
                <a:cubicBezTo>
                  <a:pt x="2304" y="648"/>
                  <a:pt x="2306" y="650"/>
                  <a:pt x="2308" y="652"/>
                </a:cubicBezTo>
                <a:cubicBezTo>
                  <a:pt x="2309" y="654"/>
                  <a:pt x="2311" y="656"/>
                  <a:pt x="2313" y="655"/>
                </a:cubicBezTo>
                <a:cubicBezTo>
                  <a:pt x="2315" y="654"/>
                  <a:pt x="2315" y="651"/>
                  <a:pt x="2315" y="649"/>
                </a:cubicBezTo>
                <a:cubicBezTo>
                  <a:pt x="2312" y="639"/>
                  <a:pt x="2306" y="630"/>
                  <a:pt x="2302" y="621"/>
                </a:cubicBezTo>
                <a:cubicBezTo>
                  <a:pt x="2300" y="618"/>
                  <a:pt x="2299" y="615"/>
                  <a:pt x="2300" y="613"/>
                </a:cubicBezTo>
                <a:cubicBezTo>
                  <a:pt x="2300" y="612"/>
                  <a:pt x="2300" y="612"/>
                  <a:pt x="2300" y="611"/>
                </a:cubicBezTo>
                <a:cubicBezTo>
                  <a:pt x="2301" y="610"/>
                  <a:pt x="2303" y="610"/>
                  <a:pt x="2304" y="611"/>
                </a:cubicBezTo>
                <a:cubicBezTo>
                  <a:pt x="2306" y="613"/>
                  <a:pt x="2306" y="617"/>
                  <a:pt x="2309" y="617"/>
                </a:cubicBezTo>
                <a:cubicBezTo>
                  <a:pt x="2313" y="618"/>
                  <a:pt x="2315" y="614"/>
                  <a:pt x="2315" y="611"/>
                </a:cubicBezTo>
                <a:cubicBezTo>
                  <a:pt x="2315" y="607"/>
                  <a:pt x="2313" y="604"/>
                  <a:pt x="2311" y="601"/>
                </a:cubicBezTo>
                <a:cubicBezTo>
                  <a:pt x="2298" y="580"/>
                  <a:pt x="2298" y="553"/>
                  <a:pt x="2290" y="530"/>
                </a:cubicBezTo>
                <a:cubicBezTo>
                  <a:pt x="2289" y="529"/>
                  <a:pt x="2289" y="528"/>
                  <a:pt x="2288" y="527"/>
                </a:cubicBezTo>
                <a:cubicBezTo>
                  <a:pt x="2287" y="526"/>
                  <a:pt x="2284" y="527"/>
                  <a:pt x="2284" y="529"/>
                </a:cubicBezTo>
                <a:cubicBezTo>
                  <a:pt x="2283" y="531"/>
                  <a:pt x="2283" y="533"/>
                  <a:pt x="2283" y="534"/>
                </a:cubicBezTo>
                <a:cubicBezTo>
                  <a:pt x="2285" y="550"/>
                  <a:pt x="2282" y="566"/>
                  <a:pt x="2279" y="582"/>
                </a:cubicBezTo>
                <a:cubicBezTo>
                  <a:pt x="2278" y="588"/>
                  <a:pt x="2277" y="594"/>
                  <a:pt x="2275" y="600"/>
                </a:cubicBezTo>
                <a:cubicBezTo>
                  <a:pt x="2272" y="607"/>
                  <a:pt x="2268" y="614"/>
                  <a:pt x="2265" y="621"/>
                </a:cubicBezTo>
                <a:cubicBezTo>
                  <a:pt x="2264" y="625"/>
                  <a:pt x="2263" y="630"/>
                  <a:pt x="2267" y="632"/>
                </a:cubicBezTo>
                <a:cubicBezTo>
                  <a:pt x="2272" y="633"/>
                  <a:pt x="2275" y="626"/>
                  <a:pt x="2280" y="626"/>
                </a:cubicBezTo>
                <a:cubicBezTo>
                  <a:pt x="2288" y="626"/>
                  <a:pt x="2282" y="637"/>
                  <a:pt x="2280" y="640"/>
                </a:cubicBezTo>
                <a:cubicBezTo>
                  <a:pt x="2277" y="647"/>
                  <a:pt x="2271" y="654"/>
                  <a:pt x="2271" y="663"/>
                </a:cubicBezTo>
                <a:cubicBezTo>
                  <a:pt x="2271" y="664"/>
                  <a:pt x="2271" y="665"/>
                  <a:pt x="2271" y="666"/>
                </a:cubicBezTo>
                <a:cubicBezTo>
                  <a:pt x="2276" y="673"/>
                  <a:pt x="2282" y="662"/>
                  <a:pt x="2284" y="659"/>
                </a:cubicBezTo>
                <a:cubicBezTo>
                  <a:pt x="2284" y="658"/>
                  <a:pt x="2286" y="657"/>
                  <a:pt x="2288" y="658"/>
                </a:cubicBezTo>
                <a:cubicBezTo>
                  <a:pt x="2289" y="659"/>
                  <a:pt x="2289" y="660"/>
                  <a:pt x="2289" y="662"/>
                </a:cubicBezTo>
                <a:cubicBezTo>
                  <a:pt x="2287" y="679"/>
                  <a:pt x="2269" y="689"/>
                  <a:pt x="2265" y="705"/>
                </a:cubicBezTo>
                <a:cubicBezTo>
                  <a:pt x="2264" y="707"/>
                  <a:pt x="2264" y="709"/>
                  <a:pt x="2265" y="711"/>
                </a:cubicBezTo>
                <a:cubicBezTo>
                  <a:pt x="2267" y="715"/>
                  <a:pt x="2274" y="714"/>
                  <a:pt x="2277" y="711"/>
                </a:cubicBezTo>
                <a:cubicBezTo>
                  <a:pt x="2280" y="709"/>
                  <a:pt x="2281" y="705"/>
                  <a:pt x="2284" y="703"/>
                </a:cubicBezTo>
                <a:cubicBezTo>
                  <a:pt x="2286" y="701"/>
                  <a:pt x="2291" y="699"/>
                  <a:pt x="2289" y="705"/>
                </a:cubicBezTo>
                <a:cubicBezTo>
                  <a:pt x="2289" y="707"/>
                  <a:pt x="2288" y="708"/>
                  <a:pt x="2286" y="710"/>
                </a:cubicBezTo>
                <a:cubicBezTo>
                  <a:pt x="2283" y="714"/>
                  <a:pt x="2279" y="718"/>
                  <a:pt x="2275" y="722"/>
                </a:cubicBezTo>
                <a:cubicBezTo>
                  <a:pt x="2273" y="724"/>
                  <a:pt x="2271" y="726"/>
                  <a:pt x="2269" y="728"/>
                </a:cubicBezTo>
                <a:cubicBezTo>
                  <a:pt x="2267" y="731"/>
                  <a:pt x="2266" y="734"/>
                  <a:pt x="2265" y="738"/>
                </a:cubicBezTo>
                <a:cubicBezTo>
                  <a:pt x="2264" y="741"/>
                  <a:pt x="2263" y="745"/>
                  <a:pt x="2265" y="747"/>
                </a:cubicBezTo>
                <a:cubicBezTo>
                  <a:pt x="2267" y="748"/>
                  <a:pt x="2269" y="748"/>
                  <a:pt x="2271" y="747"/>
                </a:cubicBezTo>
                <a:cubicBezTo>
                  <a:pt x="2272" y="746"/>
                  <a:pt x="2274" y="745"/>
                  <a:pt x="2275" y="743"/>
                </a:cubicBezTo>
                <a:cubicBezTo>
                  <a:pt x="2277" y="741"/>
                  <a:pt x="2279" y="738"/>
                  <a:pt x="2281" y="736"/>
                </a:cubicBezTo>
                <a:cubicBezTo>
                  <a:pt x="2282" y="735"/>
                  <a:pt x="2283" y="736"/>
                  <a:pt x="2283" y="737"/>
                </a:cubicBezTo>
                <a:cubicBezTo>
                  <a:pt x="2284" y="738"/>
                  <a:pt x="2284" y="739"/>
                  <a:pt x="2284" y="740"/>
                </a:cubicBezTo>
                <a:cubicBezTo>
                  <a:pt x="2282" y="749"/>
                  <a:pt x="2278" y="754"/>
                  <a:pt x="2271" y="759"/>
                </a:cubicBezTo>
                <a:cubicBezTo>
                  <a:pt x="2264" y="766"/>
                  <a:pt x="2256" y="773"/>
                  <a:pt x="2255" y="782"/>
                </a:cubicBezTo>
                <a:cubicBezTo>
                  <a:pt x="2255" y="784"/>
                  <a:pt x="2255" y="786"/>
                  <a:pt x="2255" y="787"/>
                </a:cubicBezTo>
                <a:cubicBezTo>
                  <a:pt x="2005" y="787"/>
                  <a:pt x="2005" y="787"/>
                  <a:pt x="2005" y="787"/>
                </a:cubicBezTo>
                <a:cubicBezTo>
                  <a:pt x="2005" y="787"/>
                  <a:pt x="2005" y="786"/>
                  <a:pt x="2005" y="786"/>
                </a:cubicBezTo>
                <a:cubicBezTo>
                  <a:pt x="2005" y="781"/>
                  <a:pt x="2002" y="776"/>
                  <a:pt x="1999" y="771"/>
                </a:cubicBezTo>
                <a:cubicBezTo>
                  <a:pt x="1995" y="766"/>
                  <a:pt x="1993" y="761"/>
                  <a:pt x="1989" y="756"/>
                </a:cubicBezTo>
                <a:cubicBezTo>
                  <a:pt x="1986" y="750"/>
                  <a:pt x="1982" y="745"/>
                  <a:pt x="1981" y="738"/>
                </a:cubicBezTo>
                <a:cubicBezTo>
                  <a:pt x="1987" y="732"/>
                  <a:pt x="1994" y="751"/>
                  <a:pt x="2002" y="749"/>
                </a:cubicBezTo>
                <a:cubicBezTo>
                  <a:pt x="2008" y="747"/>
                  <a:pt x="2005" y="738"/>
                  <a:pt x="2002" y="733"/>
                </a:cubicBezTo>
                <a:cubicBezTo>
                  <a:pt x="1994" y="721"/>
                  <a:pt x="1989" y="707"/>
                  <a:pt x="1985" y="693"/>
                </a:cubicBezTo>
                <a:cubicBezTo>
                  <a:pt x="1984" y="687"/>
                  <a:pt x="1983" y="679"/>
                  <a:pt x="1982" y="672"/>
                </a:cubicBezTo>
                <a:cubicBezTo>
                  <a:pt x="1981" y="670"/>
                  <a:pt x="1982" y="654"/>
                  <a:pt x="1975" y="659"/>
                </a:cubicBezTo>
                <a:cubicBezTo>
                  <a:pt x="1973" y="660"/>
                  <a:pt x="1973" y="662"/>
                  <a:pt x="1972" y="665"/>
                </a:cubicBezTo>
                <a:cubicBezTo>
                  <a:pt x="1969" y="676"/>
                  <a:pt x="1967" y="688"/>
                  <a:pt x="1964" y="700"/>
                </a:cubicBezTo>
                <a:cubicBezTo>
                  <a:pt x="1961" y="709"/>
                  <a:pt x="1960" y="722"/>
                  <a:pt x="1954" y="730"/>
                </a:cubicBezTo>
                <a:cubicBezTo>
                  <a:pt x="1951" y="734"/>
                  <a:pt x="1947" y="737"/>
                  <a:pt x="1947" y="743"/>
                </a:cubicBezTo>
                <a:cubicBezTo>
                  <a:pt x="1947" y="744"/>
                  <a:pt x="1948" y="744"/>
                  <a:pt x="1948" y="744"/>
                </a:cubicBezTo>
                <a:cubicBezTo>
                  <a:pt x="1948" y="745"/>
                  <a:pt x="1949" y="745"/>
                  <a:pt x="1950" y="746"/>
                </a:cubicBezTo>
                <a:cubicBezTo>
                  <a:pt x="1956" y="748"/>
                  <a:pt x="1961" y="743"/>
                  <a:pt x="1966" y="738"/>
                </a:cubicBezTo>
                <a:cubicBezTo>
                  <a:pt x="1966" y="738"/>
                  <a:pt x="1967" y="737"/>
                  <a:pt x="1968" y="737"/>
                </a:cubicBezTo>
                <a:cubicBezTo>
                  <a:pt x="1968" y="736"/>
                  <a:pt x="1969" y="737"/>
                  <a:pt x="1970" y="737"/>
                </a:cubicBezTo>
                <a:cubicBezTo>
                  <a:pt x="1971" y="739"/>
                  <a:pt x="1970" y="743"/>
                  <a:pt x="1970" y="745"/>
                </a:cubicBezTo>
                <a:cubicBezTo>
                  <a:pt x="1969" y="751"/>
                  <a:pt x="1966" y="757"/>
                  <a:pt x="1963" y="761"/>
                </a:cubicBezTo>
                <a:cubicBezTo>
                  <a:pt x="1957" y="769"/>
                  <a:pt x="1949" y="776"/>
                  <a:pt x="1945" y="784"/>
                </a:cubicBezTo>
                <a:cubicBezTo>
                  <a:pt x="1944" y="786"/>
                  <a:pt x="1943" y="788"/>
                  <a:pt x="1943" y="790"/>
                </a:cubicBezTo>
                <a:cubicBezTo>
                  <a:pt x="1943" y="794"/>
                  <a:pt x="1947" y="796"/>
                  <a:pt x="1951" y="796"/>
                </a:cubicBezTo>
                <a:cubicBezTo>
                  <a:pt x="1955" y="797"/>
                  <a:pt x="1958" y="793"/>
                  <a:pt x="1960" y="789"/>
                </a:cubicBezTo>
                <a:cubicBezTo>
                  <a:pt x="1961" y="786"/>
                  <a:pt x="1962" y="783"/>
                  <a:pt x="1964" y="782"/>
                </a:cubicBezTo>
                <a:cubicBezTo>
                  <a:pt x="1965" y="782"/>
                  <a:pt x="1966" y="782"/>
                  <a:pt x="1966" y="782"/>
                </a:cubicBezTo>
                <a:cubicBezTo>
                  <a:pt x="1967" y="782"/>
                  <a:pt x="1967" y="783"/>
                  <a:pt x="1967" y="783"/>
                </a:cubicBezTo>
                <a:cubicBezTo>
                  <a:pt x="1967" y="788"/>
                  <a:pt x="1966" y="793"/>
                  <a:pt x="1964" y="797"/>
                </a:cubicBezTo>
                <a:cubicBezTo>
                  <a:pt x="1922" y="812"/>
                  <a:pt x="1922" y="812"/>
                  <a:pt x="1922" y="812"/>
                </a:cubicBezTo>
                <a:cubicBezTo>
                  <a:pt x="1922" y="812"/>
                  <a:pt x="1922" y="812"/>
                  <a:pt x="1922" y="812"/>
                </a:cubicBezTo>
                <a:cubicBezTo>
                  <a:pt x="1920" y="801"/>
                  <a:pt x="1910" y="792"/>
                  <a:pt x="1903" y="784"/>
                </a:cubicBezTo>
                <a:cubicBezTo>
                  <a:pt x="1900" y="779"/>
                  <a:pt x="1897" y="775"/>
                  <a:pt x="1896" y="770"/>
                </a:cubicBezTo>
                <a:cubicBezTo>
                  <a:pt x="1895" y="768"/>
                  <a:pt x="1894" y="763"/>
                  <a:pt x="1894" y="762"/>
                </a:cubicBezTo>
                <a:cubicBezTo>
                  <a:pt x="1896" y="759"/>
                  <a:pt x="1899" y="763"/>
                  <a:pt x="1900" y="765"/>
                </a:cubicBezTo>
                <a:cubicBezTo>
                  <a:pt x="1902" y="767"/>
                  <a:pt x="1903" y="770"/>
                  <a:pt x="1905" y="772"/>
                </a:cubicBezTo>
                <a:cubicBezTo>
                  <a:pt x="1906" y="774"/>
                  <a:pt x="1908" y="776"/>
                  <a:pt x="1910" y="777"/>
                </a:cubicBezTo>
                <a:cubicBezTo>
                  <a:pt x="1912" y="778"/>
                  <a:pt x="1914" y="779"/>
                  <a:pt x="1916" y="778"/>
                </a:cubicBezTo>
                <a:cubicBezTo>
                  <a:pt x="1919" y="777"/>
                  <a:pt x="1920" y="773"/>
                  <a:pt x="1920" y="770"/>
                </a:cubicBezTo>
                <a:cubicBezTo>
                  <a:pt x="1921" y="765"/>
                  <a:pt x="1919" y="761"/>
                  <a:pt x="1916" y="757"/>
                </a:cubicBezTo>
                <a:cubicBezTo>
                  <a:pt x="1913" y="753"/>
                  <a:pt x="1910" y="750"/>
                  <a:pt x="1907" y="746"/>
                </a:cubicBezTo>
                <a:cubicBezTo>
                  <a:pt x="1904" y="744"/>
                  <a:pt x="1902" y="741"/>
                  <a:pt x="1900" y="738"/>
                </a:cubicBezTo>
                <a:cubicBezTo>
                  <a:pt x="1898" y="735"/>
                  <a:pt x="1888" y="717"/>
                  <a:pt x="1895" y="715"/>
                </a:cubicBezTo>
                <a:cubicBezTo>
                  <a:pt x="1897" y="714"/>
                  <a:pt x="1899" y="715"/>
                  <a:pt x="1900" y="716"/>
                </a:cubicBezTo>
                <a:cubicBezTo>
                  <a:pt x="1902" y="717"/>
                  <a:pt x="1903" y="719"/>
                  <a:pt x="1904" y="720"/>
                </a:cubicBezTo>
                <a:cubicBezTo>
                  <a:pt x="1907" y="724"/>
                  <a:pt x="1911" y="725"/>
                  <a:pt x="1915" y="725"/>
                </a:cubicBezTo>
                <a:cubicBezTo>
                  <a:pt x="1916" y="725"/>
                  <a:pt x="1918" y="725"/>
                  <a:pt x="1918" y="724"/>
                </a:cubicBezTo>
                <a:cubicBezTo>
                  <a:pt x="1920" y="723"/>
                  <a:pt x="1920" y="721"/>
                  <a:pt x="1920" y="720"/>
                </a:cubicBezTo>
                <a:cubicBezTo>
                  <a:pt x="1920" y="714"/>
                  <a:pt x="1917" y="709"/>
                  <a:pt x="1914" y="705"/>
                </a:cubicBezTo>
                <a:cubicBezTo>
                  <a:pt x="1910" y="700"/>
                  <a:pt x="1908" y="694"/>
                  <a:pt x="1905" y="689"/>
                </a:cubicBezTo>
                <a:cubicBezTo>
                  <a:pt x="1901" y="683"/>
                  <a:pt x="1897" y="678"/>
                  <a:pt x="1896" y="671"/>
                </a:cubicBezTo>
                <a:cubicBezTo>
                  <a:pt x="1903" y="665"/>
                  <a:pt x="1909" y="685"/>
                  <a:pt x="1917" y="682"/>
                </a:cubicBezTo>
                <a:cubicBezTo>
                  <a:pt x="1923" y="680"/>
                  <a:pt x="1921" y="671"/>
                  <a:pt x="1917" y="666"/>
                </a:cubicBezTo>
                <a:cubicBezTo>
                  <a:pt x="1909" y="654"/>
                  <a:pt x="1904" y="641"/>
                  <a:pt x="1901" y="627"/>
                </a:cubicBezTo>
                <a:cubicBezTo>
                  <a:pt x="1899" y="620"/>
                  <a:pt x="1898" y="613"/>
                  <a:pt x="1897" y="606"/>
                </a:cubicBezTo>
                <a:cubicBezTo>
                  <a:pt x="1897" y="603"/>
                  <a:pt x="1897" y="588"/>
                  <a:pt x="1890" y="592"/>
                </a:cubicBezTo>
                <a:cubicBezTo>
                  <a:pt x="1888" y="593"/>
                  <a:pt x="1888" y="596"/>
                  <a:pt x="1887" y="598"/>
                </a:cubicBezTo>
                <a:cubicBezTo>
                  <a:pt x="1885" y="610"/>
                  <a:pt x="1882" y="622"/>
                  <a:pt x="1879" y="633"/>
                </a:cubicBezTo>
                <a:cubicBezTo>
                  <a:pt x="1877" y="643"/>
                  <a:pt x="1875" y="655"/>
                  <a:pt x="1870" y="663"/>
                </a:cubicBezTo>
                <a:cubicBezTo>
                  <a:pt x="1866" y="667"/>
                  <a:pt x="1862" y="671"/>
                  <a:pt x="1863" y="677"/>
                </a:cubicBezTo>
                <a:cubicBezTo>
                  <a:pt x="1863" y="677"/>
                  <a:pt x="1863" y="677"/>
                  <a:pt x="1863" y="678"/>
                </a:cubicBezTo>
                <a:cubicBezTo>
                  <a:pt x="1863" y="679"/>
                  <a:pt x="1864" y="679"/>
                  <a:pt x="1865" y="679"/>
                </a:cubicBezTo>
                <a:cubicBezTo>
                  <a:pt x="1872" y="681"/>
                  <a:pt x="1876" y="676"/>
                  <a:pt x="1881" y="672"/>
                </a:cubicBezTo>
                <a:cubicBezTo>
                  <a:pt x="1881" y="671"/>
                  <a:pt x="1882" y="671"/>
                  <a:pt x="1883" y="670"/>
                </a:cubicBezTo>
                <a:cubicBezTo>
                  <a:pt x="1884" y="670"/>
                  <a:pt x="1884" y="670"/>
                  <a:pt x="1885" y="671"/>
                </a:cubicBezTo>
                <a:cubicBezTo>
                  <a:pt x="1887" y="672"/>
                  <a:pt x="1885" y="677"/>
                  <a:pt x="1885" y="678"/>
                </a:cubicBezTo>
                <a:cubicBezTo>
                  <a:pt x="1884" y="684"/>
                  <a:pt x="1881" y="690"/>
                  <a:pt x="1878" y="695"/>
                </a:cubicBezTo>
                <a:cubicBezTo>
                  <a:pt x="1872" y="703"/>
                  <a:pt x="1864" y="709"/>
                  <a:pt x="1860" y="718"/>
                </a:cubicBezTo>
                <a:cubicBezTo>
                  <a:pt x="1859" y="720"/>
                  <a:pt x="1858" y="722"/>
                  <a:pt x="1858" y="724"/>
                </a:cubicBezTo>
                <a:cubicBezTo>
                  <a:pt x="1859" y="727"/>
                  <a:pt x="1862" y="730"/>
                  <a:pt x="1866" y="730"/>
                </a:cubicBezTo>
                <a:cubicBezTo>
                  <a:pt x="1871" y="730"/>
                  <a:pt x="1873" y="726"/>
                  <a:pt x="1875" y="722"/>
                </a:cubicBezTo>
                <a:cubicBezTo>
                  <a:pt x="1876" y="720"/>
                  <a:pt x="1877" y="717"/>
                  <a:pt x="1880" y="715"/>
                </a:cubicBezTo>
                <a:cubicBezTo>
                  <a:pt x="1880" y="715"/>
                  <a:pt x="1881" y="715"/>
                  <a:pt x="1881" y="716"/>
                </a:cubicBezTo>
                <a:cubicBezTo>
                  <a:pt x="1882" y="716"/>
                  <a:pt x="1882" y="716"/>
                  <a:pt x="1882" y="716"/>
                </a:cubicBezTo>
                <a:cubicBezTo>
                  <a:pt x="1882" y="722"/>
                  <a:pt x="1881" y="728"/>
                  <a:pt x="1879" y="733"/>
                </a:cubicBezTo>
                <a:cubicBezTo>
                  <a:pt x="1876" y="738"/>
                  <a:pt x="1872" y="742"/>
                  <a:pt x="1868" y="746"/>
                </a:cubicBezTo>
                <a:cubicBezTo>
                  <a:pt x="1866" y="748"/>
                  <a:pt x="1863" y="750"/>
                  <a:pt x="1862" y="753"/>
                </a:cubicBezTo>
                <a:cubicBezTo>
                  <a:pt x="1861" y="755"/>
                  <a:pt x="1860" y="757"/>
                  <a:pt x="1860" y="759"/>
                </a:cubicBezTo>
                <a:cubicBezTo>
                  <a:pt x="1861" y="762"/>
                  <a:pt x="1862" y="764"/>
                  <a:pt x="1864" y="765"/>
                </a:cubicBezTo>
                <a:cubicBezTo>
                  <a:pt x="1867" y="766"/>
                  <a:pt x="1870" y="764"/>
                  <a:pt x="1872" y="762"/>
                </a:cubicBezTo>
                <a:cubicBezTo>
                  <a:pt x="1874" y="761"/>
                  <a:pt x="1880" y="751"/>
                  <a:pt x="1882" y="755"/>
                </a:cubicBezTo>
                <a:cubicBezTo>
                  <a:pt x="1883" y="756"/>
                  <a:pt x="1881" y="762"/>
                  <a:pt x="1881" y="763"/>
                </a:cubicBezTo>
                <a:cubicBezTo>
                  <a:pt x="1880" y="769"/>
                  <a:pt x="1878" y="774"/>
                  <a:pt x="1876" y="779"/>
                </a:cubicBezTo>
                <a:cubicBezTo>
                  <a:pt x="1872" y="789"/>
                  <a:pt x="1866" y="798"/>
                  <a:pt x="1858" y="806"/>
                </a:cubicBezTo>
                <a:cubicBezTo>
                  <a:pt x="1855" y="810"/>
                  <a:pt x="1851" y="814"/>
                  <a:pt x="1851" y="818"/>
                </a:cubicBezTo>
                <a:cubicBezTo>
                  <a:pt x="1851" y="825"/>
                  <a:pt x="1859" y="827"/>
                  <a:pt x="1865" y="826"/>
                </a:cubicBezTo>
                <a:cubicBezTo>
                  <a:pt x="1872" y="824"/>
                  <a:pt x="1872" y="816"/>
                  <a:pt x="1877" y="812"/>
                </a:cubicBezTo>
                <a:cubicBezTo>
                  <a:pt x="1878" y="812"/>
                  <a:pt x="1878" y="811"/>
                  <a:pt x="1879" y="812"/>
                </a:cubicBezTo>
                <a:cubicBezTo>
                  <a:pt x="1880" y="812"/>
                  <a:pt x="1880" y="813"/>
                  <a:pt x="1880" y="814"/>
                </a:cubicBezTo>
                <a:cubicBezTo>
                  <a:pt x="1879" y="819"/>
                  <a:pt x="1878" y="824"/>
                  <a:pt x="1876" y="829"/>
                </a:cubicBezTo>
                <a:cubicBezTo>
                  <a:pt x="1808" y="853"/>
                  <a:pt x="1808" y="853"/>
                  <a:pt x="1808" y="853"/>
                </a:cubicBezTo>
                <a:cubicBezTo>
                  <a:pt x="1806" y="851"/>
                  <a:pt x="1805" y="850"/>
                  <a:pt x="1803" y="848"/>
                </a:cubicBezTo>
                <a:cubicBezTo>
                  <a:pt x="1801" y="845"/>
                  <a:pt x="1791" y="827"/>
                  <a:pt x="1798" y="824"/>
                </a:cubicBezTo>
                <a:cubicBezTo>
                  <a:pt x="1800" y="824"/>
                  <a:pt x="1802" y="825"/>
                  <a:pt x="1804" y="826"/>
                </a:cubicBezTo>
                <a:cubicBezTo>
                  <a:pt x="1805" y="827"/>
                  <a:pt x="1806" y="829"/>
                  <a:pt x="1807" y="830"/>
                </a:cubicBezTo>
                <a:cubicBezTo>
                  <a:pt x="1810" y="833"/>
                  <a:pt x="1814" y="835"/>
                  <a:pt x="1819" y="835"/>
                </a:cubicBezTo>
                <a:cubicBezTo>
                  <a:pt x="1820" y="835"/>
                  <a:pt x="1821" y="835"/>
                  <a:pt x="1822" y="834"/>
                </a:cubicBezTo>
                <a:cubicBezTo>
                  <a:pt x="1823" y="833"/>
                  <a:pt x="1824" y="831"/>
                  <a:pt x="1824" y="829"/>
                </a:cubicBezTo>
                <a:cubicBezTo>
                  <a:pt x="1824" y="824"/>
                  <a:pt x="1821" y="819"/>
                  <a:pt x="1817" y="814"/>
                </a:cubicBezTo>
                <a:cubicBezTo>
                  <a:pt x="1814" y="809"/>
                  <a:pt x="1811" y="804"/>
                  <a:pt x="1808" y="799"/>
                </a:cubicBezTo>
                <a:cubicBezTo>
                  <a:pt x="1804" y="793"/>
                  <a:pt x="1800" y="788"/>
                  <a:pt x="1799" y="781"/>
                </a:cubicBezTo>
                <a:cubicBezTo>
                  <a:pt x="1806" y="775"/>
                  <a:pt x="1812" y="795"/>
                  <a:pt x="1821" y="792"/>
                </a:cubicBezTo>
                <a:cubicBezTo>
                  <a:pt x="1827" y="790"/>
                  <a:pt x="1824" y="781"/>
                  <a:pt x="1820" y="776"/>
                </a:cubicBezTo>
                <a:cubicBezTo>
                  <a:pt x="1812" y="764"/>
                  <a:pt x="1807" y="751"/>
                  <a:pt x="1804" y="737"/>
                </a:cubicBezTo>
                <a:cubicBezTo>
                  <a:pt x="1802" y="730"/>
                  <a:pt x="1801" y="723"/>
                  <a:pt x="1800" y="716"/>
                </a:cubicBezTo>
                <a:cubicBezTo>
                  <a:pt x="1800" y="713"/>
                  <a:pt x="1800" y="697"/>
                  <a:pt x="1794" y="702"/>
                </a:cubicBezTo>
                <a:cubicBezTo>
                  <a:pt x="1792" y="703"/>
                  <a:pt x="1791" y="705"/>
                  <a:pt x="1791" y="708"/>
                </a:cubicBezTo>
                <a:cubicBezTo>
                  <a:pt x="1788" y="719"/>
                  <a:pt x="1785" y="731"/>
                  <a:pt x="1782" y="743"/>
                </a:cubicBezTo>
                <a:cubicBezTo>
                  <a:pt x="1780" y="752"/>
                  <a:pt x="1779" y="765"/>
                  <a:pt x="1773" y="773"/>
                </a:cubicBezTo>
                <a:cubicBezTo>
                  <a:pt x="1770" y="777"/>
                  <a:pt x="1766" y="780"/>
                  <a:pt x="1766" y="786"/>
                </a:cubicBezTo>
                <a:cubicBezTo>
                  <a:pt x="1766" y="787"/>
                  <a:pt x="1766" y="787"/>
                  <a:pt x="1766" y="788"/>
                </a:cubicBezTo>
                <a:cubicBezTo>
                  <a:pt x="1767" y="788"/>
                  <a:pt x="1767" y="789"/>
                  <a:pt x="1768" y="789"/>
                </a:cubicBezTo>
                <a:cubicBezTo>
                  <a:pt x="1775" y="791"/>
                  <a:pt x="1780" y="786"/>
                  <a:pt x="1784" y="781"/>
                </a:cubicBezTo>
                <a:cubicBezTo>
                  <a:pt x="1785" y="781"/>
                  <a:pt x="1785" y="780"/>
                  <a:pt x="1786" y="780"/>
                </a:cubicBezTo>
                <a:cubicBezTo>
                  <a:pt x="1787" y="780"/>
                  <a:pt x="1788" y="780"/>
                  <a:pt x="1788" y="780"/>
                </a:cubicBezTo>
                <a:cubicBezTo>
                  <a:pt x="1790" y="782"/>
                  <a:pt x="1789" y="786"/>
                  <a:pt x="1788" y="788"/>
                </a:cubicBezTo>
                <a:cubicBezTo>
                  <a:pt x="1787" y="794"/>
                  <a:pt x="1785" y="800"/>
                  <a:pt x="1781" y="805"/>
                </a:cubicBezTo>
                <a:cubicBezTo>
                  <a:pt x="1775" y="812"/>
                  <a:pt x="1768" y="819"/>
                  <a:pt x="1763" y="828"/>
                </a:cubicBezTo>
                <a:cubicBezTo>
                  <a:pt x="1762" y="829"/>
                  <a:pt x="1761" y="831"/>
                  <a:pt x="1762" y="833"/>
                </a:cubicBezTo>
                <a:cubicBezTo>
                  <a:pt x="1762" y="837"/>
                  <a:pt x="1766" y="839"/>
                  <a:pt x="1769" y="839"/>
                </a:cubicBezTo>
                <a:cubicBezTo>
                  <a:pt x="1774" y="840"/>
                  <a:pt x="1776" y="836"/>
                  <a:pt x="1778" y="832"/>
                </a:cubicBezTo>
                <a:cubicBezTo>
                  <a:pt x="1779" y="829"/>
                  <a:pt x="1780" y="826"/>
                  <a:pt x="1783" y="825"/>
                </a:cubicBezTo>
                <a:cubicBezTo>
                  <a:pt x="1783" y="825"/>
                  <a:pt x="1784" y="825"/>
                  <a:pt x="1785" y="825"/>
                </a:cubicBezTo>
                <a:cubicBezTo>
                  <a:pt x="1785" y="825"/>
                  <a:pt x="1785" y="826"/>
                  <a:pt x="1785" y="826"/>
                </a:cubicBezTo>
                <a:cubicBezTo>
                  <a:pt x="1785" y="832"/>
                  <a:pt x="1784" y="837"/>
                  <a:pt x="1782" y="843"/>
                </a:cubicBezTo>
                <a:cubicBezTo>
                  <a:pt x="1779" y="848"/>
                  <a:pt x="1775" y="851"/>
                  <a:pt x="1771" y="855"/>
                </a:cubicBezTo>
                <a:cubicBezTo>
                  <a:pt x="1769" y="858"/>
                  <a:pt x="1767" y="860"/>
                  <a:pt x="1765" y="863"/>
                </a:cubicBezTo>
                <a:cubicBezTo>
                  <a:pt x="1764" y="864"/>
                  <a:pt x="1763" y="867"/>
                  <a:pt x="1763" y="869"/>
                </a:cubicBezTo>
                <a:cubicBezTo>
                  <a:pt x="1721" y="884"/>
                  <a:pt x="1721" y="884"/>
                  <a:pt x="1721" y="884"/>
                </a:cubicBezTo>
                <a:cubicBezTo>
                  <a:pt x="1565" y="884"/>
                  <a:pt x="1565" y="884"/>
                  <a:pt x="1565" y="884"/>
                </a:cubicBezTo>
                <a:cubicBezTo>
                  <a:pt x="1489" y="849"/>
                  <a:pt x="1489" y="849"/>
                  <a:pt x="1489" y="849"/>
                </a:cubicBezTo>
                <a:cubicBezTo>
                  <a:pt x="1486" y="845"/>
                  <a:pt x="1483" y="842"/>
                  <a:pt x="1480" y="839"/>
                </a:cubicBezTo>
                <a:cubicBezTo>
                  <a:pt x="1477" y="836"/>
                  <a:pt x="1475" y="834"/>
                  <a:pt x="1473" y="831"/>
                </a:cubicBezTo>
                <a:cubicBezTo>
                  <a:pt x="1470" y="828"/>
                  <a:pt x="1461" y="810"/>
                  <a:pt x="1468" y="807"/>
                </a:cubicBezTo>
                <a:cubicBezTo>
                  <a:pt x="1470" y="807"/>
                  <a:pt x="1472" y="808"/>
                  <a:pt x="1473" y="809"/>
                </a:cubicBezTo>
                <a:cubicBezTo>
                  <a:pt x="1474" y="810"/>
                  <a:pt x="1475" y="812"/>
                  <a:pt x="1477" y="813"/>
                </a:cubicBezTo>
                <a:cubicBezTo>
                  <a:pt x="1479" y="816"/>
                  <a:pt x="1484" y="818"/>
                  <a:pt x="1488" y="818"/>
                </a:cubicBezTo>
                <a:cubicBezTo>
                  <a:pt x="1489" y="818"/>
                  <a:pt x="1490" y="818"/>
                  <a:pt x="1491" y="817"/>
                </a:cubicBezTo>
                <a:cubicBezTo>
                  <a:pt x="1493" y="816"/>
                  <a:pt x="1493" y="814"/>
                  <a:pt x="1493" y="812"/>
                </a:cubicBezTo>
                <a:cubicBezTo>
                  <a:pt x="1493" y="807"/>
                  <a:pt x="1490" y="802"/>
                  <a:pt x="1487" y="797"/>
                </a:cubicBezTo>
                <a:cubicBezTo>
                  <a:pt x="1483" y="792"/>
                  <a:pt x="1481" y="787"/>
                  <a:pt x="1477" y="782"/>
                </a:cubicBezTo>
                <a:cubicBezTo>
                  <a:pt x="1474" y="776"/>
                  <a:pt x="1470" y="771"/>
                  <a:pt x="1469" y="764"/>
                </a:cubicBezTo>
                <a:cubicBezTo>
                  <a:pt x="1475" y="758"/>
                  <a:pt x="1482" y="778"/>
                  <a:pt x="1490" y="775"/>
                </a:cubicBezTo>
                <a:cubicBezTo>
                  <a:pt x="1496" y="773"/>
                  <a:pt x="1493" y="764"/>
                  <a:pt x="1490" y="759"/>
                </a:cubicBezTo>
                <a:cubicBezTo>
                  <a:pt x="1482" y="747"/>
                  <a:pt x="1476" y="734"/>
                  <a:pt x="1473" y="720"/>
                </a:cubicBezTo>
                <a:cubicBezTo>
                  <a:pt x="1472" y="713"/>
                  <a:pt x="1471" y="706"/>
                  <a:pt x="1470" y="699"/>
                </a:cubicBezTo>
                <a:cubicBezTo>
                  <a:pt x="1469" y="696"/>
                  <a:pt x="1470" y="680"/>
                  <a:pt x="1463" y="685"/>
                </a:cubicBezTo>
                <a:cubicBezTo>
                  <a:pt x="1461" y="686"/>
                  <a:pt x="1461" y="688"/>
                  <a:pt x="1460" y="691"/>
                </a:cubicBezTo>
                <a:cubicBezTo>
                  <a:pt x="1457" y="702"/>
                  <a:pt x="1455" y="714"/>
                  <a:pt x="1452" y="726"/>
                </a:cubicBezTo>
                <a:cubicBezTo>
                  <a:pt x="1449" y="735"/>
                  <a:pt x="1448" y="748"/>
                  <a:pt x="1442" y="756"/>
                </a:cubicBezTo>
                <a:cubicBezTo>
                  <a:pt x="1439" y="760"/>
                  <a:pt x="1435" y="763"/>
                  <a:pt x="1435" y="769"/>
                </a:cubicBezTo>
                <a:cubicBezTo>
                  <a:pt x="1435" y="770"/>
                  <a:pt x="1435" y="770"/>
                  <a:pt x="1436" y="771"/>
                </a:cubicBezTo>
                <a:cubicBezTo>
                  <a:pt x="1436" y="771"/>
                  <a:pt x="1437" y="772"/>
                  <a:pt x="1437" y="772"/>
                </a:cubicBezTo>
                <a:cubicBezTo>
                  <a:pt x="1444" y="774"/>
                  <a:pt x="1449" y="769"/>
                  <a:pt x="1454" y="764"/>
                </a:cubicBezTo>
                <a:cubicBezTo>
                  <a:pt x="1454" y="764"/>
                  <a:pt x="1455" y="763"/>
                  <a:pt x="1455" y="763"/>
                </a:cubicBezTo>
                <a:cubicBezTo>
                  <a:pt x="1456" y="763"/>
                  <a:pt x="1457" y="763"/>
                  <a:pt x="1458" y="763"/>
                </a:cubicBezTo>
                <a:cubicBezTo>
                  <a:pt x="1459" y="765"/>
                  <a:pt x="1458" y="769"/>
                  <a:pt x="1458" y="771"/>
                </a:cubicBezTo>
                <a:cubicBezTo>
                  <a:pt x="1457" y="777"/>
                  <a:pt x="1454" y="783"/>
                  <a:pt x="1450" y="788"/>
                </a:cubicBezTo>
                <a:cubicBezTo>
                  <a:pt x="1445" y="795"/>
                  <a:pt x="1437" y="802"/>
                  <a:pt x="1433" y="811"/>
                </a:cubicBezTo>
                <a:cubicBezTo>
                  <a:pt x="1432" y="812"/>
                  <a:pt x="1431" y="814"/>
                  <a:pt x="1431" y="816"/>
                </a:cubicBezTo>
                <a:cubicBezTo>
                  <a:pt x="1431" y="820"/>
                  <a:pt x="1435" y="822"/>
                  <a:pt x="1439" y="822"/>
                </a:cubicBezTo>
                <a:cubicBezTo>
                  <a:pt x="1443" y="823"/>
                  <a:pt x="1446" y="819"/>
                  <a:pt x="1448" y="815"/>
                </a:cubicBezTo>
                <a:cubicBezTo>
                  <a:pt x="1449" y="812"/>
                  <a:pt x="1450" y="809"/>
                  <a:pt x="1452" y="808"/>
                </a:cubicBezTo>
                <a:cubicBezTo>
                  <a:pt x="1453" y="808"/>
                  <a:pt x="1454" y="808"/>
                  <a:pt x="1454" y="808"/>
                </a:cubicBezTo>
                <a:cubicBezTo>
                  <a:pt x="1454" y="808"/>
                  <a:pt x="1454" y="809"/>
                  <a:pt x="1454" y="809"/>
                </a:cubicBezTo>
                <a:cubicBezTo>
                  <a:pt x="1455" y="815"/>
                  <a:pt x="1454" y="820"/>
                  <a:pt x="1451" y="826"/>
                </a:cubicBezTo>
                <a:cubicBezTo>
                  <a:pt x="1450" y="827"/>
                  <a:pt x="1449" y="829"/>
                  <a:pt x="1448" y="831"/>
                </a:cubicBezTo>
                <a:cubicBezTo>
                  <a:pt x="1423" y="819"/>
                  <a:pt x="1423" y="819"/>
                  <a:pt x="1423" y="819"/>
                </a:cubicBezTo>
                <a:cubicBezTo>
                  <a:pt x="1423" y="815"/>
                  <a:pt x="1422" y="810"/>
                  <a:pt x="1419" y="806"/>
                </a:cubicBezTo>
                <a:cubicBezTo>
                  <a:pt x="1416" y="802"/>
                  <a:pt x="1413" y="799"/>
                  <a:pt x="1410" y="796"/>
                </a:cubicBezTo>
                <a:cubicBezTo>
                  <a:pt x="1407" y="793"/>
                  <a:pt x="1405" y="790"/>
                  <a:pt x="1403" y="788"/>
                </a:cubicBezTo>
                <a:cubicBezTo>
                  <a:pt x="1400" y="785"/>
                  <a:pt x="1391" y="767"/>
                  <a:pt x="1398" y="764"/>
                </a:cubicBezTo>
                <a:cubicBezTo>
                  <a:pt x="1400" y="764"/>
                  <a:pt x="1402" y="764"/>
                  <a:pt x="1403" y="766"/>
                </a:cubicBezTo>
                <a:cubicBezTo>
                  <a:pt x="1405" y="767"/>
                  <a:pt x="1406" y="769"/>
                  <a:pt x="1407" y="770"/>
                </a:cubicBezTo>
                <a:cubicBezTo>
                  <a:pt x="1410" y="773"/>
                  <a:pt x="1414" y="775"/>
                  <a:pt x="1418" y="775"/>
                </a:cubicBezTo>
                <a:cubicBezTo>
                  <a:pt x="1419" y="775"/>
                  <a:pt x="1420" y="774"/>
                  <a:pt x="1421" y="774"/>
                </a:cubicBezTo>
                <a:cubicBezTo>
                  <a:pt x="1423" y="773"/>
                  <a:pt x="1423" y="771"/>
                  <a:pt x="1423" y="769"/>
                </a:cubicBezTo>
                <a:cubicBezTo>
                  <a:pt x="1423" y="764"/>
                  <a:pt x="1420" y="759"/>
                  <a:pt x="1417" y="754"/>
                </a:cubicBezTo>
                <a:cubicBezTo>
                  <a:pt x="1413" y="749"/>
                  <a:pt x="1411" y="744"/>
                  <a:pt x="1407" y="739"/>
                </a:cubicBezTo>
                <a:cubicBezTo>
                  <a:pt x="1404" y="733"/>
                  <a:pt x="1400" y="728"/>
                  <a:pt x="1399" y="721"/>
                </a:cubicBezTo>
                <a:cubicBezTo>
                  <a:pt x="1405" y="715"/>
                  <a:pt x="1412" y="734"/>
                  <a:pt x="1420" y="732"/>
                </a:cubicBezTo>
                <a:cubicBezTo>
                  <a:pt x="1426" y="730"/>
                  <a:pt x="1423" y="721"/>
                  <a:pt x="1420" y="716"/>
                </a:cubicBezTo>
                <a:cubicBezTo>
                  <a:pt x="1412" y="704"/>
                  <a:pt x="1407" y="690"/>
                  <a:pt x="1403" y="676"/>
                </a:cubicBezTo>
                <a:cubicBezTo>
                  <a:pt x="1402" y="669"/>
                  <a:pt x="1401" y="662"/>
                  <a:pt x="1400" y="655"/>
                </a:cubicBezTo>
                <a:cubicBezTo>
                  <a:pt x="1399" y="653"/>
                  <a:pt x="1400" y="637"/>
                  <a:pt x="1393" y="642"/>
                </a:cubicBezTo>
                <a:cubicBezTo>
                  <a:pt x="1391" y="643"/>
                  <a:pt x="1391" y="645"/>
                  <a:pt x="1390" y="648"/>
                </a:cubicBezTo>
                <a:cubicBezTo>
                  <a:pt x="1387" y="659"/>
                  <a:pt x="1385" y="671"/>
                  <a:pt x="1382" y="683"/>
                </a:cubicBezTo>
                <a:cubicBezTo>
                  <a:pt x="1380" y="692"/>
                  <a:pt x="1378" y="705"/>
                  <a:pt x="1372" y="713"/>
                </a:cubicBezTo>
                <a:cubicBezTo>
                  <a:pt x="1369" y="717"/>
                  <a:pt x="1365" y="720"/>
                  <a:pt x="1366" y="726"/>
                </a:cubicBezTo>
                <a:cubicBezTo>
                  <a:pt x="1366" y="727"/>
                  <a:pt x="1366" y="727"/>
                  <a:pt x="1366" y="727"/>
                </a:cubicBezTo>
                <a:cubicBezTo>
                  <a:pt x="1366" y="728"/>
                  <a:pt x="1367" y="728"/>
                  <a:pt x="1368" y="729"/>
                </a:cubicBezTo>
                <a:cubicBezTo>
                  <a:pt x="1375" y="731"/>
                  <a:pt x="1379" y="726"/>
                  <a:pt x="1384" y="721"/>
                </a:cubicBezTo>
                <a:cubicBezTo>
                  <a:pt x="1384" y="721"/>
                  <a:pt x="1385" y="720"/>
                  <a:pt x="1386" y="720"/>
                </a:cubicBezTo>
                <a:cubicBezTo>
                  <a:pt x="1386" y="719"/>
                  <a:pt x="1387" y="720"/>
                  <a:pt x="1388" y="720"/>
                </a:cubicBezTo>
                <a:cubicBezTo>
                  <a:pt x="1389" y="722"/>
                  <a:pt x="1388" y="726"/>
                  <a:pt x="1388" y="728"/>
                </a:cubicBezTo>
                <a:cubicBezTo>
                  <a:pt x="1387" y="734"/>
                  <a:pt x="1384" y="740"/>
                  <a:pt x="1381" y="744"/>
                </a:cubicBezTo>
                <a:cubicBezTo>
                  <a:pt x="1375" y="752"/>
                  <a:pt x="1367" y="759"/>
                  <a:pt x="1363" y="767"/>
                </a:cubicBezTo>
                <a:cubicBezTo>
                  <a:pt x="1362" y="769"/>
                  <a:pt x="1361" y="771"/>
                  <a:pt x="1361" y="773"/>
                </a:cubicBezTo>
                <a:cubicBezTo>
                  <a:pt x="1361" y="777"/>
                  <a:pt x="1365" y="779"/>
                  <a:pt x="1369" y="779"/>
                </a:cubicBezTo>
                <a:cubicBezTo>
                  <a:pt x="1373" y="780"/>
                  <a:pt x="1376" y="776"/>
                  <a:pt x="1378" y="772"/>
                </a:cubicBezTo>
                <a:cubicBezTo>
                  <a:pt x="1379" y="769"/>
                  <a:pt x="1380" y="766"/>
                  <a:pt x="1382" y="765"/>
                </a:cubicBezTo>
                <a:cubicBezTo>
                  <a:pt x="1383" y="765"/>
                  <a:pt x="1384" y="765"/>
                  <a:pt x="1384" y="765"/>
                </a:cubicBezTo>
                <a:cubicBezTo>
                  <a:pt x="1385" y="765"/>
                  <a:pt x="1385" y="766"/>
                  <a:pt x="1385" y="766"/>
                </a:cubicBezTo>
                <a:cubicBezTo>
                  <a:pt x="1385" y="772"/>
                  <a:pt x="1384" y="777"/>
                  <a:pt x="1381" y="783"/>
                </a:cubicBezTo>
                <a:cubicBezTo>
                  <a:pt x="1379" y="788"/>
                  <a:pt x="1375" y="791"/>
                  <a:pt x="1371" y="795"/>
                </a:cubicBezTo>
                <a:cubicBezTo>
                  <a:pt x="1332" y="777"/>
                  <a:pt x="1332" y="777"/>
                  <a:pt x="1332" y="777"/>
                </a:cubicBezTo>
                <a:cubicBezTo>
                  <a:pt x="1331" y="771"/>
                  <a:pt x="1327" y="765"/>
                  <a:pt x="1323" y="761"/>
                </a:cubicBezTo>
                <a:cubicBezTo>
                  <a:pt x="1316" y="752"/>
                  <a:pt x="1307" y="743"/>
                  <a:pt x="1309" y="732"/>
                </a:cubicBezTo>
                <a:cubicBezTo>
                  <a:pt x="1317" y="732"/>
                  <a:pt x="1319" y="745"/>
                  <a:pt x="1326" y="745"/>
                </a:cubicBezTo>
                <a:cubicBezTo>
                  <a:pt x="1332" y="745"/>
                  <a:pt x="1334" y="738"/>
                  <a:pt x="1333" y="732"/>
                </a:cubicBezTo>
                <a:cubicBezTo>
                  <a:pt x="1330" y="721"/>
                  <a:pt x="1321" y="713"/>
                  <a:pt x="1314" y="704"/>
                </a:cubicBezTo>
                <a:cubicBezTo>
                  <a:pt x="1310" y="700"/>
                  <a:pt x="1307" y="695"/>
                  <a:pt x="1306" y="690"/>
                </a:cubicBezTo>
                <a:cubicBezTo>
                  <a:pt x="1306" y="688"/>
                  <a:pt x="1304" y="684"/>
                  <a:pt x="1305" y="682"/>
                </a:cubicBezTo>
                <a:cubicBezTo>
                  <a:pt x="1307" y="680"/>
                  <a:pt x="1310" y="683"/>
                  <a:pt x="1310" y="685"/>
                </a:cubicBezTo>
                <a:cubicBezTo>
                  <a:pt x="1312" y="687"/>
                  <a:pt x="1314" y="690"/>
                  <a:pt x="1315" y="692"/>
                </a:cubicBezTo>
                <a:cubicBezTo>
                  <a:pt x="1317" y="694"/>
                  <a:pt x="1318" y="696"/>
                  <a:pt x="1320" y="697"/>
                </a:cubicBezTo>
                <a:cubicBezTo>
                  <a:pt x="1322" y="698"/>
                  <a:pt x="1325" y="699"/>
                  <a:pt x="1327" y="698"/>
                </a:cubicBezTo>
                <a:cubicBezTo>
                  <a:pt x="1330" y="697"/>
                  <a:pt x="1331" y="693"/>
                  <a:pt x="1331" y="690"/>
                </a:cubicBezTo>
                <a:cubicBezTo>
                  <a:pt x="1331" y="686"/>
                  <a:pt x="1329" y="681"/>
                  <a:pt x="1327" y="677"/>
                </a:cubicBezTo>
                <a:cubicBezTo>
                  <a:pt x="1324" y="673"/>
                  <a:pt x="1321" y="670"/>
                  <a:pt x="1317" y="666"/>
                </a:cubicBezTo>
                <a:cubicBezTo>
                  <a:pt x="1315" y="664"/>
                  <a:pt x="1313" y="661"/>
                  <a:pt x="1310" y="658"/>
                </a:cubicBezTo>
                <a:cubicBezTo>
                  <a:pt x="1308" y="655"/>
                  <a:pt x="1298" y="637"/>
                  <a:pt x="1306" y="635"/>
                </a:cubicBezTo>
                <a:cubicBezTo>
                  <a:pt x="1307" y="634"/>
                  <a:pt x="1309" y="635"/>
                  <a:pt x="1311" y="636"/>
                </a:cubicBezTo>
                <a:cubicBezTo>
                  <a:pt x="1312" y="638"/>
                  <a:pt x="1313" y="639"/>
                  <a:pt x="1314" y="641"/>
                </a:cubicBezTo>
                <a:cubicBezTo>
                  <a:pt x="1317" y="644"/>
                  <a:pt x="1322" y="646"/>
                  <a:pt x="1326" y="645"/>
                </a:cubicBezTo>
                <a:cubicBezTo>
                  <a:pt x="1327" y="645"/>
                  <a:pt x="1328" y="645"/>
                  <a:pt x="1329" y="644"/>
                </a:cubicBezTo>
                <a:cubicBezTo>
                  <a:pt x="1330" y="643"/>
                  <a:pt x="1331" y="642"/>
                  <a:pt x="1331" y="640"/>
                </a:cubicBezTo>
                <a:cubicBezTo>
                  <a:pt x="1331" y="634"/>
                  <a:pt x="1328" y="629"/>
                  <a:pt x="1324" y="625"/>
                </a:cubicBezTo>
                <a:cubicBezTo>
                  <a:pt x="1321" y="620"/>
                  <a:pt x="1318" y="615"/>
                  <a:pt x="1315" y="609"/>
                </a:cubicBezTo>
                <a:cubicBezTo>
                  <a:pt x="1311" y="604"/>
                  <a:pt x="1307" y="599"/>
                  <a:pt x="1307" y="591"/>
                </a:cubicBezTo>
                <a:cubicBezTo>
                  <a:pt x="1313" y="585"/>
                  <a:pt x="1319" y="605"/>
                  <a:pt x="1328" y="602"/>
                </a:cubicBezTo>
                <a:cubicBezTo>
                  <a:pt x="1334" y="600"/>
                  <a:pt x="1331" y="592"/>
                  <a:pt x="1327" y="586"/>
                </a:cubicBezTo>
                <a:cubicBezTo>
                  <a:pt x="1319" y="575"/>
                  <a:pt x="1314" y="561"/>
                  <a:pt x="1311" y="547"/>
                </a:cubicBezTo>
                <a:cubicBezTo>
                  <a:pt x="1309" y="540"/>
                  <a:pt x="1308" y="533"/>
                  <a:pt x="1307" y="526"/>
                </a:cubicBezTo>
                <a:cubicBezTo>
                  <a:pt x="1307" y="523"/>
                  <a:pt x="1307" y="508"/>
                  <a:pt x="1301" y="512"/>
                </a:cubicBezTo>
                <a:cubicBezTo>
                  <a:pt x="1299" y="513"/>
                  <a:pt x="1298" y="516"/>
                  <a:pt x="1298" y="518"/>
                </a:cubicBezTo>
                <a:cubicBezTo>
                  <a:pt x="1295" y="530"/>
                  <a:pt x="1293" y="542"/>
                  <a:pt x="1290" y="553"/>
                </a:cubicBezTo>
                <a:cubicBezTo>
                  <a:pt x="1287" y="563"/>
                  <a:pt x="1286" y="575"/>
                  <a:pt x="1280" y="583"/>
                </a:cubicBezTo>
                <a:cubicBezTo>
                  <a:pt x="1277" y="588"/>
                  <a:pt x="1273" y="591"/>
                  <a:pt x="1273" y="597"/>
                </a:cubicBezTo>
                <a:cubicBezTo>
                  <a:pt x="1273" y="597"/>
                  <a:pt x="1273" y="598"/>
                  <a:pt x="1273" y="598"/>
                </a:cubicBezTo>
                <a:cubicBezTo>
                  <a:pt x="1274" y="599"/>
                  <a:pt x="1275" y="599"/>
                  <a:pt x="1275" y="599"/>
                </a:cubicBezTo>
                <a:cubicBezTo>
                  <a:pt x="1282" y="602"/>
                  <a:pt x="1287" y="597"/>
                  <a:pt x="1291" y="592"/>
                </a:cubicBezTo>
                <a:cubicBezTo>
                  <a:pt x="1292" y="591"/>
                  <a:pt x="1292" y="591"/>
                  <a:pt x="1293" y="590"/>
                </a:cubicBezTo>
                <a:cubicBezTo>
                  <a:pt x="1294" y="590"/>
                  <a:pt x="1295" y="590"/>
                  <a:pt x="1296" y="591"/>
                </a:cubicBezTo>
                <a:cubicBezTo>
                  <a:pt x="1297" y="592"/>
                  <a:pt x="1296" y="597"/>
                  <a:pt x="1295" y="599"/>
                </a:cubicBezTo>
                <a:cubicBezTo>
                  <a:pt x="1295" y="605"/>
                  <a:pt x="1292" y="610"/>
                  <a:pt x="1288" y="615"/>
                </a:cubicBezTo>
                <a:cubicBezTo>
                  <a:pt x="1282" y="623"/>
                  <a:pt x="1275" y="629"/>
                  <a:pt x="1270" y="638"/>
                </a:cubicBezTo>
                <a:cubicBezTo>
                  <a:pt x="1269" y="640"/>
                  <a:pt x="1269" y="642"/>
                  <a:pt x="1269" y="644"/>
                </a:cubicBezTo>
                <a:cubicBezTo>
                  <a:pt x="1269" y="648"/>
                  <a:pt x="1273" y="650"/>
                  <a:pt x="1276" y="650"/>
                </a:cubicBezTo>
                <a:cubicBezTo>
                  <a:pt x="1281" y="650"/>
                  <a:pt x="1284" y="647"/>
                  <a:pt x="1285" y="643"/>
                </a:cubicBezTo>
                <a:cubicBezTo>
                  <a:pt x="1286" y="640"/>
                  <a:pt x="1287" y="637"/>
                  <a:pt x="1290" y="636"/>
                </a:cubicBezTo>
                <a:cubicBezTo>
                  <a:pt x="1291" y="635"/>
                  <a:pt x="1292" y="635"/>
                  <a:pt x="1292" y="636"/>
                </a:cubicBezTo>
                <a:cubicBezTo>
                  <a:pt x="1292" y="636"/>
                  <a:pt x="1292" y="636"/>
                  <a:pt x="1292" y="637"/>
                </a:cubicBezTo>
                <a:cubicBezTo>
                  <a:pt x="1293" y="642"/>
                  <a:pt x="1291" y="648"/>
                  <a:pt x="1289" y="653"/>
                </a:cubicBezTo>
                <a:cubicBezTo>
                  <a:pt x="1287" y="659"/>
                  <a:pt x="1283" y="662"/>
                  <a:pt x="1278" y="666"/>
                </a:cubicBezTo>
                <a:cubicBezTo>
                  <a:pt x="1276" y="668"/>
                  <a:pt x="1274" y="670"/>
                  <a:pt x="1272" y="673"/>
                </a:cubicBezTo>
                <a:cubicBezTo>
                  <a:pt x="1271" y="675"/>
                  <a:pt x="1270" y="677"/>
                  <a:pt x="1271" y="680"/>
                </a:cubicBezTo>
                <a:cubicBezTo>
                  <a:pt x="1271" y="682"/>
                  <a:pt x="1272" y="684"/>
                  <a:pt x="1274" y="685"/>
                </a:cubicBezTo>
                <a:cubicBezTo>
                  <a:pt x="1277" y="686"/>
                  <a:pt x="1281" y="684"/>
                  <a:pt x="1283" y="682"/>
                </a:cubicBezTo>
                <a:cubicBezTo>
                  <a:pt x="1284" y="681"/>
                  <a:pt x="1290" y="671"/>
                  <a:pt x="1292" y="675"/>
                </a:cubicBezTo>
                <a:cubicBezTo>
                  <a:pt x="1293" y="676"/>
                  <a:pt x="1292" y="682"/>
                  <a:pt x="1291" y="683"/>
                </a:cubicBezTo>
                <a:cubicBezTo>
                  <a:pt x="1290" y="689"/>
                  <a:pt x="1289" y="694"/>
                  <a:pt x="1286" y="699"/>
                </a:cubicBezTo>
                <a:cubicBezTo>
                  <a:pt x="1282" y="709"/>
                  <a:pt x="1276" y="719"/>
                  <a:pt x="1268" y="727"/>
                </a:cubicBezTo>
                <a:cubicBezTo>
                  <a:pt x="1265" y="730"/>
                  <a:pt x="1261" y="734"/>
                  <a:pt x="1261" y="738"/>
                </a:cubicBezTo>
                <a:cubicBezTo>
                  <a:pt x="1262" y="745"/>
                  <a:pt x="1270" y="748"/>
                  <a:pt x="1275" y="746"/>
                </a:cubicBezTo>
                <a:cubicBezTo>
                  <a:pt x="1283" y="744"/>
                  <a:pt x="1282" y="736"/>
                  <a:pt x="1288" y="732"/>
                </a:cubicBezTo>
                <a:cubicBezTo>
                  <a:pt x="1288" y="732"/>
                  <a:pt x="1289" y="732"/>
                  <a:pt x="1289" y="732"/>
                </a:cubicBezTo>
                <a:cubicBezTo>
                  <a:pt x="1290" y="732"/>
                  <a:pt x="1290" y="733"/>
                  <a:pt x="1290" y="734"/>
                </a:cubicBezTo>
                <a:cubicBezTo>
                  <a:pt x="1289" y="741"/>
                  <a:pt x="1287" y="748"/>
                  <a:pt x="1284" y="754"/>
                </a:cubicBezTo>
                <a:cubicBezTo>
                  <a:pt x="1218" y="724"/>
                  <a:pt x="1218" y="724"/>
                  <a:pt x="1218" y="724"/>
                </a:cubicBezTo>
                <a:cubicBezTo>
                  <a:pt x="1220" y="723"/>
                  <a:pt x="1221" y="720"/>
                  <a:pt x="1221" y="717"/>
                </a:cubicBezTo>
                <a:cubicBezTo>
                  <a:pt x="1221" y="712"/>
                  <a:pt x="1219" y="708"/>
                  <a:pt x="1217" y="704"/>
                </a:cubicBezTo>
                <a:cubicBezTo>
                  <a:pt x="1214" y="700"/>
                  <a:pt x="1211" y="696"/>
                  <a:pt x="1207" y="693"/>
                </a:cubicBezTo>
                <a:cubicBezTo>
                  <a:pt x="1205" y="690"/>
                  <a:pt x="1203" y="688"/>
                  <a:pt x="1201" y="685"/>
                </a:cubicBezTo>
                <a:cubicBezTo>
                  <a:pt x="1198" y="682"/>
                  <a:pt x="1189" y="664"/>
                  <a:pt x="1196" y="661"/>
                </a:cubicBezTo>
                <a:cubicBezTo>
                  <a:pt x="1198" y="661"/>
                  <a:pt x="1200" y="662"/>
                  <a:pt x="1201" y="663"/>
                </a:cubicBezTo>
                <a:cubicBezTo>
                  <a:pt x="1202" y="664"/>
                  <a:pt x="1203" y="666"/>
                  <a:pt x="1204" y="667"/>
                </a:cubicBezTo>
                <a:cubicBezTo>
                  <a:pt x="1207" y="670"/>
                  <a:pt x="1212" y="672"/>
                  <a:pt x="1216" y="672"/>
                </a:cubicBezTo>
                <a:cubicBezTo>
                  <a:pt x="1217" y="672"/>
                  <a:pt x="1218" y="672"/>
                  <a:pt x="1219" y="671"/>
                </a:cubicBezTo>
                <a:cubicBezTo>
                  <a:pt x="1220" y="670"/>
                  <a:pt x="1221" y="668"/>
                  <a:pt x="1221" y="666"/>
                </a:cubicBezTo>
                <a:cubicBezTo>
                  <a:pt x="1221" y="661"/>
                  <a:pt x="1218" y="656"/>
                  <a:pt x="1215" y="651"/>
                </a:cubicBezTo>
                <a:cubicBezTo>
                  <a:pt x="1211" y="646"/>
                  <a:pt x="1208" y="641"/>
                  <a:pt x="1205" y="636"/>
                </a:cubicBezTo>
                <a:cubicBezTo>
                  <a:pt x="1202" y="630"/>
                  <a:pt x="1198" y="625"/>
                  <a:pt x="1197" y="618"/>
                </a:cubicBezTo>
                <a:cubicBezTo>
                  <a:pt x="1203" y="612"/>
                  <a:pt x="1210" y="632"/>
                  <a:pt x="1218" y="629"/>
                </a:cubicBezTo>
                <a:cubicBezTo>
                  <a:pt x="1224" y="627"/>
                  <a:pt x="1221" y="618"/>
                  <a:pt x="1218" y="613"/>
                </a:cubicBezTo>
                <a:cubicBezTo>
                  <a:pt x="1209" y="601"/>
                  <a:pt x="1204" y="588"/>
                  <a:pt x="1201" y="574"/>
                </a:cubicBezTo>
                <a:cubicBezTo>
                  <a:pt x="1200" y="567"/>
                  <a:pt x="1198" y="560"/>
                  <a:pt x="1198" y="553"/>
                </a:cubicBezTo>
                <a:cubicBezTo>
                  <a:pt x="1197" y="550"/>
                  <a:pt x="1197" y="534"/>
                  <a:pt x="1191" y="539"/>
                </a:cubicBezTo>
                <a:cubicBezTo>
                  <a:pt x="1189" y="540"/>
                  <a:pt x="1188" y="542"/>
                  <a:pt x="1188" y="545"/>
                </a:cubicBezTo>
                <a:cubicBezTo>
                  <a:pt x="1185" y="556"/>
                  <a:pt x="1183" y="568"/>
                  <a:pt x="1180" y="580"/>
                </a:cubicBezTo>
                <a:cubicBezTo>
                  <a:pt x="1177" y="589"/>
                  <a:pt x="1176" y="602"/>
                  <a:pt x="1170" y="610"/>
                </a:cubicBezTo>
                <a:cubicBezTo>
                  <a:pt x="1167" y="614"/>
                  <a:pt x="1163" y="617"/>
                  <a:pt x="1163" y="623"/>
                </a:cubicBezTo>
                <a:cubicBezTo>
                  <a:pt x="1163" y="624"/>
                  <a:pt x="1163" y="624"/>
                  <a:pt x="1164" y="625"/>
                </a:cubicBezTo>
                <a:cubicBezTo>
                  <a:pt x="1164" y="625"/>
                  <a:pt x="1165" y="626"/>
                  <a:pt x="1165" y="626"/>
                </a:cubicBezTo>
                <a:cubicBezTo>
                  <a:pt x="1172" y="628"/>
                  <a:pt x="1177" y="623"/>
                  <a:pt x="1181" y="619"/>
                </a:cubicBezTo>
                <a:cubicBezTo>
                  <a:pt x="1182" y="618"/>
                  <a:pt x="1183" y="617"/>
                  <a:pt x="1183" y="617"/>
                </a:cubicBezTo>
                <a:cubicBezTo>
                  <a:pt x="1184" y="617"/>
                  <a:pt x="1185" y="617"/>
                  <a:pt x="1186" y="617"/>
                </a:cubicBezTo>
                <a:cubicBezTo>
                  <a:pt x="1187" y="619"/>
                  <a:pt x="1186" y="623"/>
                  <a:pt x="1186" y="625"/>
                </a:cubicBezTo>
                <a:cubicBezTo>
                  <a:pt x="1185" y="631"/>
                  <a:pt x="1182" y="637"/>
                  <a:pt x="1178" y="642"/>
                </a:cubicBezTo>
                <a:cubicBezTo>
                  <a:pt x="1173" y="649"/>
                  <a:pt x="1165" y="656"/>
                  <a:pt x="1160" y="665"/>
                </a:cubicBezTo>
                <a:cubicBezTo>
                  <a:pt x="1160" y="666"/>
                  <a:pt x="1159" y="668"/>
                  <a:pt x="1159" y="670"/>
                </a:cubicBezTo>
                <a:cubicBezTo>
                  <a:pt x="1159" y="674"/>
                  <a:pt x="1163" y="676"/>
                  <a:pt x="1166" y="676"/>
                </a:cubicBezTo>
                <a:cubicBezTo>
                  <a:pt x="1171" y="677"/>
                  <a:pt x="1174" y="673"/>
                  <a:pt x="1175" y="669"/>
                </a:cubicBezTo>
                <a:cubicBezTo>
                  <a:pt x="1176" y="666"/>
                  <a:pt x="1178" y="664"/>
                  <a:pt x="1180" y="662"/>
                </a:cubicBezTo>
                <a:cubicBezTo>
                  <a:pt x="1181" y="662"/>
                  <a:pt x="1182" y="662"/>
                  <a:pt x="1182" y="662"/>
                </a:cubicBezTo>
                <a:cubicBezTo>
                  <a:pt x="1182" y="663"/>
                  <a:pt x="1182" y="663"/>
                  <a:pt x="1182" y="663"/>
                </a:cubicBezTo>
                <a:cubicBezTo>
                  <a:pt x="1183" y="669"/>
                  <a:pt x="1182" y="674"/>
                  <a:pt x="1179" y="680"/>
                </a:cubicBezTo>
                <a:cubicBezTo>
                  <a:pt x="1177" y="685"/>
                  <a:pt x="1173" y="688"/>
                  <a:pt x="1169" y="692"/>
                </a:cubicBezTo>
                <a:cubicBezTo>
                  <a:pt x="1167" y="694"/>
                  <a:pt x="1164" y="696"/>
                  <a:pt x="1163" y="699"/>
                </a:cubicBezTo>
                <a:cubicBezTo>
                  <a:pt x="1100" y="669"/>
                  <a:pt x="1100" y="669"/>
                  <a:pt x="1100" y="669"/>
                </a:cubicBezTo>
                <a:cubicBezTo>
                  <a:pt x="1099" y="668"/>
                  <a:pt x="1098" y="667"/>
                  <a:pt x="1097" y="666"/>
                </a:cubicBezTo>
                <a:cubicBezTo>
                  <a:pt x="1094" y="664"/>
                  <a:pt x="1092" y="661"/>
                  <a:pt x="1090" y="658"/>
                </a:cubicBezTo>
                <a:cubicBezTo>
                  <a:pt x="1087" y="655"/>
                  <a:pt x="1078" y="637"/>
                  <a:pt x="1085" y="635"/>
                </a:cubicBezTo>
                <a:cubicBezTo>
                  <a:pt x="1087" y="634"/>
                  <a:pt x="1089" y="635"/>
                  <a:pt x="1090" y="636"/>
                </a:cubicBezTo>
                <a:cubicBezTo>
                  <a:pt x="1091" y="638"/>
                  <a:pt x="1092" y="639"/>
                  <a:pt x="1094" y="641"/>
                </a:cubicBezTo>
                <a:cubicBezTo>
                  <a:pt x="1097" y="644"/>
                  <a:pt x="1101" y="646"/>
                  <a:pt x="1105" y="645"/>
                </a:cubicBezTo>
                <a:cubicBezTo>
                  <a:pt x="1106" y="645"/>
                  <a:pt x="1107" y="645"/>
                  <a:pt x="1108" y="644"/>
                </a:cubicBezTo>
                <a:cubicBezTo>
                  <a:pt x="1110" y="643"/>
                  <a:pt x="1110" y="642"/>
                  <a:pt x="1110" y="640"/>
                </a:cubicBezTo>
                <a:cubicBezTo>
                  <a:pt x="1110" y="634"/>
                  <a:pt x="1107" y="629"/>
                  <a:pt x="1104" y="625"/>
                </a:cubicBezTo>
                <a:cubicBezTo>
                  <a:pt x="1100" y="620"/>
                  <a:pt x="1098" y="615"/>
                  <a:pt x="1094" y="609"/>
                </a:cubicBezTo>
                <a:cubicBezTo>
                  <a:pt x="1091" y="604"/>
                  <a:pt x="1087" y="599"/>
                  <a:pt x="1086" y="591"/>
                </a:cubicBezTo>
                <a:cubicBezTo>
                  <a:pt x="1092" y="585"/>
                  <a:pt x="1099" y="605"/>
                  <a:pt x="1107" y="602"/>
                </a:cubicBezTo>
                <a:cubicBezTo>
                  <a:pt x="1113" y="600"/>
                  <a:pt x="1110" y="592"/>
                  <a:pt x="1107" y="586"/>
                </a:cubicBezTo>
                <a:cubicBezTo>
                  <a:pt x="1099" y="575"/>
                  <a:pt x="1094" y="561"/>
                  <a:pt x="1090" y="547"/>
                </a:cubicBezTo>
                <a:cubicBezTo>
                  <a:pt x="1089" y="540"/>
                  <a:pt x="1088" y="533"/>
                  <a:pt x="1087" y="526"/>
                </a:cubicBezTo>
                <a:cubicBezTo>
                  <a:pt x="1086" y="523"/>
                  <a:pt x="1087" y="508"/>
                  <a:pt x="1080" y="512"/>
                </a:cubicBezTo>
                <a:cubicBezTo>
                  <a:pt x="1078" y="513"/>
                  <a:pt x="1078" y="516"/>
                  <a:pt x="1077" y="518"/>
                </a:cubicBezTo>
                <a:cubicBezTo>
                  <a:pt x="1074" y="530"/>
                  <a:pt x="1072" y="542"/>
                  <a:pt x="1069" y="553"/>
                </a:cubicBezTo>
                <a:cubicBezTo>
                  <a:pt x="1066" y="563"/>
                  <a:pt x="1065" y="575"/>
                  <a:pt x="1059" y="583"/>
                </a:cubicBezTo>
                <a:cubicBezTo>
                  <a:pt x="1056" y="588"/>
                  <a:pt x="1052" y="591"/>
                  <a:pt x="1052" y="597"/>
                </a:cubicBezTo>
                <a:cubicBezTo>
                  <a:pt x="1052" y="597"/>
                  <a:pt x="1053" y="598"/>
                  <a:pt x="1053" y="598"/>
                </a:cubicBezTo>
                <a:cubicBezTo>
                  <a:pt x="1053" y="599"/>
                  <a:pt x="1054" y="599"/>
                  <a:pt x="1055" y="599"/>
                </a:cubicBezTo>
                <a:cubicBezTo>
                  <a:pt x="1061" y="602"/>
                  <a:pt x="1066" y="597"/>
                  <a:pt x="1071" y="592"/>
                </a:cubicBezTo>
                <a:cubicBezTo>
                  <a:pt x="1071" y="591"/>
                  <a:pt x="1072" y="591"/>
                  <a:pt x="1073" y="590"/>
                </a:cubicBezTo>
                <a:cubicBezTo>
                  <a:pt x="1073" y="590"/>
                  <a:pt x="1074" y="590"/>
                  <a:pt x="1075" y="591"/>
                </a:cubicBezTo>
                <a:cubicBezTo>
                  <a:pt x="1076" y="592"/>
                  <a:pt x="1075" y="597"/>
                  <a:pt x="1075" y="599"/>
                </a:cubicBezTo>
                <a:cubicBezTo>
                  <a:pt x="1074" y="605"/>
                  <a:pt x="1071" y="610"/>
                  <a:pt x="1068" y="615"/>
                </a:cubicBezTo>
                <a:cubicBezTo>
                  <a:pt x="1062" y="623"/>
                  <a:pt x="1054" y="629"/>
                  <a:pt x="1050" y="638"/>
                </a:cubicBezTo>
                <a:cubicBezTo>
                  <a:pt x="1049" y="640"/>
                  <a:pt x="1048" y="642"/>
                  <a:pt x="1048" y="644"/>
                </a:cubicBezTo>
                <a:cubicBezTo>
                  <a:pt x="1048" y="645"/>
                  <a:pt x="1048" y="645"/>
                  <a:pt x="1049" y="646"/>
                </a:cubicBezTo>
                <a:cubicBezTo>
                  <a:pt x="1033" y="639"/>
                  <a:pt x="1033" y="639"/>
                  <a:pt x="1033" y="639"/>
                </a:cubicBezTo>
                <a:cubicBezTo>
                  <a:pt x="1030" y="635"/>
                  <a:pt x="1027" y="632"/>
                  <a:pt x="1024" y="628"/>
                </a:cubicBezTo>
                <a:cubicBezTo>
                  <a:pt x="1022" y="626"/>
                  <a:pt x="1019" y="623"/>
                  <a:pt x="1017" y="621"/>
                </a:cubicBezTo>
                <a:cubicBezTo>
                  <a:pt x="1015" y="618"/>
                  <a:pt x="1005" y="599"/>
                  <a:pt x="1012" y="597"/>
                </a:cubicBezTo>
                <a:cubicBezTo>
                  <a:pt x="1014" y="596"/>
                  <a:pt x="1016" y="597"/>
                  <a:pt x="1017" y="599"/>
                </a:cubicBezTo>
                <a:cubicBezTo>
                  <a:pt x="1019" y="600"/>
                  <a:pt x="1020" y="601"/>
                  <a:pt x="1021" y="603"/>
                </a:cubicBezTo>
                <a:cubicBezTo>
                  <a:pt x="1024" y="606"/>
                  <a:pt x="1028" y="608"/>
                  <a:pt x="1033" y="608"/>
                </a:cubicBezTo>
                <a:cubicBezTo>
                  <a:pt x="1034" y="608"/>
                  <a:pt x="1035" y="607"/>
                  <a:pt x="1036" y="607"/>
                </a:cubicBezTo>
                <a:cubicBezTo>
                  <a:pt x="1037" y="606"/>
                  <a:pt x="1038" y="604"/>
                  <a:pt x="1038" y="602"/>
                </a:cubicBezTo>
                <a:cubicBezTo>
                  <a:pt x="1038" y="596"/>
                  <a:pt x="1034" y="591"/>
                  <a:pt x="1031" y="587"/>
                </a:cubicBezTo>
                <a:cubicBezTo>
                  <a:pt x="1027" y="582"/>
                  <a:pt x="1025" y="577"/>
                  <a:pt x="1022" y="572"/>
                </a:cubicBezTo>
                <a:cubicBezTo>
                  <a:pt x="1018" y="566"/>
                  <a:pt x="1014" y="561"/>
                  <a:pt x="1013" y="554"/>
                </a:cubicBezTo>
                <a:cubicBezTo>
                  <a:pt x="1020" y="548"/>
                  <a:pt x="1026" y="567"/>
                  <a:pt x="1035" y="565"/>
                </a:cubicBezTo>
                <a:cubicBezTo>
                  <a:pt x="1041" y="563"/>
                  <a:pt x="1038" y="554"/>
                  <a:pt x="1034" y="549"/>
                </a:cubicBezTo>
                <a:cubicBezTo>
                  <a:pt x="1026" y="537"/>
                  <a:pt x="1021" y="523"/>
                  <a:pt x="1018" y="509"/>
                </a:cubicBezTo>
                <a:cubicBezTo>
                  <a:pt x="1016" y="502"/>
                  <a:pt x="1015" y="495"/>
                  <a:pt x="1014" y="488"/>
                </a:cubicBezTo>
                <a:cubicBezTo>
                  <a:pt x="1014" y="485"/>
                  <a:pt x="1014" y="470"/>
                  <a:pt x="1008" y="474"/>
                </a:cubicBezTo>
                <a:cubicBezTo>
                  <a:pt x="1006" y="476"/>
                  <a:pt x="1005" y="478"/>
                  <a:pt x="1004" y="480"/>
                </a:cubicBezTo>
                <a:cubicBezTo>
                  <a:pt x="1002" y="492"/>
                  <a:pt x="999" y="504"/>
                  <a:pt x="996" y="516"/>
                </a:cubicBezTo>
                <a:cubicBezTo>
                  <a:pt x="994" y="525"/>
                  <a:pt x="993" y="538"/>
                  <a:pt x="987" y="545"/>
                </a:cubicBezTo>
                <a:cubicBezTo>
                  <a:pt x="983" y="550"/>
                  <a:pt x="979" y="553"/>
                  <a:pt x="980" y="559"/>
                </a:cubicBezTo>
                <a:cubicBezTo>
                  <a:pt x="980" y="559"/>
                  <a:pt x="980" y="560"/>
                  <a:pt x="980" y="560"/>
                </a:cubicBezTo>
                <a:cubicBezTo>
                  <a:pt x="980" y="561"/>
                  <a:pt x="981" y="561"/>
                  <a:pt x="982" y="561"/>
                </a:cubicBezTo>
                <a:cubicBezTo>
                  <a:pt x="989" y="564"/>
                  <a:pt x="993" y="559"/>
                  <a:pt x="998" y="554"/>
                </a:cubicBezTo>
                <a:cubicBezTo>
                  <a:pt x="999" y="554"/>
                  <a:pt x="999" y="553"/>
                  <a:pt x="1000" y="553"/>
                </a:cubicBezTo>
                <a:cubicBezTo>
                  <a:pt x="1001" y="552"/>
                  <a:pt x="1002" y="552"/>
                  <a:pt x="1002" y="553"/>
                </a:cubicBezTo>
                <a:cubicBezTo>
                  <a:pt x="1004" y="554"/>
                  <a:pt x="1002" y="559"/>
                  <a:pt x="1002" y="561"/>
                </a:cubicBezTo>
                <a:cubicBezTo>
                  <a:pt x="1001" y="567"/>
                  <a:pt x="998" y="572"/>
                  <a:pt x="995" y="577"/>
                </a:cubicBezTo>
                <a:cubicBezTo>
                  <a:pt x="989" y="585"/>
                  <a:pt x="982" y="592"/>
                  <a:pt x="977" y="600"/>
                </a:cubicBezTo>
                <a:cubicBezTo>
                  <a:pt x="976" y="602"/>
                  <a:pt x="975" y="604"/>
                  <a:pt x="975" y="606"/>
                </a:cubicBezTo>
                <a:cubicBezTo>
                  <a:pt x="976" y="610"/>
                  <a:pt x="979" y="612"/>
                  <a:pt x="983" y="612"/>
                </a:cubicBezTo>
                <a:cubicBezTo>
                  <a:pt x="988" y="612"/>
                  <a:pt x="990" y="609"/>
                  <a:pt x="992" y="605"/>
                </a:cubicBezTo>
                <a:cubicBezTo>
                  <a:pt x="993" y="602"/>
                  <a:pt x="994" y="599"/>
                  <a:pt x="997" y="598"/>
                </a:cubicBezTo>
                <a:cubicBezTo>
                  <a:pt x="997" y="598"/>
                  <a:pt x="998" y="597"/>
                  <a:pt x="999" y="598"/>
                </a:cubicBezTo>
                <a:cubicBezTo>
                  <a:pt x="999" y="598"/>
                  <a:pt x="999" y="599"/>
                  <a:pt x="999" y="599"/>
                </a:cubicBezTo>
                <a:cubicBezTo>
                  <a:pt x="999" y="605"/>
                  <a:pt x="998" y="610"/>
                  <a:pt x="996" y="615"/>
                </a:cubicBezTo>
                <a:cubicBezTo>
                  <a:pt x="995" y="617"/>
                  <a:pt x="994" y="619"/>
                  <a:pt x="993" y="620"/>
                </a:cubicBezTo>
                <a:cubicBezTo>
                  <a:pt x="918" y="585"/>
                  <a:pt x="918" y="585"/>
                  <a:pt x="918" y="585"/>
                </a:cubicBezTo>
                <a:cubicBezTo>
                  <a:pt x="914" y="582"/>
                  <a:pt x="911" y="578"/>
                  <a:pt x="908" y="574"/>
                </a:cubicBezTo>
                <a:cubicBezTo>
                  <a:pt x="905" y="570"/>
                  <a:pt x="902" y="566"/>
                  <a:pt x="901" y="560"/>
                </a:cubicBezTo>
                <a:cubicBezTo>
                  <a:pt x="900" y="559"/>
                  <a:pt x="899" y="554"/>
                  <a:pt x="899" y="553"/>
                </a:cubicBezTo>
                <a:cubicBezTo>
                  <a:pt x="901" y="550"/>
                  <a:pt x="904" y="554"/>
                  <a:pt x="905" y="555"/>
                </a:cubicBezTo>
                <a:cubicBezTo>
                  <a:pt x="906" y="558"/>
                  <a:pt x="908" y="560"/>
                  <a:pt x="910" y="563"/>
                </a:cubicBezTo>
                <a:cubicBezTo>
                  <a:pt x="911" y="565"/>
                  <a:pt x="913" y="567"/>
                  <a:pt x="915" y="568"/>
                </a:cubicBezTo>
                <a:cubicBezTo>
                  <a:pt x="917" y="569"/>
                  <a:pt x="919" y="570"/>
                  <a:pt x="921" y="569"/>
                </a:cubicBezTo>
                <a:cubicBezTo>
                  <a:pt x="924" y="567"/>
                  <a:pt x="925" y="564"/>
                  <a:pt x="925" y="561"/>
                </a:cubicBezTo>
                <a:cubicBezTo>
                  <a:pt x="926" y="556"/>
                  <a:pt x="924" y="552"/>
                  <a:pt x="921" y="548"/>
                </a:cubicBezTo>
                <a:cubicBezTo>
                  <a:pt x="918" y="544"/>
                  <a:pt x="915" y="540"/>
                  <a:pt x="912" y="537"/>
                </a:cubicBezTo>
                <a:cubicBezTo>
                  <a:pt x="909" y="534"/>
                  <a:pt x="907" y="532"/>
                  <a:pt x="905" y="529"/>
                </a:cubicBezTo>
                <a:cubicBezTo>
                  <a:pt x="903" y="526"/>
                  <a:pt x="893" y="508"/>
                  <a:pt x="900" y="505"/>
                </a:cubicBezTo>
                <a:cubicBezTo>
                  <a:pt x="902" y="505"/>
                  <a:pt x="904" y="506"/>
                  <a:pt x="905" y="507"/>
                </a:cubicBezTo>
                <a:cubicBezTo>
                  <a:pt x="907" y="508"/>
                  <a:pt x="908" y="510"/>
                  <a:pt x="909" y="511"/>
                </a:cubicBezTo>
                <a:cubicBezTo>
                  <a:pt x="912" y="514"/>
                  <a:pt x="916" y="516"/>
                  <a:pt x="920" y="516"/>
                </a:cubicBezTo>
                <a:cubicBezTo>
                  <a:pt x="921" y="516"/>
                  <a:pt x="923" y="516"/>
                  <a:pt x="923" y="515"/>
                </a:cubicBezTo>
                <a:cubicBezTo>
                  <a:pt x="925" y="514"/>
                  <a:pt x="925" y="512"/>
                  <a:pt x="925" y="510"/>
                </a:cubicBezTo>
                <a:cubicBezTo>
                  <a:pt x="925" y="505"/>
                  <a:pt x="922" y="500"/>
                  <a:pt x="919" y="495"/>
                </a:cubicBezTo>
                <a:cubicBezTo>
                  <a:pt x="915" y="490"/>
                  <a:pt x="913" y="485"/>
                  <a:pt x="910" y="480"/>
                </a:cubicBezTo>
                <a:cubicBezTo>
                  <a:pt x="906" y="474"/>
                  <a:pt x="902" y="469"/>
                  <a:pt x="901" y="462"/>
                </a:cubicBezTo>
                <a:cubicBezTo>
                  <a:pt x="908" y="456"/>
                  <a:pt x="914" y="476"/>
                  <a:pt x="922" y="473"/>
                </a:cubicBezTo>
                <a:cubicBezTo>
                  <a:pt x="928" y="471"/>
                  <a:pt x="926" y="462"/>
                  <a:pt x="922" y="457"/>
                </a:cubicBezTo>
                <a:cubicBezTo>
                  <a:pt x="914" y="445"/>
                  <a:pt x="909" y="432"/>
                  <a:pt x="906" y="418"/>
                </a:cubicBezTo>
                <a:cubicBezTo>
                  <a:pt x="904" y="411"/>
                  <a:pt x="903" y="404"/>
                  <a:pt x="902" y="397"/>
                </a:cubicBezTo>
                <a:cubicBezTo>
                  <a:pt x="902" y="394"/>
                  <a:pt x="902" y="379"/>
                  <a:pt x="895" y="383"/>
                </a:cubicBezTo>
                <a:cubicBezTo>
                  <a:pt x="893" y="384"/>
                  <a:pt x="893" y="387"/>
                  <a:pt x="892" y="389"/>
                </a:cubicBezTo>
                <a:cubicBezTo>
                  <a:pt x="890" y="401"/>
                  <a:pt x="887" y="412"/>
                  <a:pt x="884" y="424"/>
                </a:cubicBezTo>
                <a:cubicBezTo>
                  <a:pt x="882" y="433"/>
                  <a:pt x="880" y="446"/>
                  <a:pt x="875" y="454"/>
                </a:cubicBezTo>
                <a:cubicBezTo>
                  <a:pt x="871" y="458"/>
                  <a:pt x="867" y="461"/>
                  <a:pt x="868" y="467"/>
                </a:cubicBezTo>
                <a:cubicBezTo>
                  <a:pt x="868" y="468"/>
                  <a:pt x="868" y="468"/>
                  <a:pt x="868" y="469"/>
                </a:cubicBezTo>
                <a:cubicBezTo>
                  <a:pt x="868" y="469"/>
                  <a:pt x="869" y="470"/>
                  <a:pt x="870" y="470"/>
                </a:cubicBezTo>
                <a:cubicBezTo>
                  <a:pt x="877" y="472"/>
                  <a:pt x="881" y="467"/>
                  <a:pt x="886" y="463"/>
                </a:cubicBezTo>
                <a:cubicBezTo>
                  <a:pt x="886" y="462"/>
                  <a:pt x="887" y="461"/>
                  <a:pt x="888" y="461"/>
                </a:cubicBezTo>
                <a:cubicBezTo>
                  <a:pt x="888" y="461"/>
                  <a:pt x="889" y="461"/>
                  <a:pt x="890" y="461"/>
                </a:cubicBezTo>
                <a:cubicBezTo>
                  <a:pt x="892" y="463"/>
                  <a:pt x="890" y="468"/>
                  <a:pt x="890" y="469"/>
                </a:cubicBezTo>
                <a:cubicBezTo>
                  <a:pt x="889" y="475"/>
                  <a:pt x="886" y="481"/>
                  <a:pt x="883" y="486"/>
                </a:cubicBezTo>
                <a:cubicBezTo>
                  <a:pt x="877" y="494"/>
                  <a:pt x="869" y="500"/>
                  <a:pt x="865" y="509"/>
                </a:cubicBezTo>
                <a:cubicBezTo>
                  <a:pt x="864" y="510"/>
                  <a:pt x="863" y="512"/>
                  <a:pt x="863" y="514"/>
                </a:cubicBezTo>
                <a:cubicBezTo>
                  <a:pt x="863" y="518"/>
                  <a:pt x="867" y="520"/>
                  <a:pt x="871" y="521"/>
                </a:cubicBezTo>
                <a:cubicBezTo>
                  <a:pt x="875" y="521"/>
                  <a:pt x="878" y="517"/>
                  <a:pt x="880" y="513"/>
                </a:cubicBezTo>
                <a:cubicBezTo>
                  <a:pt x="881" y="511"/>
                  <a:pt x="882" y="508"/>
                  <a:pt x="884" y="506"/>
                </a:cubicBezTo>
                <a:cubicBezTo>
                  <a:pt x="885" y="506"/>
                  <a:pt x="886" y="506"/>
                  <a:pt x="886" y="506"/>
                </a:cubicBezTo>
                <a:cubicBezTo>
                  <a:pt x="887" y="507"/>
                  <a:pt x="887" y="507"/>
                  <a:pt x="887" y="507"/>
                </a:cubicBezTo>
                <a:cubicBezTo>
                  <a:pt x="887" y="513"/>
                  <a:pt x="886" y="519"/>
                  <a:pt x="884" y="524"/>
                </a:cubicBezTo>
                <a:cubicBezTo>
                  <a:pt x="881" y="529"/>
                  <a:pt x="877" y="532"/>
                  <a:pt x="873" y="537"/>
                </a:cubicBezTo>
                <a:cubicBezTo>
                  <a:pt x="871" y="539"/>
                  <a:pt x="868" y="541"/>
                  <a:pt x="867" y="544"/>
                </a:cubicBezTo>
                <a:cubicBezTo>
                  <a:pt x="866" y="546"/>
                  <a:pt x="865" y="548"/>
                  <a:pt x="865" y="550"/>
                </a:cubicBezTo>
                <a:cubicBezTo>
                  <a:pt x="865" y="552"/>
                  <a:pt x="867" y="555"/>
                  <a:pt x="869" y="555"/>
                </a:cubicBezTo>
                <a:cubicBezTo>
                  <a:pt x="872" y="557"/>
                  <a:pt x="875" y="555"/>
                  <a:pt x="877" y="553"/>
                </a:cubicBezTo>
                <a:cubicBezTo>
                  <a:pt x="879" y="552"/>
                  <a:pt x="885" y="542"/>
                  <a:pt x="887" y="546"/>
                </a:cubicBezTo>
                <a:cubicBezTo>
                  <a:pt x="888" y="547"/>
                  <a:pt x="886" y="552"/>
                  <a:pt x="886" y="554"/>
                </a:cubicBezTo>
                <a:cubicBezTo>
                  <a:pt x="885" y="559"/>
                  <a:pt x="883" y="564"/>
                  <a:pt x="881" y="569"/>
                </a:cubicBezTo>
                <a:cubicBezTo>
                  <a:pt x="812" y="537"/>
                  <a:pt x="812" y="537"/>
                  <a:pt x="812" y="537"/>
                </a:cubicBezTo>
                <a:cubicBezTo>
                  <a:pt x="812" y="537"/>
                  <a:pt x="812" y="537"/>
                  <a:pt x="812" y="537"/>
                </a:cubicBezTo>
                <a:cubicBezTo>
                  <a:pt x="812" y="531"/>
                  <a:pt x="809" y="526"/>
                  <a:pt x="806" y="522"/>
                </a:cubicBezTo>
                <a:cubicBezTo>
                  <a:pt x="802" y="517"/>
                  <a:pt x="800" y="511"/>
                  <a:pt x="797" y="506"/>
                </a:cubicBezTo>
                <a:cubicBezTo>
                  <a:pt x="793" y="500"/>
                  <a:pt x="789" y="495"/>
                  <a:pt x="788" y="488"/>
                </a:cubicBezTo>
                <a:cubicBezTo>
                  <a:pt x="794" y="482"/>
                  <a:pt x="801" y="502"/>
                  <a:pt x="809" y="499"/>
                </a:cubicBezTo>
                <a:cubicBezTo>
                  <a:pt x="815" y="497"/>
                  <a:pt x="812" y="488"/>
                  <a:pt x="809" y="483"/>
                </a:cubicBezTo>
                <a:cubicBezTo>
                  <a:pt x="801" y="471"/>
                  <a:pt x="796" y="458"/>
                  <a:pt x="792" y="444"/>
                </a:cubicBezTo>
                <a:cubicBezTo>
                  <a:pt x="791" y="437"/>
                  <a:pt x="790" y="430"/>
                  <a:pt x="789" y="423"/>
                </a:cubicBezTo>
                <a:cubicBezTo>
                  <a:pt x="788" y="420"/>
                  <a:pt x="789" y="405"/>
                  <a:pt x="782" y="409"/>
                </a:cubicBezTo>
                <a:cubicBezTo>
                  <a:pt x="780" y="410"/>
                  <a:pt x="780" y="413"/>
                  <a:pt x="779" y="415"/>
                </a:cubicBezTo>
                <a:cubicBezTo>
                  <a:pt x="776" y="427"/>
                  <a:pt x="774" y="439"/>
                  <a:pt x="771" y="450"/>
                </a:cubicBezTo>
                <a:cubicBezTo>
                  <a:pt x="769" y="460"/>
                  <a:pt x="767" y="472"/>
                  <a:pt x="761" y="480"/>
                </a:cubicBezTo>
                <a:cubicBezTo>
                  <a:pt x="758" y="484"/>
                  <a:pt x="754" y="488"/>
                  <a:pt x="755" y="493"/>
                </a:cubicBezTo>
                <a:cubicBezTo>
                  <a:pt x="755" y="494"/>
                  <a:pt x="755" y="494"/>
                  <a:pt x="755" y="495"/>
                </a:cubicBezTo>
                <a:cubicBezTo>
                  <a:pt x="755" y="495"/>
                  <a:pt x="756" y="496"/>
                  <a:pt x="757" y="496"/>
                </a:cubicBezTo>
                <a:cubicBezTo>
                  <a:pt x="764" y="498"/>
                  <a:pt x="768" y="493"/>
                  <a:pt x="773" y="489"/>
                </a:cubicBezTo>
                <a:cubicBezTo>
                  <a:pt x="773" y="488"/>
                  <a:pt x="774" y="488"/>
                  <a:pt x="775" y="487"/>
                </a:cubicBezTo>
                <a:cubicBezTo>
                  <a:pt x="775" y="487"/>
                  <a:pt x="776" y="487"/>
                  <a:pt x="777" y="487"/>
                </a:cubicBezTo>
                <a:cubicBezTo>
                  <a:pt x="779" y="489"/>
                  <a:pt x="777" y="494"/>
                  <a:pt x="777" y="495"/>
                </a:cubicBezTo>
                <a:cubicBezTo>
                  <a:pt x="776" y="501"/>
                  <a:pt x="773" y="507"/>
                  <a:pt x="770" y="512"/>
                </a:cubicBezTo>
                <a:cubicBezTo>
                  <a:pt x="769" y="513"/>
                  <a:pt x="768" y="514"/>
                  <a:pt x="767" y="516"/>
                </a:cubicBezTo>
                <a:cubicBezTo>
                  <a:pt x="733" y="500"/>
                  <a:pt x="733" y="500"/>
                  <a:pt x="733" y="500"/>
                </a:cubicBezTo>
                <a:cubicBezTo>
                  <a:pt x="731" y="498"/>
                  <a:pt x="729" y="496"/>
                  <a:pt x="727" y="494"/>
                </a:cubicBezTo>
                <a:cubicBezTo>
                  <a:pt x="725" y="491"/>
                  <a:pt x="722" y="489"/>
                  <a:pt x="720" y="486"/>
                </a:cubicBezTo>
                <a:cubicBezTo>
                  <a:pt x="718" y="483"/>
                  <a:pt x="708" y="465"/>
                  <a:pt x="715" y="462"/>
                </a:cubicBezTo>
                <a:cubicBezTo>
                  <a:pt x="717" y="462"/>
                  <a:pt x="719" y="463"/>
                  <a:pt x="720" y="464"/>
                </a:cubicBezTo>
                <a:cubicBezTo>
                  <a:pt x="722" y="465"/>
                  <a:pt x="723" y="467"/>
                  <a:pt x="724" y="468"/>
                </a:cubicBezTo>
                <a:cubicBezTo>
                  <a:pt x="727" y="471"/>
                  <a:pt x="731" y="473"/>
                  <a:pt x="736" y="473"/>
                </a:cubicBezTo>
                <a:cubicBezTo>
                  <a:pt x="737" y="473"/>
                  <a:pt x="738" y="473"/>
                  <a:pt x="739" y="472"/>
                </a:cubicBezTo>
                <a:cubicBezTo>
                  <a:pt x="740" y="471"/>
                  <a:pt x="741" y="469"/>
                  <a:pt x="741" y="467"/>
                </a:cubicBezTo>
                <a:cubicBezTo>
                  <a:pt x="741" y="462"/>
                  <a:pt x="737" y="457"/>
                  <a:pt x="734" y="452"/>
                </a:cubicBezTo>
                <a:cubicBezTo>
                  <a:pt x="730" y="447"/>
                  <a:pt x="728" y="442"/>
                  <a:pt x="725" y="437"/>
                </a:cubicBezTo>
                <a:cubicBezTo>
                  <a:pt x="721" y="431"/>
                  <a:pt x="717" y="426"/>
                  <a:pt x="716" y="419"/>
                </a:cubicBezTo>
                <a:cubicBezTo>
                  <a:pt x="723" y="413"/>
                  <a:pt x="729" y="433"/>
                  <a:pt x="738" y="430"/>
                </a:cubicBezTo>
                <a:cubicBezTo>
                  <a:pt x="744" y="428"/>
                  <a:pt x="741" y="419"/>
                  <a:pt x="737" y="414"/>
                </a:cubicBezTo>
                <a:cubicBezTo>
                  <a:pt x="729" y="402"/>
                  <a:pt x="724" y="389"/>
                  <a:pt x="721" y="375"/>
                </a:cubicBezTo>
                <a:cubicBezTo>
                  <a:pt x="719" y="368"/>
                  <a:pt x="718" y="361"/>
                  <a:pt x="717" y="354"/>
                </a:cubicBezTo>
                <a:cubicBezTo>
                  <a:pt x="717" y="351"/>
                  <a:pt x="717" y="335"/>
                  <a:pt x="711" y="340"/>
                </a:cubicBezTo>
                <a:cubicBezTo>
                  <a:pt x="709" y="341"/>
                  <a:pt x="708" y="343"/>
                  <a:pt x="707" y="346"/>
                </a:cubicBezTo>
                <a:cubicBezTo>
                  <a:pt x="705" y="357"/>
                  <a:pt x="702" y="369"/>
                  <a:pt x="699" y="381"/>
                </a:cubicBezTo>
                <a:cubicBezTo>
                  <a:pt x="697" y="390"/>
                  <a:pt x="696" y="403"/>
                  <a:pt x="690" y="411"/>
                </a:cubicBezTo>
                <a:cubicBezTo>
                  <a:pt x="686" y="415"/>
                  <a:pt x="682" y="418"/>
                  <a:pt x="683" y="424"/>
                </a:cubicBezTo>
                <a:cubicBezTo>
                  <a:pt x="683" y="425"/>
                  <a:pt x="683" y="425"/>
                  <a:pt x="683" y="426"/>
                </a:cubicBezTo>
                <a:cubicBezTo>
                  <a:pt x="683" y="426"/>
                  <a:pt x="684" y="427"/>
                  <a:pt x="685" y="427"/>
                </a:cubicBezTo>
                <a:cubicBezTo>
                  <a:pt x="692" y="429"/>
                  <a:pt x="697" y="424"/>
                  <a:pt x="701" y="420"/>
                </a:cubicBezTo>
                <a:cubicBezTo>
                  <a:pt x="702" y="419"/>
                  <a:pt x="702" y="418"/>
                  <a:pt x="703" y="418"/>
                </a:cubicBezTo>
                <a:cubicBezTo>
                  <a:pt x="704" y="418"/>
                  <a:pt x="705" y="418"/>
                  <a:pt x="705" y="418"/>
                </a:cubicBezTo>
                <a:cubicBezTo>
                  <a:pt x="707" y="420"/>
                  <a:pt x="705" y="424"/>
                  <a:pt x="705" y="426"/>
                </a:cubicBezTo>
                <a:cubicBezTo>
                  <a:pt x="704" y="432"/>
                  <a:pt x="701" y="438"/>
                  <a:pt x="698" y="443"/>
                </a:cubicBezTo>
                <a:cubicBezTo>
                  <a:pt x="692" y="450"/>
                  <a:pt x="685" y="457"/>
                  <a:pt x="680" y="466"/>
                </a:cubicBezTo>
                <a:cubicBezTo>
                  <a:pt x="679" y="467"/>
                  <a:pt x="678" y="469"/>
                  <a:pt x="678" y="471"/>
                </a:cubicBezTo>
                <a:cubicBezTo>
                  <a:pt x="679" y="475"/>
                  <a:pt x="682" y="477"/>
                  <a:pt x="686" y="477"/>
                </a:cubicBezTo>
                <a:cubicBezTo>
                  <a:pt x="691" y="478"/>
                  <a:pt x="693" y="474"/>
                  <a:pt x="695" y="470"/>
                </a:cubicBezTo>
                <a:cubicBezTo>
                  <a:pt x="696" y="467"/>
                  <a:pt x="697" y="465"/>
                  <a:pt x="700" y="463"/>
                </a:cubicBezTo>
                <a:cubicBezTo>
                  <a:pt x="700" y="463"/>
                  <a:pt x="701" y="463"/>
                  <a:pt x="702" y="463"/>
                </a:cubicBezTo>
                <a:cubicBezTo>
                  <a:pt x="702" y="464"/>
                  <a:pt x="702" y="464"/>
                  <a:pt x="702" y="464"/>
                </a:cubicBezTo>
                <a:cubicBezTo>
                  <a:pt x="702" y="470"/>
                  <a:pt x="701" y="475"/>
                  <a:pt x="699" y="481"/>
                </a:cubicBezTo>
                <a:cubicBezTo>
                  <a:pt x="698" y="482"/>
                  <a:pt x="698" y="483"/>
                  <a:pt x="697" y="483"/>
                </a:cubicBezTo>
                <a:cubicBezTo>
                  <a:pt x="650" y="462"/>
                  <a:pt x="650" y="462"/>
                  <a:pt x="650" y="462"/>
                </a:cubicBezTo>
                <a:cubicBezTo>
                  <a:pt x="649" y="454"/>
                  <a:pt x="645" y="447"/>
                  <a:pt x="641" y="442"/>
                </a:cubicBezTo>
                <a:cubicBezTo>
                  <a:pt x="634" y="433"/>
                  <a:pt x="625" y="424"/>
                  <a:pt x="627" y="413"/>
                </a:cubicBezTo>
                <a:cubicBezTo>
                  <a:pt x="634" y="414"/>
                  <a:pt x="636" y="426"/>
                  <a:pt x="644" y="426"/>
                </a:cubicBezTo>
                <a:cubicBezTo>
                  <a:pt x="649" y="426"/>
                  <a:pt x="651" y="419"/>
                  <a:pt x="650" y="413"/>
                </a:cubicBezTo>
                <a:cubicBezTo>
                  <a:pt x="648" y="402"/>
                  <a:pt x="638" y="394"/>
                  <a:pt x="631" y="385"/>
                </a:cubicBezTo>
                <a:cubicBezTo>
                  <a:pt x="628" y="381"/>
                  <a:pt x="625" y="376"/>
                  <a:pt x="623" y="371"/>
                </a:cubicBezTo>
                <a:cubicBezTo>
                  <a:pt x="623" y="369"/>
                  <a:pt x="621" y="365"/>
                  <a:pt x="622" y="363"/>
                </a:cubicBezTo>
                <a:cubicBezTo>
                  <a:pt x="624" y="361"/>
                  <a:pt x="627" y="364"/>
                  <a:pt x="628" y="366"/>
                </a:cubicBezTo>
                <a:cubicBezTo>
                  <a:pt x="629" y="368"/>
                  <a:pt x="631" y="371"/>
                  <a:pt x="633" y="373"/>
                </a:cubicBezTo>
                <a:cubicBezTo>
                  <a:pt x="634" y="375"/>
                  <a:pt x="636" y="377"/>
                  <a:pt x="637" y="378"/>
                </a:cubicBezTo>
                <a:cubicBezTo>
                  <a:pt x="639" y="379"/>
                  <a:pt x="642" y="380"/>
                  <a:pt x="644" y="379"/>
                </a:cubicBezTo>
                <a:cubicBezTo>
                  <a:pt x="647" y="378"/>
                  <a:pt x="648" y="375"/>
                  <a:pt x="648" y="372"/>
                </a:cubicBezTo>
                <a:cubicBezTo>
                  <a:pt x="648" y="367"/>
                  <a:pt x="647" y="362"/>
                  <a:pt x="644" y="358"/>
                </a:cubicBezTo>
                <a:cubicBezTo>
                  <a:pt x="641" y="354"/>
                  <a:pt x="638" y="351"/>
                  <a:pt x="635" y="347"/>
                </a:cubicBezTo>
                <a:cubicBezTo>
                  <a:pt x="632" y="345"/>
                  <a:pt x="630" y="342"/>
                  <a:pt x="628" y="339"/>
                </a:cubicBezTo>
                <a:cubicBezTo>
                  <a:pt x="625" y="336"/>
                  <a:pt x="616" y="318"/>
                  <a:pt x="623" y="316"/>
                </a:cubicBezTo>
                <a:cubicBezTo>
                  <a:pt x="625" y="315"/>
                  <a:pt x="627" y="316"/>
                  <a:pt x="628" y="317"/>
                </a:cubicBezTo>
                <a:cubicBezTo>
                  <a:pt x="629" y="319"/>
                  <a:pt x="630" y="320"/>
                  <a:pt x="632" y="322"/>
                </a:cubicBezTo>
                <a:cubicBezTo>
                  <a:pt x="634" y="325"/>
                  <a:pt x="639" y="327"/>
                  <a:pt x="643" y="327"/>
                </a:cubicBezTo>
                <a:cubicBezTo>
                  <a:pt x="644" y="326"/>
                  <a:pt x="645" y="326"/>
                  <a:pt x="646" y="326"/>
                </a:cubicBezTo>
                <a:cubicBezTo>
                  <a:pt x="648" y="325"/>
                  <a:pt x="648" y="323"/>
                  <a:pt x="648" y="321"/>
                </a:cubicBezTo>
                <a:cubicBezTo>
                  <a:pt x="648" y="315"/>
                  <a:pt x="645" y="310"/>
                  <a:pt x="642" y="306"/>
                </a:cubicBezTo>
                <a:cubicBezTo>
                  <a:pt x="638" y="301"/>
                  <a:pt x="636" y="296"/>
                  <a:pt x="632" y="291"/>
                </a:cubicBezTo>
                <a:cubicBezTo>
                  <a:pt x="629" y="285"/>
                  <a:pt x="625" y="280"/>
                  <a:pt x="624" y="273"/>
                </a:cubicBezTo>
                <a:cubicBezTo>
                  <a:pt x="630" y="266"/>
                  <a:pt x="637" y="286"/>
                  <a:pt x="645" y="284"/>
                </a:cubicBezTo>
                <a:cubicBezTo>
                  <a:pt x="651" y="282"/>
                  <a:pt x="648" y="273"/>
                  <a:pt x="645" y="268"/>
                </a:cubicBezTo>
                <a:cubicBezTo>
                  <a:pt x="637" y="256"/>
                  <a:pt x="631" y="242"/>
                  <a:pt x="628" y="228"/>
                </a:cubicBezTo>
                <a:cubicBezTo>
                  <a:pt x="627" y="221"/>
                  <a:pt x="626" y="214"/>
                  <a:pt x="625" y="207"/>
                </a:cubicBezTo>
                <a:cubicBezTo>
                  <a:pt x="624" y="204"/>
                  <a:pt x="625" y="189"/>
                  <a:pt x="618" y="193"/>
                </a:cubicBezTo>
                <a:cubicBezTo>
                  <a:pt x="616" y="195"/>
                  <a:pt x="616" y="197"/>
                  <a:pt x="615" y="199"/>
                </a:cubicBezTo>
                <a:cubicBezTo>
                  <a:pt x="612" y="211"/>
                  <a:pt x="610" y="223"/>
                  <a:pt x="607" y="235"/>
                </a:cubicBezTo>
                <a:cubicBezTo>
                  <a:pt x="604" y="244"/>
                  <a:pt x="603" y="257"/>
                  <a:pt x="597" y="264"/>
                </a:cubicBezTo>
                <a:cubicBezTo>
                  <a:pt x="594" y="269"/>
                  <a:pt x="590" y="272"/>
                  <a:pt x="590" y="278"/>
                </a:cubicBezTo>
                <a:cubicBezTo>
                  <a:pt x="590" y="278"/>
                  <a:pt x="590" y="279"/>
                  <a:pt x="591" y="279"/>
                </a:cubicBezTo>
                <a:cubicBezTo>
                  <a:pt x="591" y="280"/>
                  <a:pt x="592" y="280"/>
                  <a:pt x="592" y="280"/>
                </a:cubicBezTo>
                <a:cubicBezTo>
                  <a:pt x="599" y="283"/>
                  <a:pt x="604" y="278"/>
                  <a:pt x="609" y="273"/>
                </a:cubicBezTo>
                <a:cubicBezTo>
                  <a:pt x="609" y="273"/>
                  <a:pt x="610" y="272"/>
                  <a:pt x="610" y="272"/>
                </a:cubicBezTo>
                <a:cubicBezTo>
                  <a:pt x="611" y="271"/>
                  <a:pt x="612" y="271"/>
                  <a:pt x="613" y="272"/>
                </a:cubicBezTo>
                <a:cubicBezTo>
                  <a:pt x="614" y="273"/>
                  <a:pt x="613" y="278"/>
                  <a:pt x="613" y="280"/>
                </a:cubicBezTo>
                <a:cubicBezTo>
                  <a:pt x="612" y="286"/>
                  <a:pt x="609" y="291"/>
                  <a:pt x="605" y="296"/>
                </a:cubicBezTo>
                <a:cubicBezTo>
                  <a:pt x="600" y="304"/>
                  <a:pt x="592" y="311"/>
                  <a:pt x="588" y="319"/>
                </a:cubicBezTo>
                <a:cubicBezTo>
                  <a:pt x="587" y="321"/>
                  <a:pt x="586" y="323"/>
                  <a:pt x="586" y="325"/>
                </a:cubicBezTo>
                <a:cubicBezTo>
                  <a:pt x="586" y="329"/>
                  <a:pt x="590" y="331"/>
                  <a:pt x="594" y="331"/>
                </a:cubicBezTo>
                <a:cubicBezTo>
                  <a:pt x="598" y="331"/>
                  <a:pt x="601" y="328"/>
                  <a:pt x="603" y="324"/>
                </a:cubicBezTo>
                <a:cubicBezTo>
                  <a:pt x="604" y="321"/>
                  <a:pt x="605" y="318"/>
                  <a:pt x="607" y="317"/>
                </a:cubicBezTo>
                <a:cubicBezTo>
                  <a:pt x="608" y="316"/>
                  <a:pt x="609" y="316"/>
                  <a:pt x="609" y="317"/>
                </a:cubicBezTo>
                <a:cubicBezTo>
                  <a:pt x="609" y="317"/>
                  <a:pt x="609" y="317"/>
                  <a:pt x="609" y="318"/>
                </a:cubicBezTo>
                <a:cubicBezTo>
                  <a:pt x="610" y="324"/>
                  <a:pt x="609" y="329"/>
                  <a:pt x="606" y="334"/>
                </a:cubicBezTo>
                <a:cubicBezTo>
                  <a:pt x="604" y="340"/>
                  <a:pt x="600" y="343"/>
                  <a:pt x="596" y="347"/>
                </a:cubicBezTo>
                <a:cubicBezTo>
                  <a:pt x="593" y="349"/>
                  <a:pt x="591" y="351"/>
                  <a:pt x="590" y="354"/>
                </a:cubicBezTo>
                <a:cubicBezTo>
                  <a:pt x="588" y="356"/>
                  <a:pt x="588" y="358"/>
                  <a:pt x="588" y="361"/>
                </a:cubicBezTo>
                <a:cubicBezTo>
                  <a:pt x="588" y="363"/>
                  <a:pt x="590" y="365"/>
                  <a:pt x="592" y="366"/>
                </a:cubicBezTo>
                <a:cubicBezTo>
                  <a:pt x="595" y="367"/>
                  <a:pt x="598" y="366"/>
                  <a:pt x="600" y="363"/>
                </a:cubicBezTo>
                <a:cubicBezTo>
                  <a:pt x="601" y="362"/>
                  <a:pt x="608" y="352"/>
                  <a:pt x="610" y="356"/>
                </a:cubicBezTo>
                <a:cubicBezTo>
                  <a:pt x="611" y="358"/>
                  <a:pt x="609" y="363"/>
                  <a:pt x="609" y="365"/>
                </a:cubicBezTo>
                <a:cubicBezTo>
                  <a:pt x="607" y="370"/>
                  <a:pt x="606" y="375"/>
                  <a:pt x="604" y="380"/>
                </a:cubicBezTo>
                <a:cubicBezTo>
                  <a:pt x="600" y="390"/>
                  <a:pt x="593" y="400"/>
                  <a:pt x="586" y="408"/>
                </a:cubicBezTo>
                <a:cubicBezTo>
                  <a:pt x="582" y="411"/>
                  <a:pt x="578" y="415"/>
                  <a:pt x="579" y="420"/>
                </a:cubicBezTo>
                <a:cubicBezTo>
                  <a:pt x="579" y="426"/>
                  <a:pt x="587" y="429"/>
                  <a:pt x="592" y="427"/>
                </a:cubicBezTo>
                <a:cubicBezTo>
                  <a:pt x="600" y="425"/>
                  <a:pt x="600" y="417"/>
                  <a:pt x="605" y="413"/>
                </a:cubicBezTo>
                <a:cubicBezTo>
                  <a:pt x="606" y="413"/>
                  <a:pt x="606" y="413"/>
                  <a:pt x="606" y="413"/>
                </a:cubicBezTo>
                <a:cubicBezTo>
                  <a:pt x="608" y="413"/>
                  <a:pt x="608" y="415"/>
                  <a:pt x="608" y="416"/>
                </a:cubicBezTo>
                <a:cubicBezTo>
                  <a:pt x="606" y="424"/>
                  <a:pt x="604" y="431"/>
                  <a:pt x="600" y="438"/>
                </a:cubicBezTo>
                <a:cubicBezTo>
                  <a:pt x="549" y="415"/>
                  <a:pt x="549" y="415"/>
                  <a:pt x="549" y="415"/>
                </a:cubicBezTo>
                <a:cubicBezTo>
                  <a:pt x="547" y="412"/>
                  <a:pt x="544" y="410"/>
                  <a:pt x="542" y="408"/>
                </a:cubicBezTo>
                <a:cubicBezTo>
                  <a:pt x="540" y="405"/>
                  <a:pt x="538" y="402"/>
                  <a:pt x="535" y="400"/>
                </a:cubicBezTo>
                <a:cubicBezTo>
                  <a:pt x="533" y="397"/>
                  <a:pt x="523" y="379"/>
                  <a:pt x="531" y="376"/>
                </a:cubicBezTo>
                <a:cubicBezTo>
                  <a:pt x="532" y="375"/>
                  <a:pt x="534" y="376"/>
                  <a:pt x="536" y="378"/>
                </a:cubicBezTo>
                <a:cubicBezTo>
                  <a:pt x="537" y="379"/>
                  <a:pt x="538" y="380"/>
                  <a:pt x="539" y="382"/>
                </a:cubicBezTo>
                <a:cubicBezTo>
                  <a:pt x="542" y="385"/>
                  <a:pt x="546" y="387"/>
                  <a:pt x="551" y="387"/>
                </a:cubicBezTo>
                <a:cubicBezTo>
                  <a:pt x="552" y="387"/>
                  <a:pt x="553" y="386"/>
                  <a:pt x="554" y="386"/>
                </a:cubicBezTo>
                <a:cubicBezTo>
                  <a:pt x="555" y="385"/>
                  <a:pt x="556" y="383"/>
                  <a:pt x="556" y="381"/>
                </a:cubicBezTo>
                <a:cubicBezTo>
                  <a:pt x="556" y="376"/>
                  <a:pt x="553" y="370"/>
                  <a:pt x="549" y="366"/>
                </a:cubicBezTo>
                <a:cubicBezTo>
                  <a:pt x="546" y="361"/>
                  <a:pt x="543" y="356"/>
                  <a:pt x="540" y="351"/>
                </a:cubicBezTo>
                <a:cubicBezTo>
                  <a:pt x="536" y="345"/>
                  <a:pt x="532" y="340"/>
                  <a:pt x="532" y="333"/>
                </a:cubicBezTo>
                <a:cubicBezTo>
                  <a:pt x="538" y="327"/>
                  <a:pt x="544" y="346"/>
                  <a:pt x="553" y="344"/>
                </a:cubicBezTo>
                <a:cubicBezTo>
                  <a:pt x="559" y="342"/>
                  <a:pt x="556" y="333"/>
                  <a:pt x="552" y="328"/>
                </a:cubicBezTo>
                <a:cubicBezTo>
                  <a:pt x="544" y="316"/>
                  <a:pt x="539" y="302"/>
                  <a:pt x="536" y="288"/>
                </a:cubicBezTo>
                <a:cubicBezTo>
                  <a:pt x="534" y="281"/>
                  <a:pt x="533" y="274"/>
                  <a:pt x="532" y="267"/>
                </a:cubicBezTo>
                <a:cubicBezTo>
                  <a:pt x="532" y="264"/>
                  <a:pt x="532" y="249"/>
                  <a:pt x="526" y="254"/>
                </a:cubicBezTo>
                <a:cubicBezTo>
                  <a:pt x="524" y="255"/>
                  <a:pt x="523" y="257"/>
                  <a:pt x="523" y="259"/>
                </a:cubicBezTo>
                <a:cubicBezTo>
                  <a:pt x="520" y="271"/>
                  <a:pt x="517" y="283"/>
                  <a:pt x="514" y="295"/>
                </a:cubicBezTo>
                <a:cubicBezTo>
                  <a:pt x="512" y="304"/>
                  <a:pt x="511" y="317"/>
                  <a:pt x="505" y="325"/>
                </a:cubicBezTo>
                <a:cubicBezTo>
                  <a:pt x="502" y="329"/>
                  <a:pt x="498" y="332"/>
                  <a:pt x="498" y="338"/>
                </a:cubicBezTo>
                <a:cubicBezTo>
                  <a:pt x="498" y="338"/>
                  <a:pt x="498" y="339"/>
                  <a:pt x="498" y="339"/>
                </a:cubicBezTo>
                <a:cubicBezTo>
                  <a:pt x="499" y="340"/>
                  <a:pt x="499" y="340"/>
                  <a:pt x="500" y="341"/>
                </a:cubicBezTo>
                <a:cubicBezTo>
                  <a:pt x="507" y="343"/>
                  <a:pt x="512" y="338"/>
                  <a:pt x="516" y="333"/>
                </a:cubicBezTo>
                <a:cubicBezTo>
                  <a:pt x="517" y="333"/>
                  <a:pt x="517" y="332"/>
                  <a:pt x="518" y="332"/>
                </a:cubicBezTo>
                <a:cubicBezTo>
                  <a:pt x="519" y="331"/>
                  <a:pt x="520" y="331"/>
                  <a:pt x="520" y="332"/>
                </a:cubicBezTo>
                <a:cubicBezTo>
                  <a:pt x="522" y="334"/>
                  <a:pt x="521" y="338"/>
                  <a:pt x="520" y="340"/>
                </a:cubicBezTo>
                <a:cubicBezTo>
                  <a:pt x="519" y="346"/>
                  <a:pt x="517" y="352"/>
                  <a:pt x="513" y="356"/>
                </a:cubicBezTo>
                <a:cubicBezTo>
                  <a:pt x="507" y="364"/>
                  <a:pt x="500" y="371"/>
                  <a:pt x="495" y="379"/>
                </a:cubicBezTo>
                <a:cubicBezTo>
                  <a:pt x="494" y="381"/>
                  <a:pt x="493" y="383"/>
                  <a:pt x="494" y="385"/>
                </a:cubicBezTo>
                <a:cubicBezTo>
                  <a:pt x="494" y="389"/>
                  <a:pt x="498" y="391"/>
                  <a:pt x="501" y="391"/>
                </a:cubicBezTo>
                <a:cubicBezTo>
                  <a:pt x="506" y="391"/>
                  <a:pt x="509" y="388"/>
                  <a:pt x="510" y="384"/>
                </a:cubicBezTo>
                <a:cubicBezTo>
                  <a:pt x="511" y="381"/>
                  <a:pt x="512" y="378"/>
                  <a:pt x="515" y="377"/>
                </a:cubicBezTo>
                <a:cubicBezTo>
                  <a:pt x="516" y="377"/>
                  <a:pt x="516" y="376"/>
                  <a:pt x="517" y="377"/>
                </a:cubicBezTo>
                <a:cubicBezTo>
                  <a:pt x="517" y="377"/>
                  <a:pt x="517" y="378"/>
                  <a:pt x="517" y="378"/>
                </a:cubicBezTo>
                <a:cubicBezTo>
                  <a:pt x="517" y="384"/>
                  <a:pt x="516" y="389"/>
                  <a:pt x="514" y="394"/>
                </a:cubicBezTo>
                <a:cubicBezTo>
                  <a:pt x="513" y="396"/>
                  <a:pt x="513" y="397"/>
                  <a:pt x="512" y="398"/>
                </a:cubicBezTo>
                <a:cubicBezTo>
                  <a:pt x="454" y="371"/>
                  <a:pt x="454" y="371"/>
                  <a:pt x="454" y="371"/>
                </a:cubicBezTo>
                <a:cubicBezTo>
                  <a:pt x="451" y="368"/>
                  <a:pt x="449" y="365"/>
                  <a:pt x="446" y="362"/>
                </a:cubicBezTo>
                <a:cubicBezTo>
                  <a:pt x="443" y="358"/>
                  <a:pt x="440" y="354"/>
                  <a:pt x="439" y="348"/>
                </a:cubicBezTo>
                <a:cubicBezTo>
                  <a:pt x="438" y="347"/>
                  <a:pt x="437" y="342"/>
                  <a:pt x="437" y="341"/>
                </a:cubicBezTo>
                <a:cubicBezTo>
                  <a:pt x="439" y="338"/>
                  <a:pt x="442" y="342"/>
                  <a:pt x="443" y="343"/>
                </a:cubicBezTo>
                <a:cubicBezTo>
                  <a:pt x="444" y="346"/>
                  <a:pt x="446" y="348"/>
                  <a:pt x="448" y="351"/>
                </a:cubicBezTo>
                <a:cubicBezTo>
                  <a:pt x="449" y="353"/>
                  <a:pt x="451" y="354"/>
                  <a:pt x="453" y="356"/>
                </a:cubicBezTo>
                <a:cubicBezTo>
                  <a:pt x="455" y="357"/>
                  <a:pt x="457" y="357"/>
                  <a:pt x="459" y="356"/>
                </a:cubicBezTo>
                <a:cubicBezTo>
                  <a:pt x="462" y="355"/>
                  <a:pt x="463" y="352"/>
                  <a:pt x="463" y="349"/>
                </a:cubicBezTo>
                <a:cubicBezTo>
                  <a:pt x="464" y="344"/>
                  <a:pt x="462" y="340"/>
                  <a:pt x="459" y="336"/>
                </a:cubicBezTo>
                <a:cubicBezTo>
                  <a:pt x="456" y="332"/>
                  <a:pt x="453" y="328"/>
                  <a:pt x="450" y="325"/>
                </a:cubicBezTo>
                <a:cubicBezTo>
                  <a:pt x="447" y="322"/>
                  <a:pt x="445" y="320"/>
                  <a:pt x="443" y="317"/>
                </a:cubicBezTo>
                <a:cubicBezTo>
                  <a:pt x="441" y="314"/>
                  <a:pt x="431" y="296"/>
                  <a:pt x="438" y="293"/>
                </a:cubicBezTo>
                <a:cubicBezTo>
                  <a:pt x="440" y="293"/>
                  <a:pt x="442" y="294"/>
                  <a:pt x="443" y="295"/>
                </a:cubicBezTo>
                <a:cubicBezTo>
                  <a:pt x="445" y="296"/>
                  <a:pt x="446" y="298"/>
                  <a:pt x="447" y="299"/>
                </a:cubicBezTo>
                <a:cubicBezTo>
                  <a:pt x="450" y="302"/>
                  <a:pt x="454" y="304"/>
                  <a:pt x="458" y="304"/>
                </a:cubicBezTo>
                <a:cubicBezTo>
                  <a:pt x="459" y="304"/>
                  <a:pt x="461" y="304"/>
                  <a:pt x="461" y="303"/>
                </a:cubicBezTo>
                <a:cubicBezTo>
                  <a:pt x="463" y="302"/>
                  <a:pt x="463" y="300"/>
                  <a:pt x="463" y="298"/>
                </a:cubicBezTo>
                <a:cubicBezTo>
                  <a:pt x="463" y="293"/>
                  <a:pt x="460" y="288"/>
                  <a:pt x="457" y="283"/>
                </a:cubicBezTo>
                <a:cubicBezTo>
                  <a:pt x="453" y="278"/>
                  <a:pt x="451" y="273"/>
                  <a:pt x="448" y="268"/>
                </a:cubicBezTo>
                <a:cubicBezTo>
                  <a:pt x="444" y="262"/>
                  <a:pt x="440" y="257"/>
                  <a:pt x="439" y="250"/>
                </a:cubicBezTo>
                <a:cubicBezTo>
                  <a:pt x="446" y="244"/>
                  <a:pt x="452" y="264"/>
                  <a:pt x="460" y="261"/>
                </a:cubicBezTo>
                <a:cubicBezTo>
                  <a:pt x="466" y="259"/>
                  <a:pt x="464" y="250"/>
                  <a:pt x="460" y="245"/>
                </a:cubicBezTo>
                <a:cubicBezTo>
                  <a:pt x="452" y="233"/>
                  <a:pt x="447" y="220"/>
                  <a:pt x="443" y="206"/>
                </a:cubicBezTo>
                <a:cubicBezTo>
                  <a:pt x="442" y="199"/>
                  <a:pt x="441" y="192"/>
                  <a:pt x="440" y="185"/>
                </a:cubicBezTo>
                <a:cubicBezTo>
                  <a:pt x="440" y="182"/>
                  <a:pt x="440" y="167"/>
                  <a:pt x="433" y="171"/>
                </a:cubicBezTo>
                <a:cubicBezTo>
                  <a:pt x="431" y="172"/>
                  <a:pt x="431" y="174"/>
                  <a:pt x="430" y="177"/>
                </a:cubicBezTo>
                <a:cubicBezTo>
                  <a:pt x="428" y="189"/>
                  <a:pt x="425" y="200"/>
                  <a:pt x="422" y="212"/>
                </a:cubicBezTo>
                <a:cubicBezTo>
                  <a:pt x="420" y="221"/>
                  <a:pt x="418" y="234"/>
                  <a:pt x="412" y="242"/>
                </a:cubicBezTo>
                <a:cubicBezTo>
                  <a:pt x="409" y="246"/>
                  <a:pt x="405" y="249"/>
                  <a:pt x="406" y="255"/>
                </a:cubicBezTo>
                <a:cubicBezTo>
                  <a:pt x="406" y="256"/>
                  <a:pt x="406" y="256"/>
                  <a:pt x="406" y="257"/>
                </a:cubicBezTo>
                <a:cubicBezTo>
                  <a:pt x="406" y="257"/>
                  <a:pt x="407" y="258"/>
                  <a:pt x="408" y="258"/>
                </a:cubicBezTo>
                <a:cubicBezTo>
                  <a:pt x="415" y="260"/>
                  <a:pt x="419" y="255"/>
                  <a:pt x="424" y="251"/>
                </a:cubicBezTo>
                <a:cubicBezTo>
                  <a:pt x="424" y="250"/>
                  <a:pt x="425" y="249"/>
                  <a:pt x="426" y="249"/>
                </a:cubicBezTo>
                <a:cubicBezTo>
                  <a:pt x="426" y="249"/>
                  <a:pt x="427" y="249"/>
                  <a:pt x="428" y="249"/>
                </a:cubicBezTo>
                <a:cubicBezTo>
                  <a:pt x="430" y="251"/>
                  <a:pt x="428" y="255"/>
                  <a:pt x="428" y="257"/>
                </a:cubicBezTo>
                <a:cubicBezTo>
                  <a:pt x="427" y="263"/>
                  <a:pt x="424" y="269"/>
                  <a:pt x="421" y="274"/>
                </a:cubicBezTo>
                <a:cubicBezTo>
                  <a:pt x="415" y="281"/>
                  <a:pt x="407" y="288"/>
                  <a:pt x="403" y="297"/>
                </a:cubicBezTo>
                <a:cubicBezTo>
                  <a:pt x="402" y="298"/>
                  <a:pt x="401" y="300"/>
                  <a:pt x="401" y="302"/>
                </a:cubicBezTo>
                <a:cubicBezTo>
                  <a:pt x="401" y="306"/>
                  <a:pt x="405" y="308"/>
                  <a:pt x="409" y="308"/>
                </a:cubicBezTo>
                <a:cubicBezTo>
                  <a:pt x="413" y="309"/>
                  <a:pt x="416" y="305"/>
                  <a:pt x="418" y="301"/>
                </a:cubicBezTo>
                <a:cubicBezTo>
                  <a:pt x="419" y="298"/>
                  <a:pt x="420" y="296"/>
                  <a:pt x="422" y="294"/>
                </a:cubicBezTo>
                <a:cubicBezTo>
                  <a:pt x="423" y="294"/>
                  <a:pt x="424" y="294"/>
                  <a:pt x="424" y="294"/>
                </a:cubicBezTo>
                <a:cubicBezTo>
                  <a:pt x="425" y="295"/>
                  <a:pt x="425" y="295"/>
                  <a:pt x="425" y="295"/>
                </a:cubicBezTo>
                <a:cubicBezTo>
                  <a:pt x="425" y="301"/>
                  <a:pt x="424" y="307"/>
                  <a:pt x="421" y="312"/>
                </a:cubicBezTo>
                <a:cubicBezTo>
                  <a:pt x="419" y="317"/>
                  <a:pt x="415" y="320"/>
                  <a:pt x="411" y="324"/>
                </a:cubicBezTo>
                <a:cubicBezTo>
                  <a:pt x="409" y="327"/>
                  <a:pt x="406" y="329"/>
                  <a:pt x="405" y="332"/>
                </a:cubicBezTo>
                <a:cubicBezTo>
                  <a:pt x="404" y="334"/>
                  <a:pt x="403" y="336"/>
                  <a:pt x="403" y="338"/>
                </a:cubicBezTo>
                <a:cubicBezTo>
                  <a:pt x="403" y="340"/>
                  <a:pt x="405" y="343"/>
                  <a:pt x="407" y="343"/>
                </a:cubicBezTo>
                <a:cubicBezTo>
                  <a:pt x="410" y="345"/>
                  <a:pt x="413" y="343"/>
                  <a:pt x="415" y="341"/>
                </a:cubicBezTo>
                <a:cubicBezTo>
                  <a:pt x="416" y="340"/>
                  <a:pt x="423" y="330"/>
                  <a:pt x="425" y="334"/>
                </a:cubicBezTo>
                <a:cubicBezTo>
                  <a:pt x="426" y="335"/>
                  <a:pt x="424" y="340"/>
                  <a:pt x="424" y="342"/>
                </a:cubicBezTo>
                <a:cubicBezTo>
                  <a:pt x="423" y="346"/>
                  <a:pt x="421" y="351"/>
                  <a:pt x="420" y="355"/>
                </a:cubicBezTo>
                <a:cubicBezTo>
                  <a:pt x="365" y="330"/>
                  <a:pt x="365" y="330"/>
                  <a:pt x="365" y="330"/>
                </a:cubicBezTo>
                <a:cubicBezTo>
                  <a:pt x="363" y="327"/>
                  <a:pt x="360" y="324"/>
                  <a:pt x="357" y="321"/>
                </a:cubicBezTo>
                <a:cubicBezTo>
                  <a:pt x="355" y="319"/>
                  <a:pt x="353" y="316"/>
                  <a:pt x="351" y="313"/>
                </a:cubicBezTo>
                <a:cubicBezTo>
                  <a:pt x="348" y="310"/>
                  <a:pt x="338" y="292"/>
                  <a:pt x="346" y="290"/>
                </a:cubicBezTo>
                <a:cubicBezTo>
                  <a:pt x="348" y="289"/>
                  <a:pt x="349" y="290"/>
                  <a:pt x="351" y="291"/>
                </a:cubicBezTo>
                <a:cubicBezTo>
                  <a:pt x="352" y="293"/>
                  <a:pt x="353" y="294"/>
                  <a:pt x="354" y="296"/>
                </a:cubicBezTo>
                <a:cubicBezTo>
                  <a:pt x="357" y="299"/>
                  <a:pt x="362" y="301"/>
                  <a:pt x="366" y="300"/>
                </a:cubicBezTo>
                <a:cubicBezTo>
                  <a:pt x="367" y="300"/>
                  <a:pt x="368" y="300"/>
                  <a:pt x="369" y="300"/>
                </a:cubicBezTo>
                <a:cubicBezTo>
                  <a:pt x="370" y="299"/>
                  <a:pt x="371" y="297"/>
                  <a:pt x="371" y="295"/>
                </a:cubicBezTo>
                <a:cubicBezTo>
                  <a:pt x="371" y="289"/>
                  <a:pt x="368" y="284"/>
                  <a:pt x="365" y="280"/>
                </a:cubicBezTo>
                <a:cubicBezTo>
                  <a:pt x="361" y="275"/>
                  <a:pt x="358" y="270"/>
                  <a:pt x="355" y="265"/>
                </a:cubicBezTo>
                <a:cubicBezTo>
                  <a:pt x="352" y="259"/>
                  <a:pt x="348" y="254"/>
                  <a:pt x="347" y="247"/>
                </a:cubicBezTo>
                <a:cubicBezTo>
                  <a:pt x="353" y="240"/>
                  <a:pt x="360" y="260"/>
                  <a:pt x="368" y="257"/>
                </a:cubicBezTo>
                <a:cubicBezTo>
                  <a:pt x="374" y="256"/>
                  <a:pt x="371" y="247"/>
                  <a:pt x="368" y="241"/>
                </a:cubicBezTo>
                <a:cubicBezTo>
                  <a:pt x="359" y="230"/>
                  <a:pt x="354" y="216"/>
                  <a:pt x="351" y="202"/>
                </a:cubicBezTo>
                <a:cubicBezTo>
                  <a:pt x="350" y="195"/>
                  <a:pt x="348" y="188"/>
                  <a:pt x="347" y="181"/>
                </a:cubicBezTo>
                <a:cubicBezTo>
                  <a:pt x="347" y="178"/>
                  <a:pt x="347" y="163"/>
                  <a:pt x="341" y="167"/>
                </a:cubicBezTo>
                <a:cubicBezTo>
                  <a:pt x="339" y="169"/>
                  <a:pt x="338" y="171"/>
                  <a:pt x="338" y="173"/>
                </a:cubicBezTo>
                <a:cubicBezTo>
                  <a:pt x="335" y="185"/>
                  <a:pt x="333" y="197"/>
                  <a:pt x="330" y="209"/>
                </a:cubicBezTo>
                <a:cubicBezTo>
                  <a:pt x="327" y="218"/>
                  <a:pt x="326" y="230"/>
                  <a:pt x="320" y="238"/>
                </a:cubicBezTo>
                <a:cubicBezTo>
                  <a:pt x="317" y="243"/>
                  <a:pt x="313" y="246"/>
                  <a:pt x="313" y="252"/>
                </a:cubicBezTo>
                <a:cubicBezTo>
                  <a:pt x="313" y="252"/>
                  <a:pt x="313" y="253"/>
                  <a:pt x="313" y="253"/>
                </a:cubicBezTo>
                <a:cubicBezTo>
                  <a:pt x="314" y="254"/>
                  <a:pt x="315" y="254"/>
                  <a:pt x="315" y="254"/>
                </a:cubicBezTo>
                <a:cubicBezTo>
                  <a:pt x="322" y="257"/>
                  <a:pt x="327" y="252"/>
                  <a:pt x="331" y="247"/>
                </a:cubicBezTo>
                <a:cubicBezTo>
                  <a:pt x="332" y="246"/>
                  <a:pt x="333" y="246"/>
                  <a:pt x="333" y="245"/>
                </a:cubicBezTo>
                <a:cubicBezTo>
                  <a:pt x="334" y="245"/>
                  <a:pt x="335" y="245"/>
                  <a:pt x="336" y="246"/>
                </a:cubicBezTo>
                <a:cubicBezTo>
                  <a:pt x="337" y="247"/>
                  <a:pt x="336" y="252"/>
                  <a:pt x="336" y="254"/>
                </a:cubicBezTo>
                <a:cubicBezTo>
                  <a:pt x="335" y="260"/>
                  <a:pt x="332" y="265"/>
                  <a:pt x="328" y="270"/>
                </a:cubicBezTo>
                <a:cubicBezTo>
                  <a:pt x="322" y="278"/>
                  <a:pt x="315" y="285"/>
                  <a:pt x="310" y="293"/>
                </a:cubicBezTo>
                <a:cubicBezTo>
                  <a:pt x="309" y="295"/>
                  <a:pt x="309" y="297"/>
                  <a:pt x="309" y="299"/>
                </a:cubicBezTo>
                <a:cubicBezTo>
                  <a:pt x="309" y="303"/>
                  <a:pt x="313" y="305"/>
                  <a:pt x="316" y="305"/>
                </a:cubicBezTo>
                <a:cubicBezTo>
                  <a:pt x="321" y="305"/>
                  <a:pt x="324" y="302"/>
                  <a:pt x="325" y="298"/>
                </a:cubicBezTo>
                <a:cubicBezTo>
                  <a:pt x="326" y="295"/>
                  <a:pt x="328" y="292"/>
                  <a:pt x="330" y="291"/>
                </a:cubicBezTo>
                <a:cubicBezTo>
                  <a:pt x="331" y="290"/>
                  <a:pt x="332" y="290"/>
                  <a:pt x="332" y="291"/>
                </a:cubicBezTo>
                <a:cubicBezTo>
                  <a:pt x="332" y="291"/>
                  <a:pt x="332" y="291"/>
                  <a:pt x="332" y="292"/>
                </a:cubicBezTo>
                <a:cubicBezTo>
                  <a:pt x="333" y="297"/>
                  <a:pt x="331" y="303"/>
                  <a:pt x="329" y="308"/>
                </a:cubicBezTo>
                <a:cubicBezTo>
                  <a:pt x="328" y="310"/>
                  <a:pt x="328" y="311"/>
                  <a:pt x="327" y="312"/>
                </a:cubicBezTo>
                <a:cubicBezTo>
                  <a:pt x="264" y="283"/>
                  <a:pt x="264" y="283"/>
                  <a:pt x="264" y="283"/>
                </a:cubicBezTo>
                <a:cubicBezTo>
                  <a:pt x="263" y="283"/>
                  <a:pt x="263" y="282"/>
                  <a:pt x="263" y="282"/>
                </a:cubicBezTo>
                <a:cubicBezTo>
                  <a:pt x="259" y="276"/>
                  <a:pt x="255" y="271"/>
                  <a:pt x="254" y="264"/>
                </a:cubicBezTo>
                <a:cubicBezTo>
                  <a:pt x="261" y="257"/>
                  <a:pt x="267" y="277"/>
                  <a:pt x="276" y="274"/>
                </a:cubicBezTo>
                <a:cubicBezTo>
                  <a:pt x="282" y="273"/>
                  <a:pt x="279" y="264"/>
                  <a:pt x="275" y="258"/>
                </a:cubicBezTo>
                <a:cubicBezTo>
                  <a:pt x="267" y="247"/>
                  <a:pt x="262" y="233"/>
                  <a:pt x="259" y="219"/>
                </a:cubicBezTo>
                <a:cubicBezTo>
                  <a:pt x="257" y="212"/>
                  <a:pt x="256" y="205"/>
                  <a:pt x="255" y="198"/>
                </a:cubicBezTo>
                <a:cubicBezTo>
                  <a:pt x="255" y="195"/>
                  <a:pt x="255" y="180"/>
                  <a:pt x="249" y="184"/>
                </a:cubicBezTo>
                <a:cubicBezTo>
                  <a:pt x="247" y="186"/>
                  <a:pt x="246" y="188"/>
                  <a:pt x="245" y="190"/>
                </a:cubicBezTo>
                <a:cubicBezTo>
                  <a:pt x="243" y="202"/>
                  <a:pt x="240" y="214"/>
                  <a:pt x="237" y="226"/>
                </a:cubicBezTo>
                <a:cubicBezTo>
                  <a:pt x="235" y="235"/>
                  <a:pt x="234" y="247"/>
                  <a:pt x="228" y="255"/>
                </a:cubicBezTo>
                <a:cubicBezTo>
                  <a:pt x="225" y="258"/>
                  <a:pt x="223" y="261"/>
                  <a:pt x="222" y="264"/>
                </a:cubicBezTo>
                <a:cubicBezTo>
                  <a:pt x="168" y="239"/>
                  <a:pt x="168" y="239"/>
                  <a:pt x="168" y="239"/>
                </a:cubicBezTo>
                <a:cubicBezTo>
                  <a:pt x="165" y="234"/>
                  <a:pt x="163" y="229"/>
                  <a:pt x="165" y="223"/>
                </a:cubicBezTo>
                <a:cubicBezTo>
                  <a:pt x="172" y="224"/>
                  <a:pt x="174" y="237"/>
                  <a:pt x="182" y="237"/>
                </a:cubicBezTo>
                <a:cubicBezTo>
                  <a:pt x="187" y="237"/>
                  <a:pt x="189" y="229"/>
                  <a:pt x="188" y="224"/>
                </a:cubicBezTo>
                <a:cubicBezTo>
                  <a:pt x="186" y="212"/>
                  <a:pt x="176" y="204"/>
                  <a:pt x="169" y="195"/>
                </a:cubicBezTo>
                <a:cubicBezTo>
                  <a:pt x="166" y="191"/>
                  <a:pt x="163" y="187"/>
                  <a:pt x="161" y="181"/>
                </a:cubicBezTo>
                <a:cubicBezTo>
                  <a:pt x="161" y="180"/>
                  <a:pt x="159" y="175"/>
                  <a:pt x="160" y="174"/>
                </a:cubicBezTo>
                <a:cubicBezTo>
                  <a:pt x="162" y="171"/>
                  <a:pt x="165" y="175"/>
                  <a:pt x="166" y="176"/>
                </a:cubicBezTo>
                <a:cubicBezTo>
                  <a:pt x="167" y="179"/>
                  <a:pt x="169" y="181"/>
                  <a:pt x="171" y="184"/>
                </a:cubicBezTo>
                <a:cubicBezTo>
                  <a:pt x="172" y="186"/>
                  <a:pt x="173" y="188"/>
                  <a:pt x="175" y="189"/>
                </a:cubicBezTo>
                <a:cubicBezTo>
                  <a:pt x="177" y="190"/>
                  <a:pt x="180" y="191"/>
                  <a:pt x="182" y="190"/>
                </a:cubicBezTo>
                <a:cubicBezTo>
                  <a:pt x="185" y="188"/>
                  <a:pt x="186" y="185"/>
                  <a:pt x="186" y="182"/>
                </a:cubicBezTo>
                <a:cubicBezTo>
                  <a:pt x="186" y="177"/>
                  <a:pt x="185" y="173"/>
                  <a:pt x="182" y="169"/>
                </a:cubicBezTo>
                <a:cubicBezTo>
                  <a:pt x="179" y="165"/>
                  <a:pt x="176" y="161"/>
                  <a:pt x="173" y="158"/>
                </a:cubicBezTo>
                <a:cubicBezTo>
                  <a:pt x="170" y="155"/>
                  <a:pt x="168" y="153"/>
                  <a:pt x="166" y="150"/>
                </a:cubicBezTo>
                <a:cubicBezTo>
                  <a:pt x="163" y="147"/>
                  <a:pt x="154" y="129"/>
                  <a:pt x="161" y="126"/>
                </a:cubicBezTo>
                <a:cubicBezTo>
                  <a:pt x="163" y="126"/>
                  <a:pt x="165" y="127"/>
                  <a:pt x="166" y="128"/>
                </a:cubicBezTo>
                <a:cubicBezTo>
                  <a:pt x="167" y="129"/>
                  <a:pt x="168" y="131"/>
                  <a:pt x="170" y="132"/>
                </a:cubicBezTo>
                <a:cubicBezTo>
                  <a:pt x="172" y="135"/>
                  <a:pt x="177" y="137"/>
                  <a:pt x="181" y="137"/>
                </a:cubicBezTo>
                <a:cubicBezTo>
                  <a:pt x="182" y="137"/>
                  <a:pt x="183" y="137"/>
                  <a:pt x="184" y="136"/>
                </a:cubicBezTo>
                <a:cubicBezTo>
                  <a:pt x="186" y="135"/>
                  <a:pt x="186" y="133"/>
                  <a:pt x="186" y="131"/>
                </a:cubicBezTo>
                <a:cubicBezTo>
                  <a:pt x="186" y="126"/>
                  <a:pt x="183" y="121"/>
                  <a:pt x="180" y="116"/>
                </a:cubicBezTo>
                <a:cubicBezTo>
                  <a:pt x="176" y="111"/>
                  <a:pt x="174" y="106"/>
                  <a:pt x="170" y="101"/>
                </a:cubicBezTo>
                <a:cubicBezTo>
                  <a:pt x="167" y="95"/>
                  <a:pt x="163" y="90"/>
                  <a:pt x="162" y="83"/>
                </a:cubicBezTo>
                <a:cubicBezTo>
                  <a:pt x="168" y="77"/>
                  <a:pt x="175" y="97"/>
                  <a:pt x="183" y="94"/>
                </a:cubicBezTo>
                <a:cubicBezTo>
                  <a:pt x="189" y="92"/>
                  <a:pt x="186" y="83"/>
                  <a:pt x="183" y="78"/>
                </a:cubicBezTo>
                <a:cubicBezTo>
                  <a:pt x="175" y="66"/>
                  <a:pt x="169" y="53"/>
                  <a:pt x="166" y="39"/>
                </a:cubicBezTo>
                <a:cubicBezTo>
                  <a:pt x="165" y="32"/>
                  <a:pt x="164" y="25"/>
                  <a:pt x="163" y="18"/>
                </a:cubicBezTo>
                <a:cubicBezTo>
                  <a:pt x="162" y="15"/>
                  <a:pt x="163" y="0"/>
                  <a:pt x="156" y="4"/>
                </a:cubicBezTo>
                <a:cubicBezTo>
                  <a:pt x="154" y="5"/>
                  <a:pt x="154" y="8"/>
                  <a:pt x="153" y="10"/>
                </a:cubicBezTo>
                <a:cubicBezTo>
                  <a:pt x="150" y="22"/>
                  <a:pt x="148" y="33"/>
                  <a:pt x="145" y="45"/>
                </a:cubicBezTo>
                <a:cubicBezTo>
                  <a:pt x="142" y="54"/>
                  <a:pt x="141" y="67"/>
                  <a:pt x="135" y="75"/>
                </a:cubicBezTo>
                <a:cubicBezTo>
                  <a:pt x="132" y="79"/>
                  <a:pt x="128" y="82"/>
                  <a:pt x="128" y="88"/>
                </a:cubicBezTo>
                <a:cubicBezTo>
                  <a:pt x="128" y="89"/>
                  <a:pt x="128" y="89"/>
                  <a:pt x="129" y="90"/>
                </a:cubicBezTo>
                <a:cubicBezTo>
                  <a:pt x="129" y="90"/>
                  <a:pt x="130" y="91"/>
                  <a:pt x="130" y="91"/>
                </a:cubicBezTo>
                <a:cubicBezTo>
                  <a:pt x="137" y="93"/>
                  <a:pt x="142" y="88"/>
                  <a:pt x="146" y="84"/>
                </a:cubicBezTo>
                <a:cubicBezTo>
                  <a:pt x="147" y="83"/>
                  <a:pt x="148" y="82"/>
                  <a:pt x="148" y="82"/>
                </a:cubicBezTo>
                <a:cubicBezTo>
                  <a:pt x="149" y="82"/>
                  <a:pt x="150" y="82"/>
                  <a:pt x="151" y="82"/>
                </a:cubicBezTo>
                <a:cubicBezTo>
                  <a:pt x="152" y="84"/>
                  <a:pt x="151" y="89"/>
                  <a:pt x="151" y="90"/>
                </a:cubicBezTo>
                <a:cubicBezTo>
                  <a:pt x="150" y="96"/>
                  <a:pt x="147" y="102"/>
                  <a:pt x="143" y="107"/>
                </a:cubicBezTo>
                <a:cubicBezTo>
                  <a:pt x="138" y="115"/>
                  <a:pt x="130" y="121"/>
                  <a:pt x="126" y="130"/>
                </a:cubicBezTo>
                <a:cubicBezTo>
                  <a:pt x="125" y="131"/>
                  <a:pt x="124" y="133"/>
                  <a:pt x="124" y="135"/>
                </a:cubicBezTo>
                <a:cubicBezTo>
                  <a:pt x="124" y="139"/>
                  <a:pt x="128" y="141"/>
                  <a:pt x="132" y="142"/>
                </a:cubicBezTo>
                <a:cubicBezTo>
                  <a:pt x="136" y="142"/>
                  <a:pt x="139" y="138"/>
                  <a:pt x="141" y="134"/>
                </a:cubicBezTo>
                <a:cubicBezTo>
                  <a:pt x="142" y="132"/>
                  <a:pt x="143" y="129"/>
                  <a:pt x="145" y="127"/>
                </a:cubicBezTo>
                <a:cubicBezTo>
                  <a:pt x="146" y="127"/>
                  <a:pt x="147" y="127"/>
                  <a:pt x="147" y="127"/>
                </a:cubicBezTo>
                <a:cubicBezTo>
                  <a:pt x="147" y="128"/>
                  <a:pt x="147" y="128"/>
                  <a:pt x="147" y="128"/>
                </a:cubicBezTo>
                <a:cubicBezTo>
                  <a:pt x="148" y="134"/>
                  <a:pt x="147" y="140"/>
                  <a:pt x="144" y="145"/>
                </a:cubicBezTo>
                <a:cubicBezTo>
                  <a:pt x="142" y="150"/>
                  <a:pt x="138" y="153"/>
                  <a:pt x="134" y="158"/>
                </a:cubicBezTo>
                <a:cubicBezTo>
                  <a:pt x="131" y="160"/>
                  <a:pt x="129" y="162"/>
                  <a:pt x="128" y="165"/>
                </a:cubicBezTo>
                <a:cubicBezTo>
                  <a:pt x="126" y="167"/>
                  <a:pt x="126" y="169"/>
                  <a:pt x="126" y="171"/>
                </a:cubicBezTo>
                <a:cubicBezTo>
                  <a:pt x="126" y="173"/>
                  <a:pt x="128" y="176"/>
                  <a:pt x="130" y="176"/>
                </a:cubicBezTo>
                <a:cubicBezTo>
                  <a:pt x="133" y="178"/>
                  <a:pt x="136" y="176"/>
                  <a:pt x="138" y="174"/>
                </a:cubicBezTo>
                <a:cubicBezTo>
                  <a:pt x="139" y="173"/>
                  <a:pt x="145" y="163"/>
                  <a:pt x="148" y="167"/>
                </a:cubicBezTo>
                <a:cubicBezTo>
                  <a:pt x="149" y="168"/>
                  <a:pt x="147" y="173"/>
                  <a:pt x="146" y="175"/>
                </a:cubicBezTo>
                <a:cubicBezTo>
                  <a:pt x="145" y="180"/>
                  <a:pt x="144" y="186"/>
                  <a:pt x="142" y="191"/>
                </a:cubicBezTo>
                <a:cubicBezTo>
                  <a:pt x="138" y="201"/>
                  <a:pt x="131" y="210"/>
                  <a:pt x="124" y="218"/>
                </a:cubicBezTo>
                <a:cubicBezTo>
                  <a:pt x="124" y="218"/>
                  <a:pt x="124" y="218"/>
                  <a:pt x="123" y="218"/>
                </a:cubicBezTo>
                <a:cubicBezTo>
                  <a:pt x="89" y="203"/>
                  <a:pt x="89" y="203"/>
                  <a:pt x="89" y="203"/>
                </a:cubicBezTo>
                <a:cubicBezTo>
                  <a:pt x="87" y="199"/>
                  <a:pt x="83" y="195"/>
                  <a:pt x="80" y="192"/>
                </a:cubicBezTo>
                <a:cubicBezTo>
                  <a:pt x="78" y="189"/>
                  <a:pt x="75" y="187"/>
                  <a:pt x="73" y="184"/>
                </a:cubicBezTo>
                <a:cubicBezTo>
                  <a:pt x="71" y="181"/>
                  <a:pt x="61" y="163"/>
                  <a:pt x="69" y="160"/>
                </a:cubicBezTo>
                <a:cubicBezTo>
                  <a:pt x="70" y="160"/>
                  <a:pt x="72" y="161"/>
                  <a:pt x="74" y="162"/>
                </a:cubicBezTo>
                <a:cubicBezTo>
                  <a:pt x="75" y="163"/>
                  <a:pt x="76" y="165"/>
                  <a:pt x="77" y="166"/>
                </a:cubicBezTo>
                <a:cubicBezTo>
                  <a:pt x="80" y="169"/>
                  <a:pt x="84" y="171"/>
                  <a:pt x="89" y="171"/>
                </a:cubicBezTo>
                <a:cubicBezTo>
                  <a:pt x="90" y="171"/>
                  <a:pt x="91" y="171"/>
                  <a:pt x="92" y="170"/>
                </a:cubicBezTo>
                <a:cubicBezTo>
                  <a:pt x="93" y="169"/>
                  <a:pt x="94" y="167"/>
                  <a:pt x="94" y="165"/>
                </a:cubicBezTo>
                <a:cubicBezTo>
                  <a:pt x="94" y="160"/>
                  <a:pt x="91" y="155"/>
                  <a:pt x="87" y="150"/>
                </a:cubicBezTo>
                <a:cubicBezTo>
                  <a:pt x="84" y="146"/>
                  <a:pt x="81" y="140"/>
                  <a:pt x="78" y="135"/>
                </a:cubicBezTo>
                <a:cubicBezTo>
                  <a:pt x="74" y="129"/>
                  <a:pt x="70" y="124"/>
                  <a:pt x="69" y="117"/>
                </a:cubicBezTo>
                <a:cubicBezTo>
                  <a:pt x="76" y="111"/>
                  <a:pt x="82" y="131"/>
                  <a:pt x="91" y="128"/>
                </a:cubicBezTo>
                <a:cubicBezTo>
                  <a:pt x="97" y="126"/>
                  <a:pt x="94" y="117"/>
                  <a:pt x="90" y="112"/>
                </a:cubicBezTo>
                <a:cubicBezTo>
                  <a:pt x="82" y="100"/>
                  <a:pt x="77" y="87"/>
                  <a:pt x="74" y="73"/>
                </a:cubicBezTo>
                <a:cubicBezTo>
                  <a:pt x="72" y="66"/>
                  <a:pt x="71" y="59"/>
                  <a:pt x="70" y="52"/>
                </a:cubicBezTo>
                <a:cubicBezTo>
                  <a:pt x="70" y="49"/>
                  <a:pt x="70" y="34"/>
                  <a:pt x="64" y="38"/>
                </a:cubicBezTo>
                <a:cubicBezTo>
                  <a:pt x="62" y="39"/>
                  <a:pt x="61" y="42"/>
                  <a:pt x="61" y="44"/>
                </a:cubicBezTo>
                <a:cubicBezTo>
                  <a:pt x="58" y="56"/>
                  <a:pt x="55" y="68"/>
                  <a:pt x="52" y="79"/>
                </a:cubicBezTo>
                <a:cubicBezTo>
                  <a:pt x="50" y="89"/>
                  <a:pt x="49" y="101"/>
                  <a:pt x="43" y="109"/>
                </a:cubicBezTo>
                <a:cubicBezTo>
                  <a:pt x="40" y="113"/>
                  <a:pt x="36" y="116"/>
                  <a:pt x="36" y="122"/>
                </a:cubicBezTo>
                <a:cubicBezTo>
                  <a:pt x="36" y="123"/>
                  <a:pt x="36" y="123"/>
                  <a:pt x="36" y="124"/>
                </a:cubicBezTo>
                <a:cubicBezTo>
                  <a:pt x="37" y="124"/>
                  <a:pt x="37" y="125"/>
                  <a:pt x="38" y="125"/>
                </a:cubicBezTo>
                <a:cubicBezTo>
                  <a:pt x="45" y="127"/>
                  <a:pt x="50" y="122"/>
                  <a:pt x="54" y="118"/>
                </a:cubicBezTo>
                <a:cubicBezTo>
                  <a:pt x="55" y="117"/>
                  <a:pt x="55" y="116"/>
                  <a:pt x="56" y="116"/>
                </a:cubicBezTo>
                <a:cubicBezTo>
                  <a:pt x="57" y="116"/>
                  <a:pt x="58" y="116"/>
                  <a:pt x="58" y="116"/>
                </a:cubicBezTo>
                <a:cubicBezTo>
                  <a:pt x="60" y="118"/>
                  <a:pt x="59" y="123"/>
                  <a:pt x="58" y="124"/>
                </a:cubicBezTo>
                <a:cubicBezTo>
                  <a:pt x="57" y="130"/>
                  <a:pt x="55" y="136"/>
                  <a:pt x="51" y="141"/>
                </a:cubicBezTo>
                <a:cubicBezTo>
                  <a:pt x="45" y="149"/>
                  <a:pt x="38" y="155"/>
                  <a:pt x="33" y="164"/>
                </a:cubicBezTo>
                <a:cubicBezTo>
                  <a:pt x="32" y="166"/>
                  <a:pt x="31" y="167"/>
                  <a:pt x="32" y="169"/>
                </a:cubicBezTo>
                <a:cubicBezTo>
                  <a:pt x="32" y="173"/>
                  <a:pt x="36" y="175"/>
                  <a:pt x="39" y="176"/>
                </a:cubicBezTo>
                <a:cubicBezTo>
                  <a:pt x="44" y="176"/>
                  <a:pt x="46" y="172"/>
                  <a:pt x="48" y="168"/>
                </a:cubicBezTo>
                <a:cubicBezTo>
                  <a:pt x="49" y="166"/>
                  <a:pt x="50" y="163"/>
                  <a:pt x="53" y="161"/>
                </a:cubicBezTo>
                <a:cubicBezTo>
                  <a:pt x="53" y="161"/>
                  <a:pt x="54" y="161"/>
                  <a:pt x="55" y="161"/>
                </a:cubicBezTo>
                <a:cubicBezTo>
                  <a:pt x="55" y="162"/>
                  <a:pt x="55" y="162"/>
                  <a:pt x="55" y="162"/>
                </a:cubicBezTo>
                <a:cubicBezTo>
                  <a:pt x="55" y="168"/>
                  <a:pt x="54" y="174"/>
                  <a:pt x="52" y="179"/>
                </a:cubicBezTo>
                <a:cubicBezTo>
                  <a:pt x="51" y="181"/>
                  <a:pt x="50" y="182"/>
                  <a:pt x="49" y="184"/>
                </a:cubicBezTo>
                <a:cubicBezTo>
                  <a:pt x="0" y="161"/>
                  <a:pt x="0" y="161"/>
                  <a:pt x="0" y="161"/>
                </a:cubicBezTo>
                <a:cubicBezTo>
                  <a:pt x="0" y="1791"/>
                  <a:pt x="0" y="1791"/>
                  <a:pt x="0" y="1791"/>
                </a:cubicBezTo>
                <a:cubicBezTo>
                  <a:pt x="3200" y="1791"/>
                  <a:pt x="3200" y="1791"/>
                  <a:pt x="3200" y="1791"/>
                </a:cubicBezTo>
                <a:cubicBezTo>
                  <a:pt x="3200" y="903"/>
                  <a:pt x="3200" y="903"/>
                  <a:pt x="3200" y="903"/>
                </a:cubicBezTo>
                <a:cubicBezTo>
                  <a:pt x="3200" y="884"/>
                  <a:pt x="3200" y="884"/>
                  <a:pt x="3200" y="884"/>
                </a:cubicBezTo>
                <a:cubicBezTo>
                  <a:pt x="3200" y="467"/>
                  <a:pt x="3200" y="467"/>
                  <a:pt x="3200" y="467"/>
                </a:cubicBezTo>
                <a:lnTo>
                  <a:pt x="3157" y="467"/>
                </a:lnTo>
                <a:close/>
                <a:moveTo>
                  <a:pt x="1195" y="709"/>
                </a:moveTo>
                <a:cubicBezTo>
                  <a:pt x="1197" y="706"/>
                  <a:pt x="1200" y="710"/>
                  <a:pt x="1201" y="711"/>
                </a:cubicBezTo>
                <a:cubicBezTo>
                  <a:pt x="1202" y="714"/>
                  <a:pt x="1204" y="716"/>
                  <a:pt x="1205" y="718"/>
                </a:cubicBezTo>
                <a:cubicBezTo>
                  <a:pt x="1196" y="714"/>
                  <a:pt x="1196" y="714"/>
                  <a:pt x="1196" y="714"/>
                </a:cubicBezTo>
                <a:cubicBezTo>
                  <a:pt x="1195" y="712"/>
                  <a:pt x="1195" y="710"/>
                  <a:pt x="1195" y="709"/>
                </a:cubicBezTo>
                <a:close/>
                <a:moveTo>
                  <a:pt x="1183" y="702"/>
                </a:moveTo>
                <a:cubicBezTo>
                  <a:pt x="1183" y="702"/>
                  <a:pt x="1183" y="705"/>
                  <a:pt x="1182" y="707"/>
                </a:cubicBezTo>
                <a:cubicBezTo>
                  <a:pt x="1176" y="705"/>
                  <a:pt x="1176" y="705"/>
                  <a:pt x="1176" y="705"/>
                </a:cubicBezTo>
                <a:cubicBezTo>
                  <a:pt x="1178" y="702"/>
                  <a:pt x="1181" y="699"/>
                  <a:pt x="1183" y="702"/>
                </a:cubicBezTo>
                <a:close/>
                <a:moveTo>
                  <a:pt x="1065" y="643"/>
                </a:moveTo>
                <a:cubicBezTo>
                  <a:pt x="1066" y="640"/>
                  <a:pt x="1067" y="637"/>
                  <a:pt x="1069" y="636"/>
                </a:cubicBezTo>
                <a:cubicBezTo>
                  <a:pt x="1070" y="635"/>
                  <a:pt x="1071" y="635"/>
                  <a:pt x="1071" y="636"/>
                </a:cubicBezTo>
                <a:cubicBezTo>
                  <a:pt x="1071" y="636"/>
                  <a:pt x="1071" y="636"/>
                  <a:pt x="1072" y="637"/>
                </a:cubicBezTo>
                <a:cubicBezTo>
                  <a:pt x="1072" y="642"/>
                  <a:pt x="1071" y="648"/>
                  <a:pt x="1068" y="653"/>
                </a:cubicBezTo>
                <a:cubicBezTo>
                  <a:pt x="1068" y="654"/>
                  <a:pt x="1068" y="654"/>
                  <a:pt x="1068" y="655"/>
                </a:cubicBezTo>
                <a:cubicBezTo>
                  <a:pt x="1057" y="650"/>
                  <a:pt x="1057" y="650"/>
                  <a:pt x="1057" y="650"/>
                </a:cubicBezTo>
                <a:cubicBezTo>
                  <a:pt x="1061" y="649"/>
                  <a:pt x="1063" y="646"/>
                  <a:pt x="1065" y="643"/>
                </a:cubicBezTo>
                <a:close/>
                <a:moveTo>
                  <a:pt x="239" y="264"/>
                </a:moveTo>
                <a:cubicBezTo>
                  <a:pt x="239" y="263"/>
                  <a:pt x="240" y="263"/>
                  <a:pt x="241" y="263"/>
                </a:cubicBezTo>
                <a:cubicBezTo>
                  <a:pt x="242" y="262"/>
                  <a:pt x="243" y="262"/>
                  <a:pt x="243" y="263"/>
                </a:cubicBezTo>
                <a:cubicBezTo>
                  <a:pt x="245" y="264"/>
                  <a:pt x="243" y="269"/>
                  <a:pt x="243" y="271"/>
                </a:cubicBezTo>
                <a:cubicBezTo>
                  <a:pt x="243" y="272"/>
                  <a:pt x="243" y="273"/>
                  <a:pt x="243" y="273"/>
                </a:cubicBezTo>
                <a:cubicBezTo>
                  <a:pt x="233" y="269"/>
                  <a:pt x="233" y="269"/>
                  <a:pt x="233" y="269"/>
                </a:cubicBezTo>
                <a:cubicBezTo>
                  <a:pt x="235" y="268"/>
                  <a:pt x="237" y="266"/>
                  <a:pt x="239" y="264"/>
                </a:cubicBezTo>
                <a:close/>
                <a:moveTo>
                  <a:pt x="143" y="224"/>
                </a:moveTo>
                <a:cubicBezTo>
                  <a:pt x="144" y="224"/>
                  <a:pt x="144" y="223"/>
                  <a:pt x="144" y="223"/>
                </a:cubicBezTo>
                <a:cubicBezTo>
                  <a:pt x="146" y="224"/>
                  <a:pt x="146" y="225"/>
                  <a:pt x="145" y="226"/>
                </a:cubicBezTo>
                <a:cubicBezTo>
                  <a:pt x="145" y="227"/>
                  <a:pt x="145" y="228"/>
                  <a:pt x="145" y="228"/>
                </a:cubicBezTo>
                <a:cubicBezTo>
                  <a:pt x="141" y="226"/>
                  <a:pt x="141" y="226"/>
                  <a:pt x="141" y="226"/>
                </a:cubicBezTo>
                <a:cubicBezTo>
                  <a:pt x="141" y="225"/>
                  <a:pt x="142" y="225"/>
                  <a:pt x="143" y="224"/>
                </a:cubicBezTo>
                <a:close/>
                <a:moveTo>
                  <a:pt x="3132" y="462"/>
                </a:moveTo>
                <a:cubicBezTo>
                  <a:pt x="3134" y="462"/>
                  <a:pt x="3136" y="463"/>
                  <a:pt x="3137" y="464"/>
                </a:cubicBezTo>
                <a:cubicBezTo>
                  <a:pt x="3138" y="465"/>
                  <a:pt x="3139" y="466"/>
                  <a:pt x="3140" y="467"/>
                </a:cubicBezTo>
                <a:cubicBezTo>
                  <a:pt x="3129" y="467"/>
                  <a:pt x="3129" y="467"/>
                  <a:pt x="3129" y="467"/>
                </a:cubicBezTo>
                <a:cubicBezTo>
                  <a:pt x="3129" y="465"/>
                  <a:pt x="3130" y="463"/>
                  <a:pt x="3132" y="462"/>
                </a:cubicBezTo>
                <a:close/>
                <a:moveTo>
                  <a:pt x="3116" y="463"/>
                </a:moveTo>
                <a:cubicBezTo>
                  <a:pt x="3117" y="463"/>
                  <a:pt x="3118" y="463"/>
                  <a:pt x="3118" y="463"/>
                </a:cubicBezTo>
                <a:cubicBezTo>
                  <a:pt x="3118" y="464"/>
                  <a:pt x="3119" y="464"/>
                  <a:pt x="3119" y="464"/>
                </a:cubicBezTo>
                <a:cubicBezTo>
                  <a:pt x="3119" y="465"/>
                  <a:pt x="3119" y="466"/>
                  <a:pt x="3119" y="467"/>
                </a:cubicBezTo>
                <a:cubicBezTo>
                  <a:pt x="3113" y="467"/>
                  <a:pt x="3113" y="467"/>
                  <a:pt x="3113" y="467"/>
                </a:cubicBezTo>
                <a:cubicBezTo>
                  <a:pt x="3114" y="466"/>
                  <a:pt x="3115" y="464"/>
                  <a:pt x="3116" y="463"/>
                </a:cubicBezTo>
                <a:close/>
                <a:moveTo>
                  <a:pt x="2311" y="784"/>
                </a:moveTo>
                <a:cubicBezTo>
                  <a:pt x="2308" y="787"/>
                  <a:pt x="2308" y="787"/>
                  <a:pt x="2308" y="787"/>
                </a:cubicBezTo>
                <a:cubicBezTo>
                  <a:pt x="2307" y="787"/>
                  <a:pt x="2307" y="787"/>
                  <a:pt x="2307" y="787"/>
                </a:cubicBezTo>
                <a:cubicBezTo>
                  <a:pt x="2306" y="785"/>
                  <a:pt x="2305" y="782"/>
                  <a:pt x="2305" y="779"/>
                </a:cubicBezTo>
                <a:cubicBezTo>
                  <a:pt x="2307" y="781"/>
                  <a:pt x="2309" y="783"/>
                  <a:pt x="2311" y="784"/>
                </a:cubicBezTo>
                <a:close/>
                <a:moveTo>
                  <a:pt x="2271" y="782"/>
                </a:moveTo>
                <a:cubicBezTo>
                  <a:pt x="2275" y="776"/>
                  <a:pt x="2281" y="770"/>
                  <a:pt x="2286" y="774"/>
                </a:cubicBezTo>
                <a:cubicBezTo>
                  <a:pt x="2286" y="779"/>
                  <a:pt x="2283" y="784"/>
                  <a:pt x="2278" y="787"/>
                </a:cubicBezTo>
                <a:cubicBezTo>
                  <a:pt x="2267" y="787"/>
                  <a:pt x="2267" y="787"/>
                  <a:pt x="2267" y="787"/>
                </a:cubicBezTo>
                <a:cubicBezTo>
                  <a:pt x="2269" y="786"/>
                  <a:pt x="2270" y="784"/>
                  <a:pt x="2271" y="782"/>
                </a:cubicBezTo>
                <a:close/>
                <a:moveTo>
                  <a:pt x="1980" y="781"/>
                </a:moveTo>
                <a:cubicBezTo>
                  <a:pt x="1982" y="781"/>
                  <a:pt x="1984" y="781"/>
                  <a:pt x="1985" y="783"/>
                </a:cubicBezTo>
                <a:cubicBezTo>
                  <a:pt x="1986" y="784"/>
                  <a:pt x="1987" y="786"/>
                  <a:pt x="1989" y="787"/>
                </a:cubicBezTo>
                <a:cubicBezTo>
                  <a:pt x="1989" y="787"/>
                  <a:pt x="1990" y="788"/>
                  <a:pt x="1990" y="788"/>
                </a:cubicBezTo>
                <a:cubicBezTo>
                  <a:pt x="1979" y="792"/>
                  <a:pt x="1979" y="792"/>
                  <a:pt x="1979" y="792"/>
                </a:cubicBezTo>
                <a:cubicBezTo>
                  <a:pt x="1977" y="787"/>
                  <a:pt x="1977" y="782"/>
                  <a:pt x="1980" y="781"/>
                </a:cubicBezTo>
                <a:close/>
                <a:moveTo>
                  <a:pt x="1899" y="812"/>
                </a:moveTo>
                <a:cubicBezTo>
                  <a:pt x="1902" y="812"/>
                  <a:pt x="1905" y="815"/>
                  <a:pt x="1907" y="818"/>
                </a:cubicBezTo>
                <a:cubicBezTo>
                  <a:pt x="1899" y="820"/>
                  <a:pt x="1899" y="820"/>
                  <a:pt x="1899" y="820"/>
                </a:cubicBezTo>
                <a:cubicBezTo>
                  <a:pt x="1899" y="818"/>
                  <a:pt x="1898" y="815"/>
                  <a:pt x="1899" y="812"/>
                </a:cubicBezTo>
                <a:close/>
              </a:path>
            </a:pathLst>
          </a:custGeom>
          <a:solidFill>
            <a:schemeClr val="tx1">
              <a:alpha val="2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3"/>
          <p:cNvSpPr>
            <a:spLocks noEditPoints="1"/>
          </p:cNvSpPr>
          <p:nvPr userDrawn="1"/>
        </p:nvSpPr>
        <p:spPr bwMode="auto">
          <a:xfrm>
            <a:off x="1" y="2533687"/>
            <a:ext cx="12192000" cy="4324313"/>
          </a:xfrm>
          <a:custGeom>
            <a:avLst/>
            <a:gdLst>
              <a:gd name="T0" fmla="*/ 3117 w 3200"/>
              <a:gd name="T1" fmla="*/ 814 h 1133"/>
              <a:gd name="T2" fmla="*/ 3115 w 3200"/>
              <a:gd name="T3" fmla="*/ 741 h 1133"/>
              <a:gd name="T4" fmla="*/ 3064 w 3200"/>
              <a:gd name="T5" fmla="*/ 712 h 1133"/>
              <a:gd name="T6" fmla="*/ 3076 w 3200"/>
              <a:gd name="T7" fmla="*/ 758 h 1133"/>
              <a:gd name="T8" fmla="*/ 3082 w 3200"/>
              <a:gd name="T9" fmla="*/ 799 h 1133"/>
              <a:gd name="T10" fmla="*/ 1927 w 3200"/>
              <a:gd name="T11" fmla="*/ 656 h 1133"/>
              <a:gd name="T12" fmla="*/ 1934 w 3200"/>
              <a:gd name="T13" fmla="*/ 571 h 1133"/>
              <a:gd name="T14" fmla="*/ 1893 w 3200"/>
              <a:gd name="T15" fmla="*/ 420 h 1133"/>
              <a:gd name="T16" fmla="*/ 1900 w 3200"/>
              <a:gd name="T17" fmla="*/ 588 h 1133"/>
              <a:gd name="T18" fmla="*/ 1876 w 3200"/>
              <a:gd name="T19" fmla="*/ 701 h 1133"/>
              <a:gd name="T20" fmla="*/ 1491 w 3200"/>
              <a:gd name="T21" fmla="*/ 582 h 1133"/>
              <a:gd name="T22" fmla="*/ 1497 w 3200"/>
              <a:gd name="T23" fmla="*/ 495 h 1133"/>
              <a:gd name="T24" fmla="*/ 1481 w 3200"/>
              <a:gd name="T25" fmla="*/ 538 h 1133"/>
              <a:gd name="T26" fmla="*/ 1464 w 3200"/>
              <a:gd name="T27" fmla="*/ 613 h 1133"/>
              <a:gd name="T28" fmla="*/ 1373 w 3200"/>
              <a:gd name="T29" fmla="*/ 483 h 1133"/>
              <a:gd name="T30" fmla="*/ 1367 w 3200"/>
              <a:gd name="T31" fmla="*/ 377 h 1133"/>
              <a:gd name="T32" fmla="*/ 1334 w 3200"/>
              <a:gd name="T33" fmla="*/ 360 h 1133"/>
              <a:gd name="T34" fmla="*/ 1321 w 3200"/>
              <a:gd name="T35" fmla="*/ 507 h 1133"/>
              <a:gd name="T36" fmla="*/ 1341 w 3200"/>
              <a:gd name="T37" fmla="*/ 539 h 1133"/>
              <a:gd name="T38" fmla="*/ 1260 w 3200"/>
              <a:gd name="T39" fmla="*/ 517 h 1133"/>
              <a:gd name="T40" fmla="*/ 1243 w 3200"/>
              <a:gd name="T41" fmla="*/ 397 h 1133"/>
              <a:gd name="T42" fmla="*/ 1257 w 3200"/>
              <a:gd name="T43" fmla="*/ 357 h 1133"/>
              <a:gd name="T44" fmla="*/ 1253 w 3200"/>
              <a:gd name="T45" fmla="*/ 287 h 1133"/>
              <a:gd name="T46" fmla="*/ 1230 w 3200"/>
              <a:gd name="T47" fmla="*/ 155 h 1133"/>
              <a:gd name="T48" fmla="*/ 1190 w 3200"/>
              <a:gd name="T49" fmla="*/ 307 h 1133"/>
              <a:gd name="T50" fmla="*/ 1212 w 3200"/>
              <a:gd name="T51" fmla="*/ 351 h 1133"/>
              <a:gd name="T52" fmla="*/ 1211 w 3200"/>
              <a:gd name="T53" fmla="*/ 469 h 1133"/>
              <a:gd name="T54" fmla="*/ 732 w 3200"/>
              <a:gd name="T55" fmla="*/ 467 h 1133"/>
              <a:gd name="T56" fmla="*/ 747 w 3200"/>
              <a:gd name="T57" fmla="*/ 406 h 1133"/>
              <a:gd name="T58" fmla="*/ 731 w 3200"/>
              <a:gd name="T59" fmla="*/ 325 h 1133"/>
              <a:gd name="T60" fmla="*/ 689 w 3200"/>
              <a:gd name="T61" fmla="*/ 314 h 1133"/>
              <a:gd name="T62" fmla="*/ 706 w 3200"/>
              <a:gd name="T63" fmla="*/ 351 h 1133"/>
              <a:gd name="T64" fmla="*/ 702 w 3200"/>
              <a:gd name="T65" fmla="*/ 414 h 1133"/>
              <a:gd name="T66" fmla="*/ 638 w 3200"/>
              <a:gd name="T67" fmla="*/ 432 h 1133"/>
              <a:gd name="T68" fmla="*/ 656 w 3200"/>
              <a:gd name="T69" fmla="*/ 380 h 1133"/>
              <a:gd name="T70" fmla="*/ 639 w 3200"/>
              <a:gd name="T71" fmla="*/ 260 h 1133"/>
              <a:gd name="T72" fmla="*/ 654 w 3200"/>
              <a:gd name="T73" fmla="*/ 221 h 1133"/>
              <a:gd name="T74" fmla="*/ 649 w 3200"/>
              <a:gd name="T75" fmla="*/ 150 h 1133"/>
              <a:gd name="T76" fmla="*/ 627 w 3200"/>
              <a:gd name="T77" fmla="*/ 18 h 1133"/>
              <a:gd name="T78" fmla="*/ 587 w 3200"/>
              <a:gd name="T79" fmla="*/ 171 h 1133"/>
              <a:gd name="T80" fmla="*/ 609 w 3200"/>
              <a:gd name="T81" fmla="*/ 215 h 1133"/>
              <a:gd name="T82" fmla="*/ 608 w 3200"/>
              <a:gd name="T83" fmla="*/ 332 h 1133"/>
              <a:gd name="T84" fmla="*/ 588 w 3200"/>
              <a:gd name="T85" fmla="*/ 425 h 1133"/>
              <a:gd name="T86" fmla="*/ 329 w 3200"/>
              <a:gd name="T87" fmla="*/ 402 h 1133"/>
              <a:gd name="T88" fmla="*/ 318 w 3200"/>
              <a:gd name="T89" fmla="*/ 305 h 1133"/>
              <a:gd name="T90" fmla="*/ 279 w 3200"/>
              <a:gd name="T91" fmla="*/ 139 h 1133"/>
              <a:gd name="T92" fmla="*/ 284 w 3200"/>
              <a:gd name="T93" fmla="*/ 309 h 1133"/>
              <a:gd name="T94" fmla="*/ 254 w 3200"/>
              <a:gd name="T95" fmla="*/ 426 h 1133"/>
              <a:gd name="T96" fmla="*/ 215 w 3200"/>
              <a:gd name="T97" fmla="*/ 449 h 1133"/>
              <a:gd name="T98" fmla="*/ 206 w 3200"/>
              <a:gd name="T99" fmla="*/ 370 h 1133"/>
              <a:gd name="T100" fmla="*/ 217 w 3200"/>
              <a:gd name="T101" fmla="*/ 306 h 1133"/>
              <a:gd name="T102" fmla="*/ 180 w 3200"/>
              <a:gd name="T103" fmla="*/ 296 h 1133"/>
              <a:gd name="T104" fmla="*/ 181 w 3200"/>
              <a:gd name="T105" fmla="*/ 340 h 1133"/>
              <a:gd name="T106" fmla="*/ 150 w 3200"/>
              <a:gd name="T107" fmla="*/ 442 h 1133"/>
              <a:gd name="T108" fmla="*/ 104 w 3200"/>
              <a:gd name="T109" fmla="*/ 406 h 1133"/>
              <a:gd name="T110" fmla="*/ 110 w 3200"/>
              <a:gd name="T111" fmla="*/ 318 h 1133"/>
              <a:gd name="T112" fmla="*/ 94 w 3200"/>
              <a:gd name="T113" fmla="*/ 362 h 1133"/>
              <a:gd name="T114" fmla="*/ 77 w 3200"/>
              <a:gd name="T115" fmla="*/ 437 h 1133"/>
              <a:gd name="T116" fmla="*/ 3200 w 3200"/>
              <a:gd name="T117" fmla="*/ 873 h 1133"/>
              <a:gd name="T118" fmla="*/ 281 w 3200"/>
              <a:gd name="T119" fmla="*/ 467 h 1133"/>
              <a:gd name="T120" fmla="*/ 1197 w 3200"/>
              <a:gd name="T121" fmla="*/ 551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00" h="1133">
                <a:moveTo>
                  <a:pt x="3102" y="861"/>
                </a:moveTo>
                <a:cubicBezTo>
                  <a:pt x="3100" y="857"/>
                  <a:pt x="3099" y="852"/>
                  <a:pt x="3100" y="847"/>
                </a:cubicBezTo>
                <a:cubicBezTo>
                  <a:pt x="3107" y="848"/>
                  <a:pt x="3109" y="861"/>
                  <a:pt x="3117" y="861"/>
                </a:cubicBezTo>
                <a:cubicBezTo>
                  <a:pt x="3122" y="861"/>
                  <a:pt x="3125" y="853"/>
                  <a:pt x="3123" y="848"/>
                </a:cubicBezTo>
                <a:cubicBezTo>
                  <a:pt x="3121" y="837"/>
                  <a:pt x="3111" y="828"/>
                  <a:pt x="3104" y="819"/>
                </a:cubicBezTo>
                <a:cubicBezTo>
                  <a:pt x="3101" y="815"/>
                  <a:pt x="3098" y="811"/>
                  <a:pt x="3097" y="805"/>
                </a:cubicBezTo>
                <a:cubicBezTo>
                  <a:pt x="3096" y="804"/>
                  <a:pt x="3095" y="799"/>
                  <a:pt x="3095" y="798"/>
                </a:cubicBezTo>
                <a:cubicBezTo>
                  <a:pt x="3097" y="795"/>
                  <a:pt x="3100" y="799"/>
                  <a:pt x="3101" y="801"/>
                </a:cubicBezTo>
                <a:cubicBezTo>
                  <a:pt x="3102" y="803"/>
                  <a:pt x="3104" y="806"/>
                  <a:pt x="3106" y="808"/>
                </a:cubicBezTo>
                <a:cubicBezTo>
                  <a:pt x="3107" y="810"/>
                  <a:pt x="3109" y="812"/>
                  <a:pt x="3111" y="813"/>
                </a:cubicBezTo>
                <a:cubicBezTo>
                  <a:pt x="3113" y="814"/>
                  <a:pt x="3115" y="815"/>
                  <a:pt x="3117" y="814"/>
                </a:cubicBezTo>
                <a:cubicBezTo>
                  <a:pt x="3120" y="812"/>
                  <a:pt x="3121" y="809"/>
                  <a:pt x="3121" y="806"/>
                </a:cubicBezTo>
                <a:cubicBezTo>
                  <a:pt x="3122" y="801"/>
                  <a:pt x="3120" y="797"/>
                  <a:pt x="3117" y="793"/>
                </a:cubicBezTo>
                <a:cubicBezTo>
                  <a:pt x="3114" y="789"/>
                  <a:pt x="3111" y="786"/>
                  <a:pt x="3108" y="782"/>
                </a:cubicBezTo>
                <a:cubicBezTo>
                  <a:pt x="3105" y="779"/>
                  <a:pt x="3103" y="777"/>
                  <a:pt x="3101" y="774"/>
                </a:cubicBezTo>
                <a:cubicBezTo>
                  <a:pt x="3099" y="771"/>
                  <a:pt x="3089" y="753"/>
                  <a:pt x="3096" y="751"/>
                </a:cubicBezTo>
                <a:cubicBezTo>
                  <a:pt x="3098" y="750"/>
                  <a:pt x="3100" y="751"/>
                  <a:pt x="3101" y="752"/>
                </a:cubicBezTo>
                <a:cubicBezTo>
                  <a:pt x="3103" y="753"/>
                  <a:pt x="3104" y="755"/>
                  <a:pt x="3105" y="756"/>
                </a:cubicBezTo>
                <a:cubicBezTo>
                  <a:pt x="3108" y="759"/>
                  <a:pt x="3112" y="761"/>
                  <a:pt x="3116" y="761"/>
                </a:cubicBezTo>
                <a:cubicBezTo>
                  <a:pt x="3117" y="761"/>
                  <a:pt x="3119" y="761"/>
                  <a:pt x="3119" y="760"/>
                </a:cubicBezTo>
                <a:cubicBezTo>
                  <a:pt x="3121" y="759"/>
                  <a:pt x="3121" y="757"/>
                  <a:pt x="3121" y="756"/>
                </a:cubicBezTo>
                <a:cubicBezTo>
                  <a:pt x="3121" y="750"/>
                  <a:pt x="3118" y="745"/>
                  <a:pt x="3115" y="741"/>
                </a:cubicBezTo>
                <a:cubicBezTo>
                  <a:pt x="3111" y="736"/>
                  <a:pt x="3109" y="730"/>
                  <a:pt x="3106" y="725"/>
                </a:cubicBezTo>
                <a:cubicBezTo>
                  <a:pt x="3102" y="719"/>
                  <a:pt x="3098" y="714"/>
                  <a:pt x="3097" y="707"/>
                </a:cubicBezTo>
                <a:cubicBezTo>
                  <a:pt x="3104" y="701"/>
                  <a:pt x="3110" y="721"/>
                  <a:pt x="3118" y="718"/>
                </a:cubicBezTo>
                <a:cubicBezTo>
                  <a:pt x="3124" y="716"/>
                  <a:pt x="3122" y="707"/>
                  <a:pt x="3118" y="702"/>
                </a:cubicBezTo>
                <a:cubicBezTo>
                  <a:pt x="3110" y="690"/>
                  <a:pt x="3105" y="677"/>
                  <a:pt x="3102" y="663"/>
                </a:cubicBezTo>
                <a:cubicBezTo>
                  <a:pt x="3100" y="656"/>
                  <a:pt x="3099" y="649"/>
                  <a:pt x="3098" y="642"/>
                </a:cubicBezTo>
                <a:cubicBezTo>
                  <a:pt x="3098" y="639"/>
                  <a:pt x="3098" y="624"/>
                  <a:pt x="3091" y="628"/>
                </a:cubicBezTo>
                <a:cubicBezTo>
                  <a:pt x="3089" y="629"/>
                  <a:pt x="3089" y="632"/>
                  <a:pt x="3088" y="634"/>
                </a:cubicBezTo>
                <a:cubicBezTo>
                  <a:pt x="3086" y="646"/>
                  <a:pt x="3083" y="658"/>
                  <a:pt x="3080" y="669"/>
                </a:cubicBezTo>
                <a:cubicBezTo>
                  <a:pt x="3078" y="679"/>
                  <a:pt x="3076" y="691"/>
                  <a:pt x="3070" y="699"/>
                </a:cubicBezTo>
                <a:cubicBezTo>
                  <a:pt x="3067" y="703"/>
                  <a:pt x="3063" y="707"/>
                  <a:pt x="3064" y="712"/>
                </a:cubicBezTo>
                <a:cubicBezTo>
                  <a:pt x="3064" y="713"/>
                  <a:pt x="3064" y="713"/>
                  <a:pt x="3064" y="714"/>
                </a:cubicBezTo>
                <a:cubicBezTo>
                  <a:pt x="3064" y="714"/>
                  <a:pt x="3065" y="715"/>
                  <a:pt x="3066" y="715"/>
                </a:cubicBezTo>
                <a:cubicBezTo>
                  <a:pt x="3073" y="717"/>
                  <a:pt x="3077" y="712"/>
                  <a:pt x="3082" y="708"/>
                </a:cubicBezTo>
                <a:cubicBezTo>
                  <a:pt x="3082" y="707"/>
                  <a:pt x="3083" y="707"/>
                  <a:pt x="3084" y="706"/>
                </a:cubicBezTo>
                <a:cubicBezTo>
                  <a:pt x="3084" y="706"/>
                  <a:pt x="3085" y="706"/>
                  <a:pt x="3086" y="706"/>
                </a:cubicBezTo>
                <a:cubicBezTo>
                  <a:pt x="3088" y="708"/>
                  <a:pt x="3086" y="713"/>
                  <a:pt x="3086" y="714"/>
                </a:cubicBezTo>
                <a:cubicBezTo>
                  <a:pt x="3085" y="720"/>
                  <a:pt x="3082" y="726"/>
                  <a:pt x="3079" y="731"/>
                </a:cubicBezTo>
                <a:cubicBezTo>
                  <a:pt x="3073" y="739"/>
                  <a:pt x="3065" y="745"/>
                  <a:pt x="3061" y="754"/>
                </a:cubicBezTo>
                <a:cubicBezTo>
                  <a:pt x="3060" y="756"/>
                  <a:pt x="3059" y="758"/>
                  <a:pt x="3059" y="760"/>
                </a:cubicBezTo>
                <a:cubicBezTo>
                  <a:pt x="3059" y="763"/>
                  <a:pt x="3063" y="765"/>
                  <a:pt x="3067" y="766"/>
                </a:cubicBezTo>
                <a:cubicBezTo>
                  <a:pt x="3071" y="766"/>
                  <a:pt x="3074" y="762"/>
                  <a:pt x="3076" y="758"/>
                </a:cubicBezTo>
                <a:cubicBezTo>
                  <a:pt x="3077" y="756"/>
                  <a:pt x="3078" y="753"/>
                  <a:pt x="3080" y="751"/>
                </a:cubicBezTo>
                <a:cubicBezTo>
                  <a:pt x="3081" y="751"/>
                  <a:pt x="3082" y="751"/>
                  <a:pt x="3082" y="752"/>
                </a:cubicBezTo>
                <a:cubicBezTo>
                  <a:pt x="3083" y="752"/>
                  <a:pt x="3083" y="752"/>
                  <a:pt x="3083" y="752"/>
                </a:cubicBezTo>
                <a:cubicBezTo>
                  <a:pt x="3083" y="758"/>
                  <a:pt x="3082" y="764"/>
                  <a:pt x="3080" y="769"/>
                </a:cubicBezTo>
                <a:cubicBezTo>
                  <a:pt x="3077" y="774"/>
                  <a:pt x="3073" y="778"/>
                  <a:pt x="3069" y="782"/>
                </a:cubicBezTo>
                <a:cubicBezTo>
                  <a:pt x="3067" y="784"/>
                  <a:pt x="3064" y="786"/>
                  <a:pt x="3063" y="789"/>
                </a:cubicBezTo>
                <a:cubicBezTo>
                  <a:pt x="3062" y="791"/>
                  <a:pt x="3061" y="793"/>
                  <a:pt x="3061" y="795"/>
                </a:cubicBezTo>
                <a:cubicBezTo>
                  <a:pt x="3061" y="798"/>
                  <a:pt x="3063" y="800"/>
                  <a:pt x="3065" y="801"/>
                </a:cubicBezTo>
                <a:cubicBezTo>
                  <a:pt x="3068" y="802"/>
                  <a:pt x="3071" y="800"/>
                  <a:pt x="3073" y="798"/>
                </a:cubicBezTo>
                <a:cubicBezTo>
                  <a:pt x="3075" y="797"/>
                  <a:pt x="3081" y="787"/>
                  <a:pt x="3083" y="791"/>
                </a:cubicBezTo>
                <a:cubicBezTo>
                  <a:pt x="3084" y="792"/>
                  <a:pt x="3082" y="798"/>
                  <a:pt x="3082" y="799"/>
                </a:cubicBezTo>
                <a:cubicBezTo>
                  <a:pt x="3081" y="804"/>
                  <a:pt x="3079" y="810"/>
                  <a:pt x="3077" y="815"/>
                </a:cubicBezTo>
                <a:cubicBezTo>
                  <a:pt x="3073" y="825"/>
                  <a:pt x="3067" y="834"/>
                  <a:pt x="3059" y="842"/>
                </a:cubicBezTo>
                <a:cubicBezTo>
                  <a:pt x="3056" y="846"/>
                  <a:pt x="3052" y="849"/>
                  <a:pt x="3052" y="854"/>
                </a:cubicBezTo>
                <a:cubicBezTo>
                  <a:pt x="3052" y="855"/>
                  <a:pt x="3052" y="855"/>
                  <a:pt x="3052" y="855"/>
                </a:cubicBezTo>
                <a:cubicBezTo>
                  <a:pt x="1940" y="720"/>
                  <a:pt x="1940" y="720"/>
                  <a:pt x="1940" y="720"/>
                </a:cubicBezTo>
                <a:cubicBezTo>
                  <a:pt x="1931" y="710"/>
                  <a:pt x="1925" y="699"/>
                  <a:pt x="1921" y="686"/>
                </a:cubicBezTo>
                <a:cubicBezTo>
                  <a:pt x="1926" y="692"/>
                  <a:pt x="1931" y="697"/>
                  <a:pt x="1936" y="701"/>
                </a:cubicBezTo>
                <a:cubicBezTo>
                  <a:pt x="1940" y="704"/>
                  <a:pt x="1945" y="703"/>
                  <a:pt x="1946" y="698"/>
                </a:cubicBezTo>
                <a:cubicBezTo>
                  <a:pt x="1947" y="696"/>
                  <a:pt x="1947" y="693"/>
                  <a:pt x="1946" y="691"/>
                </a:cubicBezTo>
                <a:cubicBezTo>
                  <a:pt x="1946" y="686"/>
                  <a:pt x="1945" y="681"/>
                  <a:pt x="1943" y="676"/>
                </a:cubicBezTo>
                <a:cubicBezTo>
                  <a:pt x="1940" y="669"/>
                  <a:pt x="1933" y="663"/>
                  <a:pt x="1927" y="656"/>
                </a:cubicBezTo>
                <a:cubicBezTo>
                  <a:pt x="1922" y="650"/>
                  <a:pt x="1917" y="641"/>
                  <a:pt x="1919" y="633"/>
                </a:cubicBezTo>
                <a:cubicBezTo>
                  <a:pt x="1919" y="631"/>
                  <a:pt x="1920" y="630"/>
                  <a:pt x="1921" y="629"/>
                </a:cubicBezTo>
                <a:cubicBezTo>
                  <a:pt x="1923" y="628"/>
                  <a:pt x="1925" y="630"/>
                  <a:pt x="1927" y="632"/>
                </a:cubicBezTo>
                <a:cubicBezTo>
                  <a:pt x="1929" y="636"/>
                  <a:pt x="1929" y="639"/>
                  <a:pt x="1934" y="637"/>
                </a:cubicBezTo>
                <a:cubicBezTo>
                  <a:pt x="1938" y="636"/>
                  <a:pt x="1940" y="632"/>
                  <a:pt x="1940" y="628"/>
                </a:cubicBezTo>
                <a:cubicBezTo>
                  <a:pt x="1940" y="625"/>
                  <a:pt x="1939" y="622"/>
                  <a:pt x="1937" y="619"/>
                </a:cubicBezTo>
                <a:cubicBezTo>
                  <a:pt x="1929" y="606"/>
                  <a:pt x="1913" y="593"/>
                  <a:pt x="1916" y="575"/>
                </a:cubicBezTo>
                <a:cubicBezTo>
                  <a:pt x="1916" y="574"/>
                  <a:pt x="1916" y="572"/>
                  <a:pt x="1917" y="571"/>
                </a:cubicBezTo>
                <a:cubicBezTo>
                  <a:pt x="1919" y="569"/>
                  <a:pt x="1923" y="572"/>
                  <a:pt x="1925" y="575"/>
                </a:cubicBezTo>
                <a:cubicBezTo>
                  <a:pt x="1927" y="577"/>
                  <a:pt x="1929" y="581"/>
                  <a:pt x="1932" y="579"/>
                </a:cubicBezTo>
                <a:cubicBezTo>
                  <a:pt x="1935" y="578"/>
                  <a:pt x="1935" y="574"/>
                  <a:pt x="1934" y="571"/>
                </a:cubicBezTo>
                <a:cubicBezTo>
                  <a:pt x="1931" y="558"/>
                  <a:pt x="1922" y="546"/>
                  <a:pt x="1917" y="534"/>
                </a:cubicBezTo>
                <a:cubicBezTo>
                  <a:pt x="1915" y="530"/>
                  <a:pt x="1914" y="527"/>
                  <a:pt x="1914" y="523"/>
                </a:cubicBezTo>
                <a:cubicBezTo>
                  <a:pt x="1914" y="523"/>
                  <a:pt x="1915" y="522"/>
                  <a:pt x="1915" y="521"/>
                </a:cubicBezTo>
                <a:cubicBezTo>
                  <a:pt x="1916" y="520"/>
                  <a:pt x="1918" y="520"/>
                  <a:pt x="1919" y="521"/>
                </a:cubicBezTo>
                <a:cubicBezTo>
                  <a:pt x="1922" y="524"/>
                  <a:pt x="1922" y="529"/>
                  <a:pt x="1927" y="530"/>
                </a:cubicBezTo>
                <a:cubicBezTo>
                  <a:pt x="1932" y="530"/>
                  <a:pt x="1935" y="525"/>
                  <a:pt x="1935" y="521"/>
                </a:cubicBezTo>
                <a:cubicBezTo>
                  <a:pt x="1934" y="516"/>
                  <a:pt x="1931" y="512"/>
                  <a:pt x="1929" y="508"/>
                </a:cubicBezTo>
                <a:cubicBezTo>
                  <a:pt x="1912" y="481"/>
                  <a:pt x="1912" y="444"/>
                  <a:pt x="1901" y="414"/>
                </a:cubicBezTo>
                <a:cubicBezTo>
                  <a:pt x="1901" y="413"/>
                  <a:pt x="1900" y="411"/>
                  <a:pt x="1899" y="411"/>
                </a:cubicBezTo>
                <a:cubicBezTo>
                  <a:pt x="1897" y="409"/>
                  <a:pt x="1894" y="411"/>
                  <a:pt x="1893" y="413"/>
                </a:cubicBezTo>
                <a:cubicBezTo>
                  <a:pt x="1892" y="415"/>
                  <a:pt x="1893" y="418"/>
                  <a:pt x="1893" y="420"/>
                </a:cubicBezTo>
                <a:cubicBezTo>
                  <a:pt x="1895" y="441"/>
                  <a:pt x="1891" y="462"/>
                  <a:pt x="1888" y="483"/>
                </a:cubicBezTo>
                <a:cubicBezTo>
                  <a:pt x="1886" y="491"/>
                  <a:pt x="1885" y="499"/>
                  <a:pt x="1882" y="506"/>
                </a:cubicBezTo>
                <a:cubicBezTo>
                  <a:pt x="1878" y="516"/>
                  <a:pt x="1873" y="525"/>
                  <a:pt x="1869" y="535"/>
                </a:cubicBezTo>
                <a:cubicBezTo>
                  <a:pt x="1867" y="539"/>
                  <a:pt x="1867" y="547"/>
                  <a:pt x="1871" y="548"/>
                </a:cubicBezTo>
                <a:cubicBezTo>
                  <a:pt x="1878" y="550"/>
                  <a:pt x="1882" y="540"/>
                  <a:pt x="1889" y="541"/>
                </a:cubicBezTo>
                <a:cubicBezTo>
                  <a:pt x="1899" y="541"/>
                  <a:pt x="1891" y="555"/>
                  <a:pt x="1889" y="559"/>
                </a:cubicBezTo>
                <a:cubicBezTo>
                  <a:pt x="1884" y="569"/>
                  <a:pt x="1876" y="578"/>
                  <a:pt x="1876" y="589"/>
                </a:cubicBezTo>
                <a:cubicBezTo>
                  <a:pt x="1876" y="591"/>
                  <a:pt x="1876" y="592"/>
                  <a:pt x="1877" y="594"/>
                </a:cubicBezTo>
                <a:cubicBezTo>
                  <a:pt x="1883" y="602"/>
                  <a:pt x="1891" y="588"/>
                  <a:pt x="1893" y="585"/>
                </a:cubicBezTo>
                <a:cubicBezTo>
                  <a:pt x="1894" y="583"/>
                  <a:pt x="1897" y="582"/>
                  <a:pt x="1898" y="583"/>
                </a:cubicBezTo>
                <a:cubicBezTo>
                  <a:pt x="1900" y="584"/>
                  <a:pt x="1900" y="586"/>
                  <a:pt x="1900" y="588"/>
                </a:cubicBezTo>
                <a:cubicBezTo>
                  <a:pt x="1897" y="610"/>
                  <a:pt x="1874" y="624"/>
                  <a:pt x="1868" y="645"/>
                </a:cubicBezTo>
                <a:cubicBezTo>
                  <a:pt x="1868" y="648"/>
                  <a:pt x="1867" y="651"/>
                  <a:pt x="1869" y="653"/>
                </a:cubicBezTo>
                <a:cubicBezTo>
                  <a:pt x="1871" y="659"/>
                  <a:pt x="1880" y="657"/>
                  <a:pt x="1885" y="653"/>
                </a:cubicBezTo>
                <a:cubicBezTo>
                  <a:pt x="1888" y="650"/>
                  <a:pt x="1890" y="646"/>
                  <a:pt x="1893" y="643"/>
                </a:cubicBezTo>
                <a:cubicBezTo>
                  <a:pt x="1896" y="639"/>
                  <a:pt x="1902" y="638"/>
                  <a:pt x="1901" y="645"/>
                </a:cubicBezTo>
                <a:cubicBezTo>
                  <a:pt x="1900" y="648"/>
                  <a:pt x="1899" y="650"/>
                  <a:pt x="1897" y="652"/>
                </a:cubicBezTo>
                <a:cubicBezTo>
                  <a:pt x="1892" y="657"/>
                  <a:pt x="1887" y="662"/>
                  <a:pt x="1882" y="668"/>
                </a:cubicBezTo>
                <a:cubicBezTo>
                  <a:pt x="1879" y="670"/>
                  <a:pt x="1876" y="673"/>
                  <a:pt x="1874" y="676"/>
                </a:cubicBezTo>
                <a:cubicBezTo>
                  <a:pt x="1871" y="679"/>
                  <a:pt x="1870" y="684"/>
                  <a:pt x="1868" y="688"/>
                </a:cubicBezTo>
                <a:cubicBezTo>
                  <a:pt x="1867" y="692"/>
                  <a:pt x="1866" y="697"/>
                  <a:pt x="1869" y="700"/>
                </a:cubicBezTo>
                <a:cubicBezTo>
                  <a:pt x="1871" y="702"/>
                  <a:pt x="1874" y="702"/>
                  <a:pt x="1876" y="701"/>
                </a:cubicBezTo>
                <a:cubicBezTo>
                  <a:pt x="1878" y="700"/>
                  <a:pt x="1880" y="698"/>
                  <a:pt x="1882" y="696"/>
                </a:cubicBezTo>
                <a:cubicBezTo>
                  <a:pt x="1885" y="692"/>
                  <a:pt x="1887" y="689"/>
                  <a:pt x="1889" y="685"/>
                </a:cubicBezTo>
                <a:cubicBezTo>
                  <a:pt x="1890" y="684"/>
                  <a:pt x="1892" y="685"/>
                  <a:pt x="1893" y="687"/>
                </a:cubicBezTo>
                <a:cubicBezTo>
                  <a:pt x="1894" y="688"/>
                  <a:pt x="1893" y="690"/>
                  <a:pt x="1893" y="691"/>
                </a:cubicBezTo>
                <a:cubicBezTo>
                  <a:pt x="1892" y="701"/>
                  <a:pt x="1888" y="707"/>
                  <a:pt x="1881" y="712"/>
                </a:cubicBezTo>
                <a:cubicBezTo>
                  <a:pt x="1643" y="683"/>
                  <a:pt x="1643" y="683"/>
                  <a:pt x="1643" y="683"/>
                </a:cubicBezTo>
                <a:cubicBezTo>
                  <a:pt x="1516" y="635"/>
                  <a:pt x="1516" y="635"/>
                  <a:pt x="1516" y="635"/>
                </a:cubicBezTo>
                <a:cubicBezTo>
                  <a:pt x="1516" y="631"/>
                  <a:pt x="1514" y="628"/>
                  <a:pt x="1512" y="625"/>
                </a:cubicBezTo>
                <a:cubicBezTo>
                  <a:pt x="1509" y="621"/>
                  <a:pt x="1506" y="617"/>
                  <a:pt x="1503" y="614"/>
                </a:cubicBezTo>
                <a:cubicBezTo>
                  <a:pt x="1500" y="611"/>
                  <a:pt x="1498" y="609"/>
                  <a:pt x="1496" y="606"/>
                </a:cubicBezTo>
                <a:cubicBezTo>
                  <a:pt x="1494" y="603"/>
                  <a:pt x="1484" y="585"/>
                  <a:pt x="1491" y="582"/>
                </a:cubicBezTo>
                <a:cubicBezTo>
                  <a:pt x="1493" y="582"/>
                  <a:pt x="1495" y="583"/>
                  <a:pt x="1496" y="584"/>
                </a:cubicBezTo>
                <a:cubicBezTo>
                  <a:pt x="1498" y="585"/>
                  <a:pt x="1499" y="587"/>
                  <a:pt x="1500" y="588"/>
                </a:cubicBezTo>
                <a:cubicBezTo>
                  <a:pt x="1503" y="591"/>
                  <a:pt x="1507" y="593"/>
                  <a:pt x="1511" y="593"/>
                </a:cubicBezTo>
                <a:cubicBezTo>
                  <a:pt x="1512" y="593"/>
                  <a:pt x="1514" y="593"/>
                  <a:pt x="1514" y="592"/>
                </a:cubicBezTo>
                <a:cubicBezTo>
                  <a:pt x="1516" y="591"/>
                  <a:pt x="1516" y="589"/>
                  <a:pt x="1516" y="587"/>
                </a:cubicBezTo>
                <a:cubicBezTo>
                  <a:pt x="1516" y="582"/>
                  <a:pt x="1513" y="577"/>
                  <a:pt x="1510" y="572"/>
                </a:cubicBezTo>
                <a:cubicBezTo>
                  <a:pt x="1506" y="567"/>
                  <a:pt x="1504" y="562"/>
                  <a:pt x="1501" y="557"/>
                </a:cubicBezTo>
                <a:cubicBezTo>
                  <a:pt x="1497" y="551"/>
                  <a:pt x="1493" y="546"/>
                  <a:pt x="1492" y="539"/>
                </a:cubicBezTo>
                <a:cubicBezTo>
                  <a:pt x="1499" y="533"/>
                  <a:pt x="1505" y="553"/>
                  <a:pt x="1513" y="550"/>
                </a:cubicBezTo>
                <a:cubicBezTo>
                  <a:pt x="1519" y="548"/>
                  <a:pt x="1517" y="539"/>
                  <a:pt x="1513" y="534"/>
                </a:cubicBezTo>
                <a:cubicBezTo>
                  <a:pt x="1505" y="522"/>
                  <a:pt x="1500" y="509"/>
                  <a:pt x="1497" y="495"/>
                </a:cubicBezTo>
                <a:cubicBezTo>
                  <a:pt x="1495" y="488"/>
                  <a:pt x="1494" y="481"/>
                  <a:pt x="1493" y="474"/>
                </a:cubicBezTo>
                <a:cubicBezTo>
                  <a:pt x="1493" y="471"/>
                  <a:pt x="1493" y="455"/>
                  <a:pt x="1486" y="460"/>
                </a:cubicBezTo>
                <a:cubicBezTo>
                  <a:pt x="1484" y="461"/>
                  <a:pt x="1484" y="463"/>
                  <a:pt x="1483" y="466"/>
                </a:cubicBezTo>
                <a:cubicBezTo>
                  <a:pt x="1481" y="477"/>
                  <a:pt x="1478" y="489"/>
                  <a:pt x="1475" y="501"/>
                </a:cubicBezTo>
                <a:cubicBezTo>
                  <a:pt x="1473" y="510"/>
                  <a:pt x="1471" y="523"/>
                  <a:pt x="1466" y="531"/>
                </a:cubicBezTo>
                <a:cubicBezTo>
                  <a:pt x="1462" y="535"/>
                  <a:pt x="1458" y="538"/>
                  <a:pt x="1459" y="544"/>
                </a:cubicBezTo>
                <a:cubicBezTo>
                  <a:pt x="1459" y="545"/>
                  <a:pt x="1459" y="545"/>
                  <a:pt x="1459" y="546"/>
                </a:cubicBezTo>
                <a:cubicBezTo>
                  <a:pt x="1459" y="546"/>
                  <a:pt x="1460" y="547"/>
                  <a:pt x="1461" y="547"/>
                </a:cubicBezTo>
                <a:cubicBezTo>
                  <a:pt x="1468" y="549"/>
                  <a:pt x="1472" y="544"/>
                  <a:pt x="1477" y="539"/>
                </a:cubicBezTo>
                <a:cubicBezTo>
                  <a:pt x="1477" y="539"/>
                  <a:pt x="1478" y="538"/>
                  <a:pt x="1479" y="538"/>
                </a:cubicBezTo>
                <a:cubicBezTo>
                  <a:pt x="1480" y="538"/>
                  <a:pt x="1480" y="538"/>
                  <a:pt x="1481" y="538"/>
                </a:cubicBezTo>
                <a:cubicBezTo>
                  <a:pt x="1483" y="540"/>
                  <a:pt x="1481" y="544"/>
                  <a:pt x="1481" y="546"/>
                </a:cubicBezTo>
                <a:cubicBezTo>
                  <a:pt x="1480" y="552"/>
                  <a:pt x="1477" y="558"/>
                  <a:pt x="1474" y="563"/>
                </a:cubicBezTo>
                <a:cubicBezTo>
                  <a:pt x="1468" y="570"/>
                  <a:pt x="1460" y="577"/>
                  <a:pt x="1456" y="586"/>
                </a:cubicBezTo>
                <a:cubicBezTo>
                  <a:pt x="1455" y="587"/>
                  <a:pt x="1454" y="589"/>
                  <a:pt x="1454" y="591"/>
                </a:cubicBezTo>
                <a:cubicBezTo>
                  <a:pt x="1455" y="595"/>
                  <a:pt x="1458" y="597"/>
                  <a:pt x="1462" y="597"/>
                </a:cubicBezTo>
                <a:cubicBezTo>
                  <a:pt x="1467" y="598"/>
                  <a:pt x="1469" y="594"/>
                  <a:pt x="1471" y="590"/>
                </a:cubicBezTo>
                <a:cubicBezTo>
                  <a:pt x="1472" y="587"/>
                  <a:pt x="1473" y="584"/>
                  <a:pt x="1476" y="583"/>
                </a:cubicBezTo>
                <a:cubicBezTo>
                  <a:pt x="1476" y="583"/>
                  <a:pt x="1477" y="583"/>
                  <a:pt x="1477" y="583"/>
                </a:cubicBezTo>
                <a:cubicBezTo>
                  <a:pt x="1478" y="583"/>
                  <a:pt x="1478" y="584"/>
                  <a:pt x="1478" y="584"/>
                </a:cubicBezTo>
                <a:cubicBezTo>
                  <a:pt x="1478" y="590"/>
                  <a:pt x="1477" y="595"/>
                  <a:pt x="1475" y="601"/>
                </a:cubicBezTo>
                <a:cubicBezTo>
                  <a:pt x="1472" y="606"/>
                  <a:pt x="1468" y="609"/>
                  <a:pt x="1464" y="613"/>
                </a:cubicBezTo>
                <a:cubicBezTo>
                  <a:pt x="1464" y="614"/>
                  <a:pt x="1463" y="614"/>
                  <a:pt x="1463" y="614"/>
                </a:cubicBezTo>
                <a:cubicBezTo>
                  <a:pt x="1406" y="592"/>
                  <a:pt x="1406" y="592"/>
                  <a:pt x="1406" y="592"/>
                </a:cubicBezTo>
                <a:cubicBezTo>
                  <a:pt x="1404" y="586"/>
                  <a:pt x="1398" y="579"/>
                  <a:pt x="1393" y="574"/>
                </a:cubicBezTo>
                <a:cubicBezTo>
                  <a:pt x="1384" y="565"/>
                  <a:pt x="1377" y="553"/>
                  <a:pt x="1374" y="540"/>
                </a:cubicBezTo>
                <a:cubicBezTo>
                  <a:pt x="1378" y="545"/>
                  <a:pt x="1383" y="550"/>
                  <a:pt x="1388" y="554"/>
                </a:cubicBezTo>
                <a:cubicBezTo>
                  <a:pt x="1392" y="557"/>
                  <a:pt x="1397" y="557"/>
                  <a:pt x="1398" y="551"/>
                </a:cubicBezTo>
                <a:cubicBezTo>
                  <a:pt x="1399" y="549"/>
                  <a:pt x="1399" y="547"/>
                  <a:pt x="1399" y="545"/>
                </a:cubicBezTo>
                <a:cubicBezTo>
                  <a:pt x="1398" y="540"/>
                  <a:pt x="1397" y="535"/>
                  <a:pt x="1395" y="530"/>
                </a:cubicBezTo>
                <a:cubicBezTo>
                  <a:pt x="1392" y="522"/>
                  <a:pt x="1385" y="516"/>
                  <a:pt x="1379" y="510"/>
                </a:cubicBezTo>
                <a:cubicBezTo>
                  <a:pt x="1374" y="503"/>
                  <a:pt x="1369" y="495"/>
                  <a:pt x="1371" y="486"/>
                </a:cubicBezTo>
                <a:cubicBezTo>
                  <a:pt x="1371" y="485"/>
                  <a:pt x="1372" y="484"/>
                  <a:pt x="1373" y="483"/>
                </a:cubicBezTo>
                <a:cubicBezTo>
                  <a:pt x="1375" y="482"/>
                  <a:pt x="1378" y="484"/>
                  <a:pt x="1379" y="485"/>
                </a:cubicBezTo>
                <a:cubicBezTo>
                  <a:pt x="1381" y="490"/>
                  <a:pt x="1381" y="493"/>
                  <a:pt x="1386" y="491"/>
                </a:cubicBezTo>
                <a:cubicBezTo>
                  <a:pt x="1390" y="490"/>
                  <a:pt x="1393" y="485"/>
                  <a:pt x="1392" y="482"/>
                </a:cubicBezTo>
                <a:cubicBezTo>
                  <a:pt x="1392" y="478"/>
                  <a:pt x="1391" y="476"/>
                  <a:pt x="1389" y="473"/>
                </a:cubicBezTo>
                <a:cubicBezTo>
                  <a:pt x="1381" y="459"/>
                  <a:pt x="1365" y="446"/>
                  <a:pt x="1368" y="429"/>
                </a:cubicBezTo>
                <a:cubicBezTo>
                  <a:pt x="1368" y="427"/>
                  <a:pt x="1368" y="426"/>
                  <a:pt x="1369" y="425"/>
                </a:cubicBezTo>
                <a:cubicBezTo>
                  <a:pt x="1372" y="423"/>
                  <a:pt x="1375" y="426"/>
                  <a:pt x="1377" y="428"/>
                </a:cubicBezTo>
                <a:cubicBezTo>
                  <a:pt x="1379" y="431"/>
                  <a:pt x="1381" y="434"/>
                  <a:pt x="1384" y="433"/>
                </a:cubicBezTo>
                <a:cubicBezTo>
                  <a:pt x="1387" y="432"/>
                  <a:pt x="1387" y="428"/>
                  <a:pt x="1386" y="425"/>
                </a:cubicBezTo>
                <a:cubicBezTo>
                  <a:pt x="1383" y="412"/>
                  <a:pt x="1375" y="400"/>
                  <a:pt x="1369" y="387"/>
                </a:cubicBezTo>
                <a:cubicBezTo>
                  <a:pt x="1367" y="384"/>
                  <a:pt x="1366" y="380"/>
                  <a:pt x="1367" y="377"/>
                </a:cubicBezTo>
                <a:cubicBezTo>
                  <a:pt x="1367" y="376"/>
                  <a:pt x="1367" y="376"/>
                  <a:pt x="1367" y="375"/>
                </a:cubicBezTo>
                <a:cubicBezTo>
                  <a:pt x="1368" y="374"/>
                  <a:pt x="1370" y="374"/>
                  <a:pt x="1372" y="375"/>
                </a:cubicBezTo>
                <a:cubicBezTo>
                  <a:pt x="1374" y="378"/>
                  <a:pt x="1375" y="383"/>
                  <a:pt x="1379" y="383"/>
                </a:cubicBezTo>
                <a:cubicBezTo>
                  <a:pt x="1384" y="384"/>
                  <a:pt x="1387" y="379"/>
                  <a:pt x="1387" y="374"/>
                </a:cubicBezTo>
                <a:cubicBezTo>
                  <a:pt x="1386" y="370"/>
                  <a:pt x="1384" y="366"/>
                  <a:pt x="1381" y="362"/>
                </a:cubicBezTo>
                <a:cubicBezTo>
                  <a:pt x="1364" y="334"/>
                  <a:pt x="1364" y="298"/>
                  <a:pt x="1353" y="267"/>
                </a:cubicBezTo>
                <a:cubicBezTo>
                  <a:pt x="1353" y="266"/>
                  <a:pt x="1352" y="265"/>
                  <a:pt x="1351" y="264"/>
                </a:cubicBezTo>
                <a:cubicBezTo>
                  <a:pt x="1349" y="263"/>
                  <a:pt x="1346" y="264"/>
                  <a:pt x="1345" y="267"/>
                </a:cubicBezTo>
                <a:cubicBezTo>
                  <a:pt x="1344" y="269"/>
                  <a:pt x="1345" y="271"/>
                  <a:pt x="1345" y="274"/>
                </a:cubicBezTo>
                <a:cubicBezTo>
                  <a:pt x="1347" y="295"/>
                  <a:pt x="1344" y="316"/>
                  <a:pt x="1340" y="337"/>
                </a:cubicBezTo>
                <a:cubicBezTo>
                  <a:pt x="1338" y="344"/>
                  <a:pt x="1337" y="352"/>
                  <a:pt x="1334" y="360"/>
                </a:cubicBezTo>
                <a:cubicBezTo>
                  <a:pt x="1330" y="370"/>
                  <a:pt x="1325" y="379"/>
                  <a:pt x="1321" y="388"/>
                </a:cubicBezTo>
                <a:cubicBezTo>
                  <a:pt x="1319" y="393"/>
                  <a:pt x="1319" y="400"/>
                  <a:pt x="1324" y="402"/>
                </a:cubicBezTo>
                <a:cubicBezTo>
                  <a:pt x="1330" y="404"/>
                  <a:pt x="1334" y="394"/>
                  <a:pt x="1341" y="394"/>
                </a:cubicBezTo>
                <a:cubicBezTo>
                  <a:pt x="1351" y="395"/>
                  <a:pt x="1343" y="409"/>
                  <a:pt x="1341" y="413"/>
                </a:cubicBezTo>
                <a:cubicBezTo>
                  <a:pt x="1336" y="423"/>
                  <a:pt x="1328" y="432"/>
                  <a:pt x="1328" y="443"/>
                </a:cubicBezTo>
                <a:cubicBezTo>
                  <a:pt x="1328" y="444"/>
                  <a:pt x="1328" y="446"/>
                  <a:pt x="1329" y="447"/>
                </a:cubicBezTo>
                <a:cubicBezTo>
                  <a:pt x="1335" y="456"/>
                  <a:pt x="1343" y="442"/>
                  <a:pt x="1345" y="438"/>
                </a:cubicBezTo>
                <a:cubicBezTo>
                  <a:pt x="1346" y="437"/>
                  <a:pt x="1349" y="435"/>
                  <a:pt x="1350" y="437"/>
                </a:cubicBezTo>
                <a:cubicBezTo>
                  <a:pt x="1352" y="438"/>
                  <a:pt x="1352" y="440"/>
                  <a:pt x="1352" y="442"/>
                </a:cubicBezTo>
                <a:cubicBezTo>
                  <a:pt x="1350" y="464"/>
                  <a:pt x="1327" y="478"/>
                  <a:pt x="1321" y="499"/>
                </a:cubicBezTo>
                <a:cubicBezTo>
                  <a:pt x="1320" y="501"/>
                  <a:pt x="1319" y="504"/>
                  <a:pt x="1321" y="507"/>
                </a:cubicBezTo>
                <a:cubicBezTo>
                  <a:pt x="1323" y="512"/>
                  <a:pt x="1332" y="511"/>
                  <a:pt x="1337" y="507"/>
                </a:cubicBezTo>
                <a:cubicBezTo>
                  <a:pt x="1340" y="503"/>
                  <a:pt x="1342" y="499"/>
                  <a:pt x="1345" y="496"/>
                </a:cubicBezTo>
                <a:cubicBezTo>
                  <a:pt x="1348" y="493"/>
                  <a:pt x="1354" y="491"/>
                  <a:pt x="1353" y="499"/>
                </a:cubicBezTo>
                <a:cubicBezTo>
                  <a:pt x="1352" y="501"/>
                  <a:pt x="1351" y="503"/>
                  <a:pt x="1349" y="505"/>
                </a:cubicBezTo>
                <a:cubicBezTo>
                  <a:pt x="1344" y="511"/>
                  <a:pt x="1339" y="516"/>
                  <a:pt x="1334" y="521"/>
                </a:cubicBezTo>
                <a:cubicBezTo>
                  <a:pt x="1331" y="524"/>
                  <a:pt x="1328" y="526"/>
                  <a:pt x="1326" y="529"/>
                </a:cubicBezTo>
                <a:cubicBezTo>
                  <a:pt x="1323" y="533"/>
                  <a:pt x="1322" y="537"/>
                  <a:pt x="1320" y="542"/>
                </a:cubicBezTo>
                <a:cubicBezTo>
                  <a:pt x="1319" y="546"/>
                  <a:pt x="1318" y="551"/>
                  <a:pt x="1321" y="554"/>
                </a:cubicBezTo>
                <a:cubicBezTo>
                  <a:pt x="1323" y="555"/>
                  <a:pt x="1326" y="555"/>
                  <a:pt x="1328" y="554"/>
                </a:cubicBezTo>
                <a:cubicBezTo>
                  <a:pt x="1331" y="553"/>
                  <a:pt x="1332" y="551"/>
                  <a:pt x="1334" y="549"/>
                </a:cubicBezTo>
                <a:cubicBezTo>
                  <a:pt x="1337" y="546"/>
                  <a:pt x="1339" y="543"/>
                  <a:pt x="1341" y="539"/>
                </a:cubicBezTo>
                <a:cubicBezTo>
                  <a:pt x="1343" y="538"/>
                  <a:pt x="1344" y="539"/>
                  <a:pt x="1345" y="540"/>
                </a:cubicBezTo>
                <a:cubicBezTo>
                  <a:pt x="1346" y="542"/>
                  <a:pt x="1346" y="543"/>
                  <a:pt x="1345" y="545"/>
                </a:cubicBezTo>
                <a:cubicBezTo>
                  <a:pt x="1344" y="554"/>
                  <a:pt x="1340" y="559"/>
                  <a:pt x="1335" y="565"/>
                </a:cubicBezTo>
                <a:cubicBezTo>
                  <a:pt x="1298" y="551"/>
                  <a:pt x="1298" y="551"/>
                  <a:pt x="1298" y="551"/>
                </a:cubicBezTo>
                <a:cubicBezTo>
                  <a:pt x="1258" y="551"/>
                  <a:pt x="1258" y="551"/>
                  <a:pt x="1258" y="551"/>
                </a:cubicBezTo>
                <a:cubicBezTo>
                  <a:pt x="1255" y="543"/>
                  <a:pt x="1251" y="536"/>
                  <a:pt x="1246" y="529"/>
                </a:cubicBezTo>
                <a:cubicBezTo>
                  <a:pt x="1241" y="523"/>
                  <a:pt x="1232" y="517"/>
                  <a:pt x="1235" y="508"/>
                </a:cubicBezTo>
                <a:cubicBezTo>
                  <a:pt x="1235" y="507"/>
                  <a:pt x="1236" y="506"/>
                  <a:pt x="1237" y="505"/>
                </a:cubicBezTo>
                <a:cubicBezTo>
                  <a:pt x="1238" y="504"/>
                  <a:pt x="1241" y="504"/>
                  <a:pt x="1242" y="505"/>
                </a:cubicBezTo>
                <a:cubicBezTo>
                  <a:pt x="1244" y="506"/>
                  <a:pt x="1245" y="507"/>
                  <a:pt x="1247" y="509"/>
                </a:cubicBezTo>
                <a:cubicBezTo>
                  <a:pt x="1248" y="511"/>
                  <a:pt x="1256" y="524"/>
                  <a:pt x="1260" y="517"/>
                </a:cubicBezTo>
                <a:cubicBezTo>
                  <a:pt x="1260" y="516"/>
                  <a:pt x="1260" y="515"/>
                  <a:pt x="1260" y="514"/>
                </a:cubicBezTo>
                <a:cubicBezTo>
                  <a:pt x="1260" y="504"/>
                  <a:pt x="1256" y="494"/>
                  <a:pt x="1251" y="485"/>
                </a:cubicBezTo>
                <a:cubicBezTo>
                  <a:pt x="1245" y="478"/>
                  <a:pt x="1238" y="471"/>
                  <a:pt x="1235" y="463"/>
                </a:cubicBezTo>
                <a:cubicBezTo>
                  <a:pt x="1233" y="458"/>
                  <a:pt x="1232" y="448"/>
                  <a:pt x="1239" y="448"/>
                </a:cubicBezTo>
                <a:cubicBezTo>
                  <a:pt x="1245" y="448"/>
                  <a:pt x="1250" y="455"/>
                  <a:pt x="1254" y="458"/>
                </a:cubicBezTo>
                <a:cubicBezTo>
                  <a:pt x="1258" y="460"/>
                  <a:pt x="1264" y="460"/>
                  <a:pt x="1265" y="456"/>
                </a:cubicBezTo>
                <a:cubicBezTo>
                  <a:pt x="1266" y="454"/>
                  <a:pt x="1265" y="452"/>
                  <a:pt x="1265" y="451"/>
                </a:cubicBezTo>
                <a:cubicBezTo>
                  <a:pt x="1262" y="441"/>
                  <a:pt x="1257" y="432"/>
                  <a:pt x="1250" y="425"/>
                </a:cubicBezTo>
                <a:cubicBezTo>
                  <a:pt x="1243" y="419"/>
                  <a:pt x="1238" y="415"/>
                  <a:pt x="1234" y="406"/>
                </a:cubicBezTo>
                <a:cubicBezTo>
                  <a:pt x="1233" y="402"/>
                  <a:pt x="1232" y="397"/>
                  <a:pt x="1235" y="395"/>
                </a:cubicBezTo>
                <a:cubicBezTo>
                  <a:pt x="1238" y="394"/>
                  <a:pt x="1241" y="395"/>
                  <a:pt x="1243" y="397"/>
                </a:cubicBezTo>
                <a:cubicBezTo>
                  <a:pt x="1245" y="399"/>
                  <a:pt x="1247" y="401"/>
                  <a:pt x="1249" y="403"/>
                </a:cubicBezTo>
                <a:cubicBezTo>
                  <a:pt x="1251" y="405"/>
                  <a:pt x="1254" y="406"/>
                  <a:pt x="1257" y="405"/>
                </a:cubicBezTo>
                <a:cubicBezTo>
                  <a:pt x="1259" y="404"/>
                  <a:pt x="1259" y="401"/>
                  <a:pt x="1259" y="399"/>
                </a:cubicBezTo>
                <a:cubicBezTo>
                  <a:pt x="1259" y="396"/>
                  <a:pt x="1257" y="394"/>
                  <a:pt x="1256" y="392"/>
                </a:cubicBezTo>
                <a:cubicBezTo>
                  <a:pt x="1252" y="386"/>
                  <a:pt x="1248" y="380"/>
                  <a:pt x="1244" y="373"/>
                </a:cubicBezTo>
                <a:cubicBezTo>
                  <a:pt x="1241" y="369"/>
                  <a:pt x="1236" y="362"/>
                  <a:pt x="1235" y="356"/>
                </a:cubicBezTo>
                <a:cubicBezTo>
                  <a:pt x="1235" y="354"/>
                  <a:pt x="1235" y="352"/>
                  <a:pt x="1237" y="351"/>
                </a:cubicBezTo>
                <a:cubicBezTo>
                  <a:pt x="1238" y="350"/>
                  <a:pt x="1240" y="351"/>
                  <a:pt x="1241" y="352"/>
                </a:cubicBezTo>
                <a:cubicBezTo>
                  <a:pt x="1242" y="353"/>
                  <a:pt x="1243" y="354"/>
                  <a:pt x="1244" y="355"/>
                </a:cubicBezTo>
                <a:cubicBezTo>
                  <a:pt x="1246" y="357"/>
                  <a:pt x="1249" y="358"/>
                  <a:pt x="1252" y="359"/>
                </a:cubicBezTo>
                <a:cubicBezTo>
                  <a:pt x="1254" y="359"/>
                  <a:pt x="1256" y="359"/>
                  <a:pt x="1257" y="357"/>
                </a:cubicBezTo>
                <a:cubicBezTo>
                  <a:pt x="1259" y="356"/>
                  <a:pt x="1259" y="354"/>
                  <a:pt x="1259" y="353"/>
                </a:cubicBezTo>
                <a:cubicBezTo>
                  <a:pt x="1258" y="346"/>
                  <a:pt x="1253" y="341"/>
                  <a:pt x="1248" y="336"/>
                </a:cubicBezTo>
                <a:cubicBezTo>
                  <a:pt x="1245" y="333"/>
                  <a:pt x="1229" y="314"/>
                  <a:pt x="1236" y="310"/>
                </a:cubicBezTo>
                <a:cubicBezTo>
                  <a:pt x="1242" y="307"/>
                  <a:pt x="1249" y="325"/>
                  <a:pt x="1255" y="318"/>
                </a:cubicBezTo>
                <a:cubicBezTo>
                  <a:pt x="1257" y="316"/>
                  <a:pt x="1256" y="313"/>
                  <a:pt x="1256" y="310"/>
                </a:cubicBezTo>
                <a:cubicBezTo>
                  <a:pt x="1255" y="308"/>
                  <a:pt x="1253" y="305"/>
                  <a:pt x="1251" y="304"/>
                </a:cubicBezTo>
                <a:cubicBezTo>
                  <a:pt x="1248" y="301"/>
                  <a:pt x="1245" y="300"/>
                  <a:pt x="1242" y="298"/>
                </a:cubicBezTo>
                <a:cubicBezTo>
                  <a:pt x="1238" y="296"/>
                  <a:pt x="1228" y="283"/>
                  <a:pt x="1236" y="280"/>
                </a:cubicBezTo>
                <a:cubicBezTo>
                  <a:pt x="1241" y="277"/>
                  <a:pt x="1245" y="285"/>
                  <a:pt x="1248" y="287"/>
                </a:cubicBezTo>
                <a:cubicBezTo>
                  <a:pt x="1250" y="288"/>
                  <a:pt x="1252" y="288"/>
                  <a:pt x="1253" y="287"/>
                </a:cubicBezTo>
                <a:cubicBezTo>
                  <a:pt x="1253" y="287"/>
                  <a:pt x="1253" y="287"/>
                  <a:pt x="1253" y="287"/>
                </a:cubicBezTo>
                <a:cubicBezTo>
                  <a:pt x="1253" y="286"/>
                  <a:pt x="1253" y="286"/>
                  <a:pt x="1253" y="285"/>
                </a:cubicBezTo>
                <a:cubicBezTo>
                  <a:pt x="1254" y="277"/>
                  <a:pt x="1249" y="269"/>
                  <a:pt x="1245" y="262"/>
                </a:cubicBezTo>
                <a:cubicBezTo>
                  <a:pt x="1240" y="255"/>
                  <a:pt x="1235" y="248"/>
                  <a:pt x="1234" y="240"/>
                </a:cubicBezTo>
                <a:cubicBezTo>
                  <a:pt x="1234" y="238"/>
                  <a:pt x="1234" y="237"/>
                  <a:pt x="1234" y="235"/>
                </a:cubicBezTo>
                <a:cubicBezTo>
                  <a:pt x="1235" y="234"/>
                  <a:pt x="1236" y="233"/>
                  <a:pt x="1237" y="233"/>
                </a:cubicBezTo>
                <a:cubicBezTo>
                  <a:pt x="1240" y="234"/>
                  <a:pt x="1238" y="238"/>
                  <a:pt x="1240" y="240"/>
                </a:cubicBezTo>
                <a:cubicBezTo>
                  <a:pt x="1242" y="241"/>
                  <a:pt x="1246" y="241"/>
                  <a:pt x="1247" y="240"/>
                </a:cubicBezTo>
                <a:cubicBezTo>
                  <a:pt x="1251" y="238"/>
                  <a:pt x="1251" y="233"/>
                  <a:pt x="1250" y="230"/>
                </a:cubicBezTo>
                <a:cubicBezTo>
                  <a:pt x="1249" y="226"/>
                  <a:pt x="1247" y="223"/>
                  <a:pt x="1245" y="220"/>
                </a:cubicBezTo>
                <a:cubicBezTo>
                  <a:pt x="1238" y="210"/>
                  <a:pt x="1233" y="199"/>
                  <a:pt x="1231" y="188"/>
                </a:cubicBezTo>
                <a:cubicBezTo>
                  <a:pt x="1229" y="177"/>
                  <a:pt x="1231" y="166"/>
                  <a:pt x="1230" y="155"/>
                </a:cubicBezTo>
                <a:cubicBezTo>
                  <a:pt x="1230" y="152"/>
                  <a:pt x="1231" y="137"/>
                  <a:pt x="1226" y="137"/>
                </a:cubicBezTo>
                <a:cubicBezTo>
                  <a:pt x="1221" y="137"/>
                  <a:pt x="1221" y="150"/>
                  <a:pt x="1221" y="153"/>
                </a:cubicBezTo>
                <a:cubicBezTo>
                  <a:pt x="1219" y="179"/>
                  <a:pt x="1217" y="206"/>
                  <a:pt x="1201" y="225"/>
                </a:cubicBezTo>
                <a:cubicBezTo>
                  <a:pt x="1199" y="228"/>
                  <a:pt x="1196" y="230"/>
                  <a:pt x="1196" y="234"/>
                </a:cubicBezTo>
                <a:cubicBezTo>
                  <a:pt x="1195" y="237"/>
                  <a:pt x="1197" y="240"/>
                  <a:pt x="1200" y="242"/>
                </a:cubicBezTo>
                <a:cubicBezTo>
                  <a:pt x="1203" y="243"/>
                  <a:pt x="1206" y="242"/>
                  <a:pt x="1209" y="240"/>
                </a:cubicBezTo>
                <a:cubicBezTo>
                  <a:pt x="1210" y="239"/>
                  <a:pt x="1212" y="235"/>
                  <a:pt x="1215" y="237"/>
                </a:cubicBezTo>
                <a:cubicBezTo>
                  <a:pt x="1216" y="238"/>
                  <a:pt x="1216" y="240"/>
                  <a:pt x="1216" y="242"/>
                </a:cubicBezTo>
                <a:cubicBezTo>
                  <a:pt x="1217" y="252"/>
                  <a:pt x="1212" y="262"/>
                  <a:pt x="1206" y="271"/>
                </a:cubicBezTo>
                <a:cubicBezTo>
                  <a:pt x="1201" y="279"/>
                  <a:pt x="1194" y="288"/>
                  <a:pt x="1191" y="298"/>
                </a:cubicBezTo>
                <a:cubicBezTo>
                  <a:pt x="1190" y="301"/>
                  <a:pt x="1190" y="304"/>
                  <a:pt x="1190" y="307"/>
                </a:cubicBezTo>
                <a:cubicBezTo>
                  <a:pt x="1191" y="311"/>
                  <a:pt x="1194" y="314"/>
                  <a:pt x="1197" y="314"/>
                </a:cubicBezTo>
                <a:cubicBezTo>
                  <a:pt x="1203" y="314"/>
                  <a:pt x="1203" y="309"/>
                  <a:pt x="1208" y="307"/>
                </a:cubicBezTo>
                <a:cubicBezTo>
                  <a:pt x="1210" y="306"/>
                  <a:pt x="1212" y="306"/>
                  <a:pt x="1214" y="308"/>
                </a:cubicBezTo>
                <a:cubicBezTo>
                  <a:pt x="1215" y="309"/>
                  <a:pt x="1215" y="310"/>
                  <a:pt x="1215" y="312"/>
                </a:cubicBezTo>
                <a:cubicBezTo>
                  <a:pt x="1215" y="320"/>
                  <a:pt x="1208" y="325"/>
                  <a:pt x="1202" y="331"/>
                </a:cubicBezTo>
                <a:cubicBezTo>
                  <a:pt x="1196" y="337"/>
                  <a:pt x="1191" y="345"/>
                  <a:pt x="1188" y="353"/>
                </a:cubicBezTo>
                <a:cubicBezTo>
                  <a:pt x="1187" y="356"/>
                  <a:pt x="1186" y="359"/>
                  <a:pt x="1186" y="361"/>
                </a:cubicBezTo>
                <a:cubicBezTo>
                  <a:pt x="1186" y="364"/>
                  <a:pt x="1187" y="367"/>
                  <a:pt x="1189" y="368"/>
                </a:cubicBezTo>
                <a:cubicBezTo>
                  <a:pt x="1193" y="370"/>
                  <a:pt x="1198" y="369"/>
                  <a:pt x="1201" y="366"/>
                </a:cubicBezTo>
                <a:cubicBezTo>
                  <a:pt x="1204" y="363"/>
                  <a:pt x="1205" y="359"/>
                  <a:pt x="1207" y="356"/>
                </a:cubicBezTo>
                <a:cubicBezTo>
                  <a:pt x="1208" y="354"/>
                  <a:pt x="1210" y="352"/>
                  <a:pt x="1212" y="351"/>
                </a:cubicBezTo>
                <a:cubicBezTo>
                  <a:pt x="1222" y="349"/>
                  <a:pt x="1215" y="365"/>
                  <a:pt x="1213" y="367"/>
                </a:cubicBezTo>
                <a:cubicBezTo>
                  <a:pt x="1202" y="382"/>
                  <a:pt x="1187" y="396"/>
                  <a:pt x="1188" y="413"/>
                </a:cubicBezTo>
                <a:cubicBezTo>
                  <a:pt x="1188" y="416"/>
                  <a:pt x="1189" y="420"/>
                  <a:pt x="1192" y="421"/>
                </a:cubicBezTo>
                <a:cubicBezTo>
                  <a:pt x="1195" y="423"/>
                  <a:pt x="1199" y="419"/>
                  <a:pt x="1202" y="415"/>
                </a:cubicBezTo>
                <a:cubicBezTo>
                  <a:pt x="1203" y="413"/>
                  <a:pt x="1214" y="392"/>
                  <a:pt x="1215" y="403"/>
                </a:cubicBezTo>
                <a:cubicBezTo>
                  <a:pt x="1216" y="413"/>
                  <a:pt x="1208" y="418"/>
                  <a:pt x="1203" y="425"/>
                </a:cubicBezTo>
                <a:cubicBezTo>
                  <a:pt x="1196" y="433"/>
                  <a:pt x="1191" y="443"/>
                  <a:pt x="1188" y="453"/>
                </a:cubicBezTo>
                <a:cubicBezTo>
                  <a:pt x="1187" y="457"/>
                  <a:pt x="1187" y="463"/>
                  <a:pt x="1191" y="464"/>
                </a:cubicBezTo>
                <a:cubicBezTo>
                  <a:pt x="1197" y="467"/>
                  <a:pt x="1199" y="458"/>
                  <a:pt x="1203" y="456"/>
                </a:cubicBezTo>
                <a:cubicBezTo>
                  <a:pt x="1207" y="452"/>
                  <a:pt x="1213" y="454"/>
                  <a:pt x="1214" y="459"/>
                </a:cubicBezTo>
                <a:cubicBezTo>
                  <a:pt x="1214" y="462"/>
                  <a:pt x="1213" y="466"/>
                  <a:pt x="1211" y="469"/>
                </a:cubicBezTo>
                <a:cubicBezTo>
                  <a:pt x="1205" y="480"/>
                  <a:pt x="1191" y="487"/>
                  <a:pt x="1186" y="500"/>
                </a:cubicBezTo>
                <a:cubicBezTo>
                  <a:pt x="1185" y="504"/>
                  <a:pt x="1185" y="508"/>
                  <a:pt x="1188" y="510"/>
                </a:cubicBezTo>
                <a:cubicBezTo>
                  <a:pt x="1193" y="514"/>
                  <a:pt x="1198" y="508"/>
                  <a:pt x="1201" y="505"/>
                </a:cubicBezTo>
                <a:cubicBezTo>
                  <a:pt x="1202" y="504"/>
                  <a:pt x="1203" y="503"/>
                  <a:pt x="1205" y="503"/>
                </a:cubicBezTo>
                <a:cubicBezTo>
                  <a:pt x="1206" y="503"/>
                  <a:pt x="1208" y="504"/>
                  <a:pt x="1208" y="506"/>
                </a:cubicBezTo>
                <a:cubicBezTo>
                  <a:pt x="1208" y="507"/>
                  <a:pt x="1208" y="509"/>
                  <a:pt x="1207" y="510"/>
                </a:cubicBezTo>
                <a:cubicBezTo>
                  <a:pt x="1203" y="524"/>
                  <a:pt x="1192" y="529"/>
                  <a:pt x="1184" y="540"/>
                </a:cubicBezTo>
                <a:cubicBezTo>
                  <a:pt x="1182" y="543"/>
                  <a:pt x="1180" y="547"/>
                  <a:pt x="1178" y="551"/>
                </a:cubicBezTo>
                <a:cubicBezTo>
                  <a:pt x="1004" y="551"/>
                  <a:pt x="1004" y="551"/>
                  <a:pt x="1004" y="551"/>
                </a:cubicBezTo>
                <a:cubicBezTo>
                  <a:pt x="746" y="467"/>
                  <a:pt x="746" y="467"/>
                  <a:pt x="746" y="467"/>
                </a:cubicBezTo>
                <a:cubicBezTo>
                  <a:pt x="732" y="467"/>
                  <a:pt x="732" y="467"/>
                  <a:pt x="732" y="467"/>
                </a:cubicBezTo>
                <a:cubicBezTo>
                  <a:pt x="727" y="461"/>
                  <a:pt x="723" y="455"/>
                  <a:pt x="725" y="447"/>
                </a:cubicBezTo>
                <a:cubicBezTo>
                  <a:pt x="732" y="448"/>
                  <a:pt x="734" y="461"/>
                  <a:pt x="742" y="461"/>
                </a:cubicBezTo>
                <a:cubicBezTo>
                  <a:pt x="747" y="460"/>
                  <a:pt x="750" y="453"/>
                  <a:pt x="748" y="448"/>
                </a:cubicBezTo>
                <a:cubicBezTo>
                  <a:pt x="746" y="436"/>
                  <a:pt x="736" y="428"/>
                  <a:pt x="729" y="419"/>
                </a:cubicBezTo>
                <a:cubicBezTo>
                  <a:pt x="726" y="415"/>
                  <a:pt x="723" y="410"/>
                  <a:pt x="722" y="405"/>
                </a:cubicBezTo>
                <a:cubicBezTo>
                  <a:pt x="721" y="404"/>
                  <a:pt x="720" y="399"/>
                  <a:pt x="720" y="398"/>
                </a:cubicBezTo>
                <a:cubicBezTo>
                  <a:pt x="722" y="395"/>
                  <a:pt x="725" y="399"/>
                  <a:pt x="726" y="400"/>
                </a:cubicBezTo>
                <a:cubicBezTo>
                  <a:pt x="728" y="403"/>
                  <a:pt x="729" y="405"/>
                  <a:pt x="731" y="408"/>
                </a:cubicBezTo>
                <a:cubicBezTo>
                  <a:pt x="732" y="410"/>
                  <a:pt x="734" y="411"/>
                  <a:pt x="736" y="413"/>
                </a:cubicBezTo>
                <a:cubicBezTo>
                  <a:pt x="738" y="414"/>
                  <a:pt x="740" y="414"/>
                  <a:pt x="742" y="413"/>
                </a:cubicBezTo>
                <a:cubicBezTo>
                  <a:pt x="745" y="412"/>
                  <a:pt x="746" y="409"/>
                  <a:pt x="747" y="406"/>
                </a:cubicBezTo>
                <a:cubicBezTo>
                  <a:pt x="747" y="401"/>
                  <a:pt x="745" y="397"/>
                  <a:pt x="742" y="393"/>
                </a:cubicBezTo>
                <a:cubicBezTo>
                  <a:pt x="740" y="389"/>
                  <a:pt x="736" y="385"/>
                  <a:pt x="733" y="382"/>
                </a:cubicBezTo>
                <a:cubicBezTo>
                  <a:pt x="731" y="379"/>
                  <a:pt x="728" y="377"/>
                  <a:pt x="726" y="374"/>
                </a:cubicBezTo>
                <a:cubicBezTo>
                  <a:pt x="724" y="371"/>
                  <a:pt x="714" y="353"/>
                  <a:pt x="721" y="350"/>
                </a:cubicBezTo>
                <a:cubicBezTo>
                  <a:pt x="723" y="350"/>
                  <a:pt x="725" y="351"/>
                  <a:pt x="726" y="352"/>
                </a:cubicBezTo>
                <a:cubicBezTo>
                  <a:pt x="728" y="353"/>
                  <a:pt x="729" y="355"/>
                  <a:pt x="730" y="356"/>
                </a:cubicBezTo>
                <a:cubicBezTo>
                  <a:pt x="733" y="359"/>
                  <a:pt x="737" y="361"/>
                  <a:pt x="741" y="361"/>
                </a:cubicBezTo>
                <a:cubicBezTo>
                  <a:pt x="742" y="361"/>
                  <a:pt x="744" y="361"/>
                  <a:pt x="744" y="360"/>
                </a:cubicBezTo>
                <a:cubicBezTo>
                  <a:pt x="746" y="359"/>
                  <a:pt x="746" y="357"/>
                  <a:pt x="746" y="355"/>
                </a:cubicBezTo>
                <a:cubicBezTo>
                  <a:pt x="747" y="350"/>
                  <a:pt x="743" y="345"/>
                  <a:pt x="740" y="340"/>
                </a:cubicBezTo>
                <a:cubicBezTo>
                  <a:pt x="736" y="335"/>
                  <a:pt x="734" y="330"/>
                  <a:pt x="731" y="325"/>
                </a:cubicBezTo>
                <a:cubicBezTo>
                  <a:pt x="727" y="319"/>
                  <a:pt x="723" y="314"/>
                  <a:pt x="722" y="307"/>
                </a:cubicBezTo>
                <a:cubicBezTo>
                  <a:pt x="729" y="301"/>
                  <a:pt x="735" y="321"/>
                  <a:pt x="744" y="318"/>
                </a:cubicBezTo>
                <a:cubicBezTo>
                  <a:pt x="749" y="316"/>
                  <a:pt x="747" y="307"/>
                  <a:pt x="743" y="302"/>
                </a:cubicBezTo>
                <a:cubicBezTo>
                  <a:pt x="735" y="290"/>
                  <a:pt x="730" y="277"/>
                  <a:pt x="727" y="263"/>
                </a:cubicBezTo>
                <a:cubicBezTo>
                  <a:pt x="725" y="256"/>
                  <a:pt x="724" y="249"/>
                  <a:pt x="723" y="242"/>
                </a:cubicBezTo>
                <a:cubicBezTo>
                  <a:pt x="723" y="239"/>
                  <a:pt x="723" y="223"/>
                  <a:pt x="716" y="228"/>
                </a:cubicBezTo>
                <a:cubicBezTo>
                  <a:pt x="715" y="229"/>
                  <a:pt x="714" y="231"/>
                  <a:pt x="713" y="234"/>
                </a:cubicBezTo>
                <a:cubicBezTo>
                  <a:pt x="711" y="245"/>
                  <a:pt x="708" y="257"/>
                  <a:pt x="705" y="269"/>
                </a:cubicBezTo>
                <a:cubicBezTo>
                  <a:pt x="703" y="278"/>
                  <a:pt x="702" y="291"/>
                  <a:pt x="696" y="299"/>
                </a:cubicBezTo>
                <a:cubicBezTo>
                  <a:pt x="692" y="303"/>
                  <a:pt x="688" y="306"/>
                  <a:pt x="689" y="312"/>
                </a:cubicBezTo>
                <a:cubicBezTo>
                  <a:pt x="689" y="313"/>
                  <a:pt x="689" y="313"/>
                  <a:pt x="689" y="314"/>
                </a:cubicBezTo>
                <a:cubicBezTo>
                  <a:pt x="689" y="314"/>
                  <a:pt x="690" y="315"/>
                  <a:pt x="691" y="315"/>
                </a:cubicBezTo>
                <a:cubicBezTo>
                  <a:pt x="698" y="317"/>
                  <a:pt x="702" y="312"/>
                  <a:pt x="707" y="307"/>
                </a:cubicBezTo>
                <a:cubicBezTo>
                  <a:pt x="707" y="307"/>
                  <a:pt x="708" y="306"/>
                  <a:pt x="709" y="306"/>
                </a:cubicBezTo>
                <a:cubicBezTo>
                  <a:pt x="710" y="306"/>
                  <a:pt x="711" y="306"/>
                  <a:pt x="711" y="306"/>
                </a:cubicBezTo>
                <a:cubicBezTo>
                  <a:pt x="713" y="308"/>
                  <a:pt x="711" y="312"/>
                  <a:pt x="711" y="314"/>
                </a:cubicBezTo>
                <a:cubicBezTo>
                  <a:pt x="710" y="320"/>
                  <a:pt x="707" y="326"/>
                  <a:pt x="704" y="331"/>
                </a:cubicBezTo>
                <a:cubicBezTo>
                  <a:pt x="698" y="338"/>
                  <a:pt x="690" y="345"/>
                  <a:pt x="686" y="354"/>
                </a:cubicBezTo>
                <a:cubicBezTo>
                  <a:pt x="685" y="355"/>
                  <a:pt x="684" y="357"/>
                  <a:pt x="684" y="359"/>
                </a:cubicBezTo>
                <a:cubicBezTo>
                  <a:pt x="685" y="363"/>
                  <a:pt x="688" y="365"/>
                  <a:pt x="692" y="365"/>
                </a:cubicBezTo>
                <a:cubicBezTo>
                  <a:pt x="697" y="366"/>
                  <a:pt x="699" y="362"/>
                  <a:pt x="701" y="358"/>
                </a:cubicBezTo>
                <a:cubicBezTo>
                  <a:pt x="702" y="355"/>
                  <a:pt x="703" y="352"/>
                  <a:pt x="706" y="351"/>
                </a:cubicBezTo>
                <a:cubicBezTo>
                  <a:pt x="706" y="351"/>
                  <a:pt x="707" y="351"/>
                  <a:pt x="708" y="351"/>
                </a:cubicBezTo>
                <a:cubicBezTo>
                  <a:pt x="708" y="351"/>
                  <a:pt x="708" y="352"/>
                  <a:pt x="708" y="352"/>
                </a:cubicBezTo>
                <a:cubicBezTo>
                  <a:pt x="708" y="358"/>
                  <a:pt x="707" y="363"/>
                  <a:pt x="705" y="369"/>
                </a:cubicBezTo>
                <a:cubicBezTo>
                  <a:pt x="702" y="374"/>
                  <a:pt x="698" y="377"/>
                  <a:pt x="694" y="381"/>
                </a:cubicBezTo>
                <a:cubicBezTo>
                  <a:pt x="692" y="384"/>
                  <a:pt x="689" y="386"/>
                  <a:pt x="688" y="389"/>
                </a:cubicBezTo>
                <a:cubicBezTo>
                  <a:pt x="687" y="390"/>
                  <a:pt x="686" y="393"/>
                  <a:pt x="686" y="395"/>
                </a:cubicBezTo>
                <a:cubicBezTo>
                  <a:pt x="687" y="397"/>
                  <a:pt x="688" y="400"/>
                  <a:pt x="690" y="400"/>
                </a:cubicBezTo>
                <a:cubicBezTo>
                  <a:pt x="693" y="402"/>
                  <a:pt x="696" y="400"/>
                  <a:pt x="698" y="398"/>
                </a:cubicBezTo>
                <a:cubicBezTo>
                  <a:pt x="700" y="397"/>
                  <a:pt x="706" y="387"/>
                  <a:pt x="708" y="391"/>
                </a:cubicBezTo>
                <a:cubicBezTo>
                  <a:pt x="709" y="392"/>
                  <a:pt x="707" y="397"/>
                  <a:pt x="707" y="399"/>
                </a:cubicBezTo>
                <a:cubicBezTo>
                  <a:pt x="706" y="404"/>
                  <a:pt x="704" y="409"/>
                  <a:pt x="702" y="414"/>
                </a:cubicBezTo>
                <a:cubicBezTo>
                  <a:pt x="698" y="425"/>
                  <a:pt x="692" y="434"/>
                  <a:pt x="684" y="442"/>
                </a:cubicBezTo>
                <a:cubicBezTo>
                  <a:pt x="681" y="445"/>
                  <a:pt x="677" y="449"/>
                  <a:pt x="677" y="454"/>
                </a:cubicBezTo>
                <a:cubicBezTo>
                  <a:pt x="677" y="460"/>
                  <a:pt x="685" y="463"/>
                  <a:pt x="691" y="462"/>
                </a:cubicBezTo>
                <a:cubicBezTo>
                  <a:pt x="698" y="460"/>
                  <a:pt x="698" y="452"/>
                  <a:pt x="703" y="448"/>
                </a:cubicBezTo>
                <a:cubicBezTo>
                  <a:pt x="704" y="447"/>
                  <a:pt x="704" y="447"/>
                  <a:pt x="705" y="447"/>
                </a:cubicBezTo>
                <a:cubicBezTo>
                  <a:pt x="706" y="447"/>
                  <a:pt x="706" y="449"/>
                  <a:pt x="706" y="450"/>
                </a:cubicBezTo>
                <a:cubicBezTo>
                  <a:pt x="705" y="456"/>
                  <a:pt x="703" y="462"/>
                  <a:pt x="701" y="467"/>
                </a:cubicBezTo>
                <a:cubicBezTo>
                  <a:pt x="660" y="467"/>
                  <a:pt x="660" y="467"/>
                  <a:pt x="660" y="467"/>
                </a:cubicBezTo>
                <a:cubicBezTo>
                  <a:pt x="660" y="467"/>
                  <a:pt x="660" y="466"/>
                  <a:pt x="660" y="465"/>
                </a:cubicBezTo>
                <a:cubicBezTo>
                  <a:pt x="658" y="456"/>
                  <a:pt x="654" y="448"/>
                  <a:pt x="648" y="442"/>
                </a:cubicBezTo>
                <a:cubicBezTo>
                  <a:pt x="645" y="438"/>
                  <a:pt x="641" y="435"/>
                  <a:pt x="638" y="432"/>
                </a:cubicBezTo>
                <a:cubicBezTo>
                  <a:pt x="636" y="430"/>
                  <a:pt x="627" y="415"/>
                  <a:pt x="636" y="415"/>
                </a:cubicBezTo>
                <a:cubicBezTo>
                  <a:pt x="637" y="415"/>
                  <a:pt x="638" y="416"/>
                  <a:pt x="639" y="417"/>
                </a:cubicBezTo>
                <a:cubicBezTo>
                  <a:pt x="641" y="419"/>
                  <a:pt x="643" y="421"/>
                  <a:pt x="645" y="423"/>
                </a:cubicBezTo>
                <a:cubicBezTo>
                  <a:pt x="647" y="426"/>
                  <a:pt x="650" y="427"/>
                  <a:pt x="652" y="426"/>
                </a:cubicBezTo>
                <a:cubicBezTo>
                  <a:pt x="656" y="424"/>
                  <a:pt x="656" y="419"/>
                  <a:pt x="655" y="415"/>
                </a:cubicBezTo>
                <a:cubicBezTo>
                  <a:pt x="652" y="407"/>
                  <a:pt x="648" y="399"/>
                  <a:pt x="642" y="393"/>
                </a:cubicBezTo>
                <a:cubicBezTo>
                  <a:pt x="637" y="387"/>
                  <a:pt x="628" y="380"/>
                  <a:pt x="631" y="371"/>
                </a:cubicBezTo>
                <a:cubicBezTo>
                  <a:pt x="632" y="370"/>
                  <a:pt x="632" y="369"/>
                  <a:pt x="633" y="368"/>
                </a:cubicBezTo>
                <a:cubicBezTo>
                  <a:pt x="635" y="367"/>
                  <a:pt x="637" y="367"/>
                  <a:pt x="639" y="368"/>
                </a:cubicBezTo>
                <a:cubicBezTo>
                  <a:pt x="640" y="369"/>
                  <a:pt x="642" y="371"/>
                  <a:pt x="643" y="372"/>
                </a:cubicBezTo>
                <a:cubicBezTo>
                  <a:pt x="645" y="375"/>
                  <a:pt x="653" y="387"/>
                  <a:pt x="656" y="380"/>
                </a:cubicBezTo>
                <a:cubicBezTo>
                  <a:pt x="657" y="379"/>
                  <a:pt x="657" y="378"/>
                  <a:pt x="657" y="377"/>
                </a:cubicBezTo>
                <a:cubicBezTo>
                  <a:pt x="656" y="367"/>
                  <a:pt x="653" y="357"/>
                  <a:pt x="647" y="349"/>
                </a:cubicBezTo>
                <a:cubicBezTo>
                  <a:pt x="642" y="341"/>
                  <a:pt x="635" y="335"/>
                  <a:pt x="631" y="326"/>
                </a:cubicBezTo>
                <a:cubicBezTo>
                  <a:pt x="629" y="321"/>
                  <a:pt x="629" y="312"/>
                  <a:pt x="636" y="312"/>
                </a:cubicBezTo>
                <a:cubicBezTo>
                  <a:pt x="642" y="312"/>
                  <a:pt x="646" y="319"/>
                  <a:pt x="651" y="321"/>
                </a:cubicBezTo>
                <a:cubicBezTo>
                  <a:pt x="654" y="324"/>
                  <a:pt x="660" y="323"/>
                  <a:pt x="662" y="319"/>
                </a:cubicBezTo>
                <a:cubicBezTo>
                  <a:pt x="662" y="317"/>
                  <a:pt x="662" y="316"/>
                  <a:pt x="661" y="314"/>
                </a:cubicBezTo>
                <a:cubicBezTo>
                  <a:pt x="658" y="305"/>
                  <a:pt x="653" y="296"/>
                  <a:pt x="646" y="289"/>
                </a:cubicBezTo>
                <a:cubicBezTo>
                  <a:pt x="640" y="282"/>
                  <a:pt x="634" y="278"/>
                  <a:pt x="631" y="269"/>
                </a:cubicBezTo>
                <a:cubicBezTo>
                  <a:pt x="629" y="266"/>
                  <a:pt x="628" y="261"/>
                  <a:pt x="632" y="259"/>
                </a:cubicBezTo>
                <a:cubicBezTo>
                  <a:pt x="634" y="257"/>
                  <a:pt x="637" y="258"/>
                  <a:pt x="639" y="260"/>
                </a:cubicBezTo>
                <a:cubicBezTo>
                  <a:pt x="642" y="262"/>
                  <a:pt x="643" y="265"/>
                  <a:pt x="645" y="267"/>
                </a:cubicBezTo>
                <a:cubicBezTo>
                  <a:pt x="647" y="269"/>
                  <a:pt x="651" y="270"/>
                  <a:pt x="653" y="268"/>
                </a:cubicBezTo>
                <a:cubicBezTo>
                  <a:pt x="655" y="267"/>
                  <a:pt x="656" y="264"/>
                  <a:pt x="655" y="262"/>
                </a:cubicBezTo>
                <a:cubicBezTo>
                  <a:pt x="655" y="260"/>
                  <a:pt x="654" y="258"/>
                  <a:pt x="653" y="256"/>
                </a:cubicBezTo>
                <a:cubicBezTo>
                  <a:pt x="649" y="249"/>
                  <a:pt x="644" y="243"/>
                  <a:pt x="640" y="237"/>
                </a:cubicBezTo>
                <a:cubicBezTo>
                  <a:pt x="637" y="232"/>
                  <a:pt x="632" y="225"/>
                  <a:pt x="631" y="220"/>
                </a:cubicBezTo>
                <a:cubicBezTo>
                  <a:pt x="631" y="218"/>
                  <a:pt x="631" y="215"/>
                  <a:pt x="633" y="214"/>
                </a:cubicBezTo>
                <a:cubicBezTo>
                  <a:pt x="635" y="214"/>
                  <a:pt x="636" y="214"/>
                  <a:pt x="637" y="215"/>
                </a:cubicBezTo>
                <a:cubicBezTo>
                  <a:pt x="639" y="216"/>
                  <a:pt x="639" y="217"/>
                  <a:pt x="640" y="218"/>
                </a:cubicBezTo>
                <a:cubicBezTo>
                  <a:pt x="643" y="220"/>
                  <a:pt x="645" y="222"/>
                  <a:pt x="648" y="222"/>
                </a:cubicBezTo>
                <a:cubicBezTo>
                  <a:pt x="650" y="222"/>
                  <a:pt x="653" y="222"/>
                  <a:pt x="654" y="221"/>
                </a:cubicBezTo>
                <a:cubicBezTo>
                  <a:pt x="655" y="220"/>
                  <a:pt x="655" y="218"/>
                  <a:pt x="655" y="216"/>
                </a:cubicBezTo>
                <a:cubicBezTo>
                  <a:pt x="654" y="209"/>
                  <a:pt x="649" y="204"/>
                  <a:pt x="644" y="200"/>
                </a:cubicBezTo>
                <a:cubicBezTo>
                  <a:pt x="641" y="197"/>
                  <a:pt x="625" y="178"/>
                  <a:pt x="633" y="174"/>
                </a:cubicBezTo>
                <a:cubicBezTo>
                  <a:pt x="638" y="171"/>
                  <a:pt x="646" y="188"/>
                  <a:pt x="651" y="181"/>
                </a:cubicBezTo>
                <a:cubicBezTo>
                  <a:pt x="653" y="179"/>
                  <a:pt x="653" y="176"/>
                  <a:pt x="652" y="174"/>
                </a:cubicBezTo>
                <a:cubicBezTo>
                  <a:pt x="651" y="171"/>
                  <a:pt x="649" y="169"/>
                  <a:pt x="647" y="167"/>
                </a:cubicBezTo>
                <a:cubicBezTo>
                  <a:pt x="645" y="165"/>
                  <a:pt x="641" y="163"/>
                  <a:pt x="638" y="162"/>
                </a:cubicBezTo>
                <a:cubicBezTo>
                  <a:pt x="634" y="159"/>
                  <a:pt x="625" y="146"/>
                  <a:pt x="632" y="143"/>
                </a:cubicBezTo>
                <a:cubicBezTo>
                  <a:pt x="637" y="141"/>
                  <a:pt x="641" y="149"/>
                  <a:pt x="645" y="151"/>
                </a:cubicBezTo>
                <a:cubicBezTo>
                  <a:pt x="646" y="151"/>
                  <a:pt x="648" y="152"/>
                  <a:pt x="649" y="150"/>
                </a:cubicBezTo>
                <a:cubicBezTo>
                  <a:pt x="649" y="150"/>
                  <a:pt x="649" y="150"/>
                  <a:pt x="649" y="150"/>
                </a:cubicBezTo>
                <a:cubicBezTo>
                  <a:pt x="650" y="150"/>
                  <a:pt x="650" y="149"/>
                  <a:pt x="650" y="149"/>
                </a:cubicBezTo>
                <a:cubicBezTo>
                  <a:pt x="650" y="140"/>
                  <a:pt x="646" y="132"/>
                  <a:pt x="641" y="125"/>
                </a:cubicBezTo>
                <a:cubicBezTo>
                  <a:pt x="637" y="118"/>
                  <a:pt x="632" y="111"/>
                  <a:pt x="630" y="103"/>
                </a:cubicBezTo>
                <a:cubicBezTo>
                  <a:pt x="630" y="102"/>
                  <a:pt x="630" y="100"/>
                  <a:pt x="631" y="99"/>
                </a:cubicBezTo>
                <a:cubicBezTo>
                  <a:pt x="631" y="97"/>
                  <a:pt x="633" y="96"/>
                  <a:pt x="634" y="97"/>
                </a:cubicBezTo>
                <a:cubicBezTo>
                  <a:pt x="636" y="97"/>
                  <a:pt x="635" y="102"/>
                  <a:pt x="637" y="103"/>
                </a:cubicBezTo>
                <a:cubicBezTo>
                  <a:pt x="639" y="105"/>
                  <a:pt x="642" y="104"/>
                  <a:pt x="644" y="103"/>
                </a:cubicBezTo>
                <a:cubicBezTo>
                  <a:pt x="647" y="101"/>
                  <a:pt x="648" y="97"/>
                  <a:pt x="647" y="93"/>
                </a:cubicBezTo>
                <a:cubicBezTo>
                  <a:pt x="646" y="89"/>
                  <a:pt x="643" y="86"/>
                  <a:pt x="641" y="83"/>
                </a:cubicBezTo>
                <a:cubicBezTo>
                  <a:pt x="634" y="74"/>
                  <a:pt x="630" y="63"/>
                  <a:pt x="627" y="51"/>
                </a:cubicBezTo>
                <a:cubicBezTo>
                  <a:pt x="625" y="40"/>
                  <a:pt x="627" y="29"/>
                  <a:pt x="627" y="18"/>
                </a:cubicBezTo>
                <a:cubicBezTo>
                  <a:pt x="627" y="15"/>
                  <a:pt x="627" y="0"/>
                  <a:pt x="622" y="0"/>
                </a:cubicBezTo>
                <a:cubicBezTo>
                  <a:pt x="618" y="1"/>
                  <a:pt x="617" y="14"/>
                  <a:pt x="617" y="17"/>
                </a:cubicBezTo>
                <a:cubicBezTo>
                  <a:pt x="615" y="42"/>
                  <a:pt x="613" y="69"/>
                  <a:pt x="597" y="89"/>
                </a:cubicBezTo>
                <a:cubicBezTo>
                  <a:pt x="595" y="91"/>
                  <a:pt x="593" y="94"/>
                  <a:pt x="592" y="97"/>
                </a:cubicBezTo>
                <a:cubicBezTo>
                  <a:pt x="592" y="100"/>
                  <a:pt x="593" y="104"/>
                  <a:pt x="596" y="105"/>
                </a:cubicBezTo>
                <a:cubicBezTo>
                  <a:pt x="599" y="106"/>
                  <a:pt x="603" y="106"/>
                  <a:pt x="605" y="104"/>
                </a:cubicBezTo>
                <a:cubicBezTo>
                  <a:pt x="607" y="102"/>
                  <a:pt x="609" y="98"/>
                  <a:pt x="611" y="101"/>
                </a:cubicBezTo>
                <a:cubicBezTo>
                  <a:pt x="612" y="102"/>
                  <a:pt x="613" y="103"/>
                  <a:pt x="613" y="105"/>
                </a:cubicBezTo>
                <a:cubicBezTo>
                  <a:pt x="613" y="115"/>
                  <a:pt x="608" y="125"/>
                  <a:pt x="603" y="134"/>
                </a:cubicBezTo>
                <a:cubicBezTo>
                  <a:pt x="597" y="143"/>
                  <a:pt x="591" y="151"/>
                  <a:pt x="588" y="161"/>
                </a:cubicBezTo>
                <a:cubicBezTo>
                  <a:pt x="587" y="164"/>
                  <a:pt x="586" y="168"/>
                  <a:pt x="587" y="171"/>
                </a:cubicBezTo>
                <a:cubicBezTo>
                  <a:pt x="588" y="174"/>
                  <a:pt x="590" y="177"/>
                  <a:pt x="594" y="177"/>
                </a:cubicBezTo>
                <a:cubicBezTo>
                  <a:pt x="599" y="178"/>
                  <a:pt x="600" y="172"/>
                  <a:pt x="604" y="170"/>
                </a:cubicBezTo>
                <a:cubicBezTo>
                  <a:pt x="606" y="169"/>
                  <a:pt x="609" y="169"/>
                  <a:pt x="610" y="171"/>
                </a:cubicBezTo>
                <a:cubicBezTo>
                  <a:pt x="611" y="172"/>
                  <a:pt x="612" y="174"/>
                  <a:pt x="611" y="175"/>
                </a:cubicBezTo>
                <a:cubicBezTo>
                  <a:pt x="611" y="183"/>
                  <a:pt x="604" y="189"/>
                  <a:pt x="599" y="194"/>
                </a:cubicBezTo>
                <a:cubicBezTo>
                  <a:pt x="592" y="200"/>
                  <a:pt x="587" y="208"/>
                  <a:pt x="584" y="217"/>
                </a:cubicBezTo>
                <a:cubicBezTo>
                  <a:pt x="583" y="219"/>
                  <a:pt x="582" y="222"/>
                  <a:pt x="582" y="225"/>
                </a:cubicBezTo>
                <a:cubicBezTo>
                  <a:pt x="582" y="227"/>
                  <a:pt x="584" y="230"/>
                  <a:pt x="586" y="231"/>
                </a:cubicBezTo>
                <a:cubicBezTo>
                  <a:pt x="589" y="234"/>
                  <a:pt x="594" y="232"/>
                  <a:pt x="597" y="229"/>
                </a:cubicBezTo>
                <a:cubicBezTo>
                  <a:pt x="600" y="227"/>
                  <a:pt x="602" y="223"/>
                  <a:pt x="604" y="219"/>
                </a:cubicBezTo>
                <a:cubicBezTo>
                  <a:pt x="605" y="217"/>
                  <a:pt x="606" y="215"/>
                  <a:pt x="609" y="215"/>
                </a:cubicBezTo>
                <a:cubicBezTo>
                  <a:pt x="618" y="213"/>
                  <a:pt x="611" y="228"/>
                  <a:pt x="609" y="231"/>
                </a:cubicBezTo>
                <a:cubicBezTo>
                  <a:pt x="599" y="245"/>
                  <a:pt x="583" y="259"/>
                  <a:pt x="584" y="277"/>
                </a:cubicBezTo>
                <a:cubicBezTo>
                  <a:pt x="585" y="280"/>
                  <a:pt x="585" y="283"/>
                  <a:pt x="588" y="284"/>
                </a:cubicBezTo>
                <a:cubicBezTo>
                  <a:pt x="592" y="286"/>
                  <a:pt x="596" y="282"/>
                  <a:pt x="598" y="279"/>
                </a:cubicBezTo>
                <a:cubicBezTo>
                  <a:pt x="600" y="276"/>
                  <a:pt x="610" y="255"/>
                  <a:pt x="612" y="266"/>
                </a:cubicBezTo>
                <a:cubicBezTo>
                  <a:pt x="613" y="277"/>
                  <a:pt x="605" y="282"/>
                  <a:pt x="599" y="289"/>
                </a:cubicBezTo>
                <a:cubicBezTo>
                  <a:pt x="592" y="297"/>
                  <a:pt x="587" y="306"/>
                  <a:pt x="585" y="316"/>
                </a:cubicBezTo>
                <a:cubicBezTo>
                  <a:pt x="583" y="320"/>
                  <a:pt x="583" y="326"/>
                  <a:pt x="587" y="328"/>
                </a:cubicBezTo>
                <a:cubicBezTo>
                  <a:pt x="594" y="330"/>
                  <a:pt x="596" y="322"/>
                  <a:pt x="600" y="319"/>
                </a:cubicBezTo>
                <a:cubicBezTo>
                  <a:pt x="604" y="316"/>
                  <a:pt x="609" y="317"/>
                  <a:pt x="610" y="323"/>
                </a:cubicBezTo>
                <a:cubicBezTo>
                  <a:pt x="611" y="326"/>
                  <a:pt x="610" y="329"/>
                  <a:pt x="608" y="332"/>
                </a:cubicBezTo>
                <a:cubicBezTo>
                  <a:pt x="601" y="344"/>
                  <a:pt x="587" y="351"/>
                  <a:pt x="583" y="363"/>
                </a:cubicBezTo>
                <a:cubicBezTo>
                  <a:pt x="582" y="367"/>
                  <a:pt x="581" y="371"/>
                  <a:pt x="584" y="374"/>
                </a:cubicBezTo>
                <a:cubicBezTo>
                  <a:pt x="589" y="377"/>
                  <a:pt x="594" y="371"/>
                  <a:pt x="597" y="368"/>
                </a:cubicBezTo>
                <a:cubicBezTo>
                  <a:pt x="598" y="367"/>
                  <a:pt x="600" y="366"/>
                  <a:pt x="601" y="366"/>
                </a:cubicBezTo>
                <a:cubicBezTo>
                  <a:pt x="603" y="366"/>
                  <a:pt x="604" y="368"/>
                  <a:pt x="604" y="369"/>
                </a:cubicBezTo>
                <a:cubicBezTo>
                  <a:pt x="605" y="371"/>
                  <a:pt x="604" y="372"/>
                  <a:pt x="604" y="374"/>
                </a:cubicBezTo>
                <a:cubicBezTo>
                  <a:pt x="600" y="387"/>
                  <a:pt x="588" y="393"/>
                  <a:pt x="581" y="403"/>
                </a:cubicBezTo>
                <a:cubicBezTo>
                  <a:pt x="577" y="407"/>
                  <a:pt x="575" y="413"/>
                  <a:pt x="574" y="418"/>
                </a:cubicBezTo>
                <a:cubicBezTo>
                  <a:pt x="573" y="421"/>
                  <a:pt x="573" y="424"/>
                  <a:pt x="574" y="427"/>
                </a:cubicBezTo>
                <a:cubicBezTo>
                  <a:pt x="575" y="429"/>
                  <a:pt x="578" y="431"/>
                  <a:pt x="581" y="431"/>
                </a:cubicBezTo>
                <a:cubicBezTo>
                  <a:pt x="584" y="431"/>
                  <a:pt x="587" y="428"/>
                  <a:pt x="588" y="425"/>
                </a:cubicBezTo>
                <a:cubicBezTo>
                  <a:pt x="589" y="421"/>
                  <a:pt x="590" y="418"/>
                  <a:pt x="593" y="415"/>
                </a:cubicBezTo>
                <a:cubicBezTo>
                  <a:pt x="596" y="412"/>
                  <a:pt x="602" y="412"/>
                  <a:pt x="603" y="417"/>
                </a:cubicBezTo>
                <a:cubicBezTo>
                  <a:pt x="603" y="421"/>
                  <a:pt x="597" y="427"/>
                  <a:pt x="595" y="430"/>
                </a:cubicBezTo>
                <a:cubicBezTo>
                  <a:pt x="587" y="442"/>
                  <a:pt x="579" y="455"/>
                  <a:pt x="572" y="467"/>
                </a:cubicBezTo>
                <a:cubicBezTo>
                  <a:pt x="340" y="467"/>
                  <a:pt x="340" y="467"/>
                  <a:pt x="340" y="467"/>
                </a:cubicBezTo>
                <a:cubicBezTo>
                  <a:pt x="340" y="460"/>
                  <a:pt x="332" y="452"/>
                  <a:pt x="326" y="446"/>
                </a:cubicBezTo>
                <a:cubicBezTo>
                  <a:pt x="317" y="437"/>
                  <a:pt x="310" y="425"/>
                  <a:pt x="307" y="412"/>
                </a:cubicBezTo>
                <a:cubicBezTo>
                  <a:pt x="311" y="417"/>
                  <a:pt x="316" y="422"/>
                  <a:pt x="322" y="426"/>
                </a:cubicBezTo>
                <a:cubicBezTo>
                  <a:pt x="326" y="429"/>
                  <a:pt x="330" y="429"/>
                  <a:pt x="332" y="424"/>
                </a:cubicBezTo>
                <a:cubicBezTo>
                  <a:pt x="332" y="421"/>
                  <a:pt x="332" y="419"/>
                  <a:pt x="332" y="417"/>
                </a:cubicBezTo>
                <a:cubicBezTo>
                  <a:pt x="331" y="412"/>
                  <a:pt x="331" y="407"/>
                  <a:pt x="329" y="402"/>
                </a:cubicBezTo>
                <a:cubicBezTo>
                  <a:pt x="325" y="394"/>
                  <a:pt x="318" y="389"/>
                  <a:pt x="313" y="382"/>
                </a:cubicBezTo>
                <a:cubicBezTo>
                  <a:pt x="307" y="375"/>
                  <a:pt x="303" y="367"/>
                  <a:pt x="305" y="359"/>
                </a:cubicBezTo>
                <a:cubicBezTo>
                  <a:pt x="305" y="357"/>
                  <a:pt x="305" y="356"/>
                  <a:pt x="307" y="355"/>
                </a:cubicBezTo>
                <a:cubicBezTo>
                  <a:pt x="309" y="354"/>
                  <a:pt x="311" y="356"/>
                  <a:pt x="312" y="358"/>
                </a:cubicBezTo>
                <a:cubicBezTo>
                  <a:pt x="314" y="362"/>
                  <a:pt x="314" y="365"/>
                  <a:pt x="320" y="363"/>
                </a:cubicBezTo>
                <a:cubicBezTo>
                  <a:pt x="323" y="362"/>
                  <a:pt x="326" y="357"/>
                  <a:pt x="326" y="354"/>
                </a:cubicBezTo>
                <a:cubicBezTo>
                  <a:pt x="326" y="351"/>
                  <a:pt x="324" y="348"/>
                  <a:pt x="322" y="345"/>
                </a:cubicBezTo>
                <a:cubicBezTo>
                  <a:pt x="314" y="331"/>
                  <a:pt x="298" y="319"/>
                  <a:pt x="301" y="301"/>
                </a:cubicBezTo>
                <a:cubicBezTo>
                  <a:pt x="301" y="299"/>
                  <a:pt x="302" y="298"/>
                  <a:pt x="303" y="297"/>
                </a:cubicBezTo>
                <a:cubicBezTo>
                  <a:pt x="305" y="295"/>
                  <a:pt x="308" y="298"/>
                  <a:pt x="310" y="301"/>
                </a:cubicBezTo>
                <a:cubicBezTo>
                  <a:pt x="312" y="303"/>
                  <a:pt x="315" y="306"/>
                  <a:pt x="318" y="305"/>
                </a:cubicBezTo>
                <a:cubicBezTo>
                  <a:pt x="321" y="304"/>
                  <a:pt x="321" y="300"/>
                  <a:pt x="320" y="297"/>
                </a:cubicBezTo>
                <a:cubicBezTo>
                  <a:pt x="316" y="284"/>
                  <a:pt x="308" y="272"/>
                  <a:pt x="302" y="259"/>
                </a:cubicBezTo>
                <a:cubicBezTo>
                  <a:pt x="301" y="256"/>
                  <a:pt x="299" y="253"/>
                  <a:pt x="300" y="249"/>
                </a:cubicBezTo>
                <a:cubicBezTo>
                  <a:pt x="300" y="248"/>
                  <a:pt x="300" y="248"/>
                  <a:pt x="301" y="247"/>
                </a:cubicBezTo>
                <a:cubicBezTo>
                  <a:pt x="302" y="246"/>
                  <a:pt x="304" y="246"/>
                  <a:pt x="305" y="247"/>
                </a:cubicBezTo>
                <a:cubicBezTo>
                  <a:pt x="308" y="250"/>
                  <a:pt x="308" y="255"/>
                  <a:pt x="313" y="255"/>
                </a:cubicBezTo>
                <a:cubicBezTo>
                  <a:pt x="317" y="256"/>
                  <a:pt x="321" y="251"/>
                  <a:pt x="320" y="246"/>
                </a:cubicBezTo>
                <a:cubicBezTo>
                  <a:pt x="320" y="242"/>
                  <a:pt x="317" y="238"/>
                  <a:pt x="315" y="234"/>
                </a:cubicBezTo>
                <a:cubicBezTo>
                  <a:pt x="297" y="207"/>
                  <a:pt x="297" y="170"/>
                  <a:pt x="287" y="140"/>
                </a:cubicBezTo>
                <a:cubicBezTo>
                  <a:pt x="286" y="138"/>
                  <a:pt x="286" y="137"/>
                  <a:pt x="285" y="136"/>
                </a:cubicBezTo>
                <a:cubicBezTo>
                  <a:pt x="283" y="135"/>
                  <a:pt x="280" y="137"/>
                  <a:pt x="279" y="139"/>
                </a:cubicBezTo>
                <a:cubicBezTo>
                  <a:pt x="278" y="141"/>
                  <a:pt x="278" y="144"/>
                  <a:pt x="278" y="146"/>
                </a:cubicBezTo>
                <a:cubicBezTo>
                  <a:pt x="281" y="167"/>
                  <a:pt x="277" y="188"/>
                  <a:pt x="273" y="209"/>
                </a:cubicBezTo>
                <a:cubicBezTo>
                  <a:pt x="272" y="217"/>
                  <a:pt x="270" y="225"/>
                  <a:pt x="267" y="232"/>
                </a:cubicBezTo>
                <a:cubicBezTo>
                  <a:pt x="264" y="242"/>
                  <a:pt x="258" y="251"/>
                  <a:pt x="254" y="260"/>
                </a:cubicBezTo>
                <a:cubicBezTo>
                  <a:pt x="253" y="265"/>
                  <a:pt x="252" y="272"/>
                  <a:pt x="257" y="274"/>
                </a:cubicBezTo>
                <a:cubicBezTo>
                  <a:pt x="263" y="276"/>
                  <a:pt x="268" y="266"/>
                  <a:pt x="274" y="266"/>
                </a:cubicBezTo>
                <a:cubicBezTo>
                  <a:pt x="285" y="267"/>
                  <a:pt x="276" y="281"/>
                  <a:pt x="274" y="285"/>
                </a:cubicBezTo>
                <a:cubicBezTo>
                  <a:pt x="270" y="295"/>
                  <a:pt x="262" y="304"/>
                  <a:pt x="262" y="315"/>
                </a:cubicBezTo>
                <a:cubicBezTo>
                  <a:pt x="262" y="316"/>
                  <a:pt x="262" y="318"/>
                  <a:pt x="263" y="319"/>
                </a:cubicBezTo>
                <a:cubicBezTo>
                  <a:pt x="268" y="328"/>
                  <a:pt x="276" y="314"/>
                  <a:pt x="279" y="311"/>
                </a:cubicBezTo>
                <a:cubicBezTo>
                  <a:pt x="280" y="309"/>
                  <a:pt x="282" y="308"/>
                  <a:pt x="284" y="309"/>
                </a:cubicBezTo>
                <a:cubicBezTo>
                  <a:pt x="285" y="310"/>
                  <a:pt x="285" y="312"/>
                  <a:pt x="285" y="314"/>
                </a:cubicBezTo>
                <a:cubicBezTo>
                  <a:pt x="283" y="336"/>
                  <a:pt x="260" y="350"/>
                  <a:pt x="254" y="371"/>
                </a:cubicBezTo>
                <a:cubicBezTo>
                  <a:pt x="253" y="374"/>
                  <a:pt x="253" y="376"/>
                  <a:pt x="254" y="379"/>
                </a:cubicBezTo>
                <a:cubicBezTo>
                  <a:pt x="257" y="385"/>
                  <a:pt x="266" y="383"/>
                  <a:pt x="270" y="379"/>
                </a:cubicBezTo>
                <a:cubicBezTo>
                  <a:pt x="273" y="376"/>
                  <a:pt x="275" y="371"/>
                  <a:pt x="279" y="368"/>
                </a:cubicBezTo>
                <a:cubicBezTo>
                  <a:pt x="282" y="365"/>
                  <a:pt x="288" y="364"/>
                  <a:pt x="286" y="371"/>
                </a:cubicBezTo>
                <a:cubicBezTo>
                  <a:pt x="286" y="373"/>
                  <a:pt x="284" y="375"/>
                  <a:pt x="282" y="377"/>
                </a:cubicBezTo>
                <a:cubicBezTo>
                  <a:pt x="277" y="383"/>
                  <a:pt x="272" y="388"/>
                  <a:pt x="267" y="393"/>
                </a:cubicBezTo>
                <a:cubicBezTo>
                  <a:pt x="264" y="396"/>
                  <a:pt x="261" y="398"/>
                  <a:pt x="259" y="401"/>
                </a:cubicBezTo>
                <a:cubicBezTo>
                  <a:pt x="257" y="405"/>
                  <a:pt x="255" y="410"/>
                  <a:pt x="254" y="414"/>
                </a:cubicBezTo>
                <a:cubicBezTo>
                  <a:pt x="252" y="418"/>
                  <a:pt x="251" y="423"/>
                  <a:pt x="254" y="426"/>
                </a:cubicBezTo>
                <a:cubicBezTo>
                  <a:pt x="256" y="427"/>
                  <a:pt x="259" y="427"/>
                  <a:pt x="262" y="426"/>
                </a:cubicBezTo>
                <a:cubicBezTo>
                  <a:pt x="264" y="425"/>
                  <a:pt x="266" y="423"/>
                  <a:pt x="267" y="422"/>
                </a:cubicBezTo>
                <a:cubicBezTo>
                  <a:pt x="270" y="418"/>
                  <a:pt x="273" y="415"/>
                  <a:pt x="275" y="411"/>
                </a:cubicBezTo>
                <a:cubicBezTo>
                  <a:pt x="276" y="410"/>
                  <a:pt x="278" y="411"/>
                  <a:pt x="278" y="412"/>
                </a:cubicBezTo>
                <a:cubicBezTo>
                  <a:pt x="279" y="414"/>
                  <a:pt x="279" y="415"/>
                  <a:pt x="279" y="417"/>
                </a:cubicBezTo>
                <a:cubicBezTo>
                  <a:pt x="277" y="429"/>
                  <a:pt x="271" y="435"/>
                  <a:pt x="262" y="443"/>
                </a:cubicBezTo>
                <a:cubicBezTo>
                  <a:pt x="254" y="450"/>
                  <a:pt x="245" y="457"/>
                  <a:pt x="242" y="467"/>
                </a:cubicBezTo>
                <a:cubicBezTo>
                  <a:pt x="215" y="467"/>
                  <a:pt x="215" y="467"/>
                  <a:pt x="215" y="467"/>
                </a:cubicBezTo>
                <a:cubicBezTo>
                  <a:pt x="214" y="466"/>
                  <a:pt x="213" y="465"/>
                  <a:pt x="212" y="464"/>
                </a:cubicBezTo>
                <a:cubicBezTo>
                  <a:pt x="205" y="456"/>
                  <a:pt x="196" y="446"/>
                  <a:pt x="198" y="435"/>
                </a:cubicBezTo>
                <a:cubicBezTo>
                  <a:pt x="206" y="436"/>
                  <a:pt x="208" y="449"/>
                  <a:pt x="215" y="449"/>
                </a:cubicBezTo>
                <a:cubicBezTo>
                  <a:pt x="221" y="449"/>
                  <a:pt x="223" y="441"/>
                  <a:pt x="222" y="436"/>
                </a:cubicBezTo>
                <a:cubicBezTo>
                  <a:pt x="219" y="424"/>
                  <a:pt x="210" y="416"/>
                  <a:pt x="203" y="407"/>
                </a:cubicBezTo>
                <a:cubicBezTo>
                  <a:pt x="199" y="403"/>
                  <a:pt x="196" y="399"/>
                  <a:pt x="195" y="393"/>
                </a:cubicBezTo>
                <a:cubicBezTo>
                  <a:pt x="195" y="392"/>
                  <a:pt x="193" y="387"/>
                  <a:pt x="194" y="386"/>
                </a:cubicBezTo>
                <a:cubicBezTo>
                  <a:pt x="196" y="383"/>
                  <a:pt x="198" y="387"/>
                  <a:pt x="199" y="388"/>
                </a:cubicBezTo>
                <a:cubicBezTo>
                  <a:pt x="201" y="391"/>
                  <a:pt x="203" y="393"/>
                  <a:pt x="204" y="396"/>
                </a:cubicBezTo>
                <a:cubicBezTo>
                  <a:pt x="206" y="398"/>
                  <a:pt x="207" y="399"/>
                  <a:pt x="209" y="401"/>
                </a:cubicBezTo>
                <a:cubicBezTo>
                  <a:pt x="211" y="402"/>
                  <a:pt x="214" y="402"/>
                  <a:pt x="216" y="402"/>
                </a:cubicBezTo>
                <a:cubicBezTo>
                  <a:pt x="218" y="400"/>
                  <a:pt x="220" y="397"/>
                  <a:pt x="220" y="394"/>
                </a:cubicBezTo>
                <a:cubicBezTo>
                  <a:pt x="220" y="389"/>
                  <a:pt x="218" y="385"/>
                  <a:pt x="216" y="381"/>
                </a:cubicBezTo>
                <a:cubicBezTo>
                  <a:pt x="213" y="377"/>
                  <a:pt x="209" y="373"/>
                  <a:pt x="206" y="370"/>
                </a:cubicBezTo>
                <a:cubicBezTo>
                  <a:pt x="204" y="367"/>
                  <a:pt x="202" y="365"/>
                  <a:pt x="199" y="362"/>
                </a:cubicBezTo>
                <a:cubicBezTo>
                  <a:pt x="197" y="359"/>
                  <a:pt x="187" y="341"/>
                  <a:pt x="195" y="338"/>
                </a:cubicBezTo>
                <a:cubicBezTo>
                  <a:pt x="196" y="338"/>
                  <a:pt x="198" y="339"/>
                  <a:pt x="200" y="340"/>
                </a:cubicBezTo>
                <a:cubicBezTo>
                  <a:pt x="201" y="341"/>
                  <a:pt x="202" y="343"/>
                  <a:pt x="203" y="344"/>
                </a:cubicBezTo>
                <a:cubicBezTo>
                  <a:pt x="206" y="347"/>
                  <a:pt x="210" y="349"/>
                  <a:pt x="215" y="349"/>
                </a:cubicBezTo>
                <a:cubicBezTo>
                  <a:pt x="216" y="349"/>
                  <a:pt x="217" y="349"/>
                  <a:pt x="218" y="348"/>
                </a:cubicBezTo>
                <a:cubicBezTo>
                  <a:pt x="219" y="347"/>
                  <a:pt x="220" y="345"/>
                  <a:pt x="220" y="343"/>
                </a:cubicBezTo>
                <a:cubicBezTo>
                  <a:pt x="220" y="338"/>
                  <a:pt x="217" y="333"/>
                  <a:pt x="213" y="328"/>
                </a:cubicBezTo>
                <a:cubicBezTo>
                  <a:pt x="210" y="323"/>
                  <a:pt x="207" y="318"/>
                  <a:pt x="204" y="313"/>
                </a:cubicBezTo>
                <a:cubicBezTo>
                  <a:pt x="200" y="307"/>
                  <a:pt x="196" y="302"/>
                  <a:pt x="196" y="295"/>
                </a:cubicBezTo>
                <a:cubicBezTo>
                  <a:pt x="202" y="289"/>
                  <a:pt x="208" y="309"/>
                  <a:pt x="217" y="306"/>
                </a:cubicBezTo>
                <a:cubicBezTo>
                  <a:pt x="223" y="304"/>
                  <a:pt x="220" y="295"/>
                  <a:pt x="216" y="290"/>
                </a:cubicBezTo>
                <a:cubicBezTo>
                  <a:pt x="208" y="278"/>
                  <a:pt x="203" y="265"/>
                  <a:pt x="200" y="251"/>
                </a:cubicBezTo>
                <a:cubicBezTo>
                  <a:pt x="198" y="244"/>
                  <a:pt x="197" y="237"/>
                  <a:pt x="196" y="230"/>
                </a:cubicBezTo>
                <a:cubicBezTo>
                  <a:pt x="196" y="227"/>
                  <a:pt x="196" y="212"/>
                  <a:pt x="190" y="216"/>
                </a:cubicBezTo>
                <a:cubicBezTo>
                  <a:pt x="188" y="217"/>
                  <a:pt x="187" y="220"/>
                  <a:pt x="187" y="222"/>
                </a:cubicBezTo>
                <a:cubicBezTo>
                  <a:pt x="184" y="234"/>
                  <a:pt x="182" y="245"/>
                  <a:pt x="178" y="257"/>
                </a:cubicBezTo>
                <a:cubicBezTo>
                  <a:pt x="176" y="266"/>
                  <a:pt x="175" y="279"/>
                  <a:pt x="169" y="287"/>
                </a:cubicBezTo>
                <a:cubicBezTo>
                  <a:pt x="166" y="291"/>
                  <a:pt x="162" y="294"/>
                  <a:pt x="162" y="300"/>
                </a:cubicBezTo>
                <a:cubicBezTo>
                  <a:pt x="162" y="301"/>
                  <a:pt x="162" y="301"/>
                  <a:pt x="162" y="302"/>
                </a:cubicBezTo>
                <a:cubicBezTo>
                  <a:pt x="163" y="302"/>
                  <a:pt x="163" y="303"/>
                  <a:pt x="164" y="303"/>
                </a:cubicBezTo>
                <a:cubicBezTo>
                  <a:pt x="171" y="305"/>
                  <a:pt x="176" y="300"/>
                  <a:pt x="180" y="296"/>
                </a:cubicBezTo>
                <a:cubicBezTo>
                  <a:pt x="181" y="295"/>
                  <a:pt x="181" y="294"/>
                  <a:pt x="182" y="294"/>
                </a:cubicBezTo>
                <a:cubicBezTo>
                  <a:pt x="183" y="294"/>
                  <a:pt x="184" y="294"/>
                  <a:pt x="184" y="294"/>
                </a:cubicBezTo>
                <a:cubicBezTo>
                  <a:pt x="186" y="296"/>
                  <a:pt x="185" y="300"/>
                  <a:pt x="184" y="302"/>
                </a:cubicBezTo>
                <a:cubicBezTo>
                  <a:pt x="184" y="308"/>
                  <a:pt x="181" y="314"/>
                  <a:pt x="177" y="319"/>
                </a:cubicBezTo>
                <a:cubicBezTo>
                  <a:pt x="171" y="326"/>
                  <a:pt x="164" y="333"/>
                  <a:pt x="159" y="342"/>
                </a:cubicBezTo>
                <a:cubicBezTo>
                  <a:pt x="158" y="343"/>
                  <a:pt x="158" y="345"/>
                  <a:pt x="158" y="347"/>
                </a:cubicBezTo>
                <a:cubicBezTo>
                  <a:pt x="158" y="351"/>
                  <a:pt x="162" y="353"/>
                  <a:pt x="165" y="353"/>
                </a:cubicBezTo>
                <a:cubicBezTo>
                  <a:pt x="170" y="354"/>
                  <a:pt x="173" y="350"/>
                  <a:pt x="174" y="346"/>
                </a:cubicBezTo>
                <a:cubicBezTo>
                  <a:pt x="175" y="343"/>
                  <a:pt x="176" y="341"/>
                  <a:pt x="179" y="339"/>
                </a:cubicBezTo>
                <a:cubicBezTo>
                  <a:pt x="180" y="339"/>
                  <a:pt x="180" y="339"/>
                  <a:pt x="181" y="339"/>
                </a:cubicBezTo>
                <a:cubicBezTo>
                  <a:pt x="181" y="340"/>
                  <a:pt x="181" y="340"/>
                  <a:pt x="181" y="340"/>
                </a:cubicBezTo>
                <a:cubicBezTo>
                  <a:pt x="182" y="346"/>
                  <a:pt x="180" y="352"/>
                  <a:pt x="178" y="357"/>
                </a:cubicBezTo>
                <a:cubicBezTo>
                  <a:pt x="175" y="362"/>
                  <a:pt x="172" y="365"/>
                  <a:pt x="167" y="370"/>
                </a:cubicBezTo>
                <a:cubicBezTo>
                  <a:pt x="165" y="372"/>
                  <a:pt x="163" y="374"/>
                  <a:pt x="161" y="377"/>
                </a:cubicBezTo>
                <a:cubicBezTo>
                  <a:pt x="160" y="379"/>
                  <a:pt x="159" y="381"/>
                  <a:pt x="160" y="383"/>
                </a:cubicBezTo>
                <a:cubicBezTo>
                  <a:pt x="160" y="385"/>
                  <a:pt x="161" y="388"/>
                  <a:pt x="163" y="388"/>
                </a:cubicBezTo>
                <a:cubicBezTo>
                  <a:pt x="166" y="390"/>
                  <a:pt x="170" y="388"/>
                  <a:pt x="172" y="386"/>
                </a:cubicBezTo>
                <a:cubicBezTo>
                  <a:pt x="173" y="385"/>
                  <a:pt x="179" y="375"/>
                  <a:pt x="181" y="379"/>
                </a:cubicBezTo>
                <a:cubicBezTo>
                  <a:pt x="182" y="380"/>
                  <a:pt x="180" y="385"/>
                  <a:pt x="180" y="387"/>
                </a:cubicBezTo>
                <a:cubicBezTo>
                  <a:pt x="179" y="392"/>
                  <a:pt x="177" y="397"/>
                  <a:pt x="175" y="403"/>
                </a:cubicBezTo>
                <a:cubicBezTo>
                  <a:pt x="171" y="413"/>
                  <a:pt x="165" y="422"/>
                  <a:pt x="157" y="430"/>
                </a:cubicBezTo>
                <a:cubicBezTo>
                  <a:pt x="154" y="434"/>
                  <a:pt x="150" y="437"/>
                  <a:pt x="150" y="442"/>
                </a:cubicBezTo>
                <a:cubicBezTo>
                  <a:pt x="151" y="448"/>
                  <a:pt x="159" y="451"/>
                  <a:pt x="164" y="450"/>
                </a:cubicBezTo>
                <a:cubicBezTo>
                  <a:pt x="172" y="448"/>
                  <a:pt x="171" y="440"/>
                  <a:pt x="177" y="436"/>
                </a:cubicBezTo>
                <a:cubicBezTo>
                  <a:pt x="177" y="436"/>
                  <a:pt x="178" y="435"/>
                  <a:pt x="178" y="435"/>
                </a:cubicBezTo>
                <a:cubicBezTo>
                  <a:pt x="179" y="435"/>
                  <a:pt x="179" y="437"/>
                  <a:pt x="179" y="438"/>
                </a:cubicBezTo>
                <a:cubicBezTo>
                  <a:pt x="177" y="449"/>
                  <a:pt x="173" y="459"/>
                  <a:pt x="167" y="467"/>
                </a:cubicBezTo>
                <a:cubicBezTo>
                  <a:pt x="128" y="467"/>
                  <a:pt x="128" y="467"/>
                  <a:pt x="128" y="467"/>
                </a:cubicBezTo>
                <a:cubicBezTo>
                  <a:pt x="129" y="466"/>
                  <a:pt x="130" y="464"/>
                  <a:pt x="130" y="462"/>
                </a:cubicBezTo>
                <a:cubicBezTo>
                  <a:pt x="130" y="457"/>
                  <a:pt x="128" y="452"/>
                  <a:pt x="125" y="448"/>
                </a:cubicBezTo>
                <a:cubicBezTo>
                  <a:pt x="123" y="444"/>
                  <a:pt x="119" y="441"/>
                  <a:pt x="116" y="438"/>
                </a:cubicBezTo>
                <a:cubicBezTo>
                  <a:pt x="114" y="435"/>
                  <a:pt x="111" y="432"/>
                  <a:pt x="109" y="430"/>
                </a:cubicBezTo>
                <a:cubicBezTo>
                  <a:pt x="107" y="427"/>
                  <a:pt x="97" y="408"/>
                  <a:pt x="104" y="406"/>
                </a:cubicBezTo>
                <a:cubicBezTo>
                  <a:pt x="106" y="405"/>
                  <a:pt x="108" y="406"/>
                  <a:pt x="109" y="408"/>
                </a:cubicBezTo>
                <a:cubicBezTo>
                  <a:pt x="111" y="409"/>
                  <a:pt x="112" y="410"/>
                  <a:pt x="113" y="412"/>
                </a:cubicBezTo>
                <a:cubicBezTo>
                  <a:pt x="116" y="415"/>
                  <a:pt x="120" y="417"/>
                  <a:pt x="125" y="417"/>
                </a:cubicBezTo>
                <a:cubicBezTo>
                  <a:pt x="126" y="417"/>
                  <a:pt x="127" y="416"/>
                  <a:pt x="128" y="416"/>
                </a:cubicBezTo>
                <a:cubicBezTo>
                  <a:pt x="129" y="415"/>
                  <a:pt x="130" y="413"/>
                  <a:pt x="130" y="411"/>
                </a:cubicBezTo>
                <a:cubicBezTo>
                  <a:pt x="130" y="405"/>
                  <a:pt x="126" y="400"/>
                  <a:pt x="123" y="396"/>
                </a:cubicBezTo>
                <a:cubicBezTo>
                  <a:pt x="119" y="391"/>
                  <a:pt x="117" y="386"/>
                  <a:pt x="114" y="381"/>
                </a:cubicBezTo>
                <a:cubicBezTo>
                  <a:pt x="110" y="375"/>
                  <a:pt x="106" y="370"/>
                  <a:pt x="105" y="363"/>
                </a:cubicBezTo>
                <a:cubicBezTo>
                  <a:pt x="112" y="357"/>
                  <a:pt x="118" y="376"/>
                  <a:pt x="127" y="374"/>
                </a:cubicBezTo>
                <a:cubicBezTo>
                  <a:pt x="133" y="372"/>
                  <a:pt x="130" y="363"/>
                  <a:pt x="126" y="358"/>
                </a:cubicBezTo>
                <a:cubicBezTo>
                  <a:pt x="118" y="346"/>
                  <a:pt x="113" y="332"/>
                  <a:pt x="110" y="318"/>
                </a:cubicBezTo>
                <a:cubicBezTo>
                  <a:pt x="108" y="311"/>
                  <a:pt x="107" y="304"/>
                  <a:pt x="106" y="297"/>
                </a:cubicBezTo>
                <a:cubicBezTo>
                  <a:pt x="106" y="294"/>
                  <a:pt x="106" y="279"/>
                  <a:pt x="100" y="283"/>
                </a:cubicBezTo>
                <a:cubicBezTo>
                  <a:pt x="98" y="285"/>
                  <a:pt x="97" y="287"/>
                  <a:pt x="96" y="289"/>
                </a:cubicBezTo>
                <a:cubicBezTo>
                  <a:pt x="94" y="301"/>
                  <a:pt x="91" y="313"/>
                  <a:pt x="88" y="325"/>
                </a:cubicBezTo>
                <a:cubicBezTo>
                  <a:pt x="86" y="334"/>
                  <a:pt x="85" y="347"/>
                  <a:pt x="79" y="354"/>
                </a:cubicBezTo>
                <a:cubicBezTo>
                  <a:pt x="75" y="359"/>
                  <a:pt x="71" y="362"/>
                  <a:pt x="72" y="368"/>
                </a:cubicBezTo>
                <a:cubicBezTo>
                  <a:pt x="72" y="368"/>
                  <a:pt x="72" y="369"/>
                  <a:pt x="72" y="369"/>
                </a:cubicBezTo>
                <a:cubicBezTo>
                  <a:pt x="72" y="370"/>
                  <a:pt x="73" y="370"/>
                  <a:pt x="74" y="371"/>
                </a:cubicBezTo>
                <a:cubicBezTo>
                  <a:pt x="81" y="373"/>
                  <a:pt x="86" y="368"/>
                  <a:pt x="90" y="363"/>
                </a:cubicBezTo>
                <a:cubicBezTo>
                  <a:pt x="91" y="363"/>
                  <a:pt x="91" y="362"/>
                  <a:pt x="92" y="362"/>
                </a:cubicBezTo>
                <a:cubicBezTo>
                  <a:pt x="93" y="361"/>
                  <a:pt x="94" y="361"/>
                  <a:pt x="94" y="362"/>
                </a:cubicBezTo>
                <a:cubicBezTo>
                  <a:pt x="96" y="363"/>
                  <a:pt x="94" y="368"/>
                  <a:pt x="94" y="370"/>
                </a:cubicBezTo>
                <a:cubicBezTo>
                  <a:pt x="93" y="376"/>
                  <a:pt x="90" y="381"/>
                  <a:pt x="87" y="386"/>
                </a:cubicBezTo>
                <a:cubicBezTo>
                  <a:pt x="81" y="394"/>
                  <a:pt x="74" y="401"/>
                  <a:pt x="69" y="409"/>
                </a:cubicBezTo>
                <a:cubicBezTo>
                  <a:pt x="68" y="411"/>
                  <a:pt x="67" y="413"/>
                  <a:pt x="67" y="415"/>
                </a:cubicBezTo>
                <a:cubicBezTo>
                  <a:pt x="68" y="419"/>
                  <a:pt x="71" y="421"/>
                  <a:pt x="75" y="421"/>
                </a:cubicBezTo>
                <a:cubicBezTo>
                  <a:pt x="80" y="421"/>
                  <a:pt x="82" y="418"/>
                  <a:pt x="84" y="414"/>
                </a:cubicBezTo>
                <a:cubicBezTo>
                  <a:pt x="85" y="411"/>
                  <a:pt x="86" y="408"/>
                  <a:pt x="89" y="407"/>
                </a:cubicBezTo>
                <a:cubicBezTo>
                  <a:pt x="89" y="407"/>
                  <a:pt x="90" y="406"/>
                  <a:pt x="91" y="407"/>
                </a:cubicBezTo>
                <a:cubicBezTo>
                  <a:pt x="91" y="407"/>
                  <a:pt x="91" y="408"/>
                  <a:pt x="91" y="408"/>
                </a:cubicBezTo>
                <a:cubicBezTo>
                  <a:pt x="91" y="414"/>
                  <a:pt x="90" y="419"/>
                  <a:pt x="88" y="424"/>
                </a:cubicBezTo>
                <a:cubicBezTo>
                  <a:pt x="85" y="430"/>
                  <a:pt x="81" y="433"/>
                  <a:pt x="77" y="437"/>
                </a:cubicBezTo>
                <a:cubicBezTo>
                  <a:pt x="75" y="439"/>
                  <a:pt x="73" y="442"/>
                  <a:pt x="71" y="444"/>
                </a:cubicBezTo>
                <a:cubicBezTo>
                  <a:pt x="70" y="446"/>
                  <a:pt x="69" y="449"/>
                  <a:pt x="69" y="451"/>
                </a:cubicBezTo>
                <a:cubicBezTo>
                  <a:pt x="70" y="453"/>
                  <a:pt x="71" y="455"/>
                  <a:pt x="73" y="456"/>
                </a:cubicBezTo>
                <a:cubicBezTo>
                  <a:pt x="76" y="457"/>
                  <a:pt x="79" y="456"/>
                  <a:pt x="82" y="453"/>
                </a:cubicBezTo>
                <a:cubicBezTo>
                  <a:pt x="83" y="452"/>
                  <a:pt x="89" y="442"/>
                  <a:pt x="91" y="446"/>
                </a:cubicBezTo>
                <a:cubicBezTo>
                  <a:pt x="92" y="448"/>
                  <a:pt x="90" y="453"/>
                  <a:pt x="90" y="455"/>
                </a:cubicBezTo>
                <a:cubicBezTo>
                  <a:pt x="89" y="459"/>
                  <a:pt x="88" y="463"/>
                  <a:pt x="86" y="467"/>
                </a:cubicBezTo>
                <a:cubicBezTo>
                  <a:pt x="0" y="467"/>
                  <a:pt x="0" y="467"/>
                  <a:pt x="0" y="467"/>
                </a:cubicBezTo>
                <a:cubicBezTo>
                  <a:pt x="0" y="1133"/>
                  <a:pt x="0" y="1133"/>
                  <a:pt x="0" y="1133"/>
                </a:cubicBezTo>
                <a:cubicBezTo>
                  <a:pt x="3200" y="1133"/>
                  <a:pt x="3200" y="1133"/>
                  <a:pt x="3200" y="1133"/>
                </a:cubicBezTo>
                <a:cubicBezTo>
                  <a:pt x="3200" y="873"/>
                  <a:pt x="3200" y="873"/>
                  <a:pt x="3200" y="873"/>
                </a:cubicBezTo>
                <a:lnTo>
                  <a:pt x="3102" y="861"/>
                </a:lnTo>
                <a:close/>
                <a:moveTo>
                  <a:pt x="640" y="463"/>
                </a:moveTo>
                <a:cubicBezTo>
                  <a:pt x="642" y="464"/>
                  <a:pt x="643" y="466"/>
                  <a:pt x="645" y="467"/>
                </a:cubicBezTo>
                <a:cubicBezTo>
                  <a:pt x="637" y="467"/>
                  <a:pt x="637" y="467"/>
                  <a:pt x="637" y="467"/>
                </a:cubicBezTo>
                <a:cubicBezTo>
                  <a:pt x="636" y="465"/>
                  <a:pt x="635" y="460"/>
                  <a:pt x="640" y="463"/>
                </a:cubicBezTo>
                <a:close/>
                <a:moveTo>
                  <a:pt x="602" y="452"/>
                </a:moveTo>
                <a:cubicBezTo>
                  <a:pt x="602" y="457"/>
                  <a:pt x="601" y="462"/>
                  <a:pt x="599" y="467"/>
                </a:cubicBezTo>
                <a:cubicBezTo>
                  <a:pt x="593" y="467"/>
                  <a:pt x="593" y="467"/>
                  <a:pt x="593" y="467"/>
                </a:cubicBezTo>
                <a:cubicBezTo>
                  <a:pt x="596" y="462"/>
                  <a:pt x="598" y="456"/>
                  <a:pt x="602" y="452"/>
                </a:cubicBezTo>
                <a:close/>
                <a:moveTo>
                  <a:pt x="282" y="461"/>
                </a:moveTo>
                <a:cubicBezTo>
                  <a:pt x="282" y="463"/>
                  <a:pt x="282" y="465"/>
                  <a:pt x="281" y="467"/>
                </a:cubicBezTo>
                <a:cubicBezTo>
                  <a:pt x="266" y="467"/>
                  <a:pt x="266" y="467"/>
                  <a:pt x="266" y="467"/>
                </a:cubicBezTo>
                <a:cubicBezTo>
                  <a:pt x="271" y="462"/>
                  <a:pt x="277" y="458"/>
                  <a:pt x="282" y="461"/>
                </a:cubicBezTo>
                <a:close/>
                <a:moveTo>
                  <a:pt x="105" y="461"/>
                </a:moveTo>
                <a:cubicBezTo>
                  <a:pt x="105" y="460"/>
                  <a:pt x="103" y="455"/>
                  <a:pt x="104" y="454"/>
                </a:cubicBezTo>
                <a:cubicBezTo>
                  <a:pt x="105" y="451"/>
                  <a:pt x="108" y="454"/>
                  <a:pt x="109" y="456"/>
                </a:cubicBezTo>
                <a:cubicBezTo>
                  <a:pt x="111" y="459"/>
                  <a:pt x="112" y="461"/>
                  <a:pt x="114" y="463"/>
                </a:cubicBezTo>
                <a:cubicBezTo>
                  <a:pt x="115" y="465"/>
                  <a:pt x="116" y="466"/>
                  <a:pt x="118" y="467"/>
                </a:cubicBezTo>
                <a:cubicBezTo>
                  <a:pt x="107" y="467"/>
                  <a:pt x="107" y="467"/>
                  <a:pt x="107" y="467"/>
                </a:cubicBezTo>
                <a:cubicBezTo>
                  <a:pt x="106" y="465"/>
                  <a:pt x="105" y="463"/>
                  <a:pt x="105" y="461"/>
                </a:cubicBezTo>
                <a:close/>
                <a:moveTo>
                  <a:pt x="1205" y="551"/>
                </a:moveTo>
                <a:cubicBezTo>
                  <a:pt x="1197" y="551"/>
                  <a:pt x="1197" y="551"/>
                  <a:pt x="1197" y="551"/>
                </a:cubicBezTo>
                <a:cubicBezTo>
                  <a:pt x="1199" y="549"/>
                  <a:pt x="1203" y="549"/>
                  <a:pt x="1205" y="551"/>
                </a:cubicBezTo>
                <a:close/>
                <a:moveTo>
                  <a:pt x="3078" y="848"/>
                </a:moveTo>
                <a:cubicBezTo>
                  <a:pt x="3079" y="848"/>
                  <a:pt x="3079" y="847"/>
                  <a:pt x="3080" y="847"/>
                </a:cubicBezTo>
                <a:cubicBezTo>
                  <a:pt x="3081" y="848"/>
                  <a:pt x="3081" y="849"/>
                  <a:pt x="3081" y="850"/>
                </a:cubicBezTo>
                <a:cubicBezTo>
                  <a:pt x="3080" y="853"/>
                  <a:pt x="3080" y="856"/>
                  <a:pt x="3079" y="858"/>
                </a:cubicBezTo>
                <a:cubicBezTo>
                  <a:pt x="3072" y="858"/>
                  <a:pt x="3072" y="858"/>
                  <a:pt x="3072" y="858"/>
                </a:cubicBezTo>
                <a:cubicBezTo>
                  <a:pt x="3074" y="854"/>
                  <a:pt x="3075" y="850"/>
                  <a:pt x="3078" y="848"/>
                </a:cubicBezTo>
                <a:close/>
              </a:path>
            </a:pathLst>
          </a:custGeom>
          <a:solidFill>
            <a:schemeClr val="tx1">
              <a:alpha val="2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userDrawn="1"/>
        </p:nvSpPr>
        <p:spPr>
          <a:xfrm rot="5400000">
            <a:off x="309169" y="6195519"/>
            <a:ext cx="336401" cy="699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75230" y="6406644"/>
            <a:ext cx="404278" cy="276999"/>
          </a:xfrm>
          <a:prstGeom prst="rect">
            <a:avLst/>
          </a:prstGeom>
        </p:spPr>
        <p:txBody>
          <a:bodyPr wrap="none">
            <a:spAutoFit/>
          </a:bodyPr>
          <a:lstStyle/>
          <a:p>
            <a:pPr algn="ctr"/>
            <a:fld id="{1FF971EA-3A6D-44E0-AE21-1C9457776B3F}" type="slidenum">
              <a:rPr lang="en-US" sz="1200" b="1" smtClean="0">
                <a:solidFill>
                  <a:schemeClr val="bg1"/>
                </a:solidFill>
                <a:latin typeface="+mn-lt"/>
              </a:rPr>
              <a:pPr algn="ctr"/>
              <a:t>‹#›</a:t>
            </a:fld>
            <a:endParaRPr lang="en-US" sz="1100" b="1" dirty="0">
              <a:solidFill>
                <a:schemeClr val="bg1"/>
              </a:solidFill>
              <a:latin typeface="+mn-lt"/>
            </a:endParaRPr>
          </a:p>
        </p:txBody>
      </p:sp>
      <p:sp>
        <p:nvSpPr>
          <p:cNvPr id="12" name="Rectangle 11"/>
          <p:cNvSpPr/>
          <p:nvPr userDrawn="1"/>
        </p:nvSpPr>
        <p:spPr>
          <a:xfrm>
            <a:off x="9471974" y="6484858"/>
            <a:ext cx="2451312" cy="230832"/>
          </a:xfrm>
          <a:prstGeom prst="rect">
            <a:avLst/>
          </a:prstGeom>
        </p:spPr>
        <p:txBody>
          <a:bodyPr wrap="none">
            <a:spAutoFit/>
          </a:bodyPr>
          <a:lstStyle/>
          <a:p>
            <a:pPr algn="r"/>
            <a:r>
              <a:rPr lang="en-US" sz="900" b="0" i="0" dirty="0">
                <a:solidFill>
                  <a:schemeClr val="tx1">
                    <a:lumMod val="85000"/>
                    <a:lumOff val="15000"/>
                  </a:schemeClr>
                </a:solidFill>
                <a:effectLst/>
                <a:latin typeface="+mn-lt"/>
              </a:rPr>
              <a:t>© 2018 </a:t>
            </a:r>
            <a:r>
              <a:rPr lang="en-US" sz="900" b="1" i="0" dirty="0">
                <a:solidFill>
                  <a:schemeClr val="tx1">
                    <a:lumMod val="85000"/>
                    <a:lumOff val="15000"/>
                  </a:schemeClr>
                </a:solidFill>
                <a:effectLst/>
                <a:latin typeface="+mj-lt"/>
              </a:rPr>
              <a:t>Adventure</a:t>
            </a:r>
            <a:r>
              <a:rPr lang="en-US" sz="900" b="1" i="0" baseline="0" dirty="0">
                <a:solidFill>
                  <a:schemeClr val="tx1">
                    <a:lumMod val="85000"/>
                    <a:lumOff val="15000"/>
                  </a:schemeClr>
                </a:solidFill>
                <a:effectLst/>
                <a:latin typeface="+mj-lt"/>
              </a:rPr>
              <a:t> – </a:t>
            </a:r>
            <a:r>
              <a:rPr lang="en-US" sz="900" b="0" i="0" baseline="0" dirty="0">
                <a:solidFill>
                  <a:schemeClr val="tx1">
                    <a:lumMod val="85000"/>
                    <a:lumOff val="15000"/>
                  </a:schemeClr>
                </a:solidFill>
                <a:effectLst/>
                <a:latin typeface="+mn-lt"/>
              </a:rPr>
              <a:t>Presentation template</a:t>
            </a:r>
            <a:endParaRPr lang="en-US" sz="900" b="0" i="0" dirty="0">
              <a:solidFill>
                <a:schemeClr val="tx1">
                  <a:lumMod val="85000"/>
                  <a:lumOff val="15000"/>
                </a:schemeClr>
              </a:solidFill>
              <a:latin typeface="+mn-lt"/>
            </a:endParaRPr>
          </a:p>
        </p:txBody>
      </p:sp>
      <p:sp>
        <p:nvSpPr>
          <p:cNvPr id="73" name="Picture Placeholder 72"/>
          <p:cNvSpPr>
            <a:spLocks noGrp="1"/>
          </p:cNvSpPr>
          <p:nvPr>
            <p:ph type="pic" sz="quarter" idx="10"/>
          </p:nvPr>
        </p:nvSpPr>
        <p:spPr>
          <a:xfrm>
            <a:off x="-803360" y="242047"/>
            <a:ext cx="13841164" cy="3576918"/>
          </a:xfrm>
          <a:custGeom>
            <a:avLst/>
            <a:gdLst>
              <a:gd name="connsiteX0" fmla="*/ 7454849 w 7941067"/>
              <a:gd name="connsiteY0" fmla="*/ 1079744 h 2052179"/>
              <a:gd name="connsiteX1" fmla="*/ 7941067 w 7941067"/>
              <a:gd name="connsiteY1" fmla="*/ 1565962 h 2052179"/>
              <a:gd name="connsiteX2" fmla="*/ 7454849 w 7941067"/>
              <a:gd name="connsiteY2" fmla="*/ 2052179 h 2052179"/>
              <a:gd name="connsiteX3" fmla="*/ 6968632 w 7941067"/>
              <a:gd name="connsiteY3" fmla="*/ 1565962 h 2052179"/>
              <a:gd name="connsiteX4" fmla="*/ 6383506 w 7941067"/>
              <a:gd name="connsiteY4" fmla="*/ 1079744 h 2052179"/>
              <a:gd name="connsiteX5" fmla="*/ 6869723 w 7941067"/>
              <a:gd name="connsiteY5" fmla="*/ 1565962 h 2052179"/>
              <a:gd name="connsiteX6" fmla="*/ 6383506 w 7941067"/>
              <a:gd name="connsiteY6" fmla="*/ 2052179 h 2052179"/>
              <a:gd name="connsiteX7" fmla="*/ 5897288 w 7941067"/>
              <a:gd name="connsiteY7" fmla="*/ 1565962 h 2052179"/>
              <a:gd name="connsiteX8" fmla="*/ 5312161 w 7941067"/>
              <a:gd name="connsiteY8" fmla="*/ 1079744 h 2052179"/>
              <a:gd name="connsiteX9" fmla="*/ 5798379 w 7941067"/>
              <a:gd name="connsiteY9" fmla="*/ 1565962 h 2052179"/>
              <a:gd name="connsiteX10" fmla="*/ 5312161 w 7941067"/>
              <a:gd name="connsiteY10" fmla="*/ 2052179 h 2052179"/>
              <a:gd name="connsiteX11" fmla="*/ 4825943 w 7941067"/>
              <a:gd name="connsiteY11" fmla="*/ 1565962 h 2052179"/>
              <a:gd name="connsiteX12" fmla="*/ 4240817 w 7941067"/>
              <a:gd name="connsiteY12" fmla="*/ 1079744 h 2052179"/>
              <a:gd name="connsiteX13" fmla="*/ 4727035 w 7941067"/>
              <a:gd name="connsiteY13" fmla="*/ 1565962 h 2052179"/>
              <a:gd name="connsiteX14" fmla="*/ 4240817 w 7941067"/>
              <a:gd name="connsiteY14" fmla="*/ 2052179 h 2052179"/>
              <a:gd name="connsiteX15" fmla="*/ 3754600 w 7941067"/>
              <a:gd name="connsiteY15" fmla="*/ 1565962 h 2052179"/>
              <a:gd name="connsiteX16" fmla="*/ 3169474 w 7941067"/>
              <a:gd name="connsiteY16" fmla="*/ 1079744 h 2052179"/>
              <a:gd name="connsiteX17" fmla="*/ 3655692 w 7941067"/>
              <a:gd name="connsiteY17" fmla="*/ 1565962 h 2052179"/>
              <a:gd name="connsiteX18" fmla="*/ 3169474 w 7941067"/>
              <a:gd name="connsiteY18" fmla="*/ 2052179 h 2052179"/>
              <a:gd name="connsiteX19" fmla="*/ 2683256 w 7941067"/>
              <a:gd name="connsiteY19" fmla="*/ 1565962 h 2052179"/>
              <a:gd name="connsiteX20" fmla="*/ 2098130 w 7941067"/>
              <a:gd name="connsiteY20" fmla="*/ 1079744 h 2052179"/>
              <a:gd name="connsiteX21" fmla="*/ 2584348 w 7941067"/>
              <a:gd name="connsiteY21" fmla="*/ 1565962 h 2052179"/>
              <a:gd name="connsiteX22" fmla="*/ 2098130 w 7941067"/>
              <a:gd name="connsiteY22" fmla="*/ 2052179 h 2052179"/>
              <a:gd name="connsiteX23" fmla="*/ 1611912 w 7941067"/>
              <a:gd name="connsiteY23" fmla="*/ 1565962 h 2052179"/>
              <a:gd name="connsiteX24" fmla="*/ 1026786 w 7941067"/>
              <a:gd name="connsiteY24" fmla="*/ 1079744 h 2052179"/>
              <a:gd name="connsiteX25" fmla="*/ 1513003 w 7941067"/>
              <a:gd name="connsiteY25" fmla="*/ 1565962 h 2052179"/>
              <a:gd name="connsiteX26" fmla="*/ 1026786 w 7941067"/>
              <a:gd name="connsiteY26" fmla="*/ 2052179 h 2052179"/>
              <a:gd name="connsiteX27" fmla="*/ 540568 w 7941067"/>
              <a:gd name="connsiteY27" fmla="*/ 1565962 h 2052179"/>
              <a:gd name="connsiteX28" fmla="*/ 2628906 w 7941067"/>
              <a:gd name="connsiteY28" fmla="*/ 537631 h 2052179"/>
              <a:gd name="connsiteX29" fmla="*/ 3115123 w 7941067"/>
              <a:gd name="connsiteY29" fmla="*/ 1023849 h 2052179"/>
              <a:gd name="connsiteX30" fmla="*/ 2628906 w 7941067"/>
              <a:gd name="connsiteY30" fmla="*/ 1510066 h 2052179"/>
              <a:gd name="connsiteX31" fmla="*/ 2142688 w 7941067"/>
              <a:gd name="connsiteY31" fmla="*/ 1023849 h 2052179"/>
              <a:gd name="connsiteX32" fmla="*/ 1557562 w 7941067"/>
              <a:gd name="connsiteY32" fmla="*/ 537631 h 2052179"/>
              <a:gd name="connsiteX33" fmla="*/ 2043779 w 7941067"/>
              <a:gd name="connsiteY33" fmla="*/ 1023849 h 2052179"/>
              <a:gd name="connsiteX34" fmla="*/ 1557562 w 7941067"/>
              <a:gd name="connsiteY34" fmla="*/ 1510066 h 2052179"/>
              <a:gd name="connsiteX35" fmla="*/ 1071344 w 7941067"/>
              <a:gd name="connsiteY35" fmla="*/ 1023849 h 2052179"/>
              <a:gd name="connsiteX36" fmla="*/ 486218 w 7941067"/>
              <a:gd name="connsiteY36" fmla="*/ 537631 h 2052179"/>
              <a:gd name="connsiteX37" fmla="*/ 972435 w 7941067"/>
              <a:gd name="connsiteY37" fmla="*/ 1023849 h 2052179"/>
              <a:gd name="connsiteX38" fmla="*/ 486218 w 7941067"/>
              <a:gd name="connsiteY38" fmla="*/ 1510066 h 2052179"/>
              <a:gd name="connsiteX39" fmla="*/ 0 w 7941067"/>
              <a:gd name="connsiteY39" fmla="*/ 1023849 h 2052179"/>
              <a:gd name="connsiteX40" fmla="*/ 6914281 w 7941067"/>
              <a:gd name="connsiteY40" fmla="*/ 537631 h 2052179"/>
              <a:gd name="connsiteX41" fmla="*/ 7400499 w 7941067"/>
              <a:gd name="connsiteY41" fmla="*/ 1023849 h 2052179"/>
              <a:gd name="connsiteX42" fmla="*/ 6914281 w 7941067"/>
              <a:gd name="connsiteY42" fmla="*/ 1510066 h 2052179"/>
              <a:gd name="connsiteX43" fmla="*/ 6428063 w 7941067"/>
              <a:gd name="connsiteY43" fmla="*/ 1023849 h 2052179"/>
              <a:gd name="connsiteX44" fmla="*/ 5842937 w 7941067"/>
              <a:gd name="connsiteY44" fmla="*/ 537631 h 2052179"/>
              <a:gd name="connsiteX45" fmla="*/ 6329155 w 7941067"/>
              <a:gd name="connsiteY45" fmla="*/ 1023849 h 2052179"/>
              <a:gd name="connsiteX46" fmla="*/ 5842937 w 7941067"/>
              <a:gd name="connsiteY46" fmla="*/ 1510066 h 2052179"/>
              <a:gd name="connsiteX47" fmla="*/ 5356719 w 7941067"/>
              <a:gd name="connsiteY47" fmla="*/ 1023849 h 2052179"/>
              <a:gd name="connsiteX48" fmla="*/ 4771592 w 7941067"/>
              <a:gd name="connsiteY48" fmla="*/ 537631 h 2052179"/>
              <a:gd name="connsiteX49" fmla="*/ 5257810 w 7941067"/>
              <a:gd name="connsiteY49" fmla="*/ 1023849 h 2052179"/>
              <a:gd name="connsiteX50" fmla="*/ 4771592 w 7941067"/>
              <a:gd name="connsiteY50" fmla="*/ 1510066 h 2052179"/>
              <a:gd name="connsiteX51" fmla="*/ 4285374 w 7941067"/>
              <a:gd name="connsiteY51" fmla="*/ 1023849 h 2052179"/>
              <a:gd name="connsiteX52" fmla="*/ 3700250 w 7941067"/>
              <a:gd name="connsiteY52" fmla="*/ 537631 h 2052179"/>
              <a:gd name="connsiteX53" fmla="*/ 4186465 w 7941067"/>
              <a:gd name="connsiteY53" fmla="*/ 1023849 h 2052179"/>
              <a:gd name="connsiteX54" fmla="*/ 3700250 w 7941067"/>
              <a:gd name="connsiteY54" fmla="*/ 1510066 h 2052179"/>
              <a:gd name="connsiteX55" fmla="*/ 3214032 w 7941067"/>
              <a:gd name="connsiteY55" fmla="*/ 1023849 h 2052179"/>
              <a:gd name="connsiteX56" fmla="*/ 4240817 w 7941067"/>
              <a:gd name="connsiteY56" fmla="*/ 1 h 2052179"/>
              <a:gd name="connsiteX57" fmla="*/ 4727035 w 7941067"/>
              <a:gd name="connsiteY57" fmla="*/ 486219 h 2052179"/>
              <a:gd name="connsiteX58" fmla="*/ 4240817 w 7941067"/>
              <a:gd name="connsiteY58" fmla="*/ 972435 h 2052179"/>
              <a:gd name="connsiteX59" fmla="*/ 3754601 w 7941067"/>
              <a:gd name="connsiteY59" fmla="*/ 486219 h 2052179"/>
              <a:gd name="connsiteX60" fmla="*/ 3169474 w 7941067"/>
              <a:gd name="connsiteY60" fmla="*/ 1 h 2052179"/>
              <a:gd name="connsiteX61" fmla="*/ 3655692 w 7941067"/>
              <a:gd name="connsiteY61" fmla="*/ 486219 h 2052179"/>
              <a:gd name="connsiteX62" fmla="*/ 3169474 w 7941067"/>
              <a:gd name="connsiteY62" fmla="*/ 972435 h 2052179"/>
              <a:gd name="connsiteX63" fmla="*/ 2683257 w 7941067"/>
              <a:gd name="connsiteY63" fmla="*/ 486219 h 2052179"/>
              <a:gd name="connsiteX64" fmla="*/ 2098131 w 7941067"/>
              <a:gd name="connsiteY64" fmla="*/ 1 h 2052179"/>
              <a:gd name="connsiteX65" fmla="*/ 2584348 w 7941067"/>
              <a:gd name="connsiteY65" fmla="*/ 486219 h 2052179"/>
              <a:gd name="connsiteX66" fmla="*/ 2098131 w 7941067"/>
              <a:gd name="connsiteY66" fmla="*/ 972435 h 2052179"/>
              <a:gd name="connsiteX67" fmla="*/ 1611913 w 7941067"/>
              <a:gd name="connsiteY67" fmla="*/ 486219 h 2052179"/>
              <a:gd name="connsiteX68" fmla="*/ 1026787 w 7941067"/>
              <a:gd name="connsiteY68" fmla="*/ 1 h 2052179"/>
              <a:gd name="connsiteX69" fmla="*/ 1513004 w 7941067"/>
              <a:gd name="connsiteY69" fmla="*/ 486219 h 2052179"/>
              <a:gd name="connsiteX70" fmla="*/ 1026787 w 7941067"/>
              <a:gd name="connsiteY70" fmla="*/ 972435 h 2052179"/>
              <a:gd name="connsiteX71" fmla="*/ 540569 w 7941067"/>
              <a:gd name="connsiteY71" fmla="*/ 486219 h 2052179"/>
              <a:gd name="connsiteX72" fmla="*/ 7454849 w 7941067"/>
              <a:gd name="connsiteY72" fmla="*/ 0 h 2052179"/>
              <a:gd name="connsiteX73" fmla="*/ 7941067 w 7941067"/>
              <a:gd name="connsiteY73" fmla="*/ 486218 h 2052179"/>
              <a:gd name="connsiteX74" fmla="*/ 7454849 w 7941067"/>
              <a:gd name="connsiteY74" fmla="*/ 972435 h 2052179"/>
              <a:gd name="connsiteX75" fmla="*/ 6968632 w 7941067"/>
              <a:gd name="connsiteY75" fmla="*/ 486218 h 2052179"/>
              <a:gd name="connsiteX76" fmla="*/ 6383506 w 7941067"/>
              <a:gd name="connsiteY76" fmla="*/ 0 h 2052179"/>
              <a:gd name="connsiteX77" fmla="*/ 6869723 w 7941067"/>
              <a:gd name="connsiteY77" fmla="*/ 486218 h 2052179"/>
              <a:gd name="connsiteX78" fmla="*/ 6383506 w 7941067"/>
              <a:gd name="connsiteY78" fmla="*/ 972435 h 2052179"/>
              <a:gd name="connsiteX79" fmla="*/ 5897288 w 7941067"/>
              <a:gd name="connsiteY79" fmla="*/ 486218 h 2052179"/>
              <a:gd name="connsiteX80" fmla="*/ 5312161 w 7941067"/>
              <a:gd name="connsiteY80" fmla="*/ 0 h 2052179"/>
              <a:gd name="connsiteX81" fmla="*/ 5798379 w 7941067"/>
              <a:gd name="connsiteY81" fmla="*/ 486218 h 2052179"/>
              <a:gd name="connsiteX82" fmla="*/ 5312161 w 7941067"/>
              <a:gd name="connsiteY82" fmla="*/ 972435 h 2052179"/>
              <a:gd name="connsiteX83" fmla="*/ 4825943 w 7941067"/>
              <a:gd name="connsiteY83" fmla="*/ 486218 h 205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941067" h="2052179">
                <a:moveTo>
                  <a:pt x="7454849" y="1079744"/>
                </a:moveTo>
                <a:lnTo>
                  <a:pt x="7941067" y="1565962"/>
                </a:lnTo>
                <a:lnTo>
                  <a:pt x="7454849" y="2052179"/>
                </a:lnTo>
                <a:lnTo>
                  <a:pt x="6968632" y="1565962"/>
                </a:lnTo>
                <a:close/>
                <a:moveTo>
                  <a:pt x="6383506" y="1079744"/>
                </a:moveTo>
                <a:lnTo>
                  <a:pt x="6869723" y="1565962"/>
                </a:lnTo>
                <a:lnTo>
                  <a:pt x="6383506" y="2052179"/>
                </a:lnTo>
                <a:lnTo>
                  <a:pt x="5897288" y="1565962"/>
                </a:lnTo>
                <a:close/>
                <a:moveTo>
                  <a:pt x="5312161" y="1079744"/>
                </a:moveTo>
                <a:lnTo>
                  <a:pt x="5798379" y="1565962"/>
                </a:lnTo>
                <a:lnTo>
                  <a:pt x="5312161" y="2052179"/>
                </a:lnTo>
                <a:lnTo>
                  <a:pt x="4825943" y="1565962"/>
                </a:lnTo>
                <a:close/>
                <a:moveTo>
                  <a:pt x="4240817" y="1079744"/>
                </a:moveTo>
                <a:lnTo>
                  <a:pt x="4727035" y="1565962"/>
                </a:lnTo>
                <a:lnTo>
                  <a:pt x="4240817" y="2052179"/>
                </a:lnTo>
                <a:lnTo>
                  <a:pt x="3754600" y="1565962"/>
                </a:lnTo>
                <a:close/>
                <a:moveTo>
                  <a:pt x="3169474" y="1079744"/>
                </a:moveTo>
                <a:lnTo>
                  <a:pt x="3655692" y="1565962"/>
                </a:lnTo>
                <a:lnTo>
                  <a:pt x="3169474" y="2052179"/>
                </a:lnTo>
                <a:lnTo>
                  <a:pt x="2683256" y="1565962"/>
                </a:lnTo>
                <a:close/>
                <a:moveTo>
                  <a:pt x="2098130" y="1079744"/>
                </a:moveTo>
                <a:lnTo>
                  <a:pt x="2584348" y="1565962"/>
                </a:lnTo>
                <a:lnTo>
                  <a:pt x="2098130" y="2052179"/>
                </a:lnTo>
                <a:lnTo>
                  <a:pt x="1611912" y="1565962"/>
                </a:lnTo>
                <a:close/>
                <a:moveTo>
                  <a:pt x="1026786" y="1079744"/>
                </a:moveTo>
                <a:lnTo>
                  <a:pt x="1513003" y="1565962"/>
                </a:lnTo>
                <a:lnTo>
                  <a:pt x="1026786" y="2052179"/>
                </a:lnTo>
                <a:lnTo>
                  <a:pt x="540568" y="1565962"/>
                </a:lnTo>
                <a:close/>
                <a:moveTo>
                  <a:pt x="2628906" y="537631"/>
                </a:moveTo>
                <a:lnTo>
                  <a:pt x="3115123" y="1023849"/>
                </a:lnTo>
                <a:lnTo>
                  <a:pt x="2628906" y="1510066"/>
                </a:lnTo>
                <a:lnTo>
                  <a:pt x="2142688" y="1023849"/>
                </a:lnTo>
                <a:close/>
                <a:moveTo>
                  <a:pt x="1557562" y="537631"/>
                </a:moveTo>
                <a:lnTo>
                  <a:pt x="2043779" y="1023849"/>
                </a:lnTo>
                <a:lnTo>
                  <a:pt x="1557562" y="1510066"/>
                </a:lnTo>
                <a:lnTo>
                  <a:pt x="1071344" y="1023849"/>
                </a:lnTo>
                <a:close/>
                <a:moveTo>
                  <a:pt x="486218" y="537631"/>
                </a:moveTo>
                <a:lnTo>
                  <a:pt x="972435" y="1023849"/>
                </a:lnTo>
                <a:lnTo>
                  <a:pt x="486218" y="1510066"/>
                </a:lnTo>
                <a:lnTo>
                  <a:pt x="0" y="1023849"/>
                </a:lnTo>
                <a:close/>
                <a:moveTo>
                  <a:pt x="6914281" y="537631"/>
                </a:moveTo>
                <a:lnTo>
                  <a:pt x="7400499" y="1023849"/>
                </a:lnTo>
                <a:lnTo>
                  <a:pt x="6914281" y="1510066"/>
                </a:lnTo>
                <a:lnTo>
                  <a:pt x="6428063" y="1023849"/>
                </a:lnTo>
                <a:close/>
                <a:moveTo>
                  <a:pt x="5842937" y="537631"/>
                </a:moveTo>
                <a:lnTo>
                  <a:pt x="6329155" y="1023849"/>
                </a:lnTo>
                <a:lnTo>
                  <a:pt x="5842937" y="1510066"/>
                </a:lnTo>
                <a:lnTo>
                  <a:pt x="5356719" y="1023849"/>
                </a:lnTo>
                <a:close/>
                <a:moveTo>
                  <a:pt x="4771592" y="537631"/>
                </a:moveTo>
                <a:lnTo>
                  <a:pt x="5257810" y="1023849"/>
                </a:lnTo>
                <a:lnTo>
                  <a:pt x="4771592" y="1510066"/>
                </a:lnTo>
                <a:lnTo>
                  <a:pt x="4285374" y="1023849"/>
                </a:lnTo>
                <a:close/>
                <a:moveTo>
                  <a:pt x="3700250" y="537631"/>
                </a:moveTo>
                <a:lnTo>
                  <a:pt x="4186465" y="1023849"/>
                </a:lnTo>
                <a:lnTo>
                  <a:pt x="3700250" y="1510066"/>
                </a:lnTo>
                <a:lnTo>
                  <a:pt x="3214032" y="1023849"/>
                </a:lnTo>
                <a:close/>
                <a:moveTo>
                  <a:pt x="4240817" y="1"/>
                </a:moveTo>
                <a:lnTo>
                  <a:pt x="4727035" y="486219"/>
                </a:lnTo>
                <a:lnTo>
                  <a:pt x="4240817" y="972435"/>
                </a:lnTo>
                <a:lnTo>
                  <a:pt x="3754601" y="486219"/>
                </a:lnTo>
                <a:close/>
                <a:moveTo>
                  <a:pt x="3169474" y="1"/>
                </a:moveTo>
                <a:lnTo>
                  <a:pt x="3655692" y="486219"/>
                </a:lnTo>
                <a:lnTo>
                  <a:pt x="3169474" y="972435"/>
                </a:lnTo>
                <a:lnTo>
                  <a:pt x="2683257" y="486219"/>
                </a:lnTo>
                <a:close/>
                <a:moveTo>
                  <a:pt x="2098131" y="1"/>
                </a:moveTo>
                <a:lnTo>
                  <a:pt x="2584348" y="486219"/>
                </a:lnTo>
                <a:lnTo>
                  <a:pt x="2098131" y="972435"/>
                </a:lnTo>
                <a:lnTo>
                  <a:pt x="1611913" y="486219"/>
                </a:lnTo>
                <a:close/>
                <a:moveTo>
                  <a:pt x="1026787" y="1"/>
                </a:moveTo>
                <a:lnTo>
                  <a:pt x="1513004" y="486219"/>
                </a:lnTo>
                <a:lnTo>
                  <a:pt x="1026787" y="972435"/>
                </a:lnTo>
                <a:lnTo>
                  <a:pt x="540569" y="486219"/>
                </a:lnTo>
                <a:close/>
                <a:moveTo>
                  <a:pt x="7454849" y="0"/>
                </a:moveTo>
                <a:lnTo>
                  <a:pt x="7941067" y="486218"/>
                </a:lnTo>
                <a:lnTo>
                  <a:pt x="7454849" y="972435"/>
                </a:lnTo>
                <a:lnTo>
                  <a:pt x="6968632" y="486218"/>
                </a:lnTo>
                <a:close/>
                <a:moveTo>
                  <a:pt x="6383506" y="0"/>
                </a:moveTo>
                <a:lnTo>
                  <a:pt x="6869723" y="486218"/>
                </a:lnTo>
                <a:lnTo>
                  <a:pt x="6383506" y="972435"/>
                </a:lnTo>
                <a:lnTo>
                  <a:pt x="5897288" y="486218"/>
                </a:lnTo>
                <a:close/>
                <a:moveTo>
                  <a:pt x="5312161" y="0"/>
                </a:moveTo>
                <a:lnTo>
                  <a:pt x="5798379" y="486218"/>
                </a:lnTo>
                <a:lnTo>
                  <a:pt x="5312161" y="972435"/>
                </a:lnTo>
                <a:lnTo>
                  <a:pt x="4825943" y="486218"/>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2648881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SlideAdd26">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E6832463-A81A-46E9-AB42-2AA1E2F8979E}"/>
              </a:ext>
            </a:extLst>
          </p:cNvPr>
          <p:cNvSpPr>
            <a:spLocks noGrp="1"/>
          </p:cNvSpPr>
          <p:nvPr>
            <p:ph type="pic" sz="quarter" idx="10"/>
          </p:nvPr>
        </p:nvSpPr>
        <p:spPr>
          <a:xfrm>
            <a:off x="8056538" y="1463919"/>
            <a:ext cx="2640951" cy="3519026"/>
          </a:xfrm>
          <a:custGeom>
            <a:avLst/>
            <a:gdLst>
              <a:gd name="connsiteX0" fmla="*/ 68647 w 2641295"/>
              <a:gd name="connsiteY0" fmla="*/ 0 h 3519026"/>
              <a:gd name="connsiteX1" fmla="*/ 2572648 w 2641295"/>
              <a:gd name="connsiteY1" fmla="*/ 0 h 3519026"/>
              <a:gd name="connsiteX2" fmla="*/ 2641295 w 2641295"/>
              <a:gd name="connsiteY2" fmla="*/ 68647 h 3519026"/>
              <a:gd name="connsiteX3" fmla="*/ 2641295 w 2641295"/>
              <a:gd name="connsiteY3" fmla="*/ 3450379 h 3519026"/>
              <a:gd name="connsiteX4" fmla="*/ 2572648 w 2641295"/>
              <a:gd name="connsiteY4" fmla="*/ 3519026 h 3519026"/>
              <a:gd name="connsiteX5" fmla="*/ 68647 w 2641295"/>
              <a:gd name="connsiteY5" fmla="*/ 3519026 h 3519026"/>
              <a:gd name="connsiteX6" fmla="*/ 0 w 2641295"/>
              <a:gd name="connsiteY6" fmla="*/ 3450379 h 3519026"/>
              <a:gd name="connsiteX7" fmla="*/ 0 w 2641295"/>
              <a:gd name="connsiteY7" fmla="*/ 68647 h 3519026"/>
              <a:gd name="connsiteX8" fmla="*/ 68647 w 2641295"/>
              <a:gd name="connsiteY8" fmla="*/ 0 h 351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295" h="3519026">
                <a:moveTo>
                  <a:pt x="68647" y="0"/>
                </a:moveTo>
                <a:lnTo>
                  <a:pt x="2572648" y="0"/>
                </a:lnTo>
                <a:cubicBezTo>
                  <a:pt x="2610561" y="0"/>
                  <a:pt x="2641295" y="30734"/>
                  <a:pt x="2641295" y="68647"/>
                </a:cubicBezTo>
                <a:lnTo>
                  <a:pt x="2641295" y="3450379"/>
                </a:lnTo>
                <a:cubicBezTo>
                  <a:pt x="2641295" y="3488292"/>
                  <a:pt x="2610561" y="3519026"/>
                  <a:pt x="2572648" y="3519026"/>
                </a:cubicBezTo>
                <a:lnTo>
                  <a:pt x="68647" y="3519026"/>
                </a:lnTo>
                <a:cubicBezTo>
                  <a:pt x="30734" y="3519026"/>
                  <a:pt x="0" y="3488292"/>
                  <a:pt x="0" y="3450379"/>
                </a:cubicBezTo>
                <a:lnTo>
                  <a:pt x="0" y="68647"/>
                </a:lnTo>
                <a:cubicBezTo>
                  <a:pt x="0" y="30734"/>
                  <a:pt x="30734" y="0"/>
                  <a:pt x="68647" y="0"/>
                </a:cubicBezTo>
                <a:close/>
              </a:path>
            </a:pathLst>
          </a:custGeom>
          <a:blipFill dpi="0" rotWithShape="1">
            <a:blip r:embed="rId2"/>
            <a:srcRect/>
            <a:tile tx="0" ty="0" sx="100000" sy="100000" flip="none" algn="tl"/>
          </a:blipFill>
          <a:ln w="0" cap="flat" cmpd="sng" algn="ctr">
            <a:noFill/>
            <a:prstDash val="solid"/>
            <a:miter lim="800000"/>
          </a:ln>
          <a:effectLst/>
          <a:extLst>
            <a:ext uri="{91240B29-F687-4F45-9708-019B960494DF}">
              <a14:hiddenLine xmlns:a14="http://schemas.microsoft.com/office/drawing/2010/main" w="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lt1">
                    <a:alpha val="0"/>
                  </a:schemeClr>
                </a:solidFill>
              </a:defRPr>
            </a:lvl1pPr>
          </a:lstStyle>
          <a:p>
            <a:pPr marL="0" lvl="0" algn="ctr" defTabSz="457154"/>
            <a:endParaRPr lang="en-ID"/>
          </a:p>
        </p:txBody>
      </p:sp>
    </p:spTree>
    <p:extLst>
      <p:ext uri="{BB962C8B-B14F-4D97-AF65-F5344CB8AC3E}">
        <p14:creationId xmlns:p14="http://schemas.microsoft.com/office/powerpoint/2010/main" val="20992778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C36997DE-9E70-4CB3-85E3-C4BFA0C639A4}"/>
              </a:ext>
            </a:extLst>
          </p:cNvPr>
          <p:cNvSpPr>
            <a:spLocks noGrp="1"/>
          </p:cNvSpPr>
          <p:nvPr>
            <p:ph type="pic" sz="quarter" idx="10"/>
          </p:nvPr>
        </p:nvSpPr>
        <p:spPr>
          <a:xfrm>
            <a:off x="-175331" y="896816"/>
            <a:ext cx="7282247" cy="6365768"/>
          </a:xfrm>
          <a:custGeom>
            <a:avLst/>
            <a:gdLst>
              <a:gd name="connsiteX0" fmla="*/ 6981301 w 7282247"/>
              <a:gd name="connsiteY0" fmla="*/ 4172831 h 6365768"/>
              <a:gd name="connsiteX1" fmla="*/ 7282247 w 7282247"/>
              <a:gd name="connsiteY1" fmla="*/ 4473777 h 6365768"/>
              <a:gd name="connsiteX2" fmla="*/ 7282246 w 7282247"/>
              <a:gd name="connsiteY2" fmla="*/ 5759481 h 6365768"/>
              <a:gd name="connsiteX3" fmla="*/ 6981300 w 7282247"/>
              <a:gd name="connsiteY3" fmla="*/ 6060427 h 6365768"/>
              <a:gd name="connsiteX4" fmla="*/ 6981301 w 7282247"/>
              <a:gd name="connsiteY4" fmla="*/ 6060426 h 6365768"/>
              <a:gd name="connsiteX5" fmla="*/ 6680355 w 7282247"/>
              <a:gd name="connsiteY5" fmla="*/ 5759480 h 6365768"/>
              <a:gd name="connsiteX6" fmla="*/ 6680355 w 7282247"/>
              <a:gd name="connsiteY6" fmla="*/ 4473777 h 6365768"/>
              <a:gd name="connsiteX7" fmla="*/ 6981301 w 7282247"/>
              <a:gd name="connsiteY7" fmla="*/ 4172831 h 6365768"/>
              <a:gd name="connsiteX8" fmla="*/ 300947 w 7282247"/>
              <a:gd name="connsiteY8" fmla="*/ 3151483 h 6365768"/>
              <a:gd name="connsiteX9" fmla="*/ 601892 w 7282247"/>
              <a:gd name="connsiteY9" fmla="*/ 3452428 h 6365768"/>
              <a:gd name="connsiteX10" fmla="*/ 601892 w 7282247"/>
              <a:gd name="connsiteY10" fmla="*/ 5847336 h 6365768"/>
              <a:gd name="connsiteX11" fmla="*/ 300945 w 7282247"/>
              <a:gd name="connsiteY11" fmla="*/ 6148282 h 6365768"/>
              <a:gd name="connsiteX12" fmla="*/ 300947 w 7282247"/>
              <a:gd name="connsiteY12" fmla="*/ 6148281 h 6365768"/>
              <a:gd name="connsiteX13" fmla="*/ 0 w 7282247"/>
              <a:gd name="connsiteY13" fmla="*/ 5847335 h 6365768"/>
              <a:gd name="connsiteX14" fmla="*/ 0 w 7282247"/>
              <a:gd name="connsiteY14" fmla="*/ 3452428 h 6365768"/>
              <a:gd name="connsiteX15" fmla="*/ 300947 w 7282247"/>
              <a:gd name="connsiteY15" fmla="*/ 3151483 h 6365768"/>
              <a:gd name="connsiteX16" fmla="*/ 6313265 w 7282247"/>
              <a:gd name="connsiteY16" fmla="*/ 3151482 h 6365768"/>
              <a:gd name="connsiteX17" fmla="*/ 6614211 w 7282247"/>
              <a:gd name="connsiteY17" fmla="*/ 3452428 h 6365768"/>
              <a:gd name="connsiteX18" fmla="*/ 6614210 w 7282247"/>
              <a:gd name="connsiteY18" fmla="*/ 5847336 h 6365768"/>
              <a:gd name="connsiteX19" fmla="*/ 6313264 w 7282247"/>
              <a:gd name="connsiteY19" fmla="*/ 6148282 h 6365768"/>
              <a:gd name="connsiteX20" fmla="*/ 6313265 w 7282247"/>
              <a:gd name="connsiteY20" fmla="*/ 6148281 h 6365768"/>
              <a:gd name="connsiteX21" fmla="*/ 6012319 w 7282247"/>
              <a:gd name="connsiteY21" fmla="*/ 5847335 h 6365768"/>
              <a:gd name="connsiteX22" fmla="*/ 6012319 w 7282247"/>
              <a:gd name="connsiteY22" fmla="*/ 3452428 h 6365768"/>
              <a:gd name="connsiteX23" fmla="*/ 6313265 w 7282247"/>
              <a:gd name="connsiteY23" fmla="*/ 3151482 h 6365768"/>
              <a:gd name="connsiteX24" fmla="*/ 968981 w 7282247"/>
              <a:gd name="connsiteY24" fmla="*/ 1979895 h 6365768"/>
              <a:gd name="connsiteX25" fmla="*/ 1269928 w 7282247"/>
              <a:gd name="connsiteY25" fmla="*/ 2280841 h 6365768"/>
              <a:gd name="connsiteX26" fmla="*/ 1269926 w 7282247"/>
              <a:gd name="connsiteY26" fmla="*/ 6064822 h 6365768"/>
              <a:gd name="connsiteX27" fmla="*/ 968980 w 7282247"/>
              <a:gd name="connsiteY27" fmla="*/ 6365768 h 6365768"/>
              <a:gd name="connsiteX28" fmla="*/ 968981 w 7282247"/>
              <a:gd name="connsiteY28" fmla="*/ 6365767 h 6365768"/>
              <a:gd name="connsiteX29" fmla="*/ 668036 w 7282247"/>
              <a:gd name="connsiteY29" fmla="*/ 6064821 h 6365768"/>
              <a:gd name="connsiteX30" fmla="*/ 668036 w 7282247"/>
              <a:gd name="connsiteY30" fmla="*/ 2280841 h 6365768"/>
              <a:gd name="connsiteX31" fmla="*/ 968981 w 7282247"/>
              <a:gd name="connsiteY31" fmla="*/ 1979895 h 6365768"/>
              <a:gd name="connsiteX32" fmla="*/ 5645230 w 7282247"/>
              <a:gd name="connsiteY32" fmla="*/ 1917095 h 6365768"/>
              <a:gd name="connsiteX33" fmla="*/ 5946176 w 7282247"/>
              <a:gd name="connsiteY33" fmla="*/ 2218041 h 6365768"/>
              <a:gd name="connsiteX34" fmla="*/ 5946175 w 7282247"/>
              <a:gd name="connsiteY34" fmla="*/ 6002022 h 6365768"/>
              <a:gd name="connsiteX35" fmla="*/ 5645229 w 7282247"/>
              <a:gd name="connsiteY35" fmla="*/ 6302968 h 6365768"/>
              <a:gd name="connsiteX36" fmla="*/ 5645230 w 7282247"/>
              <a:gd name="connsiteY36" fmla="*/ 6302967 h 6365768"/>
              <a:gd name="connsiteX37" fmla="*/ 5344284 w 7282247"/>
              <a:gd name="connsiteY37" fmla="*/ 6002021 h 6365768"/>
              <a:gd name="connsiteX38" fmla="*/ 5344284 w 7282247"/>
              <a:gd name="connsiteY38" fmla="*/ 2218041 h 6365768"/>
              <a:gd name="connsiteX39" fmla="*/ 5645230 w 7282247"/>
              <a:gd name="connsiteY39" fmla="*/ 1917095 h 6365768"/>
              <a:gd name="connsiteX40" fmla="*/ 4309159 w 7282247"/>
              <a:gd name="connsiteY40" fmla="*/ 1357339 h 6365768"/>
              <a:gd name="connsiteX41" fmla="*/ 4610105 w 7282247"/>
              <a:gd name="connsiteY41" fmla="*/ 1658285 h 6365768"/>
              <a:gd name="connsiteX42" fmla="*/ 4610104 w 7282247"/>
              <a:gd name="connsiteY42" fmla="*/ 5847336 h 6365768"/>
              <a:gd name="connsiteX43" fmla="*/ 4309158 w 7282247"/>
              <a:gd name="connsiteY43" fmla="*/ 6148282 h 6365768"/>
              <a:gd name="connsiteX44" fmla="*/ 4309159 w 7282247"/>
              <a:gd name="connsiteY44" fmla="*/ 6148281 h 6365768"/>
              <a:gd name="connsiteX45" fmla="*/ 4008213 w 7282247"/>
              <a:gd name="connsiteY45" fmla="*/ 5847335 h 6365768"/>
              <a:gd name="connsiteX46" fmla="*/ 4008213 w 7282247"/>
              <a:gd name="connsiteY46" fmla="*/ 1658285 h 6365768"/>
              <a:gd name="connsiteX47" fmla="*/ 4309159 w 7282247"/>
              <a:gd name="connsiteY47" fmla="*/ 1357339 h 6365768"/>
              <a:gd name="connsiteX48" fmla="*/ 1637018 w 7282247"/>
              <a:gd name="connsiteY48" fmla="*/ 949949 h 6365768"/>
              <a:gd name="connsiteX49" fmla="*/ 1937964 w 7282247"/>
              <a:gd name="connsiteY49" fmla="*/ 1250894 h 6365768"/>
              <a:gd name="connsiteX50" fmla="*/ 1937963 w 7282247"/>
              <a:gd name="connsiteY50" fmla="*/ 5692650 h 6365768"/>
              <a:gd name="connsiteX51" fmla="*/ 1637017 w 7282247"/>
              <a:gd name="connsiteY51" fmla="*/ 5993596 h 6365768"/>
              <a:gd name="connsiteX52" fmla="*/ 1637018 w 7282247"/>
              <a:gd name="connsiteY52" fmla="*/ 5993595 h 6365768"/>
              <a:gd name="connsiteX53" fmla="*/ 1336071 w 7282247"/>
              <a:gd name="connsiteY53" fmla="*/ 5692649 h 6365768"/>
              <a:gd name="connsiteX54" fmla="*/ 1336071 w 7282247"/>
              <a:gd name="connsiteY54" fmla="*/ 1250894 h 6365768"/>
              <a:gd name="connsiteX55" fmla="*/ 1637018 w 7282247"/>
              <a:gd name="connsiteY55" fmla="*/ 949949 h 6365768"/>
              <a:gd name="connsiteX56" fmla="*/ 4977194 w 7282247"/>
              <a:gd name="connsiteY56" fmla="*/ 949948 h 6365768"/>
              <a:gd name="connsiteX57" fmla="*/ 5278140 w 7282247"/>
              <a:gd name="connsiteY57" fmla="*/ 1250894 h 6365768"/>
              <a:gd name="connsiteX58" fmla="*/ 5278139 w 7282247"/>
              <a:gd name="connsiteY58" fmla="*/ 6002021 h 6365768"/>
              <a:gd name="connsiteX59" fmla="*/ 4977193 w 7282247"/>
              <a:gd name="connsiteY59" fmla="*/ 6302967 h 6365768"/>
              <a:gd name="connsiteX60" fmla="*/ 4977194 w 7282247"/>
              <a:gd name="connsiteY60" fmla="*/ 6302966 h 6365768"/>
              <a:gd name="connsiteX61" fmla="*/ 4676248 w 7282247"/>
              <a:gd name="connsiteY61" fmla="*/ 6002020 h 6365768"/>
              <a:gd name="connsiteX62" fmla="*/ 4676248 w 7282247"/>
              <a:gd name="connsiteY62" fmla="*/ 1250894 h 6365768"/>
              <a:gd name="connsiteX63" fmla="*/ 4977194 w 7282247"/>
              <a:gd name="connsiteY63" fmla="*/ 949948 h 6365768"/>
              <a:gd name="connsiteX64" fmla="*/ 3641123 w 7282247"/>
              <a:gd name="connsiteY64" fmla="*/ 795263 h 6365768"/>
              <a:gd name="connsiteX65" fmla="*/ 3942069 w 7282247"/>
              <a:gd name="connsiteY65" fmla="*/ 1096209 h 6365768"/>
              <a:gd name="connsiteX66" fmla="*/ 3942068 w 7282247"/>
              <a:gd name="connsiteY66" fmla="*/ 5847335 h 6365768"/>
              <a:gd name="connsiteX67" fmla="*/ 3641122 w 7282247"/>
              <a:gd name="connsiteY67" fmla="*/ 6148281 h 6365768"/>
              <a:gd name="connsiteX68" fmla="*/ 3641123 w 7282247"/>
              <a:gd name="connsiteY68" fmla="*/ 6148280 h 6365768"/>
              <a:gd name="connsiteX69" fmla="*/ 3340177 w 7282247"/>
              <a:gd name="connsiteY69" fmla="*/ 5847334 h 6365768"/>
              <a:gd name="connsiteX70" fmla="*/ 3340177 w 7282247"/>
              <a:gd name="connsiteY70" fmla="*/ 1096209 h 6365768"/>
              <a:gd name="connsiteX71" fmla="*/ 3641123 w 7282247"/>
              <a:gd name="connsiteY71" fmla="*/ 795263 h 6365768"/>
              <a:gd name="connsiteX72" fmla="*/ 2305052 w 7282247"/>
              <a:gd name="connsiteY72" fmla="*/ 230866 h 6365768"/>
              <a:gd name="connsiteX73" fmla="*/ 2605998 w 7282247"/>
              <a:gd name="connsiteY73" fmla="*/ 531812 h 6365768"/>
              <a:gd name="connsiteX74" fmla="*/ 2605998 w 7282247"/>
              <a:gd name="connsiteY74" fmla="*/ 5923516 h 6365768"/>
              <a:gd name="connsiteX75" fmla="*/ 2305051 w 7282247"/>
              <a:gd name="connsiteY75" fmla="*/ 6224462 h 6365768"/>
              <a:gd name="connsiteX76" fmla="*/ 2305052 w 7282247"/>
              <a:gd name="connsiteY76" fmla="*/ 6224461 h 6365768"/>
              <a:gd name="connsiteX77" fmla="*/ 2004107 w 7282247"/>
              <a:gd name="connsiteY77" fmla="*/ 5923515 h 6365768"/>
              <a:gd name="connsiteX78" fmla="*/ 2004107 w 7282247"/>
              <a:gd name="connsiteY78" fmla="*/ 531812 h 6365768"/>
              <a:gd name="connsiteX79" fmla="*/ 2305052 w 7282247"/>
              <a:gd name="connsiteY79" fmla="*/ 230866 h 6365768"/>
              <a:gd name="connsiteX80" fmla="*/ 2973088 w 7282247"/>
              <a:gd name="connsiteY80" fmla="*/ 0 h 6365768"/>
              <a:gd name="connsiteX81" fmla="*/ 3274034 w 7282247"/>
              <a:gd name="connsiteY81" fmla="*/ 300946 h 6365768"/>
              <a:gd name="connsiteX82" fmla="*/ 3274033 w 7282247"/>
              <a:gd name="connsiteY82" fmla="*/ 5692650 h 6365768"/>
              <a:gd name="connsiteX83" fmla="*/ 2973087 w 7282247"/>
              <a:gd name="connsiteY83" fmla="*/ 5993596 h 6365768"/>
              <a:gd name="connsiteX84" fmla="*/ 2973088 w 7282247"/>
              <a:gd name="connsiteY84" fmla="*/ 5993595 h 6365768"/>
              <a:gd name="connsiteX85" fmla="*/ 2672143 w 7282247"/>
              <a:gd name="connsiteY85" fmla="*/ 5692649 h 6365768"/>
              <a:gd name="connsiteX86" fmla="*/ 2672143 w 7282247"/>
              <a:gd name="connsiteY86" fmla="*/ 300946 h 6365768"/>
              <a:gd name="connsiteX87" fmla="*/ 2973088 w 7282247"/>
              <a:gd name="connsiteY87" fmla="*/ 0 h 63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7282247" h="6365768">
                <a:moveTo>
                  <a:pt x="6981301" y="4172831"/>
                </a:moveTo>
                <a:cubicBezTo>
                  <a:pt x="7147509" y="4172831"/>
                  <a:pt x="7282247" y="4307569"/>
                  <a:pt x="7282247" y="4473777"/>
                </a:cubicBezTo>
                <a:cubicBezTo>
                  <a:pt x="7282247" y="4902345"/>
                  <a:pt x="7282246" y="5330913"/>
                  <a:pt x="7282246" y="5759481"/>
                </a:cubicBezTo>
                <a:cubicBezTo>
                  <a:pt x="7282246" y="5925689"/>
                  <a:pt x="7147508" y="6060427"/>
                  <a:pt x="6981300" y="6060427"/>
                </a:cubicBezTo>
                <a:lnTo>
                  <a:pt x="6981301" y="6060426"/>
                </a:lnTo>
                <a:cubicBezTo>
                  <a:pt x="6815093" y="6060426"/>
                  <a:pt x="6680355" y="5925688"/>
                  <a:pt x="6680355" y="5759480"/>
                </a:cubicBezTo>
                <a:lnTo>
                  <a:pt x="6680355" y="4473777"/>
                </a:lnTo>
                <a:cubicBezTo>
                  <a:pt x="6680355" y="4307569"/>
                  <a:pt x="6815093" y="4172831"/>
                  <a:pt x="6981301" y="4172831"/>
                </a:cubicBezTo>
                <a:close/>
                <a:moveTo>
                  <a:pt x="300947" y="3151483"/>
                </a:moveTo>
                <a:cubicBezTo>
                  <a:pt x="467154" y="3151483"/>
                  <a:pt x="601892" y="3286220"/>
                  <a:pt x="601892" y="3452428"/>
                </a:cubicBezTo>
                <a:cubicBezTo>
                  <a:pt x="601892" y="4250731"/>
                  <a:pt x="601892" y="5049033"/>
                  <a:pt x="601892" y="5847336"/>
                </a:cubicBezTo>
                <a:cubicBezTo>
                  <a:pt x="601892" y="6013544"/>
                  <a:pt x="467153" y="6148282"/>
                  <a:pt x="300945" y="6148282"/>
                </a:cubicBezTo>
                <a:lnTo>
                  <a:pt x="300947" y="6148281"/>
                </a:lnTo>
                <a:cubicBezTo>
                  <a:pt x="134738" y="6148281"/>
                  <a:pt x="0" y="6013543"/>
                  <a:pt x="0" y="5847335"/>
                </a:cubicBezTo>
                <a:lnTo>
                  <a:pt x="0" y="3452428"/>
                </a:lnTo>
                <a:cubicBezTo>
                  <a:pt x="0" y="3286220"/>
                  <a:pt x="134738" y="3151483"/>
                  <a:pt x="300947" y="3151483"/>
                </a:cubicBezTo>
                <a:close/>
                <a:moveTo>
                  <a:pt x="6313265" y="3151482"/>
                </a:moveTo>
                <a:cubicBezTo>
                  <a:pt x="6479473" y="3151482"/>
                  <a:pt x="6614211" y="3286220"/>
                  <a:pt x="6614211" y="3452428"/>
                </a:cubicBezTo>
                <a:cubicBezTo>
                  <a:pt x="6614211" y="4250731"/>
                  <a:pt x="6614210" y="5049033"/>
                  <a:pt x="6614210" y="5847336"/>
                </a:cubicBezTo>
                <a:cubicBezTo>
                  <a:pt x="6614210" y="6013544"/>
                  <a:pt x="6479472" y="6148282"/>
                  <a:pt x="6313264" y="6148282"/>
                </a:cubicBezTo>
                <a:lnTo>
                  <a:pt x="6313265" y="6148281"/>
                </a:lnTo>
                <a:cubicBezTo>
                  <a:pt x="6147057" y="6148281"/>
                  <a:pt x="6012319" y="6013543"/>
                  <a:pt x="6012319" y="5847335"/>
                </a:cubicBezTo>
                <a:lnTo>
                  <a:pt x="6012319" y="3452428"/>
                </a:lnTo>
                <a:cubicBezTo>
                  <a:pt x="6012319" y="3286220"/>
                  <a:pt x="6147057" y="3151482"/>
                  <a:pt x="6313265" y="3151482"/>
                </a:cubicBezTo>
                <a:close/>
                <a:moveTo>
                  <a:pt x="968981" y="1979895"/>
                </a:moveTo>
                <a:cubicBezTo>
                  <a:pt x="1135189" y="1979895"/>
                  <a:pt x="1269928" y="2114634"/>
                  <a:pt x="1269928" y="2280841"/>
                </a:cubicBezTo>
                <a:cubicBezTo>
                  <a:pt x="1269928" y="3542168"/>
                  <a:pt x="1269926" y="4803495"/>
                  <a:pt x="1269926" y="6064822"/>
                </a:cubicBezTo>
                <a:cubicBezTo>
                  <a:pt x="1269926" y="6231030"/>
                  <a:pt x="1135188" y="6365768"/>
                  <a:pt x="968980" y="6365768"/>
                </a:cubicBezTo>
                <a:lnTo>
                  <a:pt x="968981" y="6365767"/>
                </a:lnTo>
                <a:cubicBezTo>
                  <a:pt x="802773" y="6365767"/>
                  <a:pt x="668036" y="6231029"/>
                  <a:pt x="668036" y="6064821"/>
                </a:cubicBezTo>
                <a:lnTo>
                  <a:pt x="668036" y="2280841"/>
                </a:lnTo>
                <a:cubicBezTo>
                  <a:pt x="668036" y="2114634"/>
                  <a:pt x="802773" y="1979895"/>
                  <a:pt x="968981" y="1979895"/>
                </a:cubicBezTo>
                <a:close/>
                <a:moveTo>
                  <a:pt x="5645230" y="1917095"/>
                </a:moveTo>
                <a:cubicBezTo>
                  <a:pt x="5811438" y="1917095"/>
                  <a:pt x="5946176" y="2051833"/>
                  <a:pt x="5946176" y="2218041"/>
                </a:cubicBezTo>
                <a:cubicBezTo>
                  <a:pt x="5946176" y="3479368"/>
                  <a:pt x="5946175" y="4740695"/>
                  <a:pt x="5946175" y="6002022"/>
                </a:cubicBezTo>
                <a:cubicBezTo>
                  <a:pt x="5946175" y="6168230"/>
                  <a:pt x="5811437" y="6302968"/>
                  <a:pt x="5645229" y="6302968"/>
                </a:cubicBezTo>
                <a:lnTo>
                  <a:pt x="5645230" y="6302967"/>
                </a:lnTo>
                <a:cubicBezTo>
                  <a:pt x="5479022" y="6302967"/>
                  <a:pt x="5344284" y="6168229"/>
                  <a:pt x="5344284" y="6002021"/>
                </a:cubicBezTo>
                <a:lnTo>
                  <a:pt x="5344284" y="2218041"/>
                </a:lnTo>
                <a:cubicBezTo>
                  <a:pt x="5344284" y="2051833"/>
                  <a:pt x="5479022" y="1917095"/>
                  <a:pt x="5645230" y="1917095"/>
                </a:cubicBezTo>
                <a:close/>
                <a:moveTo>
                  <a:pt x="4309159" y="1357339"/>
                </a:moveTo>
                <a:cubicBezTo>
                  <a:pt x="4475367" y="1357339"/>
                  <a:pt x="4610105" y="1492077"/>
                  <a:pt x="4610105" y="1658285"/>
                </a:cubicBezTo>
                <a:cubicBezTo>
                  <a:pt x="4610105" y="3054636"/>
                  <a:pt x="4610104" y="4450986"/>
                  <a:pt x="4610104" y="5847336"/>
                </a:cubicBezTo>
                <a:cubicBezTo>
                  <a:pt x="4610104" y="6013544"/>
                  <a:pt x="4475366" y="6148282"/>
                  <a:pt x="4309158" y="6148282"/>
                </a:cubicBezTo>
                <a:lnTo>
                  <a:pt x="4309159" y="6148281"/>
                </a:lnTo>
                <a:cubicBezTo>
                  <a:pt x="4142951" y="6148281"/>
                  <a:pt x="4008213" y="6013543"/>
                  <a:pt x="4008213" y="5847335"/>
                </a:cubicBezTo>
                <a:lnTo>
                  <a:pt x="4008213" y="1658285"/>
                </a:lnTo>
                <a:cubicBezTo>
                  <a:pt x="4008213" y="1492077"/>
                  <a:pt x="4142951" y="1357339"/>
                  <a:pt x="4309159" y="1357339"/>
                </a:cubicBezTo>
                <a:close/>
                <a:moveTo>
                  <a:pt x="1637018" y="949949"/>
                </a:moveTo>
                <a:cubicBezTo>
                  <a:pt x="1803225" y="949949"/>
                  <a:pt x="1937964" y="1084687"/>
                  <a:pt x="1937964" y="1250894"/>
                </a:cubicBezTo>
                <a:cubicBezTo>
                  <a:pt x="1937964" y="2731480"/>
                  <a:pt x="1937963" y="4212065"/>
                  <a:pt x="1937963" y="5692650"/>
                </a:cubicBezTo>
                <a:cubicBezTo>
                  <a:pt x="1937963" y="5858858"/>
                  <a:pt x="1803225" y="5993596"/>
                  <a:pt x="1637017" y="5993596"/>
                </a:cubicBezTo>
                <a:lnTo>
                  <a:pt x="1637018" y="5993595"/>
                </a:lnTo>
                <a:cubicBezTo>
                  <a:pt x="1470809" y="5993595"/>
                  <a:pt x="1336071" y="5858857"/>
                  <a:pt x="1336071" y="5692649"/>
                </a:cubicBezTo>
                <a:lnTo>
                  <a:pt x="1336071" y="1250894"/>
                </a:lnTo>
                <a:cubicBezTo>
                  <a:pt x="1336071" y="1084687"/>
                  <a:pt x="1470809" y="949949"/>
                  <a:pt x="1637018" y="949949"/>
                </a:cubicBezTo>
                <a:close/>
                <a:moveTo>
                  <a:pt x="4977194" y="949948"/>
                </a:moveTo>
                <a:cubicBezTo>
                  <a:pt x="5143402" y="949948"/>
                  <a:pt x="5278140" y="1084687"/>
                  <a:pt x="5278140" y="1250894"/>
                </a:cubicBezTo>
                <a:cubicBezTo>
                  <a:pt x="5278140" y="2834603"/>
                  <a:pt x="5278139" y="4418312"/>
                  <a:pt x="5278139" y="6002021"/>
                </a:cubicBezTo>
                <a:cubicBezTo>
                  <a:pt x="5278139" y="6168229"/>
                  <a:pt x="5143401" y="6302967"/>
                  <a:pt x="4977193" y="6302967"/>
                </a:cubicBezTo>
                <a:lnTo>
                  <a:pt x="4977194" y="6302966"/>
                </a:lnTo>
                <a:cubicBezTo>
                  <a:pt x="4810986" y="6302966"/>
                  <a:pt x="4676248" y="6168228"/>
                  <a:pt x="4676248" y="6002020"/>
                </a:cubicBezTo>
                <a:lnTo>
                  <a:pt x="4676248" y="1250894"/>
                </a:lnTo>
                <a:cubicBezTo>
                  <a:pt x="4676248" y="1084687"/>
                  <a:pt x="4810986" y="949948"/>
                  <a:pt x="4977194" y="949948"/>
                </a:cubicBezTo>
                <a:close/>
                <a:moveTo>
                  <a:pt x="3641123" y="795263"/>
                </a:moveTo>
                <a:cubicBezTo>
                  <a:pt x="3807331" y="795263"/>
                  <a:pt x="3942069" y="930001"/>
                  <a:pt x="3942069" y="1096209"/>
                </a:cubicBezTo>
                <a:cubicBezTo>
                  <a:pt x="3942069" y="2679918"/>
                  <a:pt x="3942068" y="4263626"/>
                  <a:pt x="3942068" y="5847335"/>
                </a:cubicBezTo>
                <a:cubicBezTo>
                  <a:pt x="3942068" y="6013543"/>
                  <a:pt x="3807330" y="6148281"/>
                  <a:pt x="3641122" y="6148281"/>
                </a:cubicBezTo>
                <a:lnTo>
                  <a:pt x="3641123" y="6148280"/>
                </a:lnTo>
                <a:cubicBezTo>
                  <a:pt x="3474915" y="6148280"/>
                  <a:pt x="3340177" y="6013542"/>
                  <a:pt x="3340177" y="5847334"/>
                </a:cubicBezTo>
                <a:lnTo>
                  <a:pt x="3340177" y="1096209"/>
                </a:lnTo>
                <a:cubicBezTo>
                  <a:pt x="3340177" y="930001"/>
                  <a:pt x="3474915" y="795263"/>
                  <a:pt x="3641123" y="795263"/>
                </a:cubicBezTo>
                <a:close/>
                <a:moveTo>
                  <a:pt x="2305052" y="230866"/>
                </a:moveTo>
                <a:cubicBezTo>
                  <a:pt x="2471260" y="230866"/>
                  <a:pt x="2605998" y="365604"/>
                  <a:pt x="2605998" y="531812"/>
                </a:cubicBezTo>
                <a:cubicBezTo>
                  <a:pt x="2605998" y="2329046"/>
                  <a:pt x="2605998" y="4126281"/>
                  <a:pt x="2605998" y="5923516"/>
                </a:cubicBezTo>
                <a:cubicBezTo>
                  <a:pt x="2605998" y="6089724"/>
                  <a:pt x="2471259" y="6224462"/>
                  <a:pt x="2305051" y="6224462"/>
                </a:cubicBezTo>
                <a:lnTo>
                  <a:pt x="2305052" y="6224461"/>
                </a:lnTo>
                <a:cubicBezTo>
                  <a:pt x="2138844" y="6224461"/>
                  <a:pt x="2004107" y="6089723"/>
                  <a:pt x="2004107" y="5923515"/>
                </a:cubicBezTo>
                <a:lnTo>
                  <a:pt x="2004107" y="531812"/>
                </a:lnTo>
                <a:cubicBezTo>
                  <a:pt x="2004107" y="365604"/>
                  <a:pt x="2138844" y="230866"/>
                  <a:pt x="2305052" y="230866"/>
                </a:cubicBezTo>
                <a:close/>
                <a:moveTo>
                  <a:pt x="2973088" y="0"/>
                </a:moveTo>
                <a:cubicBezTo>
                  <a:pt x="3139296" y="0"/>
                  <a:pt x="3274034" y="134738"/>
                  <a:pt x="3274034" y="300946"/>
                </a:cubicBezTo>
                <a:cubicBezTo>
                  <a:pt x="3274034" y="2098180"/>
                  <a:pt x="3274033" y="3895415"/>
                  <a:pt x="3274033" y="5692650"/>
                </a:cubicBezTo>
                <a:cubicBezTo>
                  <a:pt x="3274033" y="5858858"/>
                  <a:pt x="3139295" y="5993596"/>
                  <a:pt x="2973087" y="5993596"/>
                </a:cubicBezTo>
                <a:lnTo>
                  <a:pt x="2973088" y="5993595"/>
                </a:lnTo>
                <a:cubicBezTo>
                  <a:pt x="2806880" y="5993595"/>
                  <a:pt x="2672143" y="5858857"/>
                  <a:pt x="2672143" y="5692649"/>
                </a:cubicBezTo>
                <a:lnTo>
                  <a:pt x="2672143" y="300946"/>
                </a:lnTo>
                <a:cubicBezTo>
                  <a:pt x="2672143" y="134738"/>
                  <a:pt x="2806880" y="0"/>
                  <a:pt x="2973088"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6795108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3777C408-7F4A-4B25-8931-94D38D6207E2}"/>
              </a:ext>
            </a:extLst>
          </p:cNvPr>
          <p:cNvSpPr>
            <a:spLocks noGrp="1"/>
          </p:cNvSpPr>
          <p:nvPr>
            <p:ph type="pic" sz="quarter" idx="10"/>
          </p:nvPr>
        </p:nvSpPr>
        <p:spPr>
          <a:xfrm>
            <a:off x="5904854" y="-666428"/>
            <a:ext cx="3781586" cy="3781586"/>
          </a:xfrm>
          <a:custGeom>
            <a:avLst/>
            <a:gdLst>
              <a:gd name="connsiteX0" fmla="*/ 1890793 w 3781586"/>
              <a:gd name="connsiteY0" fmla="*/ 0 h 3781586"/>
              <a:gd name="connsiteX1" fmla="*/ 3781586 w 3781586"/>
              <a:gd name="connsiteY1" fmla="*/ 1890793 h 3781586"/>
              <a:gd name="connsiteX2" fmla="*/ 1890793 w 3781586"/>
              <a:gd name="connsiteY2" fmla="*/ 3781586 h 3781586"/>
              <a:gd name="connsiteX3" fmla="*/ 0 w 3781586"/>
              <a:gd name="connsiteY3" fmla="*/ 1890793 h 3781586"/>
            </a:gdLst>
            <a:ahLst/>
            <a:cxnLst>
              <a:cxn ang="0">
                <a:pos x="connsiteX0" y="connsiteY0"/>
              </a:cxn>
              <a:cxn ang="0">
                <a:pos x="connsiteX1" y="connsiteY1"/>
              </a:cxn>
              <a:cxn ang="0">
                <a:pos x="connsiteX2" y="connsiteY2"/>
              </a:cxn>
              <a:cxn ang="0">
                <a:pos x="connsiteX3" y="connsiteY3"/>
              </a:cxn>
            </a:cxnLst>
            <a:rect l="l" t="t" r="r" b="b"/>
            <a:pathLst>
              <a:path w="3781586" h="3781586">
                <a:moveTo>
                  <a:pt x="1890793" y="0"/>
                </a:moveTo>
                <a:lnTo>
                  <a:pt x="3781586" y="1890793"/>
                </a:lnTo>
                <a:lnTo>
                  <a:pt x="1890793" y="3781586"/>
                </a:lnTo>
                <a:lnTo>
                  <a:pt x="0" y="1890793"/>
                </a:lnTo>
                <a:close/>
              </a:path>
            </a:pathLst>
          </a:custGeom>
          <a:solidFill>
            <a:schemeClr val="bg1"/>
          </a:solidFill>
          <a:effectLst>
            <a:outerShdw blurRad="558800" dist="279400" dir="2700000" algn="tl" rotWithShape="0">
              <a:prstClr val="black">
                <a:alpha val="84000"/>
              </a:prstClr>
            </a:outerShdw>
          </a:effectLst>
        </p:spPr>
        <p:txBody>
          <a:bodyPr wrap="square">
            <a:noAutofit/>
          </a:bodyPr>
          <a:lstStyle/>
          <a:p>
            <a:endParaRPr lang="en-US"/>
          </a:p>
        </p:txBody>
      </p:sp>
      <p:sp>
        <p:nvSpPr>
          <p:cNvPr id="17" name="Picture Placeholder 16">
            <a:extLst>
              <a:ext uri="{FF2B5EF4-FFF2-40B4-BE49-F238E27FC236}">
                <a16:creationId xmlns:a16="http://schemas.microsoft.com/office/drawing/2014/main" id="{1713DB70-2FCB-4988-B974-5C8C08D5C01C}"/>
              </a:ext>
            </a:extLst>
          </p:cNvPr>
          <p:cNvSpPr>
            <a:spLocks noGrp="1"/>
          </p:cNvSpPr>
          <p:nvPr>
            <p:ph type="pic" sz="quarter" idx="11"/>
          </p:nvPr>
        </p:nvSpPr>
        <p:spPr>
          <a:xfrm>
            <a:off x="6095999" y="1654442"/>
            <a:ext cx="3781586" cy="3781586"/>
          </a:xfrm>
          <a:custGeom>
            <a:avLst/>
            <a:gdLst>
              <a:gd name="connsiteX0" fmla="*/ 1890793 w 3781586"/>
              <a:gd name="connsiteY0" fmla="*/ 0 h 3781586"/>
              <a:gd name="connsiteX1" fmla="*/ 3781586 w 3781586"/>
              <a:gd name="connsiteY1" fmla="*/ 1890793 h 3781586"/>
              <a:gd name="connsiteX2" fmla="*/ 1890793 w 3781586"/>
              <a:gd name="connsiteY2" fmla="*/ 3781586 h 3781586"/>
              <a:gd name="connsiteX3" fmla="*/ 0 w 3781586"/>
              <a:gd name="connsiteY3" fmla="*/ 1890793 h 3781586"/>
            </a:gdLst>
            <a:ahLst/>
            <a:cxnLst>
              <a:cxn ang="0">
                <a:pos x="connsiteX0" y="connsiteY0"/>
              </a:cxn>
              <a:cxn ang="0">
                <a:pos x="connsiteX1" y="connsiteY1"/>
              </a:cxn>
              <a:cxn ang="0">
                <a:pos x="connsiteX2" y="connsiteY2"/>
              </a:cxn>
              <a:cxn ang="0">
                <a:pos x="connsiteX3" y="connsiteY3"/>
              </a:cxn>
            </a:cxnLst>
            <a:rect l="l" t="t" r="r" b="b"/>
            <a:pathLst>
              <a:path w="3781586" h="3781586">
                <a:moveTo>
                  <a:pt x="1890793" y="0"/>
                </a:moveTo>
                <a:lnTo>
                  <a:pt x="3781586" y="1890793"/>
                </a:lnTo>
                <a:lnTo>
                  <a:pt x="1890793" y="3781586"/>
                </a:lnTo>
                <a:lnTo>
                  <a:pt x="0" y="1890793"/>
                </a:lnTo>
                <a:close/>
              </a:path>
            </a:pathLst>
          </a:custGeom>
          <a:solidFill>
            <a:schemeClr val="bg1"/>
          </a:solidFill>
          <a:effectLst>
            <a:outerShdw blurRad="558800" dist="279400" dir="2700000" algn="tl" rotWithShape="0">
              <a:prstClr val="black">
                <a:alpha val="84000"/>
              </a:prstClr>
            </a:outerShdw>
          </a:effectLst>
        </p:spPr>
        <p:txBody>
          <a:bodyPr wrap="square">
            <a:noAutofit/>
          </a:bodyPr>
          <a:lstStyle/>
          <a:p>
            <a:endParaRPr lang="en-US"/>
          </a:p>
        </p:txBody>
      </p:sp>
      <p:sp>
        <p:nvSpPr>
          <p:cNvPr id="20" name="Picture Placeholder 19">
            <a:extLst>
              <a:ext uri="{FF2B5EF4-FFF2-40B4-BE49-F238E27FC236}">
                <a16:creationId xmlns:a16="http://schemas.microsoft.com/office/drawing/2014/main" id="{05FCEF67-22C3-4337-9ECA-03B4AE61E150}"/>
              </a:ext>
            </a:extLst>
          </p:cNvPr>
          <p:cNvSpPr>
            <a:spLocks noGrp="1"/>
          </p:cNvSpPr>
          <p:nvPr>
            <p:ph type="pic" sz="quarter" idx="12"/>
          </p:nvPr>
        </p:nvSpPr>
        <p:spPr>
          <a:xfrm>
            <a:off x="6287145" y="4070885"/>
            <a:ext cx="3781586" cy="3781586"/>
          </a:xfrm>
          <a:custGeom>
            <a:avLst/>
            <a:gdLst>
              <a:gd name="connsiteX0" fmla="*/ 1890793 w 3781586"/>
              <a:gd name="connsiteY0" fmla="*/ 0 h 3781586"/>
              <a:gd name="connsiteX1" fmla="*/ 3781586 w 3781586"/>
              <a:gd name="connsiteY1" fmla="*/ 1890793 h 3781586"/>
              <a:gd name="connsiteX2" fmla="*/ 1890793 w 3781586"/>
              <a:gd name="connsiteY2" fmla="*/ 3781586 h 3781586"/>
              <a:gd name="connsiteX3" fmla="*/ 0 w 3781586"/>
              <a:gd name="connsiteY3" fmla="*/ 1890793 h 3781586"/>
            </a:gdLst>
            <a:ahLst/>
            <a:cxnLst>
              <a:cxn ang="0">
                <a:pos x="connsiteX0" y="connsiteY0"/>
              </a:cxn>
              <a:cxn ang="0">
                <a:pos x="connsiteX1" y="connsiteY1"/>
              </a:cxn>
              <a:cxn ang="0">
                <a:pos x="connsiteX2" y="connsiteY2"/>
              </a:cxn>
              <a:cxn ang="0">
                <a:pos x="connsiteX3" y="connsiteY3"/>
              </a:cxn>
            </a:cxnLst>
            <a:rect l="l" t="t" r="r" b="b"/>
            <a:pathLst>
              <a:path w="3781586" h="3781586">
                <a:moveTo>
                  <a:pt x="1890793" y="0"/>
                </a:moveTo>
                <a:lnTo>
                  <a:pt x="3781586" y="1890793"/>
                </a:lnTo>
                <a:lnTo>
                  <a:pt x="1890793" y="3781586"/>
                </a:lnTo>
                <a:lnTo>
                  <a:pt x="0" y="1890793"/>
                </a:lnTo>
                <a:close/>
              </a:path>
            </a:pathLst>
          </a:custGeom>
          <a:solidFill>
            <a:schemeClr val="bg1"/>
          </a:solidFill>
          <a:effectLst>
            <a:outerShdw blurRad="558800" dist="279400" dir="2700000" algn="tl" rotWithShape="0">
              <a:prstClr val="black">
                <a:alpha val="84000"/>
              </a:prstClr>
            </a:outerShdw>
          </a:effectLst>
        </p:spPr>
        <p:txBody>
          <a:bodyPr wrap="square">
            <a:noAutofit/>
          </a:bodyPr>
          <a:lstStyle/>
          <a:p>
            <a:endParaRPr lang="en-US"/>
          </a:p>
        </p:txBody>
      </p:sp>
      <p:sp>
        <p:nvSpPr>
          <p:cNvPr id="23" name="Picture Placeholder 22">
            <a:extLst>
              <a:ext uri="{FF2B5EF4-FFF2-40B4-BE49-F238E27FC236}">
                <a16:creationId xmlns:a16="http://schemas.microsoft.com/office/drawing/2014/main" id="{B91A855F-3BF3-4B0D-974A-8C9906605E63}"/>
              </a:ext>
            </a:extLst>
          </p:cNvPr>
          <p:cNvSpPr>
            <a:spLocks noGrp="1"/>
          </p:cNvSpPr>
          <p:nvPr>
            <p:ph type="pic" sz="quarter" idx="13"/>
          </p:nvPr>
        </p:nvSpPr>
        <p:spPr>
          <a:xfrm>
            <a:off x="8180522" y="384873"/>
            <a:ext cx="3781586" cy="3781586"/>
          </a:xfrm>
          <a:custGeom>
            <a:avLst/>
            <a:gdLst>
              <a:gd name="connsiteX0" fmla="*/ 1890793 w 3781586"/>
              <a:gd name="connsiteY0" fmla="*/ 0 h 3781586"/>
              <a:gd name="connsiteX1" fmla="*/ 3781586 w 3781586"/>
              <a:gd name="connsiteY1" fmla="*/ 1890793 h 3781586"/>
              <a:gd name="connsiteX2" fmla="*/ 1890793 w 3781586"/>
              <a:gd name="connsiteY2" fmla="*/ 3781586 h 3781586"/>
              <a:gd name="connsiteX3" fmla="*/ 0 w 3781586"/>
              <a:gd name="connsiteY3" fmla="*/ 1890793 h 3781586"/>
            </a:gdLst>
            <a:ahLst/>
            <a:cxnLst>
              <a:cxn ang="0">
                <a:pos x="connsiteX0" y="connsiteY0"/>
              </a:cxn>
              <a:cxn ang="0">
                <a:pos x="connsiteX1" y="connsiteY1"/>
              </a:cxn>
              <a:cxn ang="0">
                <a:pos x="connsiteX2" y="connsiteY2"/>
              </a:cxn>
              <a:cxn ang="0">
                <a:pos x="connsiteX3" y="connsiteY3"/>
              </a:cxn>
            </a:cxnLst>
            <a:rect l="l" t="t" r="r" b="b"/>
            <a:pathLst>
              <a:path w="3781586" h="3781586">
                <a:moveTo>
                  <a:pt x="1890793" y="0"/>
                </a:moveTo>
                <a:lnTo>
                  <a:pt x="3781586" y="1890793"/>
                </a:lnTo>
                <a:lnTo>
                  <a:pt x="1890793" y="3781586"/>
                </a:lnTo>
                <a:lnTo>
                  <a:pt x="0" y="1890793"/>
                </a:lnTo>
                <a:close/>
              </a:path>
            </a:pathLst>
          </a:custGeom>
          <a:solidFill>
            <a:schemeClr val="bg1"/>
          </a:solidFill>
          <a:effectLst>
            <a:outerShdw blurRad="558800" dist="279400" dir="2700000" algn="tl" rotWithShape="0">
              <a:prstClr val="black">
                <a:alpha val="84000"/>
              </a:prstClr>
            </a:outerShdw>
          </a:effectLst>
        </p:spPr>
        <p:txBody>
          <a:bodyPr wrap="square">
            <a:noAutofit/>
          </a:bodyPr>
          <a:lstStyle/>
          <a:p>
            <a:endParaRPr lang="en-US"/>
          </a:p>
        </p:txBody>
      </p:sp>
      <p:sp>
        <p:nvSpPr>
          <p:cNvPr id="26" name="Picture Placeholder 25">
            <a:extLst>
              <a:ext uri="{FF2B5EF4-FFF2-40B4-BE49-F238E27FC236}">
                <a16:creationId xmlns:a16="http://schemas.microsoft.com/office/drawing/2014/main" id="{D272D5A5-0085-456F-9376-F6C42A1C60C0}"/>
              </a:ext>
            </a:extLst>
          </p:cNvPr>
          <p:cNvSpPr>
            <a:spLocks noGrp="1"/>
          </p:cNvSpPr>
          <p:nvPr>
            <p:ph type="pic" sz="quarter" idx="14"/>
          </p:nvPr>
        </p:nvSpPr>
        <p:spPr>
          <a:xfrm>
            <a:off x="8177938" y="2705744"/>
            <a:ext cx="3781586" cy="3781586"/>
          </a:xfrm>
          <a:custGeom>
            <a:avLst/>
            <a:gdLst>
              <a:gd name="connsiteX0" fmla="*/ 1890793 w 3781586"/>
              <a:gd name="connsiteY0" fmla="*/ 0 h 3781586"/>
              <a:gd name="connsiteX1" fmla="*/ 3781586 w 3781586"/>
              <a:gd name="connsiteY1" fmla="*/ 1890793 h 3781586"/>
              <a:gd name="connsiteX2" fmla="*/ 1890793 w 3781586"/>
              <a:gd name="connsiteY2" fmla="*/ 3781586 h 3781586"/>
              <a:gd name="connsiteX3" fmla="*/ 0 w 3781586"/>
              <a:gd name="connsiteY3" fmla="*/ 1890793 h 3781586"/>
            </a:gdLst>
            <a:ahLst/>
            <a:cxnLst>
              <a:cxn ang="0">
                <a:pos x="connsiteX0" y="connsiteY0"/>
              </a:cxn>
              <a:cxn ang="0">
                <a:pos x="connsiteX1" y="connsiteY1"/>
              </a:cxn>
              <a:cxn ang="0">
                <a:pos x="connsiteX2" y="connsiteY2"/>
              </a:cxn>
              <a:cxn ang="0">
                <a:pos x="connsiteX3" y="connsiteY3"/>
              </a:cxn>
            </a:cxnLst>
            <a:rect l="l" t="t" r="r" b="b"/>
            <a:pathLst>
              <a:path w="3781586" h="3781586">
                <a:moveTo>
                  <a:pt x="1890793" y="0"/>
                </a:moveTo>
                <a:lnTo>
                  <a:pt x="3781586" y="1890793"/>
                </a:lnTo>
                <a:lnTo>
                  <a:pt x="1890793" y="3781586"/>
                </a:lnTo>
                <a:lnTo>
                  <a:pt x="0" y="1890793"/>
                </a:lnTo>
                <a:close/>
              </a:path>
            </a:pathLst>
          </a:custGeom>
          <a:solidFill>
            <a:schemeClr val="bg1"/>
          </a:solidFill>
          <a:effectLst>
            <a:outerShdw blurRad="558800" dist="279400" dir="2700000" algn="tl" rotWithShape="0">
              <a:prstClr val="black">
                <a:alpha val="84000"/>
              </a:prstClr>
            </a:outerShdw>
          </a:effectLst>
        </p:spPr>
        <p:txBody>
          <a:bodyPr wrap="square">
            <a:noAutofit/>
          </a:bodyPr>
          <a:lstStyle/>
          <a:p>
            <a:endParaRPr lang="en-US"/>
          </a:p>
        </p:txBody>
      </p:sp>
    </p:spTree>
    <p:extLst>
      <p:ext uri="{BB962C8B-B14F-4D97-AF65-F5344CB8AC3E}">
        <p14:creationId xmlns:p14="http://schemas.microsoft.com/office/powerpoint/2010/main" val="1421082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0981DF1-A5BA-42AB-A88B-D5D41888123D}"/>
              </a:ext>
            </a:extLst>
          </p:cNvPr>
          <p:cNvSpPr>
            <a:spLocks noGrp="1"/>
          </p:cNvSpPr>
          <p:nvPr>
            <p:ph type="pic" sz="quarter" idx="10"/>
          </p:nvPr>
        </p:nvSpPr>
        <p:spPr>
          <a:xfrm>
            <a:off x="4063999" y="0"/>
            <a:ext cx="4064000" cy="6857999"/>
          </a:xfrm>
          <a:custGeom>
            <a:avLst/>
            <a:gdLst>
              <a:gd name="connsiteX0" fmla="*/ 0 w 4064000"/>
              <a:gd name="connsiteY0" fmla="*/ 0 h 6857999"/>
              <a:gd name="connsiteX1" fmla="*/ 4064000 w 4064000"/>
              <a:gd name="connsiteY1" fmla="*/ 0 h 6857999"/>
              <a:gd name="connsiteX2" fmla="*/ 4064000 w 4064000"/>
              <a:gd name="connsiteY2" fmla="*/ 6857999 h 6857999"/>
              <a:gd name="connsiteX3" fmla="*/ 0 w 4064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064000" h="6857999">
                <a:moveTo>
                  <a:pt x="0" y="0"/>
                </a:moveTo>
                <a:lnTo>
                  <a:pt x="4064000" y="0"/>
                </a:lnTo>
                <a:lnTo>
                  <a:pt x="4064000" y="6857999"/>
                </a:lnTo>
                <a:lnTo>
                  <a:pt x="0" y="6857999"/>
                </a:lnTo>
                <a:close/>
              </a:path>
            </a:pathLst>
          </a:custGeom>
        </p:spPr>
        <p:txBody>
          <a:bodyPr wrap="square">
            <a:noAutofit/>
          </a:bodyPr>
          <a:lstStyle/>
          <a:p>
            <a:endParaRPr lang="en-US"/>
          </a:p>
        </p:txBody>
      </p:sp>
      <p:sp>
        <p:nvSpPr>
          <p:cNvPr id="15" name="Picture Placeholder 14">
            <a:extLst>
              <a:ext uri="{FF2B5EF4-FFF2-40B4-BE49-F238E27FC236}">
                <a16:creationId xmlns:a16="http://schemas.microsoft.com/office/drawing/2014/main" id="{E96D8CA8-568A-4570-9EE2-B60EA404642B}"/>
              </a:ext>
            </a:extLst>
          </p:cNvPr>
          <p:cNvSpPr>
            <a:spLocks noGrp="1"/>
          </p:cNvSpPr>
          <p:nvPr>
            <p:ph type="pic" sz="quarter" idx="11"/>
          </p:nvPr>
        </p:nvSpPr>
        <p:spPr>
          <a:xfrm>
            <a:off x="0" y="3688597"/>
            <a:ext cx="4064000" cy="3169403"/>
          </a:xfrm>
          <a:custGeom>
            <a:avLst/>
            <a:gdLst>
              <a:gd name="connsiteX0" fmla="*/ 0 w 4064000"/>
              <a:gd name="connsiteY0" fmla="*/ 0 h 3169403"/>
              <a:gd name="connsiteX1" fmla="*/ 4064000 w 4064000"/>
              <a:gd name="connsiteY1" fmla="*/ 0 h 3169403"/>
              <a:gd name="connsiteX2" fmla="*/ 4064000 w 4064000"/>
              <a:gd name="connsiteY2" fmla="*/ 3169403 h 3169403"/>
              <a:gd name="connsiteX3" fmla="*/ 0 w 4064000"/>
              <a:gd name="connsiteY3" fmla="*/ 3169403 h 3169403"/>
            </a:gdLst>
            <a:ahLst/>
            <a:cxnLst>
              <a:cxn ang="0">
                <a:pos x="connsiteX0" y="connsiteY0"/>
              </a:cxn>
              <a:cxn ang="0">
                <a:pos x="connsiteX1" y="connsiteY1"/>
              </a:cxn>
              <a:cxn ang="0">
                <a:pos x="connsiteX2" y="connsiteY2"/>
              </a:cxn>
              <a:cxn ang="0">
                <a:pos x="connsiteX3" y="connsiteY3"/>
              </a:cxn>
            </a:cxnLst>
            <a:rect l="l" t="t" r="r" b="b"/>
            <a:pathLst>
              <a:path w="4064000" h="3169403">
                <a:moveTo>
                  <a:pt x="0" y="0"/>
                </a:moveTo>
                <a:lnTo>
                  <a:pt x="4064000" y="0"/>
                </a:lnTo>
                <a:lnTo>
                  <a:pt x="4064000" y="3169403"/>
                </a:lnTo>
                <a:lnTo>
                  <a:pt x="0" y="3169403"/>
                </a:lnTo>
                <a:close/>
              </a:path>
            </a:pathLst>
          </a:custGeom>
        </p:spPr>
        <p:txBody>
          <a:bodyPr wrap="square">
            <a:noAutofit/>
          </a:bodyPr>
          <a:lstStyle/>
          <a:p>
            <a:endParaRPr lang="en-US"/>
          </a:p>
        </p:txBody>
      </p:sp>
      <p:sp>
        <p:nvSpPr>
          <p:cNvPr id="18" name="Picture Placeholder 17">
            <a:extLst>
              <a:ext uri="{FF2B5EF4-FFF2-40B4-BE49-F238E27FC236}">
                <a16:creationId xmlns:a16="http://schemas.microsoft.com/office/drawing/2014/main" id="{F5926540-B678-4D78-8E42-FAD5F01779EF}"/>
              </a:ext>
            </a:extLst>
          </p:cNvPr>
          <p:cNvSpPr>
            <a:spLocks noGrp="1"/>
          </p:cNvSpPr>
          <p:nvPr>
            <p:ph type="pic" sz="quarter" idx="12"/>
          </p:nvPr>
        </p:nvSpPr>
        <p:spPr>
          <a:xfrm>
            <a:off x="8128000" y="3688597"/>
            <a:ext cx="4064000" cy="3169403"/>
          </a:xfrm>
          <a:custGeom>
            <a:avLst/>
            <a:gdLst>
              <a:gd name="connsiteX0" fmla="*/ 0 w 4064000"/>
              <a:gd name="connsiteY0" fmla="*/ 0 h 3169403"/>
              <a:gd name="connsiteX1" fmla="*/ 4064000 w 4064000"/>
              <a:gd name="connsiteY1" fmla="*/ 0 h 3169403"/>
              <a:gd name="connsiteX2" fmla="*/ 4064000 w 4064000"/>
              <a:gd name="connsiteY2" fmla="*/ 3169403 h 3169403"/>
              <a:gd name="connsiteX3" fmla="*/ 0 w 4064000"/>
              <a:gd name="connsiteY3" fmla="*/ 3169403 h 3169403"/>
            </a:gdLst>
            <a:ahLst/>
            <a:cxnLst>
              <a:cxn ang="0">
                <a:pos x="connsiteX0" y="connsiteY0"/>
              </a:cxn>
              <a:cxn ang="0">
                <a:pos x="connsiteX1" y="connsiteY1"/>
              </a:cxn>
              <a:cxn ang="0">
                <a:pos x="connsiteX2" y="connsiteY2"/>
              </a:cxn>
              <a:cxn ang="0">
                <a:pos x="connsiteX3" y="connsiteY3"/>
              </a:cxn>
            </a:cxnLst>
            <a:rect l="l" t="t" r="r" b="b"/>
            <a:pathLst>
              <a:path w="4064000" h="3169403">
                <a:moveTo>
                  <a:pt x="0" y="0"/>
                </a:moveTo>
                <a:lnTo>
                  <a:pt x="4064000" y="0"/>
                </a:lnTo>
                <a:lnTo>
                  <a:pt x="4064000" y="3169403"/>
                </a:lnTo>
                <a:lnTo>
                  <a:pt x="0" y="3169403"/>
                </a:lnTo>
                <a:close/>
              </a:path>
            </a:pathLst>
          </a:custGeom>
        </p:spPr>
        <p:txBody>
          <a:bodyPr wrap="square">
            <a:noAutofit/>
          </a:bodyPr>
          <a:lstStyle/>
          <a:p>
            <a:endParaRPr lang="en-US"/>
          </a:p>
        </p:txBody>
      </p:sp>
    </p:spTree>
    <p:extLst>
      <p:ext uri="{BB962C8B-B14F-4D97-AF65-F5344CB8AC3E}">
        <p14:creationId xmlns:p14="http://schemas.microsoft.com/office/powerpoint/2010/main" val="20305258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24_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7603351" y="2720171"/>
            <a:ext cx="2272552" cy="3032926"/>
          </a:xfrm>
          <a:custGeom>
            <a:avLst/>
            <a:gdLst>
              <a:gd name="connsiteX0" fmla="*/ 0 w 2272552"/>
              <a:gd name="connsiteY0" fmla="*/ 0 h 3032926"/>
              <a:gd name="connsiteX1" fmla="*/ 2272552 w 2272552"/>
              <a:gd name="connsiteY1" fmla="*/ 0 h 3032926"/>
              <a:gd name="connsiteX2" fmla="*/ 2272552 w 2272552"/>
              <a:gd name="connsiteY2" fmla="*/ 3032926 h 3032926"/>
              <a:gd name="connsiteX3" fmla="*/ 0 w 2272552"/>
              <a:gd name="connsiteY3" fmla="*/ 3032926 h 3032926"/>
            </a:gdLst>
            <a:ahLst/>
            <a:cxnLst>
              <a:cxn ang="0">
                <a:pos x="connsiteX0" y="connsiteY0"/>
              </a:cxn>
              <a:cxn ang="0">
                <a:pos x="connsiteX1" y="connsiteY1"/>
              </a:cxn>
              <a:cxn ang="0">
                <a:pos x="connsiteX2" y="connsiteY2"/>
              </a:cxn>
              <a:cxn ang="0">
                <a:pos x="connsiteX3" y="connsiteY3"/>
              </a:cxn>
            </a:cxnLst>
            <a:rect l="l" t="t" r="r" b="b"/>
            <a:pathLst>
              <a:path w="2272552" h="3032926">
                <a:moveTo>
                  <a:pt x="0" y="0"/>
                </a:moveTo>
                <a:lnTo>
                  <a:pt x="2272552" y="0"/>
                </a:lnTo>
                <a:lnTo>
                  <a:pt x="2272552" y="3032926"/>
                </a:lnTo>
                <a:lnTo>
                  <a:pt x="0" y="3032926"/>
                </a:lnTo>
                <a:close/>
              </a:path>
            </a:pathLst>
          </a:custGeom>
          <a:solidFill>
            <a:schemeClr val="bg1">
              <a:lumMod val="95000"/>
            </a:schemeClr>
          </a:solidFill>
          <a:ln w="38100">
            <a:noFill/>
          </a:ln>
        </p:spPr>
        <p:txBody>
          <a:bodyPr vert="horz" wrap="square">
            <a:noAutofit/>
          </a:bodyPr>
          <a:lstStyle>
            <a:lvl1pPr marL="171450" marR="0" indent="-171450" algn="ctr" defTabSz="457200" rtl="0" eaLnBrk="0" fontAlgn="base" latinLnBrk="0" hangingPunct="0">
              <a:lnSpc>
                <a:spcPct val="100000"/>
              </a:lnSpc>
              <a:spcBef>
                <a:spcPct val="0"/>
              </a:spcBef>
              <a:spcAft>
                <a:spcPct val="0"/>
              </a:spcAft>
              <a:buClrTx/>
              <a:buSzTx/>
              <a:buFontTx/>
              <a:buNone/>
              <a:tabLst/>
              <a:defRPr sz="1200" baseline="0">
                <a:solidFill>
                  <a:schemeClr val="bg1"/>
                </a:solidFill>
                <a:latin typeface="Source Sans Pro"/>
                <a:cs typeface="Source Sans Pro"/>
              </a:defRPr>
            </a:lvl1pPr>
          </a:lstStyle>
          <a:p>
            <a:r>
              <a:rPr lang="en-US" dirty="0"/>
              <a:t>Drop Image Here</a:t>
            </a:r>
          </a:p>
        </p:txBody>
      </p:sp>
    </p:spTree>
    <p:extLst>
      <p:ext uri="{BB962C8B-B14F-4D97-AF65-F5344CB8AC3E}">
        <p14:creationId xmlns:p14="http://schemas.microsoft.com/office/powerpoint/2010/main" val="1752736485"/>
      </p:ext>
    </p:extLst>
  </p:cSld>
  <p:clrMapOvr>
    <a:masterClrMapping/>
  </p:clrMapOvr>
  <p:transition spd="slow">
    <p:wip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4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CA3493A-4A62-4F43-8C25-6CAA8DB2E352}" type="slidenum">
              <a:rPr lang="en-US" smtClean="0"/>
              <a:pPr/>
              <a:t>‹#›</a:t>
            </a:fld>
            <a:endParaRPr lang="en-US" dirty="0"/>
          </a:p>
        </p:txBody>
      </p:sp>
      <p:sp>
        <p:nvSpPr>
          <p:cNvPr id="7" name="Picture Placeholder 6"/>
          <p:cNvSpPr>
            <a:spLocks noGrp="1"/>
          </p:cNvSpPr>
          <p:nvPr>
            <p:ph type="pic" sz="quarter" idx="11"/>
          </p:nvPr>
        </p:nvSpPr>
        <p:spPr>
          <a:xfrm>
            <a:off x="1838646" y="0"/>
            <a:ext cx="8573406" cy="4722737"/>
          </a:xfrm>
          <a:custGeom>
            <a:avLst/>
            <a:gdLst>
              <a:gd name="connsiteX0" fmla="*/ 11639370 w 12860109"/>
              <a:gd name="connsiteY0" fmla="*/ 0 h 7084106"/>
              <a:gd name="connsiteX1" fmla="*/ 12860109 w 12860109"/>
              <a:gd name="connsiteY1" fmla="*/ 0 h 7084106"/>
              <a:gd name="connsiteX2" fmla="*/ 12860109 w 12860109"/>
              <a:gd name="connsiteY2" fmla="*/ 2940657 h 7084106"/>
              <a:gd name="connsiteX3" fmla="*/ 12249739 w 12860109"/>
              <a:gd name="connsiteY3" fmla="*/ 3550386 h 7084106"/>
              <a:gd name="connsiteX4" fmla="*/ 11639370 w 12860109"/>
              <a:gd name="connsiteY4" fmla="*/ 2940657 h 7084106"/>
              <a:gd name="connsiteX5" fmla="*/ 10372332 w 12860109"/>
              <a:gd name="connsiteY5" fmla="*/ 0 h 7084106"/>
              <a:gd name="connsiteX6" fmla="*/ 11593071 w 12860109"/>
              <a:gd name="connsiteY6" fmla="*/ 0 h 7084106"/>
              <a:gd name="connsiteX7" fmla="*/ 11593071 w 12860109"/>
              <a:gd name="connsiteY7" fmla="*/ 4351720 h 7084106"/>
              <a:gd name="connsiteX8" fmla="*/ 10982701 w 12860109"/>
              <a:gd name="connsiteY8" fmla="*/ 4963850 h 7084106"/>
              <a:gd name="connsiteX9" fmla="*/ 10372332 w 12860109"/>
              <a:gd name="connsiteY9" fmla="*/ 4351720 h 7084106"/>
              <a:gd name="connsiteX10" fmla="*/ 9023137 w 12860109"/>
              <a:gd name="connsiteY10" fmla="*/ 0 h 7084106"/>
              <a:gd name="connsiteX11" fmla="*/ 10308104 w 12860109"/>
              <a:gd name="connsiteY11" fmla="*/ 0 h 7084106"/>
              <a:gd name="connsiteX12" fmla="*/ 10308104 w 12860109"/>
              <a:gd name="connsiteY12" fmla="*/ 5503189 h 7084106"/>
              <a:gd name="connsiteX13" fmla="*/ 9665621 w 12860109"/>
              <a:gd name="connsiteY13" fmla="*/ 6120320 h 7084106"/>
              <a:gd name="connsiteX14" fmla="*/ 9023137 w 12860109"/>
              <a:gd name="connsiteY14" fmla="*/ 5503189 h 7084106"/>
              <a:gd name="connsiteX15" fmla="*/ 7738170 w 12860109"/>
              <a:gd name="connsiteY15" fmla="*/ 0 h 7084106"/>
              <a:gd name="connsiteX16" fmla="*/ 8958909 w 12860109"/>
              <a:gd name="connsiteY16" fmla="*/ 0 h 7084106"/>
              <a:gd name="connsiteX17" fmla="*/ 8958909 w 12860109"/>
              <a:gd name="connsiteY17" fmla="*/ 6142931 h 7084106"/>
              <a:gd name="connsiteX18" fmla="*/ 8345091 w 12860109"/>
              <a:gd name="connsiteY18" fmla="*/ 6762804 h 7084106"/>
              <a:gd name="connsiteX19" fmla="*/ 7738170 w 12860109"/>
              <a:gd name="connsiteY19" fmla="*/ 6142931 h 7084106"/>
              <a:gd name="connsiteX20" fmla="*/ 6453204 w 12860109"/>
              <a:gd name="connsiteY20" fmla="*/ 0 h 7084106"/>
              <a:gd name="connsiteX21" fmla="*/ 7673943 w 12860109"/>
              <a:gd name="connsiteY21" fmla="*/ 0 h 7084106"/>
              <a:gd name="connsiteX22" fmla="*/ 7673943 w 12860109"/>
              <a:gd name="connsiteY22" fmla="*/ 6471525 h 7084106"/>
              <a:gd name="connsiteX23" fmla="*/ 7063573 w 12860109"/>
              <a:gd name="connsiteY23" fmla="*/ 7084025 h 7084106"/>
              <a:gd name="connsiteX24" fmla="*/ 6453204 w 12860109"/>
              <a:gd name="connsiteY24" fmla="*/ 6471525 h 7084106"/>
              <a:gd name="connsiteX25" fmla="*/ 5186166 w 12860109"/>
              <a:gd name="connsiteY25" fmla="*/ 0 h 7084106"/>
              <a:gd name="connsiteX26" fmla="*/ 6406905 w 12860109"/>
              <a:gd name="connsiteY26" fmla="*/ 0 h 7084106"/>
              <a:gd name="connsiteX27" fmla="*/ 6406905 w 12860109"/>
              <a:gd name="connsiteY27" fmla="*/ 6471604 h 7084106"/>
              <a:gd name="connsiteX28" fmla="*/ 5796535 w 12860109"/>
              <a:gd name="connsiteY28" fmla="*/ 7084106 h 7084106"/>
              <a:gd name="connsiteX29" fmla="*/ 5186166 w 12860109"/>
              <a:gd name="connsiteY29" fmla="*/ 6471604 h 7084106"/>
              <a:gd name="connsiteX30" fmla="*/ 3919129 w 12860109"/>
              <a:gd name="connsiteY30" fmla="*/ 0 h 7084106"/>
              <a:gd name="connsiteX31" fmla="*/ 5139867 w 12860109"/>
              <a:gd name="connsiteY31" fmla="*/ 0 h 7084106"/>
              <a:gd name="connsiteX32" fmla="*/ 5139867 w 12860109"/>
              <a:gd name="connsiteY32" fmla="*/ 6142971 h 7084106"/>
              <a:gd name="connsiteX33" fmla="*/ 4532948 w 12860109"/>
              <a:gd name="connsiteY33" fmla="*/ 6762844 h 7084106"/>
              <a:gd name="connsiteX34" fmla="*/ 3919129 w 12860109"/>
              <a:gd name="connsiteY34" fmla="*/ 6142971 h 7084106"/>
              <a:gd name="connsiteX35" fmla="*/ 2569935 w 12860109"/>
              <a:gd name="connsiteY35" fmla="*/ 0 h 7084106"/>
              <a:gd name="connsiteX36" fmla="*/ 3854900 w 12860109"/>
              <a:gd name="connsiteY36" fmla="*/ 0 h 7084106"/>
              <a:gd name="connsiteX37" fmla="*/ 3854900 w 12860109"/>
              <a:gd name="connsiteY37" fmla="*/ 5503229 h 7084106"/>
              <a:gd name="connsiteX38" fmla="*/ 3212417 w 12860109"/>
              <a:gd name="connsiteY38" fmla="*/ 6120360 h 7084106"/>
              <a:gd name="connsiteX39" fmla="*/ 2569935 w 12860109"/>
              <a:gd name="connsiteY39" fmla="*/ 5503229 h 7084106"/>
              <a:gd name="connsiteX40" fmla="*/ 1284967 w 12860109"/>
              <a:gd name="connsiteY40" fmla="*/ 0 h 7084106"/>
              <a:gd name="connsiteX41" fmla="*/ 2505706 w 12860109"/>
              <a:gd name="connsiteY41" fmla="*/ 0 h 7084106"/>
              <a:gd name="connsiteX42" fmla="*/ 2505706 w 12860109"/>
              <a:gd name="connsiteY42" fmla="*/ 4351760 h 7084106"/>
              <a:gd name="connsiteX43" fmla="*/ 1895337 w 12860109"/>
              <a:gd name="connsiteY43" fmla="*/ 4963890 h 7084106"/>
              <a:gd name="connsiteX44" fmla="*/ 1284967 w 12860109"/>
              <a:gd name="connsiteY44" fmla="*/ 4351760 h 7084106"/>
              <a:gd name="connsiteX45" fmla="*/ 0 w 12860109"/>
              <a:gd name="connsiteY45" fmla="*/ 0 h 7084106"/>
              <a:gd name="connsiteX46" fmla="*/ 1220739 w 12860109"/>
              <a:gd name="connsiteY46" fmla="*/ 0 h 7084106"/>
              <a:gd name="connsiteX47" fmla="*/ 1220739 w 12860109"/>
              <a:gd name="connsiteY47" fmla="*/ 2940697 h 7084106"/>
              <a:gd name="connsiteX48" fmla="*/ 610369 w 12860109"/>
              <a:gd name="connsiteY48" fmla="*/ 3550426 h 7084106"/>
              <a:gd name="connsiteX49" fmla="*/ 0 w 12860109"/>
              <a:gd name="connsiteY49" fmla="*/ 2940697 h 708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860109" h="7084106">
                <a:moveTo>
                  <a:pt x="11639370" y="0"/>
                </a:moveTo>
                <a:lnTo>
                  <a:pt x="12860109" y="0"/>
                </a:lnTo>
                <a:lnTo>
                  <a:pt x="12860109" y="2940657"/>
                </a:lnTo>
                <a:cubicBezTo>
                  <a:pt x="12860109" y="3273237"/>
                  <a:pt x="12585786" y="3550386"/>
                  <a:pt x="12249739" y="3550386"/>
                </a:cubicBezTo>
                <a:cubicBezTo>
                  <a:pt x="11913693" y="3550386"/>
                  <a:pt x="11639370" y="3273237"/>
                  <a:pt x="11639370" y="2940657"/>
                </a:cubicBezTo>
                <a:close/>
                <a:moveTo>
                  <a:pt x="10372332" y="0"/>
                </a:moveTo>
                <a:lnTo>
                  <a:pt x="11593071" y="0"/>
                </a:lnTo>
                <a:lnTo>
                  <a:pt x="11593071" y="4351720"/>
                </a:lnTo>
                <a:cubicBezTo>
                  <a:pt x="11593071" y="4685609"/>
                  <a:pt x="11318748" y="4963850"/>
                  <a:pt x="10982701" y="4963850"/>
                </a:cubicBezTo>
                <a:cubicBezTo>
                  <a:pt x="10646655" y="4963850"/>
                  <a:pt x="10372332" y="4685609"/>
                  <a:pt x="10372332" y="4351720"/>
                </a:cubicBezTo>
                <a:close/>
                <a:moveTo>
                  <a:pt x="9023137" y="0"/>
                </a:moveTo>
                <a:lnTo>
                  <a:pt x="10308104" y="0"/>
                </a:lnTo>
                <a:lnTo>
                  <a:pt x="10308104" y="5503189"/>
                </a:lnTo>
                <a:cubicBezTo>
                  <a:pt x="10308104" y="5842958"/>
                  <a:pt x="10019347" y="6120320"/>
                  <a:pt x="9665621" y="6120320"/>
                </a:cubicBezTo>
                <a:cubicBezTo>
                  <a:pt x="9311894" y="6120320"/>
                  <a:pt x="9023137" y="5842958"/>
                  <a:pt x="9023137" y="5503189"/>
                </a:cubicBezTo>
                <a:close/>
                <a:moveTo>
                  <a:pt x="7738170" y="0"/>
                </a:moveTo>
                <a:lnTo>
                  <a:pt x="8958909" y="0"/>
                </a:lnTo>
                <a:lnTo>
                  <a:pt x="8958909" y="6142931"/>
                </a:lnTo>
                <a:cubicBezTo>
                  <a:pt x="8958909" y="6484209"/>
                  <a:pt x="8683036" y="6762804"/>
                  <a:pt x="8345091" y="6762804"/>
                </a:cubicBezTo>
                <a:cubicBezTo>
                  <a:pt x="8014043" y="6762804"/>
                  <a:pt x="7738170" y="6484209"/>
                  <a:pt x="7738170" y="6142931"/>
                </a:cubicBezTo>
                <a:close/>
                <a:moveTo>
                  <a:pt x="6453204" y="0"/>
                </a:moveTo>
                <a:lnTo>
                  <a:pt x="7673943" y="0"/>
                </a:lnTo>
                <a:lnTo>
                  <a:pt x="7673943" y="6471525"/>
                </a:lnTo>
                <a:cubicBezTo>
                  <a:pt x="7673943" y="6812576"/>
                  <a:pt x="7399620" y="7084025"/>
                  <a:pt x="7063573" y="7084025"/>
                </a:cubicBezTo>
                <a:cubicBezTo>
                  <a:pt x="6727527" y="7084025"/>
                  <a:pt x="6453204" y="6812576"/>
                  <a:pt x="6453204" y="6471525"/>
                </a:cubicBezTo>
                <a:close/>
                <a:moveTo>
                  <a:pt x="5186166" y="0"/>
                </a:moveTo>
                <a:lnTo>
                  <a:pt x="6406905" y="0"/>
                </a:lnTo>
                <a:lnTo>
                  <a:pt x="6406905" y="6471604"/>
                </a:lnTo>
                <a:cubicBezTo>
                  <a:pt x="6406905" y="6812656"/>
                  <a:pt x="6132582" y="7084106"/>
                  <a:pt x="5796535" y="7084106"/>
                </a:cubicBezTo>
                <a:cubicBezTo>
                  <a:pt x="5460491" y="7084106"/>
                  <a:pt x="5186166" y="6812656"/>
                  <a:pt x="5186166" y="6471604"/>
                </a:cubicBezTo>
                <a:close/>
                <a:moveTo>
                  <a:pt x="3919129" y="0"/>
                </a:moveTo>
                <a:lnTo>
                  <a:pt x="5139867" y="0"/>
                </a:lnTo>
                <a:lnTo>
                  <a:pt x="5139867" y="6142971"/>
                </a:lnTo>
                <a:cubicBezTo>
                  <a:pt x="5139867" y="6484249"/>
                  <a:pt x="4863995" y="6762844"/>
                  <a:pt x="4532948" y="6762844"/>
                </a:cubicBezTo>
                <a:cubicBezTo>
                  <a:pt x="4195002" y="6762844"/>
                  <a:pt x="3919129" y="6484249"/>
                  <a:pt x="3919129" y="6142971"/>
                </a:cubicBezTo>
                <a:close/>
                <a:moveTo>
                  <a:pt x="2569935" y="0"/>
                </a:moveTo>
                <a:lnTo>
                  <a:pt x="3854900" y="0"/>
                </a:lnTo>
                <a:lnTo>
                  <a:pt x="3854900" y="5503229"/>
                </a:lnTo>
                <a:cubicBezTo>
                  <a:pt x="3854900" y="5842998"/>
                  <a:pt x="3566145" y="6120360"/>
                  <a:pt x="3212417" y="6120360"/>
                </a:cubicBezTo>
                <a:cubicBezTo>
                  <a:pt x="2858691" y="6120360"/>
                  <a:pt x="2569935" y="5842998"/>
                  <a:pt x="2569935" y="5503229"/>
                </a:cubicBezTo>
                <a:close/>
                <a:moveTo>
                  <a:pt x="1284967" y="0"/>
                </a:moveTo>
                <a:lnTo>
                  <a:pt x="2505706" y="0"/>
                </a:lnTo>
                <a:lnTo>
                  <a:pt x="2505706" y="4351760"/>
                </a:lnTo>
                <a:cubicBezTo>
                  <a:pt x="2505706" y="4685649"/>
                  <a:pt x="2231383" y="4963890"/>
                  <a:pt x="1895337" y="4963890"/>
                </a:cubicBezTo>
                <a:cubicBezTo>
                  <a:pt x="1559291" y="4963890"/>
                  <a:pt x="1284967" y="4685649"/>
                  <a:pt x="1284967" y="4351760"/>
                </a:cubicBezTo>
                <a:close/>
                <a:moveTo>
                  <a:pt x="0" y="0"/>
                </a:moveTo>
                <a:lnTo>
                  <a:pt x="1220739" y="0"/>
                </a:lnTo>
                <a:lnTo>
                  <a:pt x="1220739" y="2940697"/>
                </a:lnTo>
                <a:cubicBezTo>
                  <a:pt x="1220739" y="3273277"/>
                  <a:pt x="946416" y="3550426"/>
                  <a:pt x="610369" y="3550426"/>
                </a:cubicBezTo>
                <a:cubicBezTo>
                  <a:pt x="274325" y="3550426"/>
                  <a:pt x="0" y="3273277"/>
                  <a:pt x="0" y="2940697"/>
                </a:cubicBezTo>
                <a:close/>
              </a:path>
            </a:pathLst>
          </a:custGeom>
          <a:pattFill prst="dkUpDiag">
            <a:fgClr>
              <a:schemeClr val="tx1">
                <a:lumMod val="85000"/>
                <a:lumOff val="15000"/>
              </a:schemeClr>
            </a:fgClr>
            <a:bgClr>
              <a:schemeClr val="bg1">
                <a:lumMod val="50000"/>
              </a:schemeClr>
            </a:bgClr>
          </a:pattFill>
        </p:spPr>
        <p:txBody>
          <a:bodyPr wrap="square">
            <a:noAutofit/>
          </a:bodyPr>
          <a:lstStyle>
            <a:lvl1pPr>
              <a:defRPr sz="1352">
                <a:solidFill>
                  <a:srgbClr val="00B0F0"/>
                </a:solidFill>
              </a:defRPr>
            </a:lvl1pPr>
          </a:lstStyle>
          <a:p>
            <a:endParaRPr lang="id-ID"/>
          </a:p>
        </p:txBody>
      </p:sp>
    </p:spTree>
    <p:extLst>
      <p:ext uri="{BB962C8B-B14F-4D97-AF65-F5344CB8AC3E}">
        <p14:creationId xmlns:p14="http://schemas.microsoft.com/office/powerpoint/2010/main" val="423091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strVal val="2/3*#ppt_w"/>
                                          </p:val>
                                        </p:tav>
                                        <p:tav tm="100000">
                                          <p:val>
                                            <p:strVal val="#ppt_w"/>
                                          </p:val>
                                        </p:tav>
                                      </p:tavLst>
                                    </p:anim>
                                    <p:anim calcmode="lin" valueType="num">
                                      <p:cBhvr>
                                        <p:cTn id="8" dur="250" fill="hold"/>
                                        <p:tgtEl>
                                          <p:spTgt spid="7"/>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0"/>
                                  </p:stCondLst>
                                  <p:childTnLst>
                                    <p:animMotion origin="layout" path="M -4.30556E-6 0 L -4.30556E-6 0.59444 " pathEditMode="relative" rAng="0" ptsTypes="AA">
                                      <p:cBhvr>
                                        <p:cTn id="10" dur="500" spd="-100000" fill="hold"/>
                                        <p:tgtEl>
                                          <p:spTgt spid="7"/>
                                        </p:tgtEl>
                                        <p:attrNameLst>
                                          <p:attrName>ppt_x</p:attrName>
                                          <p:attrName>ppt_y</p:attrName>
                                        </p:attrNameLst>
                                      </p:cBhvr>
                                      <p:rCtr x="0" y="297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5498354" y="353966"/>
            <a:ext cx="6693647" cy="6150071"/>
          </a:xfrm>
          <a:custGeom>
            <a:avLst/>
            <a:gdLst>
              <a:gd name="connsiteX0" fmla="*/ 0 w 10040471"/>
              <a:gd name="connsiteY0" fmla="*/ 0 h 9225107"/>
              <a:gd name="connsiteX1" fmla="*/ 3342033 w 10040471"/>
              <a:gd name="connsiteY1" fmla="*/ 2765702 h 9225107"/>
              <a:gd name="connsiteX2" fmla="*/ 3340096 w 10040471"/>
              <a:gd name="connsiteY2" fmla="*/ 0 h 9225107"/>
              <a:gd name="connsiteX3" fmla="*/ 6682125 w 10040471"/>
              <a:gd name="connsiteY3" fmla="*/ 2765698 h 9225107"/>
              <a:gd name="connsiteX4" fmla="*/ 6680191 w 10040471"/>
              <a:gd name="connsiteY4" fmla="*/ 0 h 9225107"/>
              <a:gd name="connsiteX5" fmla="*/ 10040471 w 10040471"/>
              <a:gd name="connsiteY5" fmla="*/ 2780802 h 9225107"/>
              <a:gd name="connsiteX6" fmla="*/ 10040471 w 10040471"/>
              <a:gd name="connsiteY6" fmla="*/ 6444306 h 9225107"/>
              <a:gd name="connsiteX7" fmla="*/ 6686641 w 10040471"/>
              <a:gd name="connsiteY7" fmla="*/ 9225107 h 9225107"/>
              <a:gd name="connsiteX8" fmla="*/ 6684706 w 10040471"/>
              <a:gd name="connsiteY8" fmla="*/ 6457299 h 9225107"/>
              <a:gd name="connsiteX9" fmla="*/ 3346558 w 10040471"/>
              <a:gd name="connsiteY9" fmla="*/ 9225107 h 9225107"/>
              <a:gd name="connsiteX10" fmla="*/ 3344619 w 10040471"/>
              <a:gd name="connsiteY10" fmla="*/ 6457266 h 9225107"/>
              <a:gd name="connsiteX11" fmla="*/ 0 w 10040471"/>
              <a:gd name="connsiteY11" fmla="*/ 9225107 h 9225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40471" h="9225107">
                <a:moveTo>
                  <a:pt x="0" y="0"/>
                </a:moveTo>
                <a:lnTo>
                  <a:pt x="3342033" y="2765702"/>
                </a:lnTo>
                <a:lnTo>
                  <a:pt x="3340096" y="0"/>
                </a:lnTo>
                <a:lnTo>
                  <a:pt x="6682125" y="2765698"/>
                </a:lnTo>
                <a:lnTo>
                  <a:pt x="6680191" y="0"/>
                </a:lnTo>
                <a:lnTo>
                  <a:pt x="10040471" y="2780802"/>
                </a:lnTo>
                <a:lnTo>
                  <a:pt x="10040471" y="6444306"/>
                </a:lnTo>
                <a:lnTo>
                  <a:pt x="6686641" y="9225107"/>
                </a:lnTo>
                <a:lnTo>
                  <a:pt x="6684706" y="6457299"/>
                </a:lnTo>
                <a:lnTo>
                  <a:pt x="3346558" y="9225107"/>
                </a:lnTo>
                <a:lnTo>
                  <a:pt x="3344619" y="6457266"/>
                </a:lnTo>
                <a:lnTo>
                  <a:pt x="0" y="9225107"/>
                </a:lnTo>
                <a:close/>
              </a:path>
            </a:pathLst>
          </a:custGeom>
          <a:pattFill prst="dkUpDiag">
            <a:fgClr>
              <a:schemeClr val="tx1">
                <a:lumMod val="85000"/>
                <a:lumOff val="15000"/>
              </a:schemeClr>
            </a:fgClr>
            <a:bgClr>
              <a:schemeClr val="bg1">
                <a:lumMod val="50000"/>
              </a:schemeClr>
            </a:bgClr>
          </a:pattFill>
        </p:spPr>
        <p:txBody>
          <a:bodyPr wrap="square">
            <a:noAutofit/>
          </a:bodyPr>
          <a:lstStyle>
            <a:lvl1pPr>
              <a:defRPr sz="1352">
                <a:solidFill>
                  <a:srgbClr val="00B0F0"/>
                </a:solidFill>
              </a:defRPr>
            </a:lvl1pPr>
          </a:lstStyle>
          <a:p>
            <a:endParaRPr lang="id-ID"/>
          </a:p>
        </p:txBody>
      </p:sp>
      <p:sp>
        <p:nvSpPr>
          <p:cNvPr id="3" name="Slide Number Placeholder 2"/>
          <p:cNvSpPr>
            <a:spLocks noGrp="1"/>
          </p:cNvSpPr>
          <p:nvPr>
            <p:ph type="sldNum" sz="quarter" idx="10"/>
          </p:nvPr>
        </p:nvSpPr>
        <p:spPr/>
        <p:txBody>
          <a:bodyPr/>
          <a:lstStyle/>
          <a:p>
            <a:fld id="{0CA3493A-4A62-4F43-8C25-6CAA8DB2E352}" type="slidenum">
              <a:rPr lang="en-US" smtClean="0"/>
              <a:pPr/>
              <a:t>‹#›</a:t>
            </a:fld>
            <a:endParaRPr lang="en-US" dirty="0"/>
          </a:p>
        </p:txBody>
      </p:sp>
    </p:spTree>
    <p:extLst>
      <p:ext uri="{BB962C8B-B14F-4D97-AF65-F5344CB8AC3E}">
        <p14:creationId xmlns:p14="http://schemas.microsoft.com/office/powerpoint/2010/main" val="386394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strVal val="2/3*#ppt_w"/>
                                          </p:val>
                                        </p:tav>
                                        <p:tav tm="100000">
                                          <p:val>
                                            <p:strVal val="#ppt_w"/>
                                          </p:val>
                                        </p:tav>
                                      </p:tavLst>
                                    </p:anim>
                                    <p:anim calcmode="lin" valueType="num">
                                      <p:cBhvr>
                                        <p:cTn id="8" dur="250" fill="hold"/>
                                        <p:tgtEl>
                                          <p:spTgt spid="10"/>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0"/>
                                  </p:stCondLst>
                                  <p:childTnLst>
                                    <p:animMotion origin="layout" path="M -4.30556E-6 0 L -4.30556E-6 0.59444 " pathEditMode="relative" rAng="0" ptsTypes="AA">
                                      <p:cBhvr>
                                        <p:cTn id="10" dur="500" spd="-100000" fill="hold"/>
                                        <p:tgtEl>
                                          <p:spTgt spid="10"/>
                                        </p:tgtEl>
                                        <p:attrNameLst>
                                          <p:attrName>ppt_x</p:attrName>
                                          <p:attrName>ppt_y</p:attrName>
                                        </p:attrNameLst>
                                      </p:cBhvr>
                                      <p:rCtr x="0" y="297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7076EA-EC33-DC14-852D-9B515FCB9C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FD84F9-6092-4B12-F184-5F1D6730B1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11D37D-528C-CB97-6144-83FC322AE424}"/>
              </a:ext>
            </a:extLst>
          </p:cNvPr>
          <p:cNvSpPr>
            <a:spLocks noGrp="1"/>
          </p:cNvSpPr>
          <p:nvPr>
            <p:ph type="dt" sz="half" idx="10"/>
          </p:nvPr>
        </p:nvSpPr>
        <p:spPr/>
        <p:txBody>
          <a:bodyPr/>
          <a:lstStyle/>
          <a:p>
            <a:fld id="{BACB3107-89EB-4B24-905E-E5545A144492}" type="datetimeFigureOut">
              <a:rPr lang="en-US" smtClean="0"/>
              <a:t>20/7/2024</a:t>
            </a:fld>
            <a:endParaRPr lang="en-US"/>
          </a:p>
        </p:txBody>
      </p:sp>
      <p:sp>
        <p:nvSpPr>
          <p:cNvPr id="5" name="Footer Placeholder 4">
            <a:extLst>
              <a:ext uri="{FF2B5EF4-FFF2-40B4-BE49-F238E27FC236}">
                <a16:creationId xmlns:a16="http://schemas.microsoft.com/office/drawing/2014/main" id="{FC408C16-A3E7-EC65-E91C-2CF4B3377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E9D26B-A245-DEFE-0620-6B28FF1AC743}"/>
              </a:ext>
            </a:extLst>
          </p:cNvPr>
          <p:cNvSpPr>
            <a:spLocks noGrp="1"/>
          </p:cNvSpPr>
          <p:nvPr>
            <p:ph type="sldNum" sz="quarter" idx="12"/>
          </p:nvPr>
        </p:nvSpPr>
        <p:spPr/>
        <p:txBody>
          <a:bodyPr/>
          <a:lstStyle/>
          <a:p>
            <a:fld id="{1852006E-7073-47AC-84A5-2100A466E36E}" type="slidenum">
              <a:rPr lang="en-US" smtClean="0"/>
              <a:t>‹#›</a:t>
            </a:fld>
            <a:endParaRPr lang="en-US"/>
          </a:p>
        </p:txBody>
      </p:sp>
    </p:spTree>
    <p:extLst>
      <p:ext uri="{BB962C8B-B14F-4D97-AF65-F5344CB8AC3E}">
        <p14:creationId xmlns:p14="http://schemas.microsoft.com/office/powerpoint/2010/main" val="300433048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
        <p:nvSpPr>
          <p:cNvPr id="21" name="Picture Placeholder 20"/>
          <p:cNvSpPr>
            <a:spLocks noGrp="1"/>
          </p:cNvSpPr>
          <p:nvPr>
            <p:ph type="pic" sz="quarter" idx="12"/>
          </p:nvPr>
        </p:nvSpPr>
        <p:spPr>
          <a:xfrm>
            <a:off x="8281414" y="2970563"/>
            <a:ext cx="3910586" cy="3887438"/>
          </a:xfrm>
          <a:custGeom>
            <a:avLst/>
            <a:gdLst>
              <a:gd name="connsiteX0" fmla="*/ 5303419 w 5865879"/>
              <a:gd name="connsiteY0" fmla="*/ 0 h 5831157"/>
              <a:gd name="connsiteX1" fmla="*/ 5865879 w 5865879"/>
              <a:gd name="connsiteY1" fmla="*/ 566470 h 5831157"/>
              <a:gd name="connsiteX2" fmla="*/ 5865879 w 5865879"/>
              <a:gd name="connsiteY2" fmla="*/ 5264687 h 5831157"/>
              <a:gd name="connsiteX3" fmla="*/ 5303419 w 5865879"/>
              <a:gd name="connsiteY3" fmla="*/ 5831157 h 5831157"/>
              <a:gd name="connsiteX4" fmla="*/ 4740963 w 5865879"/>
              <a:gd name="connsiteY4" fmla="*/ 5264687 h 5831157"/>
              <a:gd name="connsiteX5" fmla="*/ 4740963 w 5865879"/>
              <a:gd name="connsiteY5" fmla="*/ 566470 h 5831157"/>
              <a:gd name="connsiteX6" fmla="*/ 5303419 w 5865879"/>
              <a:gd name="connsiteY6" fmla="*/ 0 h 5831157"/>
              <a:gd name="connsiteX7" fmla="*/ 4115236 w 5865879"/>
              <a:gd name="connsiteY7" fmla="*/ 0 h 5831157"/>
              <a:gd name="connsiteX8" fmla="*/ 4677695 w 5865879"/>
              <a:gd name="connsiteY8" fmla="*/ 566470 h 5831157"/>
              <a:gd name="connsiteX9" fmla="*/ 4677695 w 5865879"/>
              <a:gd name="connsiteY9" fmla="*/ 5264687 h 5831157"/>
              <a:gd name="connsiteX10" fmla="*/ 4115236 w 5865879"/>
              <a:gd name="connsiteY10" fmla="*/ 5831157 h 5831157"/>
              <a:gd name="connsiteX11" fmla="*/ 3552779 w 5865879"/>
              <a:gd name="connsiteY11" fmla="*/ 5264687 h 5831157"/>
              <a:gd name="connsiteX12" fmla="*/ 3552779 w 5865879"/>
              <a:gd name="connsiteY12" fmla="*/ 566470 h 5831157"/>
              <a:gd name="connsiteX13" fmla="*/ 4115236 w 5865879"/>
              <a:gd name="connsiteY13" fmla="*/ 0 h 5831157"/>
              <a:gd name="connsiteX14" fmla="*/ 2939388 w 5865879"/>
              <a:gd name="connsiteY14" fmla="*/ 0 h 5831157"/>
              <a:gd name="connsiteX15" fmla="*/ 3501846 w 5865879"/>
              <a:gd name="connsiteY15" fmla="*/ 566470 h 5831157"/>
              <a:gd name="connsiteX16" fmla="*/ 3501846 w 5865879"/>
              <a:gd name="connsiteY16" fmla="*/ 5264687 h 5831157"/>
              <a:gd name="connsiteX17" fmla="*/ 2939388 w 5865879"/>
              <a:gd name="connsiteY17" fmla="*/ 5831157 h 5831157"/>
              <a:gd name="connsiteX18" fmla="*/ 2376931 w 5865879"/>
              <a:gd name="connsiteY18" fmla="*/ 5264687 h 5831157"/>
              <a:gd name="connsiteX19" fmla="*/ 2376931 w 5865879"/>
              <a:gd name="connsiteY19" fmla="*/ 566470 h 5831157"/>
              <a:gd name="connsiteX20" fmla="*/ 2939388 w 5865879"/>
              <a:gd name="connsiteY20" fmla="*/ 0 h 5831157"/>
              <a:gd name="connsiteX21" fmla="*/ 1750642 w 5865879"/>
              <a:gd name="connsiteY21" fmla="*/ 0 h 5831157"/>
              <a:gd name="connsiteX22" fmla="*/ 2313099 w 5865879"/>
              <a:gd name="connsiteY22" fmla="*/ 566470 h 5831157"/>
              <a:gd name="connsiteX23" fmla="*/ 2313099 w 5865879"/>
              <a:gd name="connsiteY23" fmla="*/ 5264687 h 5831157"/>
              <a:gd name="connsiteX24" fmla="*/ 1750642 w 5865879"/>
              <a:gd name="connsiteY24" fmla="*/ 5831157 h 5831157"/>
              <a:gd name="connsiteX25" fmla="*/ 1188184 w 5865879"/>
              <a:gd name="connsiteY25" fmla="*/ 5264687 h 5831157"/>
              <a:gd name="connsiteX26" fmla="*/ 1188184 w 5865879"/>
              <a:gd name="connsiteY26" fmla="*/ 566470 h 5831157"/>
              <a:gd name="connsiteX27" fmla="*/ 1750642 w 5865879"/>
              <a:gd name="connsiteY27" fmla="*/ 0 h 5831157"/>
              <a:gd name="connsiteX28" fmla="*/ 562458 w 5865879"/>
              <a:gd name="connsiteY28" fmla="*/ 0 h 5831157"/>
              <a:gd name="connsiteX29" fmla="*/ 1124915 w 5865879"/>
              <a:gd name="connsiteY29" fmla="*/ 566470 h 5831157"/>
              <a:gd name="connsiteX30" fmla="*/ 1124915 w 5865879"/>
              <a:gd name="connsiteY30" fmla="*/ 5264687 h 5831157"/>
              <a:gd name="connsiteX31" fmla="*/ 562458 w 5865879"/>
              <a:gd name="connsiteY31" fmla="*/ 5831157 h 5831157"/>
              <a:gd name="connsiteX32" fmla="*/ 0 w 5865879"/>
              <a:gd name="connsiteY32" fmla="*/ 5264687 h 5831157"/>
              <a:gd name="connsiteX33" fmla="*/ 0 w 5865879"/>
              <a:gd name="connsiteY33" fmla="*/ 566470 h 5831157"/>
              <a:gd name="connsiteX34" fmla="*/ 562458 w 5865879"/>
              <a:gd name="connsiteY34" fmla="*/ 0 h 583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65879" h="5831157">
                <a:moveTo>
                  <a:pt x="5303419" y="0"/>
                </a:moveTo>
                <a:cubicBezTo>
                  <a:pt x="5614251" y="0"/>
                  <a:pt x="5865879" y="253421"/>
                  <a:pt x="5865879" y="566470"/>
                </a:cubicBezTo>
                <a:lnTo>
                  <a:pt x="5865879" y="5264687"/>
                </a:lnTo>
                <a:cubicBezTo>
                  <a:pt x="5865879" y="5577737"/>
                  <a:pt x="5614251" y="5831157"/>
                  <a:pt x="5303419" y="5831157"/>
                </a:cubicBezTo>
                <a:cubicBezTo>
                  <a:pt x="4995055" y="5831157"/>
                  <a:pt x="4740963" y="5577737"/>
                  <a:pt x="4740963" y="5264687"/>
                </a:cubicBezTo>
                <a:lnTo>
                  <a:pt x="4740963" y="566470"/>
                </a:lnTo>
                <a:cubicBezTo>
                  <a:pt x="4740963" y="253421"/>
                  <a:pt x="4995055" y="0"/>
                  <a:pt x="5303419" y="0"/>
                </a:cubicBezTo>
                <a:close/>
                <a:moveTo>
                  <a:pt x="4115236" y="0"/>
                </a:moveTo>
                <a:cubicBezTo>
                  <a:pt x="4423603" y="0"/>
                  <a:pt x="4677695" y="253421"/>
                  <a:pt x="4677695" y="566470"/>
                </a:cubicBezTo>
                <a:lnTo>
                  <a:pt x="4677695" y="5264687"/>
                </a:lnTo>
                <a:cubicBezTo>
                  <a:pt x="4677695" y="5577737"/>
                  <a:pt x="4423603" y="5831157"/>
                  <a:pt x="4115236" y="5831157"/>
                </a:cubicBezTo>
                <a:cubicBezTo>
                  <a:pt x="3804405" y="5831157"/>
                  <a:pt x="3552779" y="5577737"/>
                  <a:pt x="3552779" y="5264687"/>
                </a:cubicBezTo>
                <a:lnTo>
                  <a:pt x="3552779" y="566470"/>
                </a:lnTo>
                <a:cubicBezTo>
                  <a:pt x="3552779" y="253421"/>
                  <a:pt x="3804405" y="0"/>
                  <a:pt x="4115236" y="0"/>
                </a:cubicBezTo>
                <a:close/>
                <a:moveTo>
                  <a:pt x="2939388" y="0"/>
                </a:moveTo>
                <a:cubicBezTo>
                  <a:pt x="3250220" y="0"/>
                  <a:pt x="3501846" y="253421"/>
                  <a:pt x="3501846" y="566470"/>
                </a:cubicBezTo>
                <a:lnTo>
                  <a:pt x="3501846" y="5264687"/>
                </a:lnTo>
                <a:cubicBezTo>
                  <a:pt x="3501846" y="5577737"/>
                  <a:pt x="3250220" y="5831157"/>
                  <a:pt x="2939388" y="5831157"/>
                </a:cubicBezTo>
                <a:cubicBezTo>
                  <a:pt x="2631024" y="5831157"/>
                  <a:pt x="2376931" y="5577737"/>
                  <a:pt x="2376931" y="5264687"/>
                </a:cubicBezTo>
                <a:lnTo>
                  <a:pt x="2376931" y="566470"/>
                </a:lnTo>
                <a:cubicBezTo>
                  <a:pt x="2376931" y="253421"/>
                  <a:pt x="2631024" y="0"/>
                  <a:pt x="2939388" y="0"/>
                </a:cubicBezTo>
                <a:close/>
                <a:moveTo>
                  <a:pt x="1750642" y="0"/>
                </a:moveTo>
                <a:cubicBezTo>
                  <a:pt x="2059006" y="0"/>
                  <a:pt x="2313099" y="253421"/>
                  <a:pt x="2313099" y="566470"/>
                </a:cubicBezTo>
                <a:lnTo>
                  <a:pt x="2313099" y="5264687"/>
                </a:lnTo>
                <a:cubicBezTo>
                  <a:pt x="2313099" y="5577737"/>
                  <a:pt x="2059006" y="5831157"/>
                  <a:pt x="1750642" y="5831157"/>
                </a:cubicBezTo>
                <a:cubicBezTo>
                  <a:pt x="1442277" y="5831157"/>
                  <a:pt x="1188184" y="5577737"/>
                  <a:pt x="1188184" y="5264687"/>
                </a:cubicBezTo>
                <a:lnTo>
                  <a:pt x="1188184" y="566470"/>
                </a:lnTo>
                <a:cubicBezTo>
                  <a:pt x="1188184" y="253421"/>
                  <a:pt x="1442277" y="0"/>
                  <a:pt x="1750642" y="0"/>
                </a:cubicBezTo>
                <a:close/>
                <a:moveTo>
                  <a:pt x="562458" y="0"/>
                </a:moveTo>
                <a:cubicBezTo>
                  <a:pt x="870822" y="0"/>
                  <a:pt x="1124915" y="253421"/>
                  <a:pt x="1124915" y="566470"/>
                </a:cubicBezTo>
                <a:lnTo>
                  <a:pt x="1124915" y="5264687"/>
                </a:lnTo>
                <a:cubicBezTo>
                  <a:pt x="1124915" y="5577737"/>
                  <a:pt x="870822" y="5831157"/>
                  <a:pt x="562458" y="5831157"/>
                </a:cubicBezTo>
                <a:cubicBezTo>
                  <a:pt x="251626" y="5831157"/>
                  <a:pt x="0" y="5577737"/>
                  <a:pt x="0" y="5264687"/>
                </a:cubicBezTo>
                <a:lnTo>
                  <a:pt x="0" y="566470"/>
                </a:lnTo>
                <a:cubicBezTo>
                  <a:pt x="0" y="253421"/>
                  <a:pt x="251626" y="0"/>
                  <a:pt x="562458" y="0"/>
                </a:cubicBezTo>
                <a:close/>
              </a:path>
            </a:pathLst>
          </a:custGeom>
          <a:pattFill prst="dkUpDiag">
            <a:fgClr>
              <a:schemeClr val="tx1">
                <a:lumMod val="85000"/>
                <a:lumOff val="15000"/>
              </a:schemeClr>
            </a:fgClr>
            <a:bgClr>
              <a:schemeClr val="bg1">
                <a:lumMod val="50000"/>
              </a:schemeClr>
            </a:bgClr>
          </a:pattFill>
        </p:spPr>
        <p:txBody>
          <a:bodyPr wrap="square">
            <a:noAutofit/>
          </a:bodyPr>
          <a:lstStyle>
            <a:lvl1pPr>
              <a:defRPr sz="1352">
                <a:solidFill>
                  <a:srgbClr val="00B0F0"/>
                </a:solidFill>
              </a:defRPr>
            </a:lvl1pPr>
          </a:lstStyle>
          <a:p>
            <a:endParaRPr lang="id-ID"/>
          </a:p>
        </p:txBody>
      </p:sp>
      <p:sp>
        <p:nvSpPr>
          <p:cNvPr id="19" name="Picture Placeholder 18"/>
          <p:cNvSpPr>
            <a:spLocks noGrp="1"/>
          </p:cNvSpPr>
          <p:nvPr>
            <p:ph type="pic" sz="quarter" idx="11"/>
          </p:nvPr>
        </p:nvSpPr>
        <p:spPr>
          <a:xfrm>
            <a:off x="403668" y="0"/>
            <a:ext cx="3887439" cy="3899012"/>
          </a:xfrm>
          <a:custGeom>
            <a:avLst/>
            <a:gdLst>
              <a:gd name="connsiteX0" fmla="*/ 566470 w 5831158"/>
              <a:gd name="connsiteY0" fmla="*/ 4723603 h 5848518"/>
              <a:gd name="connsiteX1" fmla="*/ 5264688 w 5831158"/>
              <a:gd name="connsiteY1" fmla="*/ 4723603 h 5848518"/>
              <a:gd name="connsiteX2" fmla="*/ 5831158 w 5831158"/>
              <a:gd name="connsiteY2" fmla="*/ 5286061 h 5848518"/>
              <a:gd name="connsiteX3" fmla="*/ 5264688 w 5831158"/>
              <a:gd name="connsiteY3" fmla="*/ 5848518 h 5848518"/>
              <a:gd name="connsiteX4" fmla="*/ 566470 w 5831158"/>
              <a:gd name="connsiteY4" fmla="*/ 5848518 h 5848518"/>
              <a:gd name="connsiteX5" fmla="*/ 0 w 5831158"/>
              <a:gd name="connsiteY5" fmla="*/ 5286061 h 5848518"/>
              <a:gd name="connsiteX6" fmla="*/ 566470 w 5831158"/>
              <a:gd name="connsiteY6" fmla="*/ 4723603 h 5848518"/>
              <a:gd name="connsiteX7" fmla="*/ 566469 w 5831158"/>
              <a:gd name="connsiteY7" fmla="*/ 3535420 h 5848518"/>
              <a:gd name="connsiteX8" fmla="*/ 5264688 w 5831158"/>
              <a:gd name="connsiteY8" fmla="*/ 3535420 h 5848518"/>
              <a:gd name="connsiteX9" fmla="*/ 5831158 w 5831158"/>
              <a:gd name="connsiteY9" fmla="*/ 4097877 h 5848518"/>
              <a:gd name="connsiteX10" fmla="*/ 5264688 w 5831158"/>
              <a:gd name="connsiteY10" fmla="*/ 4660335 h 5848518"/>
              <a:gd name="connsiteX11" fmla="*/ 566469 w 5831158"/>
              <a:gd name="connsiteY11" fmla="*/ 4660335 h 5848518"/>
              <a:gd name="connsiteX12" fmla="*/ 0 w 5831158"/>
              <a:gd name="connsiteY12" fmla="*/ 4097877 h 5848518"/>
              <a:gd name="connsiteX13" fmla="*/ 566469 w 5831158"/>
              <a:gd name="connsiteY13" fmla="*/ 3535420 h 5848518"/>
              <a:gd name="connsiteX14" fmla="*/ 566470 w 5831158"/>
              <a:gd name="connsiteY14" fmla="*/ 2358994 h 5848518"/>
              <a:gd name="connsiteX15" fmla="*/ 5264688 w 5831158"/>
              <a:gd name="connsiteY15" fmla="*/ 2358994 h 5848518"/>
              <a:gd name="connsiteX16" fmla="*/ 5831158 w 5831158"/>
              <a:gd name="connsiteY16" fmla="*/ 2921451 h 5848518"/>
              <a:gd name="connsiteX17" fmla="*/ 5264688 w 5831158"/>
              <a:gd name="connsiteY17" fmla="*/ 3483909 h 5848518"/>
              <a:gd name="connsiteX18" fmla="*/ 566470 w 5831158"/>
              <a:gd name="connsiteY18" fmla="*/ 3483909 h 5848518"/>
              <a:gd name="connsiteX19" fmla="*/ 0 w 5831158"/>
              <a:gd name="connsiteY19" fmla="*/ 2921451 h 5848518"/>
              <a:gd name="connsiteX20" fmla="*/ 566470 w 5831158"/>
              <a:gd name="connsiteY20" fmla="*/ 2358994 h 5848518"/>
              <a:gd name="connsiteX21" fmla="*/ 566470 w 5831158"/>
              <a:gd name="connsiteY21" fmla="*/ 1188178 h 5848518"/>
              <a:gd name="connsiteX22" fmla="*/ 5264688 w 5831158"/>
              <a:gd name="connsiteY22" fmla="*/ 1188178 h 5848518"/>
              <a:gd name="connsiteX23" fmla="*/ 5831158 w 5831158"/>
              <a:gd name="connsiteY23" fmla="*/ 1750636 h 5848518"/>
              <a:gd name="connsiteX24" fmla="*/ 5264688 w 5831158"/>
              <a:gd name="connsiteY24" fmla="*/ 2313093 h 5848518"/>
              <a:gd name="connsiteX25" fmla="*/ 566470 w 5831158"/>
              <a:gd name="connsiteY25" fmla="*/ 2313093 h 5848518"/>
              <a:gd name="connsiteX26" fmla="*/ 0 w 5831158"/>
              <a:gd name="connsiteY26" fmla="*/ 1750636 h 5848518"/>
              <a:gd name="connsiteX27" fmla="*/ 566470 w 5831158"/>
              <a:gd name="connsiteY27" fmla="*/ 1188178 h 5848518"/>
              <a:gd name="connsiteX28" fmla="*/ 566420 w 5831158"/>
              <a:gd name="connsiteY28" fmla="*/ 0 h 5848518"/>
              <a:gd name="connsiteX29" fmla="*/ 5264738 w 5831158"/>
              <a:gd name="connsiteY29" fmla="*/ 0 h 5848518"/>
              <a:gd name="connsiteX30" fmla="*/ 5378907 w 5831158"/>
              <a:gd name="connsiteY30" fmla="*/ 11414 h 5848518"/>
              <a:gd name="connsiteX31" fmla="*/ 5831158 w 5831158"/>
              <a:gd name="connsiteY31" fmla="*/ 562453 h 5848518"/>
              <a:gd name="connsiteX32" fmla="*/ 5264688 w 5831158"/>
              <a:gd name="connsiteY32" fmla="*/ 1124910 h 5848518"/>
              <a:gd name="connsiteX33" fmla="*/ 566470 w 5831158"/>
              <a:gd name="connsiteY33" fmla="*/ 1124910 h 5848518"/>
              <a:gd name="connsiteX34" fmla="*/ 0 w 5831158"/>
              <a:gd name="connsiteY34" fmla="*/ 562453 h 5848518"/>
              <a:gd name="connsiteX35" fmla="*/ 452251 w 5831158"/>
              <a:gd name="connsiteY35" fmla="*/ 11414 h 584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831158" h="5848518">
                <a:moveTo>
                  <a:pt x="566470" y="4723603"/>
                </a:moveTo>
                <a:lnTo>
                  <a:pt x="5264688" y="4723603"/>
                </a:lnTo>
                <a:cubicBezTo>
                  <a:pt x="5577737" y="4723603"/>
                  <a:pt x="5831158" y="4977696"/>
                  <a:pt x="5831158" y="5286061"/>
                </a:cubicBezTo>
                <a:cubicBezTo>
                  <a:pt x="5831158" y="5596892"/>
                  <a:pt x="5577737" y="5848518"/>
                  <a:pt x="5264688" y="5848518"/>
                </a:cubicBezTo>
                <a:lnTo>
                  <a:pt x="566470" y="5848518"/>
                </a:lnTo>
                <a:cubicBezTo>
                  <a:pt x="253421" y="5848518"/>
                  <a:pt x="0" y="5596892"/>
                  <a:pt x="0" y="5286061"/>
                </a:cubicBezTo>
                <a:cubicBezTo>
                  <a:pt x="0" y="4977696"/>
                  <a:pt x="253421" y="4723603"/>
                  <a:pt x="566470" y="4723603"/>
                </a:cubicBezTo>
                <a:close/>
                <a:moveTo>
                  <a:pt x="566469" y="3535420"/>
                </a:moveTo>
                <a:lnTo>
                  <a:pt x="5264688" y="3535420"/>
                </a:lnTo>
                <a:cubicBezTo>
                  <a:pt x="5577737" y="3535420"/>
                  <a:pt x="5831158" y="3787046"/>
                  <a:pt x="5831158" y="4097877"/>
                </a:cubicBezTo>
                <a:cubicBezTo>
                  <a:pt x="5831158" y="4406242"/>
                  <a:pt x="5577737" y="4660335"/>
                  <a:pt x="5264688" y="4660335"/>
                </a:cubicBezTo>
                <a:lnTo>
                  <a:pt x="566469" y="4660335"/>
                </a:lnTo>
                <a:cubicBezTo>
                  <a:pt x="253420" y="4660335"/>
                  <a:pt x="0" y="4406242"/>
                  <a:pt x="0" y="4097877"/>
                </a:cubicBezTo>
                <a:cubicBezTo>
                  <a:pt x="0" y="3787046"/>
                  <a:pt x="253420" y="3535420"/>
                  <a:pt x="566469" y="3535420"/>
                </a:cubicBezTo>
                <a:close/>
                <a:moveTo>
                  <a:pt x="566470" y="2358994"/>
                </a:moveTo>
                <a:lnTo>
                  <a:pt x="5264688" y="2358994"/>
                </a:lnTo>
                <a:cubicBezTo>
                  <a:pt x="5577737" y="2358994"/>
                  <a:pt x="5831158" y="2613087"/>
                  <a:pt x="5831158" y="2921451"/>
                </a:cubicBezTo>
                <a:cubicBezTo>
                  <a:pt x="5831158" y="3232283"/>
                  <a:pt x="5577737" y="3483909"/>
                  <a:pt x="5264688" y="3483909"/>
                </a:cubicBezTo>
                <a:lnTo>
                  <a:pt x="566470" y="3483909"/>
                </a:lnTo>
                <a:cubicBezTo>
                  <a:pt x="253420" y="3483909"/>
                  <a:pt x="0" y="3232283"/>
                  <a:pt x="0" y="2921451"/>
                </a:cubicBezTo>
                <a:cubicBezTo>
                  <a:pt x="0" y="2613087"/>
                  <a:pt x="253420" y="2358994"/>
                  <a:pt x="566470" y="2358994"/>
                </a:cubicBezTo>
                <a:close/>
                <a:moveTo>
                  <a:pt x="566470" y="1188178"/>
                </a:moveTo>
                <a:lnTo>
                  <a:pt x="5264688" y="1188178"/>
                </a:lnTo>
                <a:cubicBezTo>
                  <a:pt x="5577737" y="1188178"/>
                  <a:pt x="5831158" y="1442271"/>
                  <a:pt x="5831158" y="1750636"/>
                </a:cubicBezTo>
                <a:cubicBezTo>
                  <a:pt x="5831158" y="2059001"/>
                  <a:pt x="5577737" y="2313093"/>
                  <a:pt x="5264688" y="2313093"/>
                </a:cubicBezTo>
                <a:lnTo>
                  <a:pt x="566470" y="2313093"/>
                </a:lnTo>
                <a:cubicBezTo>
                  <a:pt x="253421" y="2313093"/>
                  <a:pt x="0" y="2059000"/>
                  <a:pt x="0" y="1750636"/>
                </a:cubicBezTo>
                <a:cubicBezTo>
                  <a:pt x="0" y="1442271"/>
                  <a:pt x="253421" y="1188178"/>
                  <a:pt x="566470" y="1188178"/>
                </a:cubicBezTo>
                <a:close/>
                <a:moveTo>
                  <a:pt x="566420" y="0"/>
                </a:moveTo>
                <a:lnTo>
                  <a:pt x="5264738" y="0"/>
                </a:lnTo>
                <a:lnTo>
                  <a:pt x="5378907" y="11414"/>
                </a:lnTo>
                <a:cubicBezTo>
                  <a:pt x="5637132" y="63827"/>
                  <a:pt x="5831158" y="290475"/>
                  <a:pt x="5831158" y="562453"/>
                </a:cubicBezTo>
                <a:cubicBezTo>
                  <a:pt x="5831158" y="870818"/>
                  <a:pt x="5577737" y="1124910"/>
                  <a:pt x="5264688" y="1124910"/>
                </a:cubicBezTo>
                <a:lnTo>
                  <a:pt x="566470" y="1124910"/>
                </a:lnTo>
                <a:cubicBezTo>
                  <a:pt x="253421" y="1124910"/>
                  <a:pt x="0" y="870818"/>
                  <a:pt x="0" y="562453"/>
                </a:cubicBezTo>
                <a:cubicBezTo>
                  <a:pt x="0" y="290475"/>
                  <a:pt x="194026" y="63827"/>
                  <a:pt x="452251" y="11414"/>
                </a:cubicBezTo>
                <a:close/>
              </a:path>
            </a:pathLst>
          </a:custGeom>
          <a:pattFill prst="dkUpDiag">
            <a:fgClr>
              <a:schemeClr val="tx1">
                <a:lumMod val="85000"/>
                <a:lumOff val="15000"/>
              </a:schemeClr>
            </a:fgClr>
            <a:bgClr>
              <a:schemeClr val="bg1">
                <a:lumMod val="50000"/>
              </a:schemeClr>
            </a:bgClr>
          </a:pattFill>
        </p:spPr>
        <p:txBody>
          <a:bodyPr wrap="square">
            <a:noAutofit/>
          </a:bodyPr>
          <a:lstStyle>
            <a:lvl1pPr>
              <a:defRPr sz="1352">
                <a:solidFill>
                  <a:srgbClr val="00B0F0"/>
                </a:solidFill>
              </a:defRPr>
            </a:lvl1pPr>
          </a:lstStyle>
          <a:p>
            <a:endParaRPr lang="id-ID"/>
          </a:p>
        </p:txBody>
      </p:sp>
      <p:sp>
        <p:nvSpPr>
          <p:cNvPr id="3" name="Slide Number Placeholder 2"/>
          <p:cNvSpPr>
            <a:spLocks noGrp="1"/>
          </p:cNvSpPr>
          <p:nvPr>
            <p:ph type="sldNum" sz="quarter" idx="10"/>
          </p:nvPr>
        </p:nvSpPr>
        <p:spPr/>
        <p:txBody>
          <a:bodyPr/>
          <a:lstStyle/>
          <a:p>
            <a:fld id="{0CA3493A-4A62-4F43-8C25-6CAA8DB2E352}" type="slidenum">
              <a:rPr lang="en-US" smtClean="0"/>
              <a:pPr/>
              <a:t>‹#›</a:t>
            </a:fld>
            <a:endParaRPr lang="en-US" dirty="0"/>
          </a:p>
        </p:txBody>
      </p:sp>
    </p:spTree>
    <p:extLst>
      <p:ext uri="{BB962C8B-B14F-4D97-AF65-F5344CB8AC3E}">
        <p14:creationId xmlns:p14="http://schemas.microsoft.com/office/powerpoint/2010/main" val="89310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250" fill="hold"/>
                                        <p:tgtEl>
                                          <p:spTgt spid="19"/>
                                        </p:tgtEl>
                                        <p:attrNameLst>
                                          <p:attrName>ppt_w</p:attrName>
                                        </p:attrNameLst>
                                      </p:cBhvr>
                                      <p:tavLst>
                                        <p:tav tm="0">
                                          <p:val>
                                            <p:strVal val="2/3*#ppt_w"/>
                                          </p:val>
                                        </p:tav>
                                        <p:tav tm="100000">
                                          <p:val>
                                            <p:strVal val="#ppt_w"/>
                                          </p:val>
                                        </p:tav>
                                      </p:tavLst>
                                    </p:anim>
                                    <p:anim calcmode="lin" valueType="num">
                                      <p:cBhvr>
                                        <p:cTn id="8" dur="250" fill="hold"/>
                                        <p:tgtEl>
                                          <p:spTgt spid="19"/>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0"/>
                                  </p:stCondLst>
                                  <p:childTnLst>
                                    <p:animMotion origin="layout" path="M -4.30556E-6 0 L -4.30556E-6 0.59444 " pathEditMode="relative" rAng="0" ptsTypes="AA">
                                      <p:cBhvr>
                                        <p:cTn id="10" dur="500" spd="-100000" fill="hold"/>
                                        <p:tgtEl>
                                          <p:spTgt spid="19"/>
                                        </p:tgtEl>
                                        <p:attrNameLst>
                                          <p:attrName>ppt_x</p:attrName>
                                          <p:attrName>ppt_y</p:attrName>
                                        </p:attrNameLst>
                                      </p:cBhvr>
                                      <p:rCtr x="0" y="29722"/>
                                    </p:animMotion>
                                  </p:childTnLst>
                                </p:cTn>
                              </p:par>
                              <p:par>
                                <p:cTn id="11" presetID="23" presetClass="entr" presetSubtype="272"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250" fill="hold"/>
                                        <p:tgtEl>
                                          <p:spTgt spid="21"/>
                                        </p:tgtEl>
                                        <p:attrNameLst>
                                          <p:attrName>ppt_w</p:attrName>
                                        </p:attrNameLst>
                                      </p:cBhvr>
                                      <p:tavLst>
                                        <p:tav tm="0">
                                          <p:val>
                                            <p:strVal val="2/3*#ppt_w"/>
                                          </p:val>
                                        </p:tav>
                                        <p:tav tm="100000">
                                          <p:val>
                                            <p:strVal val="#ppt_w"/>
                                          </p:val>
                                        </p:tav>
                                      </p:tavLst>
                                    </p:anim>
                                    <p:anim calcmode="lin" valueType="num">
                                      <p:cBhvr>
                                        <p:cTn id="14" dur="250" fill="hold"/>
                                        <p:tgtEl>
                                          <p:spTgt spid="21"/>
                                        </p:tgtEl>
                                        <p:attrNameLst>
                                          <p:attrName>ppt_h</p:attrName>
                                        </p:attrNameLst>
                                      </p:cBhvr>
                                      <p:tavLst>
                                        <p:tav tm="0">
                                          <p:val>
                                            <p:strVal val="2/3*#ppt_h"/>
                                          </p:val>
                                        </p:tav>
                                        <p:tav tm="100000">
                                          <p:val>
                                            <p:strVal val="#ppt_h"/>
                                          </p:val>
                                        </p:tav>
                                      </p:tavLst>
                                    </p:anim>
                                  </p:childTnLst>
                                </p:cTn>
                              </p:par>
                              <p:par>
                                <p:cTn id="15" presetID="42" presetClass="path" presetSubtype="0" accel="49333" decel="50667" fill="hold" grpId="1" nodeType="withEffect">
                                  <p:stCondLst>
                                    <p:cond delay="0"/>
                                  </p:stCondLst>
                                  <p:childTnLst>
                                    <p:animMotion origin="layout" path="M -4.30556E-6 0 L -4.30556E-6 0.59444 " pathEditMode="relative" rAng="0" ptsTypes="AA">
                                      <p:cBhvr>
                                        <p:cTn id="16" dur="500" spd="-100000" fill="hold"/>
                                        <p:tgtEl>
                                          <p:spTgt spid="21"/>
                                        </p:tgtEl>
                                        <p:attrNameLst>
                                          <p:attrName>ppt_x</p:attrName>
                                          <p:attrName>ppt_y</p:attrName>
                                        </p:attrNameLst>
                                      </p:cBhvr>
                                      <p:rCtr x="0" y="297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19" grpId="0" animBg="1"/>
      <p:bldP spid="19" grpId="1" animBg="1"/>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49_Custom Layout">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3386085" y="653693"/>
            <a:ext cx="5528608" cy="5542129"/>
          </a:xfrm>
          <a:custGeom>
            <a:avLst/>
            <a:gdLst>
              <a:gd name="connsiteX0" fmla="*/ 604824 w 8292912"/>
              <a:gd name="connsiteY0" fmla="*/ 3560739 h 8313193"/>
              <a:gd name="connsiteX1" fmla="*/ 1032769 w 8292912"/>
              <a:gd name="connsiteY1" fmla="*/ 3737614 h 8313193"/>
              <a:gd name="connsiteX2" fmla="*/ 4575580 w 8292912"/>
              <a:gd name="connsiteY2" fmla="*/ 7280426 h 8313193"/>
              <a:gd name="connsiteX3" fmla="*/ 4575580 w 8292912"/>
              <a:gd name="connsiteY3" fmla="*/ 8136318 h 8313193"/>
              <a:gd name="connsiteX4" fmla="*/ 3722337 w 8292912"/>
              <a:gd name="connsiteY4" fmla="*/ 8136318 h 8313193"/>
              <a:gd name="connsiteX5" fmla="*/ 176877 w 8292912"/>
              <a:gd name="connsiteY5" fmla="*/ 4590857 h 8313193"/>
              <a:gd name="connsiteX6" fmla="*/ 176877 w 8292912"/>
              <a:gd name="connsiteY6" fmla="*/ 3737614 h 8313193"/>
              <a:gd name="connsiteX7" fmla="*/ 604824 w 8292912"/>
              <a:gd name="connsiteY7" fmla="*/ 3560739 h 8313193"/>
              <a:gd name="connsiteX8" fmla="*/ 1463151 w 8292912"/>
              <a:gd name="connsiteY8" fmla="*/ 2646818 h 8313193"/>
              <a:gd name="connsiteX9" fmla="*/ 1890929 w 8292912"/>
              <a:gd name="connsiteY9" fmla="*/ 2824587 h 8313193"/>
              <a:gd name="connsiteX10" fmla="*/ 5454300 w 8292912"/>
              <a:gd name="connsiteY10" fmla="*/ 6387960 h 8313193"/>
              <a:gd name="connsiteX11" fmla="*/ 5454300 w 8292912"/>
              <a:gd name="connsiteY11" fmla="*/ 7245514 h 8313193"/>
              <a:gd name="connsiteX12" fmla="*/ 4594084 w 8292912"/>
              <a:gd name="connsiteY12" fmla="*/ 7245514 h 8313193"/>
              <a:gd name="connsiteX13" fmla="*/ 1033376 w 8292912"/>
              <a:gd name="connsiteY13" fmla="*/ 3684804 h 8313193"/>
              <a:gd name="connsiteX14" fmla="*/ 1033376 w 8292912"/>
              <a:gd name="connsiteY14" fmla="*/ 2824587 h 8313193"/>
              <a:gd name="connsiteX15" fmla="*/ 1463151 w 8292912"/>
              <a:gd name="connsiteY15" fmla="*/ 2646818 h 8313193"/>
              <a:gd name="connsiteX16" fmla="*/ 2364843 w 8292912"/>
              <a:gd name="connsiteY16" fmla="*/ 1764459 h 8313193"/>
              <a:gd name="connsiteX17" fmla="*/ 2791464 w 8292912"/>
              <a:gd name="connsiteY17" fmla="*/ 1939442 h 8313193"/>
              <a:gd name="connsiteX18" fmla="*/ 6336925 w 8292912"/>
              <a:gd name="connsiteY18" fmla="*/ 5486834 h 8313193"/>
              <a:gd name="connsiteX19" fmla="*/ 6336925 w 8292912"/>
              <a:gd name="connsiteY19" fmla="*/ 6340541 h 8313193"/>
              <a:gd name="connsiteX20" fmla="*/ 5481032 w 8292912"/>
              <a:gd name="connsiteY20" fmla="*/ 6340541 h 8313193"/>
              <a:gd name="connsiteX21" fmla="*/ 1938221 w 8292912"/>
              <a:gd name="connsiteY21" fmla="*/ 2795800 h 8313193"/>
              <a:gd name="connsiteX22" fmla="*/ 1938221 w 8292912"/>
              <a:gd name="connsiteY22" fmla="*/ 1939442 h 8313193"/>
              <a:gd name="connsiteX23" fmla="*/ 2364843 w 8292912"/>
              <a:gd name="connsiteY23" fmla="*/ 1764459 h 8313193"/>
              <a:gd name="connsiteX24" fmla="*/ 3249731 w 8292912"/>
              <a:gd name="connsiteY24" fmla="*/ 891999 h 8313193"/>
              <a:gd name="connsiteX25" fmla="*/ 3677578 w 8292912"/>
              <a:gd name="connsiteY25" fmla="*/ 1066982 h 8313193"/>
              <a:gd name="connsiteX26" fmla="*/ 7224970 w 8292912"/>
              <a:gd name="connsiteY26" fmla="*/ 4614374 h 8313193"/>
              <a:gd name="connsiteX27" fmla="*/ 7224970 w 8292912"/>
              <a:gd name="connsiteY27" fmla="*/ 5468081 h 8313193"/>
              <a:gd name="connsiteX28" fmla="*/ 7224970 w 8292912"/>
              <a:gd name="connsiteY28" fmla="*/ 5470732 h 8313193"/>
              <a:gd name="connsiteX29" fmla="*/ 6368612 w 8292912"/>
              <a:gd name="connsiteY29" fmla="*/ 5470732 h 8313193"/>
              <a:gd name="connsiteX30" fmla="*/ 2823872 w 8292912"/>
              <a:gd name="connsiteY30" fmla="*/ 1923340 h 8313193"/>
              <a:gd name="connsiteX31" fmla="*/ 2823872 w 8292912"/>
              <a:gd name="connsiteY31" fmla="*/ 1066982 h 8313193"/>
              <a:gd name="connsiteX32" fmla="*/ 3249731 w 8292912"/>
              <a:gd name="connsiteY32" fmla="*/ 891999 h 8313193"/>
              <a:gd name="connsiteX33" fmla="*/ 4142359 w 8292912"/>
              <a:gd name="connsiteY33" fmla="*/ 0 h 8313193"/>
              <a:gd name="connsiteX34" fmla="*/ 4570538 w 8292912"/>
              <a:gd name="connsiteY34" fmla="*/ 177866 h 8313193"/>
              <a:gd name="connsiteX35" fmla="*/ 8117929 w 8292912"/>
              <a:gd name="connsiteY35" fmla="*/ 3740514 h 8313193"/>
              <a:gd name="connsiteX36" fmla="*/ 8117929 w 8292912"/>
              <a:gd name="connsiteY36" fmla="*/ 4601198 h 8313193"/>
              <a:gd name="connsiteX37" fmla="*/ 7261570 w 8292912"/>
              <a:gd name="connsiteY37" fmla="*/ 4601198 h 8313193"/>
              <a:gd name="connsiteX38" fmla="*/ 3714179 w 8292912"/>
              <a:gd name="connsiteY38" fmla="*/ 1035885 h 8313193"/>
              <a:gd name="connsiteX39" fmla="*/ 3714179 w 8292912"/>
              <a:gd name="connsiteY39" fmla="*/ 177866 h 8313193"/>
              <a:gd name="connsiteX40" fmla="*/ 4142359 w 8292912"/>
              <a:gd name="connsiteY40" fmla="*/ 0 h 831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292912" h="8313193">
                <a:moveTo>
                  <a:pt x="604824" y="3560739"/>
                </a:moveTo>
                <a:cubicBezTo>
                  <a:pt x="759838" y="3560739"/>
                  <a:pt x="914852" y="3619697"/>
                  <a:pt x="1032769" y="3737614"/>
                </a:cubicBezTo>
                <a:lnTo>
                  <a:pt x="4575580" y="7280426"/>
                </a:lnTo>
                <a:cubicBezTo>
                  <a:pt x="4811414" y="7516260"/>
                  <a:pt x="4811414" y="7900484"/>
                  <a:pt x="4575580" y="8136318"/>
                </a:cubicBezTo>
                <a:cubicBezTo>
                  <a:pt x="4339746" y="8372152"/>
                  <a:pt x="3955522" y="8372152"/>
                  <a:pt x="3722337" y="8136318"/>
                </a:cubicBezTo>
                <a:lnTo>
                  <a:pt x="176877" y="4590857"/>
                </a:lnTo>
                <a:cubicBezTo>
                  <a:pt x="-58958" y="4357673"/>
                  <a:pt x="-58958" y="3973448"/>
                  <a:pt x="176877" y="3737614"/>
                </a:cubicBezTo>
                <a:cubicBezTo>
                  <a:pt x="294794" y="3619697"/>
                  <a:pt x="449808" y="3560739"/>
                  <a:pt x="604824" y="3560739"/>
                </a:cubicBezTo>
                <a:close/>
                <a:moveTo>
                  <a:pt x="1463151" y="2646818"/>
                </a:moveTo>
                <a:cubicBezTo>
                  <a:pt x="1618616" y="2646818"/>
                  <a:pt x="1773748" y="2706075"/>
                  <a:pt x="1890929" y="2824587"/>
                </a:cubicBezTo>
                <a:lnTo>
                  <a:pt x="5454300" y="6387960"/>
                </a:lnTo>
                <a:cubicBezTo>
                  <a:pt x="5691326" y="6622323"/>
                  <a:pt x="5691326" y="7008488"/>
                  <a:pt x="5454300" y="7245514"/>
                </a:cubicBezTo>
                <a:cubicBezTo>
                  <a:pt x="5217275" y="7482539"/>
                  <a:pt x="4831110" y="7482539"/>
                  <a:pt x="4594084" y="7245514"/>
                </a:cubicBezTo>
                <a:lnTo>
                  <a:pt x="1033376" y="3684804"/>
                </a:lnTo>
                <a:cubicBezTo>
                  <a:pt x="796350" y="3447778"/>
                  <a:pt x="796350" y="3061613"/>
                  <a:pt x="1033376" y="2824587"/>
                </a:cubicBezTo>
                <a:cubicBezTo>
                  <a:pt x="1151888" y="2706075"/>
                  <a:pt x="1307685" y="2646818"/>
                  <a:pt x="1463151" y="2646818"/>
                </a:cubicBezTo>
                <a:close/>
                <a:moveTo>
                  <a:pt x="2364843" y="1764459"/>
                </a:moveTo>
                <a:cubicBezTo>
                  <a:pt x="2519858" y="1764459"/>
                  <a:pt x="2674872" y="1822787"/>
                  <a:pt x="2791464" y="1939442"/>
                </a:cubicBezTo>
                <a:lnTo>
                  <a:pt x="6336925" y="5486834"/>
                </a:lnTo>
                <a:cubicBezTo>
                  <a:pt x="6572759" y="5722796"/>
                  <a:pt x="6572759" y="6107230"/>
                  <a:pt x="6336925" y="6340541"/>
                </a:cubicBezTo>
                <a:cubicBezTo>
                  <a:pt x="6101091" y="6576503"/>
                  <a:pt x="5716867" y="6576503"/>
                  <a:pt x="5481032" y="6340541"/>
                </a:cubicBezTo>
                <a:lnTo>
                  <a:pt x="1938221" y="2795800"/>
                </a:lnTo>
                <a:cubicBezTo>
                  <a:pt x="1702388" y="2559838"/>
                  <a:pt x="1702388" y="2175405"/>
                  <a:pt x="1938221" y="1939442"/>
                </a:cubicBezTo>
                <a:cubicBezTo>
                  <a:pt x="2054815" y="1822787"/>
                  <a:pt x="2209829" y="1764459"/>
                  <a:pt x="2364843" y="1764459"/>
                </a:cubicBezTo>
                <a:close/>
                <a:moveTo>
                  <a:pt x="3249731" y="891999"/>
                </a:moveTo>
                <a:cubicBezTo>
                  <a:pt x="3404498" y="891999"/>
                  <a:pt x="3559597" y="950327"/>
                  <a:pt x="3677578" y="1066982"/>
                </a:cubicBezTo>
                <a:lnTo>
                  <a:pt x="7224970" y="4614374"/>
                </a:lnTo>
                <a:cubicBezTo>
                  <a:pt x="7458281" y="4850336"/>
                  <a:pt x="7458281" y="5234770"/>
                  <a:pt x="7224970" y="5468081"/>
                </a:cubicBezTo>
                <a:lnTo>
                  <a:pt x="7224970" y="5470732"/>
                </a:lnTo>
                <a:cubicBezTo>
                  <a:pt x="6989008" y="5704043"/>
                  <a:pt x="6604574" y="5704043"/>
                  <a:pt x="6368612" y="5470732"/>
                </a:cubicBezTo>
                <a:lnTo>
                  <a:pt x="2823872" y="1923340"/>
                </a:lnTo>
                <a:cubicBezTo>
                  <a:pt x="2587910" y="1687378"/>
                  <a:pt x="2587910" y="1302945"/>
                  <a:pt x="2823872" y="1066982"/>
                </a:cubicBezTo>
                <a:cubicBezTo>
                  <a:pt x="2940528" y="950327"/>
                  <a:pt x="3094963" y="891999"/>
                  <a:pt x="3249731" y="891999"/>
                </a:cubicBezTo>
                <a:close/>
                <a:moveTo>
                  <a:pt x="4142359" y="0"/>
                </a:moveTo>
                <a:cubicBezTo>
                  <a:pt x="4297458" y="0"/>
                  <a:pt x="4452556" y="59288"/>
                  <a:pt x="4570538" y="177866"/>
                </a:cubicBezTo>
                <a:lnTo>
                  <a:pt x="8117929" y="3740514"/>
                </a:lnTo>
                <a:cubicBezTo>
                  <a:pt x="8351240" y="3977668"/>
                  <a:pt x="8351240" y="4364044"/>
                  <a:pt x="8117929" y="4601198"/>
                </a:cubicBezTo>
                <a:cubicBezTo>
                  <a:pt x="7881966" y="4835688"/>
                  <a:pt x="7497533" y="4835688"/>
                  <a:pt x="7261570" y="4601198"/>
                </a:cubicBezTo>
                <a:lnTo>
                  <a:pt x="3714179" y="1035885"/>
                </a:lnTo>
                <a:cubicBezTo>
                  <a:pt x="3480868" y="798731"/>
                  <a:pt x="3480868" y="412355"/>
                  <a:pt x="3714179" y="177866"/>
                </a:cubicBezTo>
                <a:cubicBezTo>
                  <a:pt x="3832161" y="59288"/>
                  <a:pt x="3987260" y="0"/>
                  <a:pt x="4142359" y="0"/>
                </a:cubicBezTo>
                <a:close/>
              </a:path>
            </a:pathLst>
          </a:custGeom>
          <a:pattFill prst="dkUpDiag">
            <a:fgClr>
              <a:schemeClr val="tx1">
                <a:lumMod val="85000"/>
                <a:lumOff val="15000"/>
              </a:schemeClr>
            </a:fgClr>
            <a:bgClr>
              <a:schemeClr val="bg1">
                <a:lumMod val="50000"/>
              </a:schemeClr>
            </a:bgClr>
          </a:pattFill>
        </p:spPr>
        <p:txBody>
          <a:bodyPr wrap="square">
            <a:noAutofit/>
          </a:bodyPr>
          <a:lstStyle>
            <a:lvl1pPr>
              <a:defRPr sz="1352">
                <a:solidFill>
                  <a:srgbClr val="00B0F0"/>
                </a:solidFill>
              </a:defRPr>
            </a:lvl1pPr>
          </a:lstStyle>
          <a:p>
            <a:endParaRPr lang="id-ID"/>
          </a:p>
        </p:txBody>
      </p:sp>
      <p:sp>
        <p:nvSpPr>
          <p:cNvPr id="3" name="Slide Number Placeholder 2"/>
          <p:cNvSpPr>
            <a:spLocks noGrp="1"/>
          </p:cNvSpPr>
          <p:nvPr>
            <p:ph type="sldNum" sz="quarter" idx="10"/>
          </p:nvPr>
        </p:nvSpPr>
        <p:spPr/>
        <p:txBody>
          <a:bodyPr/>
          <a:lstStyle/>
          <a:p>
            <a:fld id="{0CA3493A-4A62-4F43-8C25-6CAA8DB2E352}" type="slidenum">
              <a:rPr lang="en-US" smtClean="0"/>
              <a:pPr/>
              <a:t>‹#›</a:t>
            </a:fld>
            <a:endParaRPr lang="en-US" dirty="0"/>
          </a:p>
        </p:txBody>
      </p:sp>
    </p:spTree>
    <p:extLst>
      <p:ext uri="{BB962C8B-B14F-4D97-AF65-F5344CB8AC3E}">
        <p14:creationId xmlns:p14="http://schemas.microsoft.com/office/powerpoint/2010/main" val="104607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strVal val="2/3*#ppt_w"/>
                                          </p:val>
                                        </p:tav>
                                        <p:tav tm="100000">
                                          <p:val>
                                            <p:strVal val="#ppt_w"/>
                                          </p:val>
                                        </p:tav>
                                      </p:tavLst>
                                    </p:anim>
                                    <p:anim calcmode="lin" valueType="num">
                                      <p:cBhvr>
                                        <p:cTn id="8" dur="250" fill="hold"/>
                                        <p:tgtEl>
                                          <p:spTgt spid="12"/>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0"/>
                                  </p:stCondLst>
                                  <p:childTnLst>
                                    <p:animMotion origin="layout" path="M -4.30556E-6 0 L -4.30556E-6 0.59444 " pathEditMode="relative" rAng="0" ptsTypes="AA">
                                      <p:cBhvr>
                                        <p:cTn id="10" dur="500" spd="-100000" fill="hold"/>
                                        <p:tgtEl>
                                          <p:spTgt spid="12"/>
                                        </p:tgtEl>
                                        <p:attrNameLst>
                                          <p:attrName>ppt_x</p:attrName>
                                          <p:attrName>ppt_y</p:attrName>
                                        </p:attrNameLst>
                                      </p:cBhvr>
                                      <p:rCtr x="0" y="297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63_Custom Layout">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5764622" y="504405"/>
            <a:ext cx="5675326" cy="5849191"/>
          </a:xfrm>
          <a:custGeom>
            <a:avLst/>
            <a:gdLst>
              <a:gd name="connsiteX0" fmla="*/ 7931537 w 8512989"/>
              <a:gd name="connsiteY0" fmla="*/ 3168054 h 8773786"/>
              <a:gd name="connsiteX1" fmla="*/ 8512989 w 8512989"/>
              <a:gd name="connsiteY1" fmla="*/ 3719280 h 8773786"/>
              <a:gd name="connsiteX2" fmla="*/ 8512989 w 8512989"/>
              <a:gd name="connsiteY2" fmla="*/ 5054142 h 8773786"/>
              <a:gd name="connsiteX3" fmla="*/ 7931537 w 8512989"/>
              <a:gd name="connsiteY3" fmla="*/ 5603878 h 8773786"/>
              <a:gd name="connsiteX4" fmla="*/ 7350086 w 8512989"/>
              <a:gd name="connsiteY4" fmla="*/ 5054142 h 8773786"/>
              <a:gd name="connsiteX5" fmla="*/ 7350086 w 8512989"/>
              <a:gd name="connsiteY5" fmla="*/ 3719280 h 8773786"/>
              <a:gd name="connsiteX6" fmla="*/ 7931537 w 8512989"/>
              <a:gd name="connsiteY6" fmla="*/ 3168054 h 8773786"/>
              <a:gd name="connsiteX7" fmla="*/ 581260 w 8512989"/>
              <a:gd name="connsiteY7" fmla="*/ 3168054 h 8773786"/>
              <a:gd name="connsiteX8" fmla="*/ 1160952 w 8512989"/>
              <a:gd name="connsiteY8" fmla="*/ 3719280 h 8773786"/>
              <a:gd name="connsiteX9" fmla="*/ 1160952 w 8512989"/>
              <a:gd name="connsiteY9" fmla="*/ 5054142 h 8773786"/>
              <a:gd name="connsiteX10" fmla="*/ 581260 w 8512989"/>
              <a:gd name="connsiteY10" fmla="*/ 5603878 h 8773786"/>
              <a:gd name="connsiteX11" fmla="*/ 0 w 8512989"/>
              <a:gd name="connsiteY11" fmla="*/ 5054142 h 8773786"/>
              <a:gd name="connsiteX12" fmla="*/ 0 w 8512989"/>
              <a:gd name="connsiteY12" fmla="*/ 3719280 h 8773786"/>
              <a:gd name="connsiteX13" fmla="*/ 581260 w 8512989"/>
              <a:gd name="connsiteY13" fmla="*/ 3168054 h 8773786"/>
              <a:gd name="connsiteX14" fmla="*/ 6706389 w 8512989"/>
              <a:gd name="connsiteY14" fmla="*/ 2079905 h 8773786"/>
              <a:gd name="connsiteX15" fmla="*/ 7287651 w 8512989"/>
              <a:gd name="connsiteY15" fmla="*/ 2630962 h 8773786"/>
              <a:gd name="connsiteX16" fmla="*/ 7287651 w 8512989"/>
              <a:gd name="connsiteY16" fmla="*/ 6142826 h 8773786"/>
              <a:gd name="connsiteX17" fmla="*/ 6706389 w 8512989"/>
              <a:gd name="connsiteY17" fmla="*/ 6693883 h 8773786"/>
              <a:gd name="connsiteX18" fmla="*/ 6126699 w 8512989"/>
              <a:gd name="connsiteY18" fmla="*/ 6142826 h 8773786"/>
              <a:gd name="connsiteX19" fmla="*/ 6126699 w 8512989"/>
              <a:gd name="connsiteY19" fmla="*/ 2630962 h 8773786"/>
              <a:gd name="connsiteX20" fmla="*/ 6706389 w 8512989"/>
              <a:gd name="connsiteY20" fmla="*/ 2079905 h 8773786"/>
              <a:gd name="connsiteX21" fmla="*/ 1805030 w 8512989"/>
              <a:gd name="connsiteY21" fmla="*/ 2079905 h 8773786"/>
              <a:gd name="connsiteX22" fmla="*/ 2386291 w 8512989"/>
              <a:gd name="connsiteY22" fmla="*/ 2630962 h 8773786"/>
              <a:gd name="connsiteX23" fmla="*/ 2386291 w 8512989"/>
              <a:gd name="connsiteY23" fmla="*/ 6142826 h 8773786"/>
              <a:gd name="connsiteX24" fmla="*/ 1805030 w 8512989"/>
              <a:gd name="connsiteY24" fmla="*/ 6693883 h 8773786"/>
              <a:gd name="connsiteX25" fmla="*/ 1225340 w 8512989"/>
              <a:gd name="connsiteY25" fmla="*/ 6142826 h 8773786"/>
              <a:gd name="connsiteX26" fmla="*/ 1225340 w 8512989"/>
              <a:gd name="connsiteY26" fmla="*/ 2630962 h 8773786"/>
              <a:gd name="connsiteX27" fmla="*/ 1805030 w 8512989"/>
              <a:gd name="connsiteY27" fmla="*/ 2079905 h 8773786"/>
              <a:gd name="connsiteX28" fmla="*/ 5482621 w 8512989"/>
              <a:gd name="connsiteY28" fmla="*/ 999170 h 8773786"/>
              <a:gd name="connsiteX29" fmla="*/ 6062311 w 8512989"/>
              <a:gd name="connsiteY29" fmla="*/ 1550141 h 8773786"/>
              <a:gd name="connsiteX30" fmla="*/ 6062311 w 8512989"/>
              <a:gd name="connsiteY30" fmla="*/ 7223646 h 8773786"/>
              <a:gd name="connsiteX31" fmla="*/ 5482621 w 8512989"/>
              <a:gd name="connsiteY31" fmla="*/ 7774616 h 8773786"/>
              <a:gd name="connsiteX32" fmla="*/ 4901359 w 8512989"/>
              <a:gd name="connsiteY32" fmla="*/ 7223646 h 8773786"/>
              <a:gd name="connsiteX33" fmla="*/ 4901359 w 8512989"/>
              <a:gd name="connsiteY33" fmla="*/ 1550141 h 8773786"/>
              <a:gd name="connsiteX34" fmla="*/ 5482621 w 8512989"/>
              <a:gd name="connsiteY34" fmla="*/ 999170 h 8773786"/>
              <a:gd name="connsiteX35" fmla="*/ 3031155 w 8512989"/>
              <a:gd name="connsiteY35" fmla="*/ 999170 h 8773786"/>
              <a:gd name="connsiteX36" fmla="*/ 3611631 w 8512989"/>
              <a:gd name="connsiteY36" fmla="*/ 1550141 h 8773786"/>
              <a:gd name="connsiteX37" fmla="*/ 3611631 w 8512989"/>
              <a:gd name="connsiteY37" fmla="*/ 7223646 h 8773786"/>
              <a:gd name="connsiteX38" fmla="*/ 3031155 w 8512989"/>
              <a:gd name="connsiteY38" fmla="*/ 7774616 h 8773786"/>
              <a:gd name="connsiteX39" fmla="*/ 2450679 w 8512989"/>
              <a:gd name="connsiteY39" fmla="*/ 7223646 h 8773786"/>
              <a:gd name="connsiteX40" fmla="*/ 2450679 w 8512989"/>
              <a:gd name="connsiteY40" fmla="*/ 1550141 h 8773786"/>
              <a:gd name="connsiteX41" fmla="*/ 3031155 w 8512989"/>
              <a:gd name="connsiteY41" fmla="*/ 999170 h 8773786"/>
              <a:gd name="connsiteX42" fmla="*/ 4256494 w 8512989"/>
              <a:gd name="connsiteY42" fmla="*/ 0 h 8773786"/>
              <a:gd name="connsiteX43" fmla="*/ 4836971 w 8512989"/>
              <a:gd name="connsiteY43" fmla="*/ 551155 h 8773786"/>
              <a:gd name="connsiteX44" fmla="*/ 4836971 w 8512989"/>
              <a:gd name="connsiteY44" fmla="*/ 8222631 h 8773786"/>
              <a:gd name="connsiteX45" fmla="*/ 4256494 w 8512989"/>
              <a:gd name="connsiteY45" fmla="*/ 8773786 h 8773786"/>
              <a:gd name="connsiteX46" fmla="*/ 3676019 w 8512989"/>
              <a:gd name="connsiteY46" fmla="*/ 8222631 h 8773786"/>
              <a:gd name="connsiteX47" fmla="*/ 3676019 w 8512989"/>
              <a:gd name="connsiteY47" fmla="*/ 551155 h 8773786"/>
              <a:gd name="connsiteX48" fmla="*/ 4256494 w 8512989"/>
              <a:gd name="connsiteY48" fmla="*/ 0 h 877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512989" h="8773786">
                <a:moveTo>
                  <a:pt x="7931537" y="3168054"/>
                </a:moveTo>
                <a:cubicBezTo>
                  <a:pt x="8250551" y="3168054"/>
                  <a:pt x="8512989" y="3416850"/>
                  <a:pt x="8512989" y="3719280"/>
                </a:cubicBezTo>
                <a:lnTo>
                  <a:pt x="8512989" y="5054142"/>
                </a:lnTo>
                <a:cubicBezTo>
                  <a:pt x="8512989" y="5356571"/>
                  <a:pt x="8250551" y="5603878"/>
                  <a:pt x="7931537" y="5603878"/>
                </a:cubicBezTo>
                <a:cubicBezTo>
                  <a:pt x="7612525" y="5603878"/>
                  <a:pt x="7350086" y="5356571"/>
                  <a:pt x="7350086" y="5054142"/>
                </a:cubicBezTo>
                <a:lnTo>
                  <a:pt x="7350086" y="3719280"/>
                </a:lnTo>
                <a:cubicBezTo>
                  <a:pt x="7350086" y="3416850"/>
                  <a:pt x="7612525" y="3168054"/>
                  <a:pt x="7931537" y="3168054"/>
                </a:cubicBezTo>
                <a:close/>
                <a:moveTo>
                  <a:pt x="581260" y="3168054"/>
                </a:moveTo>
                <a:cubicBezTo>
                  <a:pt x="900169" y="3168054"/>
                  <a:pt x="1160952" y="3416850"/>
                  <a:pt x="1160952" y="3719280"/>
                </a:cubicBezTo>
                <a:lnTo>
                  <a:pt x="1160952" y="5054142"/>
                </a:lnTo>
                <a:cubicBezTo>
                  <a:pt x="1160952" y="5356571"/>
                  <a:pt x="900169" y="5603878"/>
                  <a:pt x="581260" y="5603878"/>
                </a:cubicBezTo>
                <a:cubicBezTo>
                  <a:pt x="260782" y="5603878"/>
                  <a:pt x="0" y="5356571"/>
                  <a:pt x="0" y="5054142"/>
                </a:cubicBezTo>
                <a:lnTo>
                  <a:pt x="0" y="3719280"/>
                </a:lnTo>
                <a:cubicBezTo>
                  <a:pt x="0" y="3416850"/>
                  <a:pt x="260782" y="3168054"/>
                  <a:pt x="581260" y="3168054"/>
                </a:cubicBezTo>
                <a:close/>
                <a:moveTo>
                  <a:pt x="6706389" y="2079905"/>
                </a:moveTo>
                <a:cubicBezTo>
                  <a:pt x="7026869" y="2079905"/>
                  <a:pt x="7287651" y="2327136"/>
                  <a:pt x="7287651" y="2630962"/>
                </a:cubicBezTo>
                <a:lnTo>
                  <a:pt x="7287651" y="6142826"/>
                </a:lnTo>
                <a:cubicBezTo>
                  <a:pt x="7287651" y="6445163"/>
                  <a:pt x="7026869" y="6693883"/>
                  <a:pt x="6706389" y="6693883"/>
                </a:cubicBezTo>
                <a:cubicBezTo>
                  <a:pt x="6387481" y="6693883"/>
                  <a:pt x="6126699" y="6445163"/>
                  <a:pt x="6126699" y="6142826"/>
                </a:cubicBezTo>
                <a:lnTo>
                  <a:pt x="6126699" y="2630962"/>
                </a:lnTo>
                <a:cubicBezTo>
                  <a:pt x="6126699" y="2327136"/>
                  <a:pt x="6387481" y="2079905"/>
                  <a:pt x="6706389" y="2079905"/>
                </a:cubicBezTo>
                <a:close/>
                <a:moveTo>
                  <a:pt x="1805030" y="2079905"/>
                </a:moveTo>
                <a:cubicBezTo>
                  <a:pt x="2125509" y="2079905"/>
                  <a:pt x="2386291" y="2327136"/>
                  <a:pt x="2386291" y="2630962"/>
                </a:cubicBezTo>
                <a:lnTo>
                  <a:pt x="2386291" y="6142826"/>
                </a:lnTo>
                <a:cubicBezTo>
                  <a:pt x="2386291" y="6445163"/>
                  <a:pt x="2125509" y="6693883"/>
                  <a:pt x="1805030" y="6693883"/>
                </a:cubicBezTo>
                <a:cubicBezTo>
                  <a:pt x="1486122" y="6693883"/>
                  <a:pt x="1225340" y="6445163"/>
                  <a:pt x="1225340" y="6142826"/>
                </a:cubicBezTo>
                <a:lnTo>
                  <a:pt x="1225340" y="2630962"/>
                </a:lnTo>
                <a:cubicBezTo>
                  <a:pt x="1225340" y="2327136"/>
                  <a:pt x="1486122" y="2079905"/>
                  <a:pt x="1805030" y="2079905"/>
                </a:cubicBezTo>
                <a:close/>
                <a:moveTo>
                  <a:pt x="5482621" y="999170"/>
                </a:moveTo>
                <a:cubicBezTo>
                  <a:pt x="5801529" y="999170"/>
                  <a:pt x="6062311" y="1246362"/>
                  <a:pt x="6062311" y="1550141"/>
                </a:cubicBezTo>
                <a:lnTo>
                  <a:pt x="6062311" y="7223646"/>
                </a:lnTo>
                <a:cubicBezTo>
                  <a:pt x="6062311" y="7527424"/>
                  <a:pt x="5801529" y="7774616"/>
                  <a:pt x="5482621" y="7774616"/>
                </a:cubicBezTo>
                <a:cubicBezTo>
                  <a:pt x="5162141" y="7774616"/>
                  <a:pt x="4901359" y="7527424"/>
                  <a:pt x="4901359" y="7223646"/>
                </a:cubicBezTo>
                <a:lnTo>
                  <a:pt x="4901359" y="1550141"/>
                </a:lnTo>
                <a:cubicBezTo>
                  <a:pt x="4901359" y="1246362"/>
                  <a:pt x="5162141" y="999170"/>
                  <a:pt x="5482621" y="999170"/>
                </a:cubicBezTo>
                <a:close/>
                <a:moveTo>
                  <a:pt x="3031155" y="999170"/>
                </a:moveTo>
                <a:cubicBezTo>
                  <a:pt x="3349633" y="999170"/>
                  <a:pt x="3611631" y="1246362"/>
                  <a:pt x="3611631" y="1550141"/>
                </a:cubicBezTo>
                <a:lnTo>
                  <a:pt x="3611631" y="7223646"/>
                </a:lnTo>
                <a:cubicBezTo>
                  <a:pt x="3611631" y="7527424"/>
                  <a:pt x="3349633" y="7774616"/>
                  <a:pt x="3031155" y="7774616"/>
                </a:cubicBezTo>
                <a:cubicBezTo>
                  <a:pt x="2712679" y="7774616"/>
                  <a:pt x="2450679" y="7527424"/>
                  <a:pt x="2450679" y="7223646"/>
                </a:cubicBezTo>
                <a:lnTo>
                  <a:pt x="2450679" y="1550141"/>
                </a:lnTo>
                <a:cubicBezTo>
                  <a:pt x="2450679" y="1246362"/>
                  <a:pt x="2712679" y="999170"/>
                  <a:pt x="3031155" y="999170"/>
                </a:cubicBezTo>
                <a:close/>
                <a:moveTo>
                  <a:pt x="4256494" y="0"/>
                </a:moveTo>
                <a:cubicBezTo>
                  <a:pt x="4574973" y="0"/>
                  <a:pt x="4836971" y="247276"/>
                  <a:pt x="4836971" y="551155"/>
                </a:cubicBezTo>
                <a:lnTo>
                  <a:pt x="4836971" y="8222631"/>
                </a:lnTo>
                <a:cubicBezTo>
                  <a:pt x="4836971" y="8525022"/>
                  <a:pt x="4574973" y="8773786"/>
                  <a:pt x="4256494" y="8773786"/>
                </a:cubicBezTo>
                <a:cubicBezTo>
                  <a:pt x="3936449" y="8773786"/>
                  <a:pt x="3676019" y="8525022"/>
                  <a:pt x="3676019" y="8222631"/>
                </a:cubicBezTo>
                <a:lnTo>
                  <a:pt x="3676019" y="551155"/>
                </a:lnTo>
                <a:cubicBezTo>
                  <a:pt x="3676019" y="247276"/>
                  <a:pt x="3936449" y="0"/>
                  <a:pt x="4256494" y="0"/>
                </a:cubicBezTo>
                <a:close/>
              </a:path>
            </a:pathLst>
          </a:custGeom>
          <a:pattFill prst="dkUpDiag">
            <a:fgClr>
              <a:schemeClr val="tx1">
                <a:lumMod val="85000"/>
                <a:lumOff val="15000"/>
              </a:schemeClr>
            </a:fgClr>
            <a:bgClr>
              <a:schemeClr val="bg1">
                <a:lumMod val="50000"/>
              </a:schemeClr>
            </a:bgClr>
          </a:pattFill>
        </p:spPr>
        <p:txBody>
          <a:bodyPr wrap="square">
            <a:noAutofit/>
          </a:bodyPr>
          <a:lstStyle>
            <a:lvl1pPr>
              <a:defRPr sz="1352">
                <a:solidFill>
                  <a:srgbClr val="00B0F0"/>
                </a:solidFill>
              </a:defRPr>
            </a:lvl1pPr>
          </a:lstStyle>
          <a:p>
            <a:r>
              <a:rPr lang="en-US" dirty="0"/>
              <a:t>v</a:t>
            </a:r>
            <a:endParaRPr lang="id-ID" dirty="0"/>
          </a:p>
        </p:txBody>
      </p:sp>
      <p:sp>
        <p:nvSpPr>
          <p:cNvPr id="3" name="Slide Number Placeholder 2"/>
          <p:cNvSpPr>
            <a:spLocks noGrp="1"/>
          </p:cNvSpPr>
          <p:nvPr>
            <p:ph type="sldNum" sz="quarter" idx="10"/>
          </p:nvPr>
        </p:nvSpPr>
        <p:spPr/>
        <p:txBody>
          <a:bodyPr/>
          <a:lstStyle/>
          <a:p>
            <a:fld id="{0CA3493A-4A62-4F43-8C25-6CAA8DB2E352}" type="slidenum">
              <a:rPr lang="en-US" smtClean="0"/>
              <a:pPr/>
              <a:t>‹#›</a:t>
            </a:fld>
            <a:endParaRPr lang="en-US" dirty="0"/>
          </a:p>
        </p:txBody>
      </p:sp>
    </p:spTree>
    <p:extLst>
      <p:ext uri="{BB962C8B-B14F-4D97-AF65-F5344CB8AC3E}">
        <p14:creationId xmlns:p14="http://schemas.microsoft.com/office/powerpoint/2010/main" val="346128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strVal val="2/3*#ppt_w"/>
                                          </p:val>
                                        </p:tav>
                                        <p:tav tm="100000">
                                          <p:val>
                                            <p:strVal val="#ppt_w"/>
                                          </p:val>
                                        </p:tav>
                                      </p:tavLst>
                                    </p:anim>
                                    <p:anim calcmode="lin" valueType="num">
                                      <p:cBhvr>
                                        <p:cTn id="8" dur="250" fill="hold"/>
                                        <p:tgtEl>
                                          <p:spTgt spid="6"/>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0"/>
                                  </p:stCondLst>
                                  <p:childTnLst>
                                    <p:animMotion origin="layout" path="M -4.30556E-6 0 L -4.30556E-6 0.59444 " pathEditMode="relative" rAng="0" ptsTypes="AA">
                                      <p:cBhvr>
                                        <p:cTn id="10" dur="500" spd="-100000" fill="hold"/>
                                        <p:tgtEl>
                                          <p:spTgt spid="6"/>
                                        </p:tgtEl>
                                        <p:attrNameLst>
                                          <p:attrName>ppt_x</p:attrName>
                                          <p:attrName>ppt_y</p:attrName>
                                        </p:attrNameLst>
                                      </p:cBhvr>
                                      <p:rCtr x="0" y="297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69_Custom Layout">
    <p:spTree>
      <p:nvGrpSpPr>
        <p:cNvPr id="1" name=""/>
        <p:cNvGrpSpPr/>
        <p:nvPr/>
      </p:nvGrpSpPr>
      <p:grpSpPr>
        <a:xfrm>
          <a:off x="0" y="0"/>
          <a:ext cx="0" cy="0"/>
          <a:chOff x="0" y="0"/>
          <a:chExt cx="0" cy="0"/>
        </a:xfrm>
      </p:grpSpPr>
      <p:sp>
        <p:nvSpPr>
          <p:cNvPr id="11" name="Picture Placeholder 10"/>
          <p:cNvSpPr>
            <a:spLocks noGrp="1"/>
          </p:cNvSpPr>
          <p:nvPr>
            <p:ph type="pic" sz="quarter" idx="11" hasCustomPrompt="1"/>
          </p:nvPr>
        </p:nvSpPr>
        <p:spPr>
          <a:xfrm>
            <a:off x="394447" y="0"/>
            <a:ext cx="6858000" cy="6858000"/>
          </a:xfrm>
          <a:custGeom>
            <a:avLst/>
            <a:gdLst>
              <a:gd name="connsiteX0" fmla="*/ 4114947 w 10287000"/>
              <a:gd name="connsiteY0" fmla="*/ 8232163 h 10287000"/>
              <a:gd name="connsiteX1" fmla="*/ 6168770 w 10287000"/>
              <a:gd name="connsiteY1" fmla="*/ 8232163 h 10287000"/>
              <a:gd name="connsiteX2" fmla="*/ 4114947 w 10287000"/>
              <a:gd name="connsiteY2" fmla="*/ 10287000 h 10287000"/>
              <a:gd name="connsiteX3" fmla="*/ 2053818 w 10287000"/>
              <a:gd name="connsiteY3" fmla="*/ 8232163 h 10287000"/>
              <a:gd name="connsiteX4" fmla="*/ 4107644 w 10287000"/>
              <a:gd name="connsiteY4" fmla="*/ 8232163 h 10287000"/>
              <a:gd name="connsiteX5" fmla="*/ 2053818 w 10287000"/>
              <a:gd name="connsiteY5" fmla="*/ 10287000 h 10287000"/>
              <a:gd name="connsiteX6" fmla="*/ 6179353 w 10287000"/>
              <a:gd name="connsiteY6" fmla="*/ 6167678 h 10287000"/>
              <a:gd name="connsiteX7" fmla="*/ 10287000 w 10287000"/>
              <a:gd name="connsiteY7" fmla="*/ 6167678 h 10287000"/>
              <a:gd name="connsiteX8" fmla="*/ 8223534 w 10287000"/>
              <a:gd name="connsiteY8" fmla="*/ 8232163 h 10287000"/>
              <a:gd name="connsiteX9" fmla="*/ 10276402 w 10287000"/>
              <a:gd name="connsiteY9" fmla="*/ 8232163 h 10287000"/>
              <a:gd name="connsiteX10" fmla="*/ 8222578 w 10287000"/>
              <a:gd name="connsiteY10" fmla="*/ 10287000 h 10287000"/>
              <a:gd name="connsiteX11" fmla="*/ 8222578 w 10287000"/>
              <a:gd name="connsiteY11" fmla="*/ 8233118 h 10287000"/>
              <a:gd name="connsiteX12" fmla="*/ 6179353 w 10287000"/>
              <a:gd name="connsiteY12" fmla="*/ 10277353 h 10287000"/>
              <a:gd name="connsiteX13" fmla="*/ 0 w 10287000"/>
              <a:gd name="connsiteY13" fmla="*/ 6167678 h 10287000"/>
              <a:gd name="connsiteX14" fmla="*/ 4107651 w 10287000"/>
              <a:gd name="connsiteY14" fmla="*/ 6167678 h 10287000"/>
              <a:gd name="connsiteX15" fmla="*/ 0 w 10287000"/>
              <a:gd name="connsiteY15" fmla="*/ 10277353 h 10287000"/>
              <a:gd name="connsiteX16" fmla="*/ 4114947 w 10287000"/>
              <a:gd name="connsiteY16" fmla="*/ 4109675 h 10287000"/>
              <a:gd name="connsiteX17" fmla="*/ 6179353 w 10287000"/>
              <a:gd name="connsiteY17" fmla="*/ 4109675 h 10287000"/>
              <a:gd name="connsiteX18" fmla="*/ 8222578 w 10287000"/>
              <a:gd name="connsiteY18" fmla="*/ 4109675 h 10287000"/>
              <a:gd name="connsiteX19" fmla="*/ 8222593 w 10287000"/>
              <a:gd name="connsiteY19" fmla="*/ 4109675 h 10287000"/>
              <a:gd name="connsiteX20" fmla="*/ 10276402 w 10287000"/>
              <a:gd name="connsiteY20" fmla="*/ 4109675 h 10287000"/>
              <a:gd name="connsiteX21" fmla="*/ 8222578 w 10287000"/>
              <a:gd name="connsiteY21" fmla="*/ 6164513 h 10287000"/>
              <a:gd name="connsiteX22" fmla="*/ 8222578 w 10287000"/>
              <a:gd name="connsiteY22" fmla="*/ 4109690 h 10287000"/>
              <a:gd name="connsiteX23" fmla="*/ 4114947 w 10287000"/>
              <a:gd name="connsiteY23" fmla="*/ 8219351 h 10287000"/>
              <a:gd name="connsiteX24" fmla="*/ 6179353 w 10287000"/>
              <a:gd name="connsiteY24" fmla="*/ 2054838 h 10287000"/>
              <a:gd name="connsiteX25" fmla="*/ 8222578 w 10287000"/>
              <a:gd name="connsiteY25" fmla="*/ 2054838 h 10287000"/>
              <a:gd name="connsiteX26" fmla="*/ 8233176 w 10287000"/>
              <a:gd name="connsiteY26" fmla="*/ 2054838 h 10287000"/>
              <a:gd name="connsiteX27" fmla="*/ 10276402 w 10287000"/>
              <a:gd name="connsiteY27" fmla="*/ 2054838 h 10287000"/>
              <a:gd name="connsiteX28" fmla="*/ 8222578 w 10287000"/>
              <a:gd name="connsiteY28" fmla="*/ 4109675 h 10287000"/>
              <a:gd name="connsiteX29" fmla="*/ 8222578 w 10287000"/>
              <a:gd name="connsiteY29" fmla="*/ 2065441 h 10287000"/>
              <a:gd name="connsiteX30" fmla="*/ 6179353 w 10287000"/>
              <a:gd name="connsiteY30" fmla="*/ 4109675 h 10287000"/>
              <a:gd name="connsiteX31" fmla="*/ 4114947 w 10287000"/>
              <a:gd name="connsiteY31" fmla="*/ 2 h 10287000"/>
              <a:gd name="connsiteX32" fmla="*/ 6168770 w 10287000"/>
              <a:gd name="connsiteY32" fmla="*/ 2 h 10287000"/>
              <a:gd name="connsiteX33" fmla="*/ 4114947 w 10287000"/>
              <a:gd name="connsiteY33" fmla="*/ 2054840 h 10287000"/>
              <a:gd name="connsiteX34" fmla="*/ 1 w 10287000"/>
              <a:gd name="connsiteY34" fmla="*/ 2 h 10287000"/>
              <a:gd name="connsiteX35" fmla="*/ 4107651 w 10287000"/>
              <a:gd name="connsiteY35" fmla="*/ 2 h 10287000"/>
              <a:gd name="connsiteX36" fmla="*/ 2053825 w 10287000"/>
              <a:gd name="connsiteY36" fmla="*/ 2054840 h 10287000"/>
              <a:gd name="connsiteX37" fmla="*/ 4114947 w 10287000"/>
              <a:gd name="connsiteY37" fmla="*/ 2054840 h 10287000"/>
              <a:gd name="connsiteX38" fmla="*/ 6161466 w 10287000"/>
              <a:gd name="connsiteY38" fmla="*/ 2054840 h 10287000"/>
              <a:gd name="connsiteX39" fmla="*/ 2053818 w 10287000"/>
              <a:gd name="connsiteY39" fmla="*/ 6164513 h 10287000"/>
              <a:gd name="connsiteX40" fmla="*/ 2053818 w 10287000"/>
              <a:gd name="connsiteY40" fmla="*/ 4109683 h 10287000"/>
              <a:gd name="connsiteX41" fmla="*/ 0 w 10287000"/>
              <a:gd name="connsiteY41" fmla="*/ 6164513 h 10287000"/>
              <a:gd name="connsiteX42" fmla="*/ 0 w 10287000"/>
              <a:gd name="connsiteY42" fmla="*/ 4109675 h 10287000"/>
              <a:gd name="connsiteX43" fmla="*/ 1 w 10287000"/>
              <a:gd name="connsiteY43" fmla="*/ 4109675 h 10287000"/>
              <a:gd name="connsiteX44" fmla="*/ 2053818 w 10287000"/>
              <a:gd name="connsiteY44" fmla="*/ 4109675 h 10287000"/>
              <a:gd name="connsiteX45" fmla="*/ 2053818 w 10287000"/>
              <a:gd name="connsiteY45" fmla="*/ 2054847 h 10287000"/>
              <a:gd name="connsiteX46" fmla="*/ 1 w 10287000"/>
              <a:gd name="connsiteY46" fmla="*/ 4109675 h 10287000"/>
              <a:gd name="connsiteX47" fmla="*/ 6179353 w 10287000"/>
              <a:gd name="connsiteY47" fmla="*/ 0 h 10287000"/>
              <a:gd name="connsiteX48" fmla="*/ 8233176 w 10287000"/>
              <a:gd name="connsiteY48" fmla="*/ 0 h 10287000"/>
              <a:gd name="connsiteX49" fmla="*/ 10276402 w 10287000"/>
              <a:gd name="connsiteY49" fmla="*/ 0 h 10287000"/>
              <a:gd name="connsiteX50" fmla="*/ 8222578 w 10287000"/>
              <a:gd name="connsiteY50" fmla="*/ 2054838 h 10287000"/>
              <a:gd name="connsiteX51" fmla="*/ 8222578 w 10287000"/>
              <a:gd name="connsiteY51" fmla="*/ 10603 h 10287000"/>
              <a:gd name="connsiteX52" fmla="*/ 6179353 w 10287000"/>
              <a:gd name="connsiteY52" fmla="*/ 2054838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287000" h="10287000">
                <a:moveTo>
                  <a:pt x="4114947" y="8232163"/>
                </a:moveTo>
                <a:lnTo>
                  <a:pt x="6168770" y="8232163"/>
                </a:lnTo>
                <a:lnTo>
                  <a:pt x="4114947" y="10287000"/>
                </a:lnTo>
                <a:close/>
                <a:moveTo>
                  <a:pt x="2053818" y="8232163"/>
                </a:moveTo>
                <a:lnTo>
                  <a:pt x="4107644" y="8232163"/>
                </a:lnTo>
                <a:lnTo>
                  <a:pt x="2053818" y="10287000"/>
                </a:lnTo>
                <a:close/>
                <a:moveTo>
                  <a:pt x="6179353" y="6167678"/>
                </a:moveTo>
                <a:lnTo>
                  <a:pt x="10287000" y="6167678"/>
                </a:lnTo>
                <a:lnTo>
                  <a:pt x="8223534" y="8232163"/>
                </a:lnTo>
                <a:lnTo>
                  <a:pt x="10276402" y="8232163"/>
                </a:lnTo>
                <a:lnTo>
                  <a:pt x="8222578" y="10287000"/>
                </a:lnTo>
                <a:lnTo>
                  <a:pt x="8222578" y="8233118"/>
                </a:lnTo>
                <a:lnTo>
                  <a:pt x="6179353" y="10277353"/>
                </a:lnTo>
                <a:close/>
                <a:moveTo>
                  <a:pt x="0" y="6167678"/>
                </a:moveTo>
                <a:lnTo>
                  <a:pt x="4107651" y="6167678"/>
                </a:lnTo>
                <a:lnTo>
                  <a:pt x="0" y="10277353"/>
                </a:lnTo>
                <a:close/>
                <a:moveTo>
                  <a:pt x="4114947" y="4109675"/>
                </a:moveTo>
                <a:lnTo>
                  <a:pt x="6179353" y="4109675"/>
                </a:lnTo>
                <a:lnTo>
                  <a:pt x="8222578" y="4109675"/>
                </a:lnTo>
                <a:lnTo>
                  <a:pt x="8222593" y="4109675"/>
                </a:lnTo>
                <a:lnTo>
                  <a:pt x="10276402" y="4109675"/>
                </a:lnTo>
                <a:lnTo>
                  <a:pt x="8222578" y="6164513"/>
                </a:lnTo>
                <a:lnTo>
                  <a:pt x="8222578" y="4109690"/>
                </a:lnTo>
                <a:lnTo>
                  <a:pt x="4114947" y="8219351"/>
                </a:lnTo>
                <a:close/>
                <a:moveTo>
                  <a:pt x="6179353" y="2054838"/>
                </a:moveTo>
                <a:lnTo>
                  <a:pt x="8222578" y="2054838"/>
                </a:lnTo>
                <a:lnTo>
                  <a:pt x="8233176" y="2054838"/>
                </a:lnTo>
                <a:lnTo>
                  <a:pt x="10276402" y="2054838"/>
                </a:lnTo>
                <a:lnTo>
                  <a:pt x="8222578" y="4109675"/>
                </a:lnTo>
                <a:lnTo>
                  <a:pt x="8222578" y="2065441"/>
                </a:lnTo>
                <a:lnTo>
                  <a:pt x="6179353" y="4109675"/>
                </a:lnTo>
                <a:close/>
                <a:moveTo>
                  <a:pt x="4114947" y="2"/>
                </a:moveTo>
                <a:lnTo>
                  <a:pt x="6168770" y="2"/>
                </a:lnTo>
                <a:lnTo>
                  <a:pt x="4114947" y="2054840"/>
                </a:lnTo>
                <a:close/>
                <a:moveTo>
                  <a:pt x="1" y="2"/>
                </a:moveTo>
                <a:lnTo>
                  <a:pt x="4107651" y="2"/>
                </a:lnTo>
                <a:lnTo>
                  <a:pt x="2053825" y="2054840"/>
                </a:lnTo>
                <a:lnTo>
                  <a:pt x="4114947" y="2054840"/>
                </a:lnTo>
                <a:lnTo>
                  <a:pt x="6161466" y="2054840"/>
                </a:lnTo>
                <a:lnTo>
                  <a:pt x="2053818" y="6164513"/>
                </a:lnTo>
                <a:lnTo>
                  <a:pt x="2053818" y="4109683"/>
                </a:lnTo>
                <a:lnTo>
                  <a:pt x="0" y="6164513"/>
                </a:lnTo>
                <a:lnTo>
                  <a:pt x="0" y="4109675"/>
                </a:lnTo>
                <a:lnTo>
                  <a:pt x="1" y="4109675"/>
                </a:lnTo>
                <a:lnTo>
                  <a:pt x="2053818" y="4109675"/>
                </a:lnTo>
                <a:lnTo>
                  <a:pt x="2053818" y="2054847"/>
                </a:lnTo>
                <a:lnTo>
                  <a:pt x="1" y="4109675"/>
                </a:lnTo>
                <a:close/>
                <a:moveTo>
                  <a:pt x="6179353" y="0"/>
                </a:moveTo>
                <a:lnTo>
                  <a:pt x="8233176" y="0"/>
                </a:lnTo>
                <a:lnTo>
                  <a:pt x="10276402" y="0"/>
                </a:lnTo>
                <a:lnTo>
                  <a:pt x="8222578" y="2054838"/>
                </a:lnTo>
                <a:lnTo>
                  <a:pt x="8222578" y="10603"/>
                </a:lnTo>
                <a:lnTo>
                  <a:pt x="6179353" y="2054838"/>
                </a:lnTo>
                <a:close/>
              </a:path>
            </a:pathLst>
          </a:custGeom>
          <a:pattFill prst="dkUpDiag">
            <a:fgClr>
              <a:schemeClr val="tx1">
                <a:lumMod val="85000"/>
                <a:lumOff val="15000"/>
              </a:schemeClr>
            </a:fgClr>
            <a:bgClr>
              <a:schemeClr val="bg1">
                <a:lumMod val="50000"/>
              </a:schemeClr>
            </a:bgClr>
          </a:pattFill>
        </p:spPr>
        <p:txBody>
          <a:bodyPr wrap="square">
            <a:noAutofit/>
          </a:bodyPr>
          <a:lstStyle>
            <a:lvl1pPr>
              <a:defRPr sz="1352">
                <a:solidFill>
                  <a:srgbClr val="00B0F0"/>
                </a:solidFill>
              </a:defRPr>
            </a:lvl1pPr>
          </a:lstStyle>
          <a:p>
            <a:r>
              <a:rPr lang="en-US" dirty="0"/>
              <a:t>v</a:t>
            </a:r>
            <a:endParaRPr lang="id-ID" dirty="0"/>
          </a:p>
        </p:txBody>
      </p:sp>
      <p:sp>
        <p:nvSpPr>
          <p:cNvPr id="3" name="Slide Number Placeholder 2"/>
          <p:cNvSpPr>
            <a:spLocks noGrp="1"/>
          </p:cNvSpPr>
          <p:nvPr>
            <p:ph type="sldNum" sz="quarter" idx="10"/>
          </p:nvPr>
        </p:nvSpPr>
        <p:spPr/>
        <p:txBody>
          <a:bodyPr/>
          <a:lstStyle/>
          <a:p>
            <a:fld id="{0CA3493A-4A62-4F43-8C25-6CAA8DB2E352}" type="slidenum">
              <a:rPr lang="en-US" smtClean="0"/>
              <a:pPr/>
              <a:t>‹#›</a:t>
            </a:fld>
            <a:endParaRPr lang="en-US" dirty="0"/>
          </a:p>
        </p:txBody>
      </p:sp>
      <p:grpSp>
        <p:nvGrpSpPr>
          <p:cNvPr id="5" name="Group 4"/>
          <p:cNvGrpSpPr/>
          <p:nvPr userDrawn="1"/>
        </p:nvGrpSpPr>
        <p:grpSpPr>
          <a:xfrm>
            <a:off x="2185361" y="1808337"/>
            <a:ext cx="4935605" cy="3493733"/>
            <a:chOff x="2686372" y="2712505"/>
            <a:chExt cx="7403407" cy="5240599"/>
          </a:xfrm>
        </p:grpSpPr>
        <p:sp>
          <p:nvSpPr>
            <p:cNvPr id="6" name="Right Triangle 5"/>
            <p:cNvSpPr/>
            <p:nvPr userDrawn="1"/>
          </p:nvSpPr>
          <p:spPr>
            <a:xfrm flipH="1">
              <a:off x="4749052" y="2712505"/>
              <a:ext cx="1147482" cy="1147482"/>
            </a:xfrm>
            <a:prstGeom prst="rtTriangle">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Right Triangle 6"/>
            <p:cNvSpPr/>
            <p:nvPr userDrawn="1"/>
          </p:nvSpPr>
          <p:spPr>
            <a:xfrm flipH="1">
              <a:off x="6801970" y="4765423"/>
              <a:ext cx="1147482" cy="1147482"/>
            </a:xfrm>
            <a:prstGeom prst="rtTriangle">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Right Triangle 7"/>
            <p:cNvSpPr/>
            <p:nvPr userDrawn="1"/>
          </p:nvSpPr>
          <p:spPr>
            <a:xfrm flipH="1">
              <a:off x="8942297" y="6805622"/>
              <a:ext cx="1147482" cy="1147482"/>
            </a:xfrm>
            <a:prstGeom prst="rtTriangle">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Right Triangle 8"/>
            <p:cNvSpPr/>
            <p:nvPr userDrawn="1"/>
          </p:nvSpPr>
          <p:spPr>
            <a:xfrm flipH="1">
              <a:off x="2686372" y="6787693"/>
              <a:ext cx="1147482" cy="1147482"/>
            </a:xfrm>
            <a:prstGeom prst="rtTriangle">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Tree>
    <p:extLst>
      <p:ext uri="{BB962C8B-B14F-4D97-AF65-F5344CB8AC3E}">
        <p14:creationId xmlns:p14="http://schemas.microsoft.com/office/powerpoint/2010/main" val="216844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2/3*#ppt_w"/>
                                          </p:val>
                                        </p:tav>
                                        <p:tav tm="100000">
                                          <p:val>
                                            <p:strVal val="#ppt_w"/>
                                          </p:val>
                                        </p:tav>
                                      </p:tavLst>
                                    </p:anim>
                                    <p:anim calcmode="lin" valueType="num">
                                      <p:cBhvr>
                                        <p:cTn id="8" dur="250" fill="hold"/>
                                        <p:tgtEl>
                                          <p:spTgt spid="5"/>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nodeType="withEffect">
                                  <p:stCondLst>
                                    <p:cond delay="0"/>
                                  </p:stCondLst>
                                  <p:childTnLst>
                                    <p:animMotion origin="layout" path="M -4.30556E-6 0 L -4.30556E-6 0.59444 " pathEditMode="relative" rAng="0" ptsTypes="AA">
                                      <p:cBhvr>
                                        <p:cTn id="10" dur="500" spd="-100000" fill="hold"/>
                                        <p:tgtEl>
                                          <p:spTgt spid="5"/>
                                        </p:tgtEl>
                                        <p:attrNameLst>
                                          <p:attrName>ppt_x</p:attrName>
                                          <p:attrName>ppt_y</p:attrName>
                                        </p:attrNameLst>
                                      </p:cBhvr>
                                      <p:rCtr x="0" y="29722"/>
                                    </p:animMotion>
                                  </p:childTnLst>
                                </p:cTn>
                              </p:par>
                              <p:par>
                                <p:cTn id="11" presetID="23" presetClass="entr" presetSubtype="272"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250" fill="hold"/>
                                        <p:tgtEl>
                                          <p:spTgt spid="11"/>
                                        </p:tgtEl>
                                        <p:attrNameLst>
                                          <p:attrName>ppt_w</p:attrName>
                                        </p:attrNameLst>
                                      </p:cBhvr>
                                      <p:tavLst>
                                        <p:tav tm="0">
                                          <p:val>
                                            <p:strVal val="2/3*#ppt_w"/>
                                          </p:val>
                                        </p:tav>
                                        <p:tav tm="100000">
                                          <p:val>
                                            <p:strVal val="#ppt_w"/>
                                          </p:val>
                                        </p:tav>
                                      </p:tavLst>
                                    </p:anim>
                                    <p:anim calcmode="lin" valueType="num">
                                      <p:cBhvr>
                                        <p:cTn id="14" dur="250" fill="hold"/>
                                        <p:tgtEl>
                                          <p:spTgt spid="11"/>
                                        </p:tgtEl>
                                        <p:attrNameLst>
                                          <p:attrName>ppt_h</p:attrName>
                                        </p:attrNameLst>
                                      </p:cBhvr>
                                      <p:tavLst>
                                        <p:tav tm="0">
                                          <p:val>
                                            <p:strVal val="2/3*#ppt_h"/>
                                          </p:val>
                                        </p:tav>
                                        <p:tav tm="100000">
                                          <p:val>
                                            <p:strVal val="#ppt_h"/>
                                          </p:val>
                                        </p:tav>
                                      </p:tavLst>
                                    </p:anim>
                                  </p:childTnLst>
                                </p:cTn>
                              </p:par>
                              <p:par>
                                <p:cTn id="15" presetID="42" presetClass="path" presetSubtype="0" accel="49333" decel="50667" fill="hold" grpId="1" nodeType="withEffect">
                                  <p:stCondLst>
                                    <p:cond delay="0"/>
                                  </p:stCondLst>
                                  <p:childTnLst>
                                    <p:animMotion origin="layout" path="M -4.30556E-6 0 L -4.30556E-6 0.59444 " pathEditMode="relative" rAng="0" ptsTypes="AA">
                                      <p:cBhvr>
                                        <p:cTn id="16" dur="500" spd="-100000" fill="hold"/>
                                        <p:tgtEl>
                                          <p:spTgt spid="11"/>
                                        </p:tgtEl>
                                        <p:attrNameLst>
                                          <p:attrName>ppt_x</p:attrName>
                                          <p:attrName>ppt_y</p:attrName>
                                        </p:attrNameLst>
                                      </p:cBhvr>
                                      <p:rCtr x="0" y="297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76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hasCustomPrompt="1"/>
          </p:nvPr>
        </p:nvSpPr>
        <p:spPr>
          <a:xfrm>
            <a:off x="397934" y="0"/>
            <a:ext cx="8515350" cy="6858000"/>
          </a:xfrm>
          <a:custGeom>
            <a:avLst/>
            <a:gdLst>
              <a:gd name="connsiteX0" fmla="*/ 10071082 w 12773025"/>
              <a:gd name="connsiteY0" fmla="*/ 10090676 h 10287000"/>
              <a:gd name="connsiteX1" fmla="*/ 10389893 w 12773025"/>
              <a:gd name="connsiteY1" fmla="*/ 10269031 h 10287000"/>
              <a:gd name="connsiteX2" fmla="*/ 10398877 w 12773025"/>
              <a:gd name="connsiteY2" fmla="*/ 10287000 h 10287000"/>
              <a:gd name="connsiteX3" fmla="*/ 9534854 w 12773025"/>
              <a:gd name="connsiteY3" fmla="*/ 10287000 h 10287000"/>
              <a:gd name="connsiteX4" fmla="*/ 9925889 w 12773025"/>
              <a:gd name="connsiteY4" fmla="*/ 10121580 h 10287000"/>
              <a:gd name="connsiteX5" fmla="*/ 10071082 w 12773025"/>
              <a:gd name="connsiteY5" fmla="*/ 10090676 h 10287000"/>
              <a:gd name="connsiteX6" fmla="*/ 7320693 w 12773025"/>
              <a:gd name="connsiteY6" fmla="*/ 9168336 h 10287000"/>
              <a:gd name="connsiteX7" fmla="*/ 7664155 w 12773025"/>
              <a:gd name="connsiteY7" fmla="*/ 9397038 h 10287000"/>
              <a:gd name="connsiteX8" fmla="*/ 8042182 w 12773025"/>
              <a:gd name="connsiteY8" fmla="*/ 10287000 h 10287000"/>
              <a:gd name="connsiteX9" fmla="*/ 5744305 w 12773025"/>
              <a:gd name="connsiteY9" fmla="*/ 10287000 h 10287000"/>
              <a:gd name="connsiteX10" fmla="*/ 5715917 w 12773025"/>
              <a:gd name="connsiteY10" fmla="*/ 10219994 h 10287000"/>
              <a:gd name="connsiteX11" fmla="*/ 5913669 w 12773025"/>
              <a:gd name="connsiteY11" fmla="*/ 9732261 h 10287000"/>
              <a:gd name="connsiteX12" fmla="*/ 7175909 w 12773025"/>
              <a:gd name="connsiteY12" fmla="*/ 9199079 h 10287000"/>
              <a:gd name="connsiteX13" fmla="*/ 7320693 w 12773025"/>
              <a:gd name="connsiteY13" fmla="*/ 9168336 h 10287000"/>
              <a:gd name="connsiteX14" fmla="*/ 4513895 w 12773025"/>
              <a:gd name="connsiteY14" fmla="*/ 8140633 h 10287000"/>
              <a:gd name="connsiteX15" fmla="*/ 4856963 w 12773025"/>
              <a:gd name="connsiteY15" fmla="*/ 8369175 h 10287000"/>
              <a:gd name="connsiteX16" fmla="*/ 5668266 w 12773025"/>
              <a:gd name="connsiteY16" fmla="*/ 10287000 h 10287000"/>
              <a:gd name="connsiteX17" fmla="*/ 3373097 w 12773025"/>
              <a:gd name="connsiteY17" fmla="*/ 10287000 h 10287000"/>
              <a:gd name="connsiteX18" fmla="*/ 2910181 w 12773025"/>
              <a:gd name="connsiteY18" fmla="*/ 9192720 h 10287000"/>
              <a:gd name="connsiteX19" fmla="*/ 3107932 w 12773025"/>
              <a:gd name="connsiteY19" fmla="*/ 8704988 h 10287000"/>
              <a:gd name="connsiteX20" fmla="*/ 4369228 w 12773025"/>
              <a:gd name="connsiteY20" fmla="*/ 8171425 h 10287000"/>
              <a:gd name="connsiteX21" fmla="*/ 4513895 w 12773025"/>
              <a:gd name="connsiteY21" fmla="*/ 8140633 h 10287000"/>
              <a:gd name="connsiteX22" fmla="*/ 11325977 w 12773025"/>
              <a:gd name="connsiteY22" fmla="*/ 7453413 h 10287000"/>
              <a:gd name="connsiteX23" fmla="*/ 11672098 w 12773025"/>
              <a:gd name="connsiteY23" fmla="*/ 7680729 h 10287000"/>
              <a:gd name="connsiteX24" fmla="*/ 12773025 w 12773025"/>
              <a:gd name="connsiteY24" fmla="*/ 10287000 h 10287000"/>
              <a:gd name="connsiteX25" fmla="*/ 10473927 w 12773025"/>
              <a:gd name="connsiteY25" fmla="*/ 10287000 h 10287000"/>
              <a:gd name="connsiteX26" fmla="*/ 9723141 w 12773025"/>
              <a:gd name="connsiteY26" fmla="*/ 8509635 h 10287000"/>
              <a:gd name="connsiteX27" fmla="*/ 9922686 w 12773025"/>
              <a:gd name="connsiteY27" fmla="*/ 8017486 h 10287000"/>
              <a:gd name="connsiteX28" fmla="*/ 11180461 w 12773025"/>
              <a:gd name="connsiteY28" fmla="*/ 7481396 h 10287000"/>
              <a:gd name="connsiteX29" fmla="*/ 11325977 w 12773025"/>
              <a:gd name="connsiteY29" fmla="*/ 7453413 h 10287000"/>
              <a:gd name="connsiteX30" fmla="*/ 6229786 w 12773025"/>
              <a:gd name="connsiteY30" fmla="*/ 6573297 h 10287000"/>
              <a:gd name="connsiteX31" fmla="*/ 6574960 w 12773025"/>
              <a:gd name="connsiteY31" fmla="*/ 6800570 h 10287000"/>
              <a:gd name="connsiteX32" fmla="*/ 7344938 w 12773025"/>
              <a:gd name="connsiteY32" fmla="*/ 8624068 h 10287000"/>
              <a:gd name="connsiteX33" fmla="*/ 7144612 w 12773025"/>
              <a:gd name="connsiteY33" fmla="*/ 9118149 h 10287000"/>
              <a:gd name="connsiteX34" fmla="*/ 5878231 w 12773025"/>
              <a:gd name="connsiteY34" fmla="*/ 9654854 h 10287000"/>
              <a:gd name="connsiteX35" fmla="*/ 5388716 w 12773025"/>
              <a:gd name="connsiteY35" fmla="*/ 9456381 h 10287000"/>
              <a:gd name="connsiteX36" fmla="*/ 4618739 w 12773025"/>
              <a:gd name="connsiteY36" fmla="*/ 7632882 h 10287000"/>
              <a:gd name="connsiteX37" fmla="*/ 4819064 w 12773025"/>
              <a:gd name="connsiteY37" fmla="*/ 7138800 h 10287000"/>
              <a:gd name="connsiteX38" fmla="*/ 6085446 w 12773025"/>
              <a:gd name="connsiteY38" fmla="*/ 6602097 h 10287000"/>
              <a:gd name="connsiteX39" fmla="*/ 6229786 w 12773025"/>
              <a:gd name="connsiteY39" fmla="*/ 6573297 h 10287000"/>
              <a:gd name="connsiteX40" fmla="*/ 8534064 w 12773025"/>
              <a:gd name="connsiteY40" fmla="*/ 6431749 h 10287000"/>
              <a:gd name="connsiteX41" fmla="*/ 8878180 w 12773025"/>
              <a:gd name="connsiteY41" fmla="*/ 6658252 h 10287000"/>
              <a:gd name="connsiteX42" fmla="*/ 10091211 w 12773025"/>
              <a:gd name="connsiteY42" fmla="*/ 9551446 h 10287000"/>
              <a:gd name="connsiteX43" fmla="*/ 9891669 w 12773025"/>
              <a:gd name="connsiteY43" fmla="*/ 10043597 h 10287000"/>
              <a:gd name="connsiteX44" fmla="*/ 9321372 w 12773025"/>
              <a:gd name="connsiteY44" fmla="*/ 10287000 h 10287000"/>
              <a:gd name="connsiteX45" fmla="*/ 8106020 w 12773025"/>
              <a:gd name="connsiteY45" fmla="*/ 10287000 h 10287000"/>
              <a:gd name="connsiteX46" fmla="*/ 6932722 w 12773025"/>
              <a:gd name="connsiteY46" fmla="*/ 7488576 h 10287000"/>
              <a:gd name="connsiteX47" fmla="*/ 7132267 w 12773025"/>
              <a:gd name="connsiteY47" fmla="*/ 6996426 h 10287000"/>
              <a:gd name="connsiteX48" fmla="*/ 8389163 w 12773025"/>
              <a:gd name="connsiteY48" fmla="*/ 6459979 h 10287000"/>
              <a:gd name="connsiteX49" fmla="*/ 8534064 w 12773025"/>
              <a:gd name="connsiteY49" fmla="*/ 6431749 h 10287000"/>
              <a:gd name="connsiteX50" fmla="*/ 3419104 w 12773025"/>
              <a:gd name="connsiteY50" fmla="*/ 5545459 h 10287000"/>
              <a:gd name="connsiteX51" fmla="*/ 3766337 w 12773025"/>
              <a:gd name="connsiteY51" fmla="*/ 5775415 h 10287000"/>
              <a:gd name="connsiteX52" fmla="*/ 4542243 w 12773025"/>
              <a:gd name="connsiteY52" fmla="*/ 7589225 h 10287000"/>
              <a:gd name="connsiteX53" fmla="*/ 4345099 w 12773025"/>
              <a:gd name="connsiteY53" fmla="*/ 8075462 h 10287000"/>
              <a:gd name="connsiteX54" fmla="*/ 3080449 w 12773025"/>
              <a:gd name="connsiteY54" fmla="*/ 8604465 h 10287000"/>
              <a:gd name="connsiteX55" fmla="*/ 2590286 w 12773025"/>
              <a:gd name="connsiteY55" fmla="*/ 8405729 h 10287000"/>
              <a:gd name="connsiteX56" fmla="*/ 1810458 w 12773025"/>
              <a:gd name="connsiteY56" fmla="*/ 6590330 h 10287000"/>
              <a:gd name="connsiteX57" fmla="*/ 2007604 w 12773025"/>
              <a:gd name="connsiteY57" fmla="*/ 6104092 h 10287000"/>
              <a:gd name="connsiteX58" fmla="*/ 3272252 w 12773025"/>
              <a:gd name="connsiteY58" fmla="*/ 5575089 h 10287000"/>
              <a:gd name="connsiteX59" fmla="*/ 3419104 w 12773025"/>
              <a:gd name="connsiteY59" fmla="*/ 5545459 h 10287000"/>
              <a:gd name="connsiteX60" fmla="*/ 10237622 w 12773025"/>
              <a:gd name="connsiteY60" fmla="*/ 4890259 h 10287000"/>
              <a:gd name="connsiteX61" fmla="*/ 10581869 w 12773025"/>
              <a:gd name="connsiteY61" fmla="*/ 5118887 h 10287000"/>
              <a:gd name="connsiteX62" fmla="*/ 11348079 w 12773025"/>
              <a:gd name="connsiteY62" fmla="*/ 6926782 h 10287000"/>
              <a:gd name="connsiteX63" fmla="*/ 11151194 w 12773025"/>
              <a:gd name="connsiteY63" fmla="*/ 7412376 h 10287000"/>
              <a:gd name="connsiteX64" fmla="*/ 9894242 w 12773025"/>
              <a:gd name="connsiteY64" fmla="*/ 7943121 h 10287000"/>
              <a:gd name="connsiteX65" fmla="*/ 9404112 w 12773025"/>
              <a:gd name="connsiteY65" fmla="*/ 7744399 h 10287000"/>
              <a:gd name="connsiteX66" fmla="*/ 8637902 w 12773025"/>
              <a:gd name="connsiteY66" fmla="*/ 5936503 h 10287000"/>
              <a:gd name="connsiteX67" fmla="*/ 8834786 w 12773025"/>
              <a:gd name="connsiteY67" fmla="*/ 5450909 h 10287000"/>
              <a:gd name="connsiteX68" fmla="*/ 10091739 w 12773025"/>
              <a:gd name="connsiteY68" fmla="*/ 4920165 h 10287000"/>
              <a:gd name="connsiteX69" fmla="*/ 10237622 w 12773025"/>
              <a:gd name="connsiteY69" fmla="*/ 4890259 h 10287000"/>
              <a:gd name="connsiteX70" fmla="*/ 7438871 w 12773025"/>
              <a:gd name="connsiteY70" fmla="*/ 3836889 h 10287000"/>
              <a:gd name="connsiteX71" fmla="*/ 7781038 w 12773025"/>
              <a:gd name="connsiteY71" fmla="*/ 4062943 h 10287000"/>
              <a:gd name="connsiteX72" fmla="*/ 8540642 w 12773025"/>
              <a:gd name="connsiteY72" fmla="*/ 5882234 h 10287000"/>
              <a:gd name="connsiteX73" fmla="*/ 8340317 w 12773025"/>
              <a:gd name="connsiteY73" fmla="*/ 6376316 h 10287000"/>
              <a:gd name="connsiteX74" fmla="*/ 7082733 w 12773025"/>
              <a:gd name="connsiteY74" fmla="*/ 6912022 h 10287000"/>
              <a:gd name="connsiteX75" fmla="*/ 6597136 w 12773025"/>
              <a:gd name="connsiteY75" fmla="*/ 6715137 h 10287000"/>
              <a:gd name="connsiteX76" fmla="*/ 5837531 w 12773025"/>
              <a:gd name="connsiteY76" fmla="*/ 4895845 h 10287000"/>
              <a:gd name="connsiteX77" fmla="*/ 6036267 w 12773025"/>
              <a:gd name="connsiteY77" fmla="*/ 4405685 h 10287000"/>
              <a:gd name="connsiteX78" fmla="*/ 7295441 w 12773025"/>
              <a:gd name="connsiteY78" fmla="*/ 3866058 h 10287000"/>
              <a:gd name="connsiteX79" fmla="*/ 7438871 w 12773025"/>
              <a:gd name="connsiteY79" fmla="*/ 3836889 h 10287000"/>
              <a:gd name="connsiteX80" fmla="*/ 4675054 w 12773025"/>
              <a:gd name="connsiteY80" fmla="*/ 2911010 h 10287000"/>
              <a:gd name="connsiteX81" fmla="*/ 5020713 w 12773025"/>
              <a:gd name="connsiteY81" fmla="*/ 3140603 h 10287000"/>
              <a:gd name="connsiteX82" fmla="*/ 6247759 w 12773025"/>
              <a:gd name="connsiteY82" fmla="*/ 6036956 h 10287000"/>
              <a:gd name="connsiteX83" fmla="*/ 6048424 w 12773025"/>
              <a:gd name="connsiteY83" fmla="*/ 6528592 h 10287000"/>
              <a:gd name="connsiteX84" fmla="*/ 4787772 w 12773025"/>
              <a:gd name="connsiteY84" fmla="*/ 7057873 h 10287000"/>
              <a:gd name="connsiteX85" fmla="*/ 4295617 w 12773025"/>
              <a:gd name="connsiteY85" fmla="*/ 6858329 h 10287000"/>
              <a:gd name="connsiteX86" fmla="*/ 3068570 w 12773025"/>
              <a:gd name="connsiteY86" fmla="*/ 3961970 h 10287000"/>
              <a:gd name="connsiteX87" fmla="*/ 3266320 w 12773025"/>
              <a:gd name="connsiteY87" fmla="*/ 3474242 h 10287000"/>
              <a:gd name="connsiteX88" fmla="*/ 4528560 w 12773025"/>
              <a:gd name="connsiteY88" fmla="*/ 2941060 h 10287000"/>
              <a:gd name="connsiteX89" fmla="*/ 4675054 w 12773025"/>
              <a:gd name="connsiteY89" fmla="*/ 2911010 h 10287000"/>
              <a:gd name="connsiteX90" fmla="*/ 1867210 w 12773025"/>
              <a:gd name="connsiteY90" fmla="*/ 1880970 h 10287000"/>
              <a:gd name="connsiteX91" fmla="*/ 2211137 w 12773025"/>
              <a:gd name="connsiteY91" fmla="*/ 2107396 h 10287000"/>
              <a:gd name="connsiteX92" fmla="*/ 3435145 w 12773025"/>
              <a:gd name="connsiteY92" fmla="*/ 5005036 h 10287000"/>
              <a:gd name="connsiteX93" fmla="*/ 3235601 w 12773025"/>
              <a:gd name="connsiteY93" fmla="*/ 5497186 h 10287000"/>
              <a:gd name="connsiteX94" fmla="*/ 1977824 w 12773025"/>
              <a:gd name="connsiteY94" fmla="*/ 6033275 h 10287000"/>
              <a:gd name="connsiteX95" fmla="*/ 1486188 w 12773025"/>
              <a:gd name="connsiteY95" fmla="*/ 5833942 h 10287000"/>
              <a:gd name="connsiteX96" fmla="*/ 263764 w 12773025"/>
              <a:gd name="connsiteY96" fmla="*/ 2932394 h 10287000"/>
              <a:gd name="connsiteX97" fmla="*/ 461723 w 12773025"/>
              <a:gd name="connsiteY97" fmla="*/ 2444152 h 10287000"/>
              <a:gd name="connsiteX98" fmla="*/ 1723401 w 12773025"/>
              <a:gd name="connsiteY98" fmla="*/ 1909644 h 10287000"/>
              <a:gd name="connsiteX99" fmla="*/ 1867210 w 12773025"/>
              <a:gd name="connsiteY99" fmla="*/ 1880970 h 10287000"/>
              <a:gd name="connsiteX100" fmla="*/ 8694904 w 12773025"/>
              <a:gd name="connsiteY100" fmla="*/ 1229582 h 10287000"/>
              <a:gd name="connsiteX101" fmla="*/ 9038831 w 12773025"/>
              <a:gd name="connsiteY101" fmla="*/ 1456008 h 10287000"/>
              <a:gd name="connsiteX102" fmla="*/ 10261256 w 12773025"/>
              <a:gd name="connsiteY102" fmla="*/ 4357558 h 10287000"/>
              <a:gd name="connsiteX103" fmla="*/ 10063296 w 12773025"/>
              <a:gd name="connsiteY103" fmla="*/ 4845801 h 10287000"/>
              <a:gd name="connsiteX104" fmla="*/ 8801618 w 12773025"/>
              <a:gd name="connsiteY104" fmla="*/ 5380306 h 10287000"/>
              <a:gd name="connsiteX105" fmla="*/ 8313883 w 12773025"/>
              <a:gd name="connsiteY105" fmla="*/ 5182555 h 10287000"/>
              <a:gd name="connsiteX106" fmla="*/ 7089875 w 12773025"/>
              <a:gd name="connsiteY106" fmla="*/ 2284915 h 10287000"/>
              <a:gd name="connsiteX107" fmla="*/ 7289419 w 12773025"/>
              <a:gd name="connsiteY107" fmla="*/ 1792765 h 10287000"/>
              <a:gd name="connsiteX108" fmla="*/ 8551097 w 12773025"/>
              <a:gd name="connsiteY108" fmla="*/ 1258257 h 10287000"/>
              <a:gd name="connsiteX109" fmla="*/ 8694904 w 12773025"/>
              <a:gd name="connsiteY109" fmla="*/ 1229582 h 10287000"/>
              <a:gd name="connsiteX110" fmla="*/ 3584467 w 12773025"/>
              <a:gd name="connsiteY110" fmla="*/ 345014 h 10287000"/>
              <a:gd name="connsiteX111" fmla="*/ 3926525 w 12773025"/>
              <a:gd name="connsiteY111" fmla="*/ 572756 h 10287000"/>
              <a:gd name="connsiteX112" fmla="*/ 4692736 w 12773025"/>
              <a:gd name="connsiteY112" fmla="*/ 2380650 h 10287000"/>
              <a:gd name="connsiteX113" fmla="*/ 4495851 w 12773025"/>
              <a:gd name="connsiteY113" fmla="*/ 2866245 h 10287000"/>
              <a:gd name="connsiteX114" fmla="*/ 3242788 w 12773025"/>
              <a:gd name="connsiteY114" fmla="*/ 3398568 h 10287000"/>
              <a:gd name="connsiteX115" fmla="*/ 2752659 w 12773025"/>
              <a:gd name="connsiteY115" fmla="*/ 3199844 h 10287000"/>
              <a:gd name="connsiteX116" fmla="*/ 1986447 w 12773025"/>
              <a:gd name="connsiteY116" fmla="*/ 1391951 h 10287000"/>
              <a:gd name="connsiteX117" fmla="*/ 2183334 w 12773025"/>
              <a:gd name="connsiteY117" fmla="*/ 906355 h 10287000"/>
              <a:gd name="connsiteX118" fmla="*/ 3440285 w 12773025"/>
              <a:gd name="connsiteY118" fmla="*/ 375610 h 10287000"/>
              <a:gd name="connsiteX119" fmla="*/ 3584467 w 12773025"/>
              <a:gd name="connsiteY119" fmla="*/ 345014 h 10287000"/>
              <a:gd name="connsiteX120" fmla="*/ 5893183 w 12773025"/>
              <a:gd name="connsiteY120" fmla="*/ 178712 h 10287000"/>
              <a:gd name="connsiteX121" fmla="*/ 6238641 w 12773025"/>
              <a:gd name="connsiteY121" fmla="*/ 408794 h 10287000"/>
              <a:gd name="connsiteX122" fmla="*/ 7460372 w 12773025"/>
              <a:gd name="connsiteY122" fmla="*/ 3318272 h 10287000"/>
              <a:gd name="connsiteX123" fmla="*/ 7261362 w 12773025"/>
              <a:gd name="connsiteY123" fmla="*/ 3809106 h 10287000"/>
              <a:gd name="connsiteX124" fmla="*/ 5996807 w 12773025"/>
              <a:gd name="connsiteY124" fmla="*/ 4348002 h 10287000"/>
              <a:gd name="connsiteX125" fmla="*/ 5508559 w 12773025"/>
              <a:gd name="connsiteY125" fmla="*/ 4150043 h 10287000"/>
              <a:gd name="connsiteX126" fmla="*/ 4282925 w 12773025"/>
              <a:gd name="connsiteY126" fmla="*/ 1238985 h 10287000"/>
              <a:gd name="connsiteX127" fmla="*/ 4481936 w 12773025"/>
              <a:gd name="connsiteY127" fmla="*/ 748148 h 10287000"/>
              <a:gd name="connsiteX128" fmla="*/ 5746489 w 12773025"/>
              <a:gd name="connsiteY128" fmla="*/ 209252 h 10287000"/>
              <a:gd name="connsiteX129" fmla="*/ 5893183 w 12773025"/>
              <a:gd name="connsiteY129" fmla="*/ 178712 h 10287000"/>
              <a:gd name="connsiteX130" fmla="*/ 6118894 w 12773025"/>
              <a:gd name="connsiteY130" fmla="*/ 0 h 10287000"/>
              <a:gd name="connsiteX131" fmla="*/ 8428737 w 12773025"/>
              <a:gd name="connsiteY131" fmla="*/ 0 h 10287000"/>
              <a:gd name="connsiteX132" fmla="*/ 8719520 w 12773025"/>
              <a:gd name="connsiteY132" fmla="*/ 687381 h 10287000"/>
              <a:gd name="connsiteX133" fmla="*/ 8519196 w 12773025"/>
              <a:gd name="connsiteY133" fmla="*/ 1181464 h 10287000"/>
              <a:gd name="connsiteX134" fmla="*/ 7251621 w 12773025"/>
              <a:gd name="connsiteY134" fmla="*/ 1717684 h 10287000"/>
              <a:gd name="connsiteX135" fmla="*/ 6761458 w 12773025"/>
              <a:gd name="connsiteY135" fmla="*/ 1518948 h 10287000"/>
              <a:gd name="connsiteX136" fmla="*/ 3757881 w 12773025"/>
              <a:gd name="connsiteY136" fmla="*/ 0 h 10287000"/>
              <a:gd name="connsiteX137" fmla="*/ 5879281 w 12773025"/>
              <a:gd name="connsiteY137" fmla="*/ 0 h 10287000"/>
              <a:gd name="connsiteX138" fmla="*/ 5837498 w 12773025"/>
              <a:gd name="connsiteY138" fmla="*/ 52785 h 10287000"/>
              <a:gd name="connsiteX139" fmla="*/ 5715927 w 12773025"/>
              <a:gd name="connsiteY139" fmla="*/ 137252 h 10287000"/>
              <a:gd name="connsiteX140" fmla="*/ 4451279 w 12773025"/>
              <a:gd name="connsiteY140" fmla="*/ 666256 h 10287000"/>
              <a:gd name="connsiteX141" fmla="*/ 3957195 w 12773025"/>
              <a:gd name="connsiteY141" fmla="*/ 465929 h 10287000"/>
              <a:gd name="connsiteX142" fmla="*/ 1392928 w 12773025"/>
              <a:gd name="connsiteY142" fmla="*/ 0 h 10287000"/>
              <a:gd name="connsiteX143" fmla="*/ 3637190 w 12773025"/>
              <a:gd name="connsiteY143" fmla="*/ 1 h 10287000"/>
              <a:gd name="connsiteX144" fmla="*/ 3634532 w 12773025"/>
              <a:gd name="connsiteY144" fmla="*/ 27782 h 10287000"/>
              <a:gd name="connsiteX145" fmla="*/ 3411845 w 12773025"/>
              <a:gd name="connsiteY145" fmla="*/ 301249 h 10287000"/>
              <a:gd name="connsiteX146" fmla="*/ 2150166 w 12773025"/>
              <a:gd name="connsiteY146" fmla="*/ 835755 h 10287000"/>
              <a:gd name="connsiteX147" fmla="*/ 1662431 w 12773025"/>
              <a:gd name="connsiteY147" fmla="*/ 638003 h 10287000"/>
              <a:gd name="connsiteX148" fmla="*/ 0 w 12773025"/>
              <a:gd name="connsiteY148" fmla="*/ 0 h 10287000"/>
              <a:gd name="connsiteX149" fmla="*/ 1327952 w 12773025"/>
              <a:gd name="connsiteY149" fmla="*/ 0 h 10287000"/>
              <a:gd name="connsiteX150" fmla="*/ 1888362 w 12773025"/>
              <a:gd name="connsiteY150" fmla="*/ 1339718 h 10287000"/>
              <a:gd name="connsiteX151" fmla="*/ 1689888 w 12773025"/>
              <a:gd name="connsiteY151" fmla="*/ 1829231 h 10287000"/>
              <a:gd name="connsiteX152" fmla="*/ 431198 w 12773025"/>
              <a:gd name="connsiteY152" fmla="*/ 2367664 h 10287000"/>
              <a:gd name="connsiteX153" fmla="*/ 27363 w 12773025"/>
              <a:gd name="connsiteY153" fmla="*/ 2293704 h 10287000"/>
              <a:gd name="connsiteX154" fmla="*/ 0 w 12773025"/>
              <a:gd name="connsiteY154" fmla="*/ 2260659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12773025" h="10287000">
                <a:moveTo>
                  <a:pt x="10071082" y="10090676"/>
                </a:moveTo>
                <a:cubicBezTo>
                  <a:pt x="10198860" y="10090117"/>
                  <a:pt x="10322102" y="10156450"/>
                  <a:pt x="10389893" y="10269031"/>
                </a:cubicBezTo>
                <a:lnTo>
                  <a:pt x="10398877" y="10287000"/>
                </a:lnTo>
                <a:lnTo>
                  <a:pt x="9534854" y="10287000"/>
                </a:lnTo>
                <a:lnTo>
                  <a:pt x="9925889" y="10121580"/>
                </a:lnTo>
                <a:cubicBezTo>
                  <a:pt x="9973069" y="10100810"/>
                  <a:pt x="10022405" y="10090890"/>
                  <a:pt x="10071082" y="10090676"/>
                </a:cubicBezTo>
                <a:close/>
                <a:moveTo>
                  <a:pt x="7320693" y="9168336"/>
                </a:moveTo>
                <a:cubicBezTo>
                  <a:pt x="7466327" y="9167751"/>
                  <a:pt x="7606080" y="9254230"/>
                  <a:pt x="7664155" y="9397038"/>
                </a:cubicBezTo>
                <a:lnTo>
                  <a:pt x="8042182" y="10287000"/>
                </a:lnTo>
                <a:lnTo>
                  <a:pt x="5744305" y="10287000"/>
                </a:lnTo>
                <a:lnTo>
                  <a:pt x="5715917" y="10219994"/>
                </a:lnTo>
                <a:cubicBezTo>
                  <a:pt x="5636905" y="10033484"/>
                  <a:pt x="5727079" y="9811079"/>
                  <a:pt x="5913669" y="9732261"/>
                </a:cubicBezTo>
                <a:lnTo>
                  <a:pt x="7175909" y="9199079"/>
                </a:lnTo>
                <a:cubicBezTo>
                  <a:pt x="7222951" y="9178399"/>
                  <a:pt x="7272149" y="9168531"/>
                  <a:pt x="7320693" y="9168336"/>
                </a:cubicBezTo>
                <a:close/>
                <a:moveTo>
                  <a:pt x="4513895" y="8140633"/>
                </a:moveTo>
                <a:cubicBezTo>
                  <a:pt x="4659397" y="8139997"/>
                  <a:pt x="4798996" y="8226411"/>
                  <a:pt x="4856963" y="8369175"/>
                </a:cubicBezTo>
                <a:lnTo>
                  <a:pt x="5668266" y="10287000"/>
                </a:lnTo>
                <a:lnTo>
                  <a:pt x="3373097" y="10287000"/>
                </a:lnTo>
                <a:lnTo>
                  <a:pt x="2910181" y="9192720"/>
                </a:lnTo>
                <a:cubicBezTo>
                  <a:pt x="2827403" y="9004687"/>
                  <a:pt x="2917579" y="8782281"/>
                  <a:pt x="3107932" y="8704988"/>
                </a:cubicBezTo>
                <a:lnTo>
                  <a:pt x="4369228" y="8171425"/>
                </a:lnTo>
                <a:cubicBezTo>
                  <a:pt x="4416238" y="8150731"/>
                  <a:pt x="4465393" y="8140847"/>
                  <a:pt x="4513895" y="8140633"/>
                </a:cubicBezTo>
                <a:close/>
                <a:moveTo>
                  <a:pt x="11325977" y="7453413"/>
                </a:moveTo>
                <a:cubicBezTo>
                  <a:pt x="11471639" y="7454485"/>
                  <a:pt x="11610057" y="7539600"/>
                  <a:pt x="11672098" y="7680729"/>
                </a:cubicBezTo>
                <a:lnTo>
                  <a:pt x="12773025" y="10287000"/>
                </a:lnTo>
                <a:lnTo>
                  <a:pt x="10473927" y="10287000"/>
                </a:lnTo>
                <a:lnTo>
                  <a:pt x="9723141" y="8509635"/>
                </a:lnTo>
                <a:cubicBezTo>
                  <a:pt x="9642005" y="8317557"/>
                  <a:pt x="9730691" y="8098824"/>
                  <a:pt x="9922686" y="8017486"/>
                </a:cubicBezTo>
                <a:lnTo>
                  <a:pt x="11180461" y="7481396"/>
                </a:lnTo>
                <a:cubicBezTo>
                  <a:pt x="11228063" y="7462039"/>
                  <a:pt x="11277424" y="7453057"/>
                  <a:pt x="11325977" y="7453413"/>
                </a:cubicBezTo>
                <a:close/>
                <a:moveTo>
                  <a:pt x="6229786" y="6573297"/>
                </a:moveTo>
                <a:cubicBezTo>
                  <a:pt x="6375252" y="6574060"/>
                  <a:pt x="6515641" y="6660089"/>
                  <a:pt x="6574960" y="6800570"/>
                </a:cubicBezTo>
                <a:lnTo>
                  <a:pt x="7344938" y="8624068"/>
                </a:lnTo>
                <a:cubicBezTo>
                  <a:pt x="7426357" y="8816886"/>
                  <a:pt x="7337322" y="9036478"/>
                  <a:pt x="7144612" y="9118149"/>
                </a:cubicBezTo>
                <a:lnTo>
                  <a:pt x="5878231" y="9654854"/>
                </a:lnTo>
                <a:cubicBezTo>
                  <a:pt x="5691027" y="9734192"/>
                  <a:pt x="5467809" y="9643689"/>
                  <a:pt x="5388716" y="9456381"/>
                </a:cubicBezTo>
                <a:lnTo>
                  <a:pt x="4618739" y="7632882"/>
                </a:lnTo>
                <a:cubicBezTo>
                  <a:pt x="4537320" y="7440065"/>
                  <a:pt x="4626356" y="7220473"/>
                  <a:pt x="4819064" y="7138800"/>
                </a:cubicBezTo>
                <a:lnTo>
                  <a:pt x="6085446" y="6602097"/>
                </a:lnTo>
                <a:cubicBezTo>
                  <a:pt x="6132247" y="6582263"/>
                  <a:pt x="6181299" y="6573043"/>
                  <a:pt x="6229786" y="6573297"/>
                </a:cubicBezTo>
                <a:close/>
                <a:moveTo>
                  <a:pt x="8534064" y="6431749"/>
                </a:moveTo>
                <a:cubicBezTo>
                  <a:pt x="8679058" y="6432548"/>
                  <a:pt x="8816686" y="6517343"/>
                  <a:pt x="8878180" y="6658252"/>
                </a:cubicBezTo>
                <a:lnTo>
                  <a:pt x="10091211" y="9551446"/>
                </a:lnTo>
                <a:cubicBezTo>
                  <a:pt x="10167740" y="9741656"/>
                  <a:pt x="10079054" y="9960391"/>
                  <a:pt x="9891669" y="10043597"/>
                </a:cubicBezTo>
                <a:lnTo>
                  <a:pt x="9321372" y="10287000"/>
                </a:lnTo>
                <a:lnTo>
                  <a:pt x="8106020" y="10287000"/>
                </a:lnTo>
                <a:lnTo>
                  <a:pt x="6932722" y="7488576"/>
                </a:lnTo>
                <a:cubicBezTo>
                  <a:pt x="6856194" y="7298366"/>
                  <a:pt x="6944881" y="7079633"/>
                  <a:pt x="7132267" y="6996426"/>
                </a:cubicBezTo>
                <a:lnTo>
                  <a:pt x="8389163" y="6459979"/>
                </a:lnTo>
                <a:cubicBezTo>
                  <a:pt x="8436583" y="6440548"/>
                  <a:pt x="8485734" y="6431482"/>
                  <a:pt x="8534064" y="6431749"/>
                </a:cubicBezTo>
                <a:close/>
                <a:moveTo>
                  <a:pt x="3419104" y="5545459"/>
                </a:moveTo>
                <a:cubicBezTo>
                  <a:pt x="3565898" y="5545528"/>
                  <a:pt x="3704804" y="5631570"/>
                  <a:pt x="3766337" y="5775415"/>
                </a:cubicBezTo>
                <a:lnTo>
                  <a:pt x="4542243" y="7589225"/>
                </a:lnTo>
                <a:cubicBezTo>
                  <a:pt x="4621944" y="7775537"/>
                  <a:pt x="4532046" y="7997262"/>
                  <a:pt x="4345099" y="8075462"/>
                </a:cubicBezTo>
                <a:lnTo>
                  <a:pt x="3080449" y="8604465"/>
                </a:lnTo>
                <a:cubicBezTo>
                  <a:pt x="2889579" y="8681075"/>
                  <a:pt x="2669986" y="8592042"/>
                  <a:pt x="2590286" y="8405729"/>
                </a:cubicBezTo>
                <a:lnTo>
                  <a:pt x="1810458" y="6590330"/>
                </a:lnTo>
                <a:cubicBezTo>
                  <a:pt x="1732334" y="6400127"/>
                  <a:pt x="1820656" y="6182292"/>
                  <a:pt x="2007604" y="6104092"/>
                </a:cubicBezTo>
                <a:lnTo>
                  <a:pt x="3272252" y="5575089"/>
                </a:lnTo>
                <a:cubicBezTo>
                  <a:pt x="3320365" y="5554964"/>
                  <a:pt x="3370172" y="5545434"/>
                  <a:pt x="3419104" y="5545459"/>
                </a:cubicBezTo>
                <a:close/>
                <a:moveTo>
                  <a:pt x="10237622" y="4890259"/>
                </a:moveTo>
                <a:cubicBezTo>
                  <a:pt x="10383380" y="4889988"/>
                  <a:pt x="10521103" y="4975512"/>
                  <a:pt x="10581869" y="5118887"/>
                </a:cubicBezTo>
                <a:lnTo>
                  <a:pt x="11348079" y="6926782"/>
                </a:lnTo>
                <a:cubicBezTo>
                  <a:pt x="11426783" y="7112487"/>
                  <a:pt x="11337003" y="7333917"/>
                  <a:pt x="11151194" y="7412376"/>
                </a:cubicBezTo>
                <a:lnTo>
                  <a:pt x="9894242" y="7943121"/>
                </a:lnTo>
                <a:cubicBezTo>
                  <a:pt x="9702967" y="8023886"/>
                  <a:pt x="9485131" y="7935566"/>
                  <a:pt x="9404112" y="7744399"/>
                </a:cubicBezTo>
                <a:lnTo>
                  <a:pt x="8637902" y="5936503"/>
                </a:lnTo>
                <a:cubicBezTo>
                  <a:pt x="8559197" y="5750798"/>
                  <a:pt x="8648977" y="5529368"/>
                  <a:pt x="8834786" y="5450909"/>
                </a:cubicBezTo>
                <a:lnTo>
                  <a:pt x="10091739" y="4920165"/>
                </a:lnTo>
                <a:cubicBezTo>
                  <a:pt x="10139557" y="4899973"/>
                  <a:pt x="10189035" y="4890351"/>
                  <a:pt x="10237622" y="4890259"/>
                </a:cubicBezTo>
                <a:close/>
                <a:moveTo>
                  <a:pt x="7438871" y="3836889"/>
                </a:moveTo>
                <a:cubicBezTo>
                  <a:pt x="7583333" y="3837246"/>
                  <a:pt x="7722518" y="3922786"/>
                  <a:pt x="7781038" y="4062943"/>
                </a:cubicBezTo>
                <a:lnTo>
                  <a:pt x="8540642" y="5882234"/>
                </a:lnTo>
                <a:cubicBezTo>
                  <a:pt x="8620964" y="6074607"/>
                  <a:pt x="8531930" y="6294199"/>
                  <a:pt x="8340317" y="6376316"/>
                </a:cubicBezTo>
                <a:lnTo>
                  <a:pt x="7082733" y="6912022"/>
                </a:lnTo>
                <a:cubicBezTo>
                  <a:pt x="6895003" y="6995714"/>
                  <a:pt x="6673572" y="6905935"/>
                  <a:pt x="6597136" y="6715137"/>
                </a:cubicBezTo>
                <a:lnTo>
                  <a:pt x="5837531" y="4895845"/>
                </a:lnTo>
                <a:cubicBezTo>
                  <a:pt x="5755622" y="4707393"/>
                  <a:pt x="5844655" y="4487801"/>
                  <a:pt x="6036267" y="4405685"/>
                </a:cubicBezTo>
                <a:lnTo>
                  <a:pt x="7295441" y="3866058"/>
                </a:lnTo>
                <a:cubicBezTo>
                  <a:pt x="7341976" y="3846116"/>
                  <a:pt x="7390716" y="3836771"/>
                  <a:pt x="7438871" y="3836889"/>
                </a:cubicBezTo>
                <a:close/>
                <a:moveTo>
                  <a:pt x="4675054" y="2911010"/>
                </a:moveTo>
                <a:cubicBezTo>
                  <a:pt x="4821420" y="2910723"/>
                  <a:pt x="4959706" y="2996608"/>
                  <a:pt x="5020713" y="3140603"/>
                </a:cubicBezTo>
                <a:lnTo>
                  <a:pt x="6247759" y="6036956"/>
                </a:lnTo>
                <a:cubicBezTo>
                  <a:pt x="6325191" y="6227367"/>
                  <a:pt x="6236598" y="6445872"/>
                  <a:pt x="6048424" y="6528592"/>
                </a:cubicBezTo>
                <a:lnTo>
                  <a:pt x="4787772" y="7057873"/>
                </a:lnTo>
                <a:cubicBezTo>
                  <a:pt x="4595690" y="7139009"/>
                  <a:pt x="4376954" y="7050323"/>
                  <a:pt x="4295617" y="6858329"/>
                </a:cubicBezTo>
                <a:lnTo>
                  <a:pt x="3068570" y="3961970"/>
                </a:lnTo>
                <a:cubicBezTo>
                  <a:pt x="2989554" y="3775463"/>
                  <a:pt x="3079730" y="3553061"/>
                  <a:pt x="3266320" y="3474242"/>
                </a:cubicBezTo>
                <a:lnTo>
                  <a:pt x="4528560" y="2941060"/>
                </a:lnTo>
                <a:cubicBezTo>
                  <a:pt x="4576580" y="2920776"/>
                  <a:pt x="4626267" y="2911105"/>
                  <a:pt x="4675054" y="2911010"/>
                </a:cubicBezTo>
                <a:close/>
                <a:moveTo>
                  <a:pt x="1867210" y="1880970"/>
                </a:moveTo>
                <a:cubicBezTo>
                  <a:pt x="2012140" y="1881743"/>
                  <a:pt x="2152025" y="1967452"/>
                  <a:pt x="2211137" y="2107396"/>
                </a:cubicBezTo>
                <a:lnTo>
                  <a:pt x="3435145" y="5005036"/>
                </a:lnTo>
                <a:cubicBezTo>
                  <a:pt x="3516282" y="5197115"/>
                  <a:pt x="3427596" y="5415848"/>
                  <a:pt x="3235601" y="5497186"/>
                </a:cubicBezTo>
                <a:lnTo>
                  <a:pt x="1977824" y="6033275"/>
                </a:lnTo>
                <a:cubicBezTo>
                  <a:pt x="1787413" y="6110707"/>
                  <a:pt x="1568907" y="6022114"/>
                  <a:pt x="1486188" y="5833942"/>
                </a:cubicBezTo>
                <a:lnTo>
                  <a:pt x="263764" y="2932394"/>
                </a:lnTo>
                <a:cubicBezTo>
                  <a:pt x="181042" y="2744223"/>
                  <a:pt x="269729" y="2525489"/>
                  <a:pt x="461723" y="2444152"/>
                </a:cubicBezTo>
                <a:lnTo>
                  <a:pt x="1723401" y="1909644"/>
                </a:lnTo>
                <a:cubicBezTo>
                  <a:pt x="1770028" y="1889890"/>
                  <a:pt x="1818900" y="1880711"/>
                  <a:pt x="1867210" y="1880970"/>
                </a:cubicBezTo>
                <a:close/>
                <a:moveTo>
                  <a:pt x="8694904" y="1229582"/>
                </a:moveTo>
                <a:cubicBezTo>
                  <a:pt x="8839835" y="1230357"/>
                  <a:pt x="8979720" y="1316065"/>
                  <a:pt x="9038831" y="1456008"/>
                </a:cubicBezTo>
                <a:lnTo>
                  <a:pt x="10261256" y="4357558"/>
                </a:lnTo>
                <a:cubicBezTo>
                  <a:pt x="10343975" y="4545729"/>
                  <a:pt x="10253707" y="4768368"/>
                  <a:pt x="10063296" y="4845801"/>
                </a:cubicBezTo>
                <a:lnTo>
                  <a:pt x="8801618" y="5380306"/>
                </a:lnTo>
                <a:cubicBezTo>
                  <a:pt x="8615109" y="5459320"/>
                  <a:pt x="8392701" y="5369146"/>
                  <a:pt x="8313883" y="5182555"/>
                </a:cubicBezTo>
                <a:lnTo>
                  <a:pt x="7089875" y="2284915"/>
                </a:lnTo>
                <a:cubicBezTo>
                  <a:pt x="7008739" y="2092836"/>
                  <a:pt x="7097423" y="1874103"/>
                  <a:pt x="7289419" y="1792765"/>
                </a:cubicBezTo>
                <a:lnTo>
                  <a:pt x="8551097" y="1258257"/>
                </a:lnTo>
                <a:cubicBezTo>
                  <a:pt x="8597723" y="1238503"/>
                  <a:pt x="8646595" y="1229325"/>
                  <a:pt x="8694904" y="1229582"/>
                </a:cubicBezTo>
                <a:close/>
                <a:moveTo>
                  <a:pt x="3584467" y="345014"/>
                </a:moveTo>
                <a:cubicBezTo>
                  <a:pt x="3729495" y="344447"/>
                  <a:pt x="3868678" y="430563"/>
                  <a:pt x="3926525" y="572756"/>
                </a:cubicBezTo>
                <a:lnTo>
                  <a:pt x="4692736" y="2380650"/>
                </a:lnTo>
                <a:cubicBezTo>
                  <a:pt x="4775329" y="2567933"/>
                  <a:pt x="4685549" y="2789364"/>
                  <a:pt x="4495851" y="2866245"/>
                </a:cubicBezTo>
                <a:lnTo>
                  <a:pt x="3242788" y="3398568"/>
                </a:lnTo>
                <a:cubicBezTo>
                  <a:pt x="3051514" y="3479332"/>
                  <a:pt x="2833677" y="3391011"/>
                  <a:pt x="2752659" y="3199844"/>
                </a:cubicBezTo>
                <a:lnTo>
                  <a:pt x="1986447" y="1391951"/>
                </a:lnTo>
                <a:cubicBezTo>
                  <a:pt x="1907743" y="1206245"/>
                  <a:pt x="1997523" y="984814"/>
                  <a:pt x="2183334" y="906355"/>
                </a:cubicBezTo>
                <a:lnTo>
                  <a:pt x="3440285" y="375610"/>
                </a:lnTo>
                <a:cubicBezTo>
                  <a:pt x="3487131" y="355024"/>
                  <a:pt x="3536123" y="345203"/>
                  <a:pt x="3584467" y="345014"/>
                </a:cubicBezTo>
                <a:close/>
                <a:moveTo>
                  <a:pt x="5893183" y="178712"/>
                </a:moveTo>
                <a:cubicBezTo>
                  <a:pt x="6039681" y="178099"/>
                  <a:pt x="6177904" y="264147"/>
                  <a:pt x="6238641" y="408794"/>
                </a:cubicBezTo>
                <a:lnTo>
                  <a:pt x="7460372" y="3318272"/>
                </a:lnTo>
                <a:cubicBezTo>
                  <a:pt x="7539045" y="3505625"/>
                  <a:pt x="7448297" y="3729442"/>
                  <a:pt x="7261362" y="3809106"/>
                </a:cubicBezTo>
                <a:lnTo>
                  <a:pt x="5996807" y="4348002"/>
                </a:lnTo>
                <a:cubicBezTo>
                  <a:pt x="5808279" y="4431590"/>
                  <a:pt x="5585639" y="4341322"/>
                  <a:pt x="5508559" y="4150043"/>
                </a:cubicBezTo>
                <a:lnTo>
                  <a:pt x="4282925" y="1238985"/>
                </a:lnTo>
                <a:cubicBezTo>
                  <a:pt x="4205846" y="1047706"/>
                  <a:pt x="4295002" y="827811"/>
                  <a:pt x="4481936" y="748148"/>
                </a:cubicBezTo>
                <a:lnTo>
                  <a:pt x="5746489" y="209252"/>
                </a:lnTo>
                <a:cubicBezTo>
                  <a:pt x="5794597" y="188750"/>
                  <a:pt x="5844351" y="178917"/>
                  <a:pt x="5893183" y="178712"/>
                </a:cubicBezTo>
                <a:close/>
                <a:moveTo>
                  <a:pt x="6118894" y="0"/>
                </a:moveTo>
                <a:lnTo>
                  <a:pt x="8428737" y="0"/>
                </a:lnTo>
                <a:lnTo>
                  <a:pt x="8719520" y="687381"/>
                </a:lnTo>
                <a:cubicBezTo>
                  <a:pt x="8797199" y="878683"/>
                  <a:pt x="8708165" y="1098275"/>
                  <a:pt x="8519196" y="1181464"/>
                </a:cubicBezTo>
                <a:lnTo>
                  <a:pt x="7251621" y="1717684"/>
                </a:lnTo>
                <a:cubicBezTo>
                  <a:pt x="7064240" y="1796952"/>
                  <a:pt x="6840726" y="1706328"/>
                  <a:pt x="6761458" y="1518948"/>
                </a:cubicBezTo>
                <a:close/>
                <a:moveTo>
                  <a:pt x="3757881" y="0"/>
                </a:moveTo>
                <a:lnTo>
                  <a:pt x="5879281" y="0"/>
                </a:lnTo>
                <a:lnTo>
                  <a:pt x="5837498" y="52785"/>
                </a:lnTo>
                <a:cubicBezTo>
                  <a:pt x="5803926" y="87723"/>
                  <a:pt x="5763057" y="116729"/>
                  <a:pt x="5715927" y="137252"/>
                </a:cubicBezTo>
                <a:lnTo>
                  <a:pt x="4451279" y="666256"/>
                </a:lnTo>
                <a:cubicBezTo>
                  <a:pt x="4260410" y="742866"/>
                  <a:pt x="4040819" y="653832"/>
                  <a:pt x="3957195" y="465929"/>
                </a:cubicBezTo>
                <a:close/>
                <a:moveTo>
                  <a:pt x="1392928" y="0"/>
                </a:moveTo>
                <a:lnTo>
                  <a:pt x="3637190" y="1"/>
                </a:lnTo>
                <a:lnTo>
                  <a:pt x="3634532" y="27782"/>
                </a:lnTo>
                <a:cubicBezTo>
                  <a:pt x="3611484" y="145907"/>
                  <a:pt x="3531842" y="250413"/>
                  <a:pt x="3411845" y="301249"/>
                </a:cubicBezTo>
                <a:lnTo>
                  <a:pt x="2150166" y="835755"/>
                </a:lnTo>
                <a:cubicBezTo>
                  <a:pt x="1963656" y="914770"/>
                  <a:pt x="1741249" y="824595"/>
                  <a:pt x="1662431" y="638003"/>
                </a:cubicBezTo>
                <a:close/>
                <a:moveTo>
                  <a:pt x="0" y="0"/>
                </a:moveTo>
                <a:lnTo>
                  <a:pt x="1327952" y="0"/>
                </a:lnTo>
                <a:lnTo>
                  <a:pt x="1888362" y="1339718"/>
                </a:lnTo>
                <a:cubicBezTo>
                  <a:pt x="1970344" y="1527994"/>
                  <a:pt x="1879840" y="1751211"/>
                  <a:pt x="1689888" y="1829231"/>
                </a:cubicBezTo>
                <a:lnTo>
                  <a:pt x="431198" y="2367664"/>
                </a:lnTo>
                <a:cubicBezTo>
                  <a:pt x="290455" y="2430297"/>
                  <a:pt x="130715" y="2395456"/>
                  <a:pt x="27363" y="2293704"/>
                </a:cubicBezTo>
                <a:lnTo>
                  <a:pt x="0" y="2260659"/>
                </a:lnTo>
                <a:close/>
              </a:path>
            </a:pathLst>
          </a:custGeom>
          <a:pattFill prst="dkUpDiag">
            <a:fgClr>
              <a:schemeClr val="tx1">
                <a:lumMod val="85000"/>
                <a:lumOff val="15000"/>
              </a:schemeClr>
            </a:fgClr>
            <a:bgClr>
              <a:schemeClr val="bg1">
                <a:lumMod val="50000"/>
              </a:schemeClr>
            </a:bgClr>
          </a:pattFill>
        </p:spPr>
        <p:txBody>
          <a:bodyPr wrap="square">
            <a:noAutofit/>
          </a:bodyPr>
          <a:lstStyle>
            <a:lvl1pPr>
              <a:defRPr sz="1352">
                <a:solidFill>
                  <a:srgbClr val="00B0F0"/>
                </a:solidFill>
              </a:defRPr>
            </a:lvl1pPr>
          </a:lstStyle>
          <a:p>
            <a:r>
              <a:rPr lang="en-US" dirty="0"/>
              <a:t>v</a:t>
            </a:r>
            <a:endParaRPr lang="id-ID" dirty="0"/>
          </a:p>
        </p:txBody>
      </p:sp>
      <p:sp>
        <p:nvSpPr>
          <p:cNvPr id="3" name="Slide Number Placeholder 2"/>
          <p:cNvSpPr>
            <a:spLocks noGrp="1"/>
          </p:cNvSpPr>
          <p:nvPr>
            <p:ph type="sldNum" sz="quarter" idx="10"/>
          </p:nvPr>
        </p:nvSpPr>
        <p:spPr/>
        <p:txBody>
          <a:bodyPr/>
          <a:lstStyle/>
          <a:p>
            <a:fld id="{0CA3493A-4A62-4F43-8C25-6CAA8DB2E352}" type="slidenum">
              <a:rPr lang="en-US" smtClean="0"/>
              <a:pPr/>
              <a:t>‹#›</a:t>
            </a:fld>
            <a:endParaRPr lang="en-US" dirty="0"/>
          </a:p>
        </p:txBody>
      </p:sp>
    </p:spTree>
    <p:extLst>
      <p:ext uri="{BB962C8B-B14F-4D97-AF65-F5344CB8AC3E}">
        <p14:creationId xmlns:p14="http://schemas.microsoft.com/office/powerpoint/2010/main" val="293481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ppt_w</p:attrName>
                                        </p:attrNameLst>
                                      </p:cBhvr>
                                      <p:tavLst>
                                        <p:tav tm="0">
                                          <p:val>
                                            <p:strVal val="2/3*#ppt_w"/>
                                          </p:val>
                                        </p:tav>
                                        <p:tav tm="100000">
                                          <p:val>
                                            <p:strVal val="#ppt_w"/>
                                          </p:val>
                                        </p:tav>
                                      </p:tavLst>
                                    </p:anim>
                                    <p:anim calcmode="lin" valueType="num">
                                      <p:cBhvr>
                                        <p:cTn id="8" dur="250" fill="hold"/>
                                        <p:tgtEl>
                                          <p:spTgt spid="13"/>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0"/>
                                  </p:stCondLst>
                                  <p:childTnLst>
                                    <p:animMotion origin="layout" path="M -4.30556E-6 0 L -4.30556E-6 0.59444 " pathEditMode="relative" rAng="0" ptsTypes="AA">
                                      <p:cBhvr>
                                        <p:cTn id="10" dur="500" spd="-100000" fill="hold"/>
                                        <p:tgtEl>
                                          <p:spTgt spid="13"/>
                                        </p:tgtEl>
                                        <p:attrNameLst>
                                          <p:attrName>ppt_x</p:attrName>
                                          <p:attrName>ppt_y</p:attrName>
                                        </p:attrNameLst>
                                      </p:cBhvr>
                                      <p:rCtr x="0" y="297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78_Custom Layout">
    <p:spTree>
      <p:nvGrpSpPr>
        <p:cNvPr id="1" name=""/>
        <p:cNvGrpSpPr/>
        <p:nvPr/>
      </p:nvGrpSpPr>
      <p:grpSpPr>
        <a:xfrm>
          <a:off x="0" y="0"/>
          <a:ext cx="0" cy="0"/>
          <a:chOff x="0" y="0"/>
          <a:chExt cx="0" cy="0"/>
        </a:xfrm>
      </p:grpSpPr>
      <p:sp>
        <p:nvSpPr>
          <p:cNvPr id="10" name="Picture Placeholder 9"/>
          <p:cNvSpPr>
            <a:spLocks noGrp="1"/>
          </p:cNvSpPr>
          <p:nvPr>
            <p:ph type="pic" sz="quarter" idx="11" hasCustomPrompt="1"/>
          </p:nvPr>
        </p:nvSpPr>
        <p:spPr>
          <a:xfrm>
            <a:off x="3391134" y="3"/>
            <a:ext cx="8800867" cy="6857997"/>
          </a:xfrm>
          <a:custGeom>
            <a:avLst/>
            <a:gdLst>
              <a:gd name="connsiteX0" fmla="*/ 7198735 w 13201301"/>
              <a:gd name="connsiteY0" fmla="*/ 8242644 h 10286996"/>
              <a:gd name="connsiteX1" fmla="*/ 8373151 w 13201301"/>
              <a:gd name="connsiteY1" fmla="*/ 10284385 h 10286996"/>
              <a:gd name="connsiteX2" fmla="*/ 6024320 w 13201301"/>
              <a:gd name="connsiteY2" fmla="*/ 10286996 h 10286996"/>
              <a:gd name="connsiteX3" fmla="*/ 4828151 w 13201301"/>
              <a:gd name="connsiteY3" fmla="*/ 8242644 h 10286996"/>
              <a:gd name="connsiteX4" fmla="*/ 7176979 w 13201301"/>
              <a:gd name="connsiteY4" fmla="*/ 8245254 h 10286996"/>
              <a:gd name="connsiteX5" fmla="*/ 6002565 w 13201301"/>
              <a:gd name="connsiteY5" fmla="*/ 10286995 h 10286996"/>
              <a:gd name="connsiteX6" fmla="*/ 12026883 w 13201301"/>
              <a:gd name="connsiteY6" fmla="*/ 8242643 h 10286996"/>
              <a:gd name="connsiteX7" fmla="*/ 13201297 w 13201301"/>
              <a:gd name="connsiteY7" fmla="*/ 8242643 h 10286996"/>
              <a:gd name="connsiteX8" fmla="*/ 13201297 w 13201301"/>
              <a:gd name="connsiteY8" fmla="*/ 10286994 h 10286996"/>
              <a:gd name="connsiteX9" fmla="*/ 12005129 w 13201301"/>
              <a:gd name="connsiteY9" fmla="*/ 8242643 h 10286996"/>
              <a:gd name="connsiteX10" fmla="*/ 13179543 w 13201301"/>
              <a:gd name="connsiteY10" fmla="*/ 10284384 h 10286996"/>
              <a:gd name="connsiteX11" fmla="*/ 10830711 w 13201301"/>
              <a:gd name="connsiteY11" fmla="*/ 10286995 h 10286996"/>
              <a:gd name="connsiteX12" fmla="*/ 9634555 w 13201301"/>
              <a:gd name="connsiteY12" fmla="*/ 8242643 h 10286996"/>
              <a:gd name="connsiteX13" fmla="*/ 11983385 w 13201301"/>
              <a:gd name="connsiteY13" fmla="*/ 8245254 h 10286996"/>
              <a:gd name="connsiteX14" fmla="*/ 10808969 w 13201301"/>
              <a:gd name="connsiteY14" fmla="*/ 10286994 h 10286996"/>
              <a:gd name="connsiteX15" fmla="*/ 9610114 w 13201301"/>
              <a:gd name="connsiteY15" fmla="*/ 8242643 h 10286996"/>
              <a:gd name="connsiteX16" fmla="*/ 10784528 w 13201301"/>
              <a:gd name="connsiteY16" fmla="*/ 10284384 h 10286996"/>
              <a:gd name="connsiteX17" fmla="*/ 8435703 w 13201301"/>
              <a:gd name="connsiteY17" fmla="*/ 10286995 h 10286996"/>
              <a:gd name="connsiteX18" fmla="*/ 7239532 w 13201301"/>
              <a:gd name="connsiteY18" fmla="*/ 8242643 h 10286996"/>
              <a:gd name="connsiteX19" fmla="*/ 9588359 w 13201301"/>
              <a:gd name="connsiteY19" fmla="*/ 8245254 h 10286996"/>
              <a:gd name="connsiteX20" fmla="*/ 8413948 w 13201301"/>
              <a:gd name="connsiteY20" fmla="*/ 10286995 h 10286996"/>
              <a:gd name="connsiteX21" fmla="*/ 13190997 w 13201301"/>
              <a:gd name="connsiteY21" fmla="*/ 6176548 h 10286996"/>
              <a:gd name="connsiteX22" fmla="*/ 13201297 w 13201301"/>
              <a:gd name="connsiteY22" fmla="*/ 6194849 h 10286996"/>
              <a:gd name="connsiteX23" fmla="*/ 13201297 w 13201301"/>
              <a:gd name="connsiteY23" fmla="*/ 8220901 h 10286996"/>
              <a:gd name="connsiteX24" fmla="*/ 12026885 w 13201301"/>
              <a:gd name="connsiteY24" fmla="*/ 8220901 h 10286996"/>
              <a:gd name="connsiteX25" fmla="*/ 10808956 w 13201301"/>
              <a:gd name="connsiteY25" fmla="*/ 6176548 h 10286996"/>
              <a:gd name="connsiteX26" fmla="*/ 13179543 w 13201301"/>
              <a:gd name="connsiteY26" fmla="*/ 6176548 h 10286996"/>
              <a:gd name="connsiteX27" fmla="*/ 11995563 w 13201301"/>
              <a:gd name="connsiteY27" fmla="*/ 8220901 h 10286996"/>
              <a:gd name="connsiteX28" fmla="*/ 10788513 w 13201301"/>
              <a:gd name="connsiteY28" fmla="*/ 6176548 h 10286996"/>
              <a:gd name="connsiteX29" fmla="*/ 11961633 w 13201301"/>
              <a:gd name="connsiteY29" fmla="*/ 8220901 h 10286996"/>
              <a:gd name="connsiteX30" fmla="*/ 9612800 w 13201301"/>
              <a:gd name="connsiteY30" fmla="*/ 8220901 h 10286996"/>
              <a:gd name="connsiteX31" fmla="*/ 8416647 w 13201301"/>
              <a:gd name="connsiteY31" fmla="*/ 6176548 h 10286996"/>
              <a:gd name="connsiteX32" fmla="*/ 10765472 w 13201301"/>
              <a:gd name="connsiteY32" fmla="*/ 6176548 h 10286996"/>
              <a:gd name="connsiteX33" fmla="*/ 9591058 w 13201301"/>
              <a:gd name="connsiteY33" fmla="*/ 8220901 h 10286996"/>
              <a:gd name="connsiteX34" fmla="*/ 6002564 w 13201301"/>
              <a:gd name="connsiteY34" fmla="*/ 6176548 h 10286996"/>
              <a:gd name="connsiteX35" fmla="*/ 8373151 w 13201301"/>
              <a:gd name="connsiteY35" fmla="*/ 6176548 h 10286996"/>
              <a:gd name="connsiteX36" fmla="*/ 7187856 w 13201301"/>
              <a:gd name="connsiteY36" fmla="*/ 8220901 h 10286996"/>
              <a:gd name="connsiteX37" fmla="*/ 5982123 w 13201301"/>
              <a:gd name="connsiteY37" fmla="*/ 6176548 h 10286996"/>
              <a:gd name="connsiteX38" fmla="*/ 7155236 w 13201301"/>
              <a:gd name="connsiteY38" fmla="*/ 8220902 h 10286996"/>
              <a:gd name="connsiteX39" fmla="*/ 4806409 w 13201301"/>
              <a:gd name="connsiteY39" fmla="*/ 8220902 h 10286996"/>
              <a:gd name="connsiteX40" fmla="*/ 3610239 w 13201301"/>
              <a:gd name="connsiteY40" fmla="*/ 6176548 h 10286996"/>
              <a:gd name="connsiteX41" fmla="*/ 5959068 w 13201301"/>
              <a:gd name="connsiteY41" fmla="*/ 6176548 h 10286996"/>
              <a:gd name="connsiteX42" fmla="*/ 4784654 w 13201301"/>
              <a:gd name="connsiteY42" fmla="*/ 8220901 h 10286996"/>
              <a:gd name="connsiteX43" fmla="*/ 12026883 w 13201301"/>
              <a:gd name="connsiteY43" fmla="*/ 4132187 h 10286996"/>
              <a:gd name="connsiteX44" fmla="*/ 13201297 w 13201301"/>
              <a:gd name="connsiteY44" fmla="*/ 4132187 h 10286996"/>
              <a:gd name="connsiteX45" fmla="*/ 13201297 w 13201301"/>
              <a:gd name="connsiteY45" fmla="*/ 6154793 h 10286996"/>
              <a:gd name="connsiteX46" fmla="*/ 12005129 w 13201301"/>
              <a:gd name="connsiteY46" fmla="*/ 4132187 h 10286996"/>
              <a:gd name="connsiteX47" fmla="*/ 13179543 w 13201301"/>
              <a:gd name="connsiteY47" fmla="*/ 6152210 h 10286996"/>
              <a:gd name="connsiteX48" fmla="*/ 10830711 w 13201301"/>
              <a:gd name="connsiteY48" fmla="*/ 6154793 h 10286996"/>
              <a:gd name="connsiteX49" fmla="*/ 9591058 w 13201301"/>
              <a:gd name="connsiteY49" fmla="*/ 4132187 h 10286996"/>
              <a:gd name="connsiteX50" fmla="*/ 10765472 w 13201301"/>
              <a:gd name="connsiteY50" fmla="*/ 6152210 h 10286996"/>
              <a:gd name="connsiteX51" fmla="*/ 8416647 w 13201301"/>
              <a:gd name="connsiteY51" fmla="*/ 6154793 h 10286996"/>
              <a:gd name="connsiteX52" fmla="*/ 7220476 w 13201301"/>
              <a:gd name="connsiteY52" fmla="*/ 4132187 h 10286996"/>
              <a:gd name="connsiteX53" fmla="*/ 9569302 w 13201301"/>
              <a:gd name="connsiteY53" fmla="*/ 4134770 h 10286996"/>
              <a:gd name="connsiteX54" fmla="*/ 8394891 w 13201301"/>
              <a:gd name="connsiteY54" fmla="*/ 6154793 h 10286996"/>
              <a:gd name="connsiteX55" fmla="*/ 7198735 w 13201301"/>
              <a:gd name="connsiteY55" fmla="*/ 4132187 h 10286996"/>
              <a:gd name="connsiteX56" fmla="*/ 8373151 w 13201301"/>
              <a:gd name="connsiteY56" fmla="*/ 6152210 h 10286996"/>
              <a:gd name="connsiteX57" fmla="*/ 6024320 w 13201301"/>
              <a:gd name="connsiteY57" fmla="*/ 6154793 h 10286996"/>
              <a:gd name="connsiteX58" fmla="*/ 4828151 w 13201301"/>
              <a:gd name="connsiteY58" fmla="*/ 4132187 h 10286996"/>
              <a:gd name="connsiteX59" fmla="*/ 7176979 w 13201301"/>
              <a:gd name="connsiteY59" fmla="*/ 4134770 h 10286996"/>
              <a:gd name="connsiteX60" fmla="*/ 6002565 w 13201301"/>
              <a:gd name="connsiteY60" fmla="*/ 6154793 h 10286996"/>
              <a:gd name="connsiteX61" fmla="*/ 4803710 w 13201301"/>
              <a:gd name="connsiteY61" fmla="*/ 4132187 h 10286996"/>
              <a:gd name="connsiteX62" fmla="*/ 5978124 w 13201301"/>
              <a:gd name="connsiteY62" fmla="*/ 6152210 h 10286996"/>
              <a:gd name="connsiteX63" fmla="*/ 3629295 w 13201301"/>
              <a:gd name="connsiteY63" fmla="*/ 6154793 h 10286996"/>
              <a:gd name="connsiteX64" fmla="*/ 13190999 w 13201301"/>
              <a:gd name="connsiteY64" fmla="*/ 2066093 h 10286996"/>
              <a:gd name="connsiteX65" fmla="*/ 13201301 w 13201301"/>
              <a:gd name="connsiteY65" fmla="*/ 2086980 h 10286996"/>
              <a:gd name="connsiteX66" fmla="*/ 13201301 w 13201301"/>
              <a:gd name="connsiteY66" fmla="*/ 4107834 h 10286996"/>
              <a:gd name="connsiteX67" fmla="*/ 12026885 w 13201301"/>
              <a:gd name="connsiteY67" fmla="*/ 4110445 h 10286996"/>
              <a:gd name="connsiteX68" fmla="*/ 10808957 w 13201301"/>
              <a:gd name="connsiteY68" fmla="*/ 2066093 h 10286996"/>
              <a:gd name="connsiteX69" fmla="*/ 13179545 w 13201301"/>
              <a:gd name="connsiteY69" fmla="*/ 2068704 h 10286996"/>
              <a:gd name="connsiteX70" fmla="*/ 11995565 w 13201301"/>
              <a:gd name="connsiteY70" fmla="*/ 4110445 h 10286996"/>
              <a:gd name="connsiteX71" fmla="*/ 10788518 w 13201301"/>
              <a:gd name="connsiteY71" fmla="*/ 2066093 h 10286996"/>
              <a:gd name="connsiteX72" fmla="*/ 11961633 w 13201301"/>
              <a:gd name="connsiteY72" fmla="*/ 4107834 h 10286996"/>
              <a:gd name="connsiteX73" fmla="*/ 9612803 w 13201301"/>
              <a:gd name="connsiteY73" fmla="*/ 4110445 h 10286996"/>
              <a:gd name="connsiteX74" fmla="*/ 8416647 w 13201301"/>
              <a:gd name="connsiteY74" fmla="*/ 2066093 h 10286996"/>
              <a:gd name="connsiteX75" fmla="*/ 10765475 w 13201301"/>
              <a:gd name="connsiteY75" fmla="*/ 2068704 h 10286996"/>
              <a:gd name="connsiteX76" fmla="*/ 9591059 w 13201301"/>
              <a:gd name="connsiteY76" fmla="*/ 4110445 h 10286996"/>
              <a:gd name="connsiteX77" fmla="*/ 8403071 w 13201301"/>
              <a:gd name="connsiteY77" fmla="*/ 2066093 h 10286996"/>
              <a:gd name="connsiteX78" fmla="*/ 9588363 w 13201301"/>
              <a:gd name="connsiteY78" fmla="*/ 4107834 h 10286996"/>
              <a:gd name="connsiteX79" fmla="*/ 7217777 w 13201301"/>
              <a:gd name="connsiteY79" fmla="*/ 4110445 h 10286996"/>
              <a:gd name="connsiteX80" fmla="*/ 6002564 w 13201301"/>
              <a:gd name="connsiteY80" fmla="*/ 2066093 h 10286996"/>
              <a:gd name="connsiteX81" fmla="*/ 8373151 w 13201301"/>
              <a:gd name="connsiteY81" fmla="*/ 2068704 h 10286996"/>
              <a:gd name="connsiteX82" fmla="*/ 7187856 w 13201301"/>
              <a:gd name="connsiteY82" fmla="*/ 4110445 h 10286996"/>
              <a:gd name="connsiteX83" fmla="*/ 5982123 w 13201301"/>
              <a:gd name="connsiteY83" fmla="*/ 2066093 h 10286996"/>
              <a:gd name="connsiteX84" fmla="*/ 7155239 w 13201301"/>
              <a:gd name="connsiteY84" fmla="*/ 4107834 h 10286996"/>
              <a:gd name="connsiteX85" fmla="*/ 4806409 w 13201301"/>
              <a:gd name="connsiteY85" fmla="*/ 4110445 h 10286996"/>
              <a:gd name="connsiteX86" fmla="*/ 3610239 w 13201301"/>
              <a:gd name="connsiteY86" fmla="*/ 2066093 h 10286996"/>
              <a:gd name="connsiteX87" fmla="*/ 5959068 w 13201301"/>
              <a:gd name="connsiteY87" fmla="*/ 2068704 h 10286996"/>
              <a:gd name="connsiteX88" fmla="*/ 4784654 w 13201301"/>
              <a:gd name="connsiteY88" fmla="*/ 4110445 h 10286996"/>
              <a:gd name="connsiteX89" fmla="*/ 1196171 w 13201301"/>
              <a:gd name="connsiteY89" fmla="*/ 2066093 h 10286996"/>
              <a:gd name="connsiteX90" fmla="*/ 3545000 w 13201301"/>
              <a:gd name="connsiteY90" fmla="*/ 2068704 h 10286996"/>
              <a:gd name="connsiteX91" fmla="*/ 2370586 w 13201301"/>
              <a:gd name="connsiteY91" fmla="*/ 4110445 h 10286996"/>
              <a:gd name="connsiteX92" fmla="*/ 3577619 w 13201301"/>
              <a:gd name="connsiteY92" fmla="*/ 2047037 h 10286996"/>
              <a:gd name="connsiteX93" fmla="*/ 4762912 w 13201301"/>
              <a:gd name="connsiteY93" fmla="*/ 4088778 h 10286996"/>
              <a:gd name="connsiteX94" fmla="*/ 2392327 w 13201301"/>
              <a:gd name="connsiteY94" fmla="*/ 4091389 h 10286996"/>
              <a:gd name="connsiteX95" fmla="*/ 12026885 w 13201301"/>
              <a:gd name="connsiteY95" fmla="*/ 0 h 10286996"/>
              <a:gd name="connsiteX96" fmla="*/ 13201301 w 13201301"/>
              <a:gd name="connsiteY96" fmla="*/ 0 h 10286996"/>
              <a:gd name="connsiteX97" fmla="*/ 13201301 w 13201301"/>
              <a:gd name="connsiteY97" fmla="*/ 2044351 h 10286996"/>
              <a:gd name="connsiteX98" fmla="*/ 12005129 w 13201301"/>
              <a:gd name="connsiteY98" fmla="*/ 0 h 10286996"/>
              <a:gd name="connsiteX99" fmla="*/ 12005131 w 13201301"/>
              <a:gd name="connsiteY99" fmla="*/ 0 h 10286996"/>
              <a:gd name="connsiteX100" fmla="*/ 13179545 w 13201301"/>
              <a:gd name="connsiteY100" fmla="*/ 2044351 h 10286996"/>
              <a:gd name="connsiteX101" fmla="*/ 10830716 w 13201301"/>
              <a:gd name="connsiteY101" fmla="*/ 2044351 h 10286996"/>
              <a:gd name="connsiteX102" fmla="*/ 9634557 w 13201301"/>
              <a:gd name="connsiteY102" fmla="*/ 0 h 10286996"/>
              <a:gd name="connsiteX103" fmla="*/ 11983387 w 13201301"/>
              <a:gd name="connsiteY103" fmla="*/ 0 h 10286996"/>
              <a:gd name="connsiteX104" fmla="*/ 10808971 w 13201301"/>
              <a:gd name="connsiteY104" fmla="*/ 2044351 h 10286996"/>
              <a:gd name="connsiteX105" fmla="*/ 9610116 w 13201301"/>
              <a:gd name="connsiteY105" fmla="*/ 0 h 10286996"/>
              <a:gd name="connsiteX106" fmla="*/ 9610117 w 13201301"/>
              <a:gd name="connsiteY106" fmla="*/ 0 h 10286996"/>
              <a:gd name="connsiteX107" fmla="*/ 10784532 w 13201301"/>
              <a:gd name="connsiteY107" fmla="*/ 2044351 h 10286996"/>
              <a:gd name="connsiteX108" fmla="*/ 8435703 w 13201301"/>
              <a:gd name="connsiteY108" fmla="*/ 2044351 h 10286996"/>
              <a:gd name="connsiteX109" fmla="*/ 7239533 w 13201301"/>
              <a:gd name="connsiteY109" fmla="*/ 0 h 10286996"/>
              <a:gd name="connsiteX110" fmla="*/ 9588361 w 13201301"/>
              <a:gd name="connsiteY110" fmla="*/ 0 h 10286996"/>
              <a:gd name="connsiteX111" fmla="*/ 8413948 w 13201301"/>
              <a:gd name="connsiteY111" fmla="*/ 2044351 h 10286996"/>
              <a:gd name="connsiteX112" fmla="*/ 7198735 w 13201301"/>
              <a:gd name="connsiteY112" fmla="*/ 0 h 10286996"/>
              <a:gd name="connsiteX113" fmla="*/ 7198736 w 13201301"/>
              <a:gd name="connsiteY113" fmla="*/ 0 h 10286996"/>
              <a:gd name="connsiteX114" fmla="*/ 8373151 w 13201301"/>
              <a:gd name="connsiteY114" fmla="*/ 2044351 h 10286996"/>
              <a:gd name="connsiteX115" fmla="*/ 6024320 w 13201301"/>
              <a:gd name="connsiteY115" fmla="*/ 2044351 h 10286996"/>
              <a:gd name="connsiteX116" fmla="*/ 4828151 w 13201301"/>
              <a:gd name="connsiteY116" fmla="*/ 0 h 10286996"/>
              <a:gd name="connsiteX117" fmla="*/ 7176978 w 13201301"/>
              <a:gd name="connsiteY117" fmla="*/ 0 h 10286996"/>
              <a:gd name="connsiteX118" fmla="*/ 6002565 w 13201301"/>
              <a:gd name="connsiteY118" fmla="*/ 2044351 h 10286996"/>
              <a:gd name="connsiteX119" fmla="*/ 2414083 w 13201301"/>
              <a:gd name="connsiteY119" fmla="*/ 0 h 10286996"/>
              <a:gd name="connsiteX120" fmla="*/ 4762911 w 13201301"/>
              <a:gd name="connsiteY120" fmla="*/ 0 h 10286996"/>
              <a:gd name="connsiteX121" fmla="*/ 3589798 w 13201301"/>
              <a:gd name="connsiteY121" fmla="*/ 2044351 h 10286996"/>
              <a:gd name="connsiteX122" fmla="*/ 2394924 w 13201301"/>
              <a:gd name="connsiteY122" fmla="*/ 0 h 10286996"/>
              <a:gd name="connsiteX123" fmla="*/ 2394927 w 13201301"/>
              <a:gd name="connsiteY123" fmla="*/ 0 h 10286996"/>
              <a:gd name="connsiteX124" fmla="*/ 3566742 w 13201301"/>
              <a:gd name="connsiteY124" fmla="*/ 2044351 h 10286996"/>
              <a:gd name="connsiteX125" fmla="*/ 1217912 w 13201301"/>
              <a:gd name="connsiteY125" fmla="*/ 2044351 h 10286996"/>
              <a:gd name="connsiteX126" fmla="*/ 0 w 13201301"/>
              <a:gd name="connsiteY126" fmla="*/ 0 h 10286996"/>
              <a:gd name="connsiteX127" fmla="*/ 2370584 w 13201301"/>
              <a:gd name="connsiteY127" fmla="*/ 0 h 10286996"/>
              <a:gd name="connsiteX128" fmla="*/ 1186606 w 13201301"/>
              <a:gd name="connsiteY128" fmla="*/ 2044351 h 1028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3201301" h="10286996">
                <a:moveTo>
                  <a:pt x="7198735" y="8242644"/>
                </a:moveTo>
                <a:lnTo>
                  <a:pt x="8373151" y="10284385"/>
                </a:lnTo>
                <a:lnTo>
                  <a:pt x="6024320" y="10286996"/>
                </a:lnTo>
                <a:close/>
                <a:moveTo>
                  <a:pt x="4828151" y="8242644"/>
                </a:moveTo>
                <a:lnTo>
                  <a:pt x="7176979" y="8245254"/>
                </a:lnTo>
                <a:lnTo>
                  <a:pt x="6002565" y="10286995"/>
                </a:lnTo>
                <a:close/>
                <a:moveTo>
                  <a:pt x="12026883" y="8242643"/>
                </a:moveTo>
                <a:lnTo>
                  <a:pt x="13201297" y="8242643"/>
                </a:lnTo>
                <a:lnTo>
                  <a:pt x="13201297" y="10286994"/>
                </a:lnTo>
                <a:close/>
                <a:moveTo>
                  <a:pt x="12005129" y="8242643"/>
                </a:moveTo>
                <a:lnTo>
                  <a:pt x="13179543" y="10284384"/>
                </a:lnTo>
                <a:lnTo>
                  <a:pt x="10830711" y="10286995"/>
                </a:lnTo>
                <a:close/>
                <a:moveTo>
                  <a:pt x="9634555" y="8242643"/>
                </a:moveTo>
                <a:lnTo>
                  <a:pt x="11983385" y="8245254"/>
                </a:lnTo>
                <a:lnTo>
                  <a:pt x="10808969" y="10286994"/>
                </a:lnTo>
                <a:close/>
                <a:moveTo>
                  <a:pt x="9610114" y="8242643"/>
                </a:moveTo>
                <a:lnTo>
                  <a:pt x="10784528" y="10284384"/>
                </a:lnTo>
                <a:lnTo>
                  <a:pt x="8435703" y="10286995"/>
                </a:lnTo>
                <a:close/>
                <a:moveTo>
                  <a:pt x="7239532" y="8242643"/>
                </a:moveTo>
                <a:lnTo>
                  <a:pt x="9588359" y="8245254"/>
                </a:lnTo>
                <a:lnTo>
                  <a:pt x="8413948" y="10286995"/>
                </a:lnTo>
                <a:close/>
                <a:moveTo>
                  <a:pt x="13190997" y="6176548"/>
                </a:moveTo>
                <a:lnTo>
                  <a:pt x="13201297" y="6194849"/>
                </a:lnTo>
                <a:lnTo>
                  <a:pt x="13201297" y="8220901"/>
                </a:lnTo>
                <a:lnTo>
                  <a:pt x="12026885" y="8220901"/>
                </a:lnTo>
                <a:close/>
                <a:moveTo>
                  <a:pt x="10808956" y="6176548"/>
                </a:moveTo>
                <a:lnTo>
                  <a:pt x="13179543" y="6176548"/>
                </a:lnTo>
                <a:lnTo>
                  <a:pt x="11995563" y="8220901"/>
                </a:lnTo>
                <a:close/>
                <a:moveTo>
                  <a:pt x="10788513" y="6176548"/>
                </a:moveTo>
                <a:lnTo>
                  <a:pt x="11961633" y="8220901"/>
                </a:lnTo>
                <a:lnTo>
                  <a:pt x="9612800" y="8220901"/>
                </a:lnTo>
                <a:close/>
                <a:moveTo>
                  <a:pt x="8416647" y="6176548"/>
                </a:moveTo>
                <a:lnTo>
                  <a:pt x="10765472" y="6176548"/>
                </a:lnTo>
                <a:lnTo>
                  <a:pt x="9591058" y="8220901"/>
                </a:lnTo>
                <a:close/>
                <a:moveTo>
                  <a:pt x="6002564" y="6176548"/>
                </a:moveTo>
                <a:lnTo>
                  <a:pt x="8373151" y="6176548"/>
                </a:lnTo>
                <a:lnTo>
                  <a:pt x="7187856" y="8220901"/>
                </a:lnTo>
                <a:close/>
                <a:moveTo>
                  <a:pt x="5982123" y="6176548"/>
                </a:moveTo>
                <a:lnTo>
                  <a:pt x="7155236" y="8220902"/>
                </a:lnTo>
                <a:lnTo>
                  <a:pt x="4806409" y="8220902"/>
                </a:lnTo>
                <a:close/>
                <a:moveTo>
                  <a:pt x="3610239" y="6176548"/>
                </a:moveTo>
                <a:lnTo>
                  <a:pt x="5959068" y="6176548"/>
                </a:lnTo>
                <a:lnTo>
                  <a:pt x="4784654" y="8220901"/>
                </a:lnTo>
                <a:close/>
                <a:moveTo>
                  <a:pt x="12026883" y="4132187"/>
                </a:moveTo>
                <a:lnTo>
                  <a:pt x="13201297" y="4132187"/>
                </a:lnTo>
                <a:lnTo>
                  <a:pt x="13201297" y="6154793"/>
                </a:lnTo>
                <a:close/>
                <a:moveTo>
                  <a:pt x="12005129" y="4132187"/>
                </a:moveTo>
                <a:lnTo>
                  <a:pt x="13179543" y="6152210"/>
                </a:lnTo>
                <a:lnTo>
                  <a:pt x="10830711" y="6154793"/>
                </a:lnTo>
                <a:close/>
                <a:moveTo>
                  <a:pt x="9591058" y="4132187"/>
                </a:moveTo>
                <a:lnTo>
                  <a:pt x="10765472" y="6152210"/>
                </a:lnTo>
                <a:lnTo>
                  <a:pt x="8416647" y="6154793"/>
                </a:lnTo>
                <a:close/>
                <a:moveTo>
                  <a:pt x="7220476" y="4132187"/>
                </a:moveTo>
                <a:lnTo>
                  <a:pt x="9569302" y="4134770"/>
                </a:lnTo>
                <a:lnTo>
                  <a:pt x="8394891" y="6154793"/>
                </a:lnTo>
                <a:close/>
                <a:moveTo>
                  <a:pt x="7198735" y="4132187"/>
                </a:moveTo>
                <a:lnTo>
                  <a:pt x="8373151" y="6152210"/>
                </a:lnTo>
                <a:lnTo>
                  <a:pt x="6024320" y="6154793"/>
                </a:lnTo>
                <a:close/>
                <a:moveTo>
                  <a:pt x="4828151" y="4132187"/>
                </a:moveTo>
                <a:lnTo>
                  <a:pt x="7176979" y="4134770"/>
                </a:lnTo>
                <a:lnTo>
                  <a:pt x="6002565" y="6154793"/>
                </a:lnTo>
                <a:close/>
                <a:moveTo>
                  <a:pt x="4803710" y="4132187"/>
                </a:moveTo>
                <a:lnTo>
                  <a:pt x="5978124" y="6152210"/>
                </a:lnTo>
                <a:lnTo>
                  <a:pt x="3629295" y="6154793"/>
                </a:lnTo>
                <a:close/>
                <a:moveTo>
                  <a:pt x="13190999" y="2066093"/>
                </a:moveTo>
                <a:lnTo>
                  <a:pt x="13201301" y="2086980"/>
                </a:lnTo>
                <a:lnTo>
                  <a:pt x="13201301" y="4107834"/>
                </a:lnTo>
                <a:lnTo>
                  <a:pt x="12026885" y="4110445"/>
                </a:lnTo>
                <a:close/>
                <a:moveTo>
                  <a:pt x="10808957" y="2066093"/>
                </a:moveTo>
                <a:lnTo>
                  <a:pt x="13179545" y="2068704"/>
                </a:lnTo>
                <a:lnTo>
                  <a:pt x="11995565" y="4110445"/>
                </a:lnTo>
                <a:close/>
                <a:moveTo>
                  <a:pt x="10788518" y="2066093"/>
                </a:moveTo>
                <a:lnTo>
                  <a:pt x="11961633" y="4107834"/>
                </a:lnTo>
                <a:lnTo>
                  <a:pt x="9612803" y="4110445"/>
                </a:lnTo>
                <a:close/>
                <a:moveTo>
                  <a:pt x="8416647" y="2066093"/>
                </a:moveTo>
                <a:lnTo>
                  <a:pt x="10765475" y="2068704"/>
                </a:lnTo>
                <a:lnTo>
                  <a:pt x="9591059" y="4110445"/>
                </a:lnTo>
                <a:close/>
                <a:moveTo>
                  <a:pt x="8403071" y="2066093"/>
                </a:moveTo>
                <a:lnTo>
                  <a:pt x="9588363" y="4107834"/>
                </a:lnTo>
                <a:lnTo>
                  <a:pt x="7217777" y="4110445"/>
                </a:lnTo>
                <a:close/>
                <a:moveTo>
                  <a:pt x="6002564" y="2066093"/>
                </a:moveTo>
                <a:lnTo>
                  <a:pt x="8373151" y="2068704"/>
                </a:lnTo>
                <a:lnTo>
                  <a:pt x="7187856" y="4110445"/>
                </a:lnTo>
                <a:close/>
                <a:moveTo>
                  <a:pt x="5982123" y="2066093"/>
                </a:moveTo>
                <a:lnTo>
                  <a:pt x="7155239" y="4107834"/>
                </a:lnTo>
                <a:lnTo>
                  <a:pt x="4806409" y="4110445"/>
                </a:lnTo>
                <a:close/>
                <a:moveTo>
                  <a:pt x="3610239" y="2066093"/>
                </a:moveTo>
                <a:lnTo>
                  <a:pt x="5959068" y="2068704"/>
                </a:lnTo>
                <a:lnTo>
                  <a:pt x="4784654" y="4110445"/>
                </a:lnTo>
                <a:close/>
                <a:moveTo>
                  <a:pt x="1196171" y="2066093"/>
                </a:moveTo>
                <a:lnTo>
                  <a:pt x="3545000" y="2068704"/>
                </a:lnTo>
                <a:lnTo>
                  <a:pt x="2370586" y="4110445"/>
                </a:lnTo>
                <a:close/>
                <a:moveTo>
                  <a:pt x="3577619" y="2047037"/>
                </a:moveTo>
                <a:lnTo>
                  <a:pt x="4762912" y="4088778"/>
                </a:lnTo>
                <a:lnTo>
                  <a:pt x="2392327" y="4091389"/>
                </a:lnTo>
                <a:close/>
                <a:moveTo>
                  <a:pt x="12026885" y="0"/>
                </a:moveTo>
                <a:lnTo>
                  <a:pt x="13201301" y="0"/>
                </a:lnTo>
                <a:lnTo>
                  <a:pt x="13201301" y="2044351"/>
                </a:lnTo>
                <a:close/>
                <a:moveTo>
                  <a:pt x="12005129" y="0"/>
                </a:moveTo>
                <a:lnTo>
                  <a:pt x="12005131" y="0"/>
                </a:lnTo>
                <a:lnTo>
                  <a:pt x="13179545" y="2044351"/>
                </a:lnTo>
                <a:lnTo>
                  <a:pt x="10830716" y="2044351"/>
                </a:lnTo>
                <a:close/>
                <a:moveTo>
                  <a:pt x="9634557" y="0"/>
                </a:moveTo>
                <a:lnTo>
                  <a:pt x="11983387" y="0"/>
                </a:lnTo>
                <a:lnTo>
                  <a:pt x="10808971" y="2044351"/>
                </a:lnTo>
                <a:close/>
                <a:moveTo>
                  <a:pt x="9610116" y="0"/>
                </a:moveTo>
                <a:lnTo>
                  <a:pt x="9610117" y="0"/>
                </a:lnTo>
                <a:lnTo>
                  <a:pt x="10784532" y="2044351"/>
                </a:lnTo>
                <a:lnTo>
                  <a:pt x="8435703" y="2044351"/>
                </a:lnTo>
                <a:close/>
                <a:moveTo>
                  <a:pt x="7239533" y="0"/>
                </a:moveTo>
                <a:lnTo>
                  <a:pt x="9588361" y="0"/>
                </a:lnTo>
                <a:lnTo>
                  <a:pt x="8413948" y="2044351"/>
                </a:lnTo>
                <a:close/>
                <a:moveTo>
                  <a:pt x="7198735" y="0"/>
                </a:moveTo>
                <a:lnTo>
                  <a:pt x="7198736" y="0"/>
                </a:lnTo>
                <a:lnTo>
                  <a:pt x="8373151" y="2044351"/>
                </a:lnTo>
                <a:lnTo>
                  <a:pt x="6024320" y="2044351"/>
                </a:lnTo>
                <a:close/>
                <a:moveTo>
                  <a:pt x="4828151" y="0"/>
                </a:moveTo>
                <a:lnTo>
                  <a:pt x="7176978" y="0"/>
                </a:lnTo>
                <a:lnTo>
                  <a:pt x="6002565" y="2044351"/>
                </a:lnTo>
                <a:close/>
                <a:moveTo>
                  <a:pt x="2414083" y="0"/>
                </a:moveTo>
                <a:lnTo>
                  <a:pt x="4762911" y="0"/>
                </a:lnTo>
                <a:lnTo>
                  <a:pt x="3589798" y="2044351"/>
                </a:lnTo>
                <a:close/>
                <a:moveTo>
                  <a:pt x="2394924" y="0"/>
                </a:moveTo>
                <a:lnTo>
                  <a:pt x="2394927" y="0"/>
                </a:lnTo>
                <a:lnTo>
                  <a:pt x="3566742" y="2044351"/>
                </a:lnTo>
                <a:lnTo>
                  <a:pt x="1217912" y="2044351"/>
                </a:lnTo>
                <a:close/>
                <a:moveTo>
                  <a:pt x="0" y="0"/>
                </a:moveTo>
                <a:lnTo>
                  <a:pt x="2370584" y="0"/>
                </a:lnTo>
                <a:lnTo>
                  <a:pt x="1186606" y="2044351"/>
                </a:lnTo>
                <a:close/>
              </a:path>
            </a:pathLst>
          </a:custGeom>
          <a:pattFill prst="dkUpDiag">
            <a:fgClr>
              <a:schemeClr val="tx1">
                <a:lumMod val="85000"/>
                <a:lumOff val="15000"/>
              </a:schemeClr>
            </a:fgClr>
            <a:bgClr>
              <a:schemeClr val="bg1">
                <a:lumMod val="50000"/>
              </a:schemeClr>
            </a:bgClr>
          </a:pattFill>
        </p:spPr>
        <p:txBody>
          <a:bodyPr wrap="square">
            <a:noAutofit/>
          </a:bodyPr>
          <a:lstStyle>
            <a:lvl1pPr>
              <a:defRPr sz="1352">
                <a:solidFill>
                  <a:srgbClr val="00B0F0"/>
                </a:solidFill>
              </a:defRPr>
            </a:lvl1pPr>
          </a:lstStyle>
          <a:p>
            <a:r>
              <a:rPr lang="en-US" dirty="0"/>
              <a:t>v</a:t>
            </a:r>
            <a:endParaRPr lang="id-ID" dirty="0"/>
          </a:p>
        </p:txBody>
      </p:sp>
      <p:sp>
        <p:nvSpPr>
          <p:cNvPr id="3" name="Slide Number Placeholder 2"/>
          <p:cNvSpPr>
            <a:spLocks noGrp="1"/>
          </p:cNvSpPr>
          <p:nvPr>
            <p:ph type="sldNum" sz="quarter" idx="10"/>
          </p:nvPr>
        </p:nvSpPr>
        <p:spPr/>
        <p:txBody>
          <a:bodyPr/>
          <a:lstStyle/>
          <a:p>
            <a:fld id="{0CA3493A-4A62-4F43-8C25-6CAA8DB2E352}" type="slidenum">
              <a:rPr lang="en-US" smtClean="0"/>
              <a:pPr/>
              <a:t>‹#›</a:t>
            </a:fld>
            <a:endParaRPr lang="en-US" dirty="0"/>
          </a:p>
        </p:txBody>
      </p:sp>
      <p:sp>
        <p:nvSpPr>
          <p:cNvPr id="5" name="Isosceles Triangle 4"/>
          <p:cNvSpPr/>
          <p:nvPr userDrawn="1"/>
        </p:nvSpPr>
        <p:spPr>
          <a:xfrm flipV="1">
            <a:off x="5161118" y="2852270"/>
            <a:ext cx="1209677" cy="1028701"/>
          </a:xfrm>
          <a:prstGeom prst="triangle">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Isosceles Triangle 5"/>
          <p:cNvSpPr/>
          <p:nvPr userDrawn="1"/>
        </p:nvSpPr>
        <p:spPr>
          <a:xfrm>
            <a:off x="5961218" y="230095"/>
            <a:ext cx="1209677" cy="1028701"/>
          </a:xfrm>
          <a:prstGeom prst="triangle">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Isosceles Triangle 6"/>
          <p:cNvSpPr/>
          <p:nvPr userDrawn="1"/>
        </p:nvSpPr>
        <p:spPr>
          <a:xfrm>
            <a:off x="8361518" y="4357595"/>
            <a:ext cx="1209677" cy="1028701"/>
          </a:xfrm>
          <a:prstGeom prst="triangle">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Isosceles Triangle 7"/>
          <p:cNvSpPr/>
          <p:nvPr userDrawn="1"/>
        </p:nvSpPr>
        <p:spPr>
          <a:xfrm flipV="1">
            <a:off x="9988613" y="2852270"/>
            <a:ext cx="1209677" cy="1028701"/>
          </a:xfrm>
          <a:prstGeom prst="triangle">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30658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strVal val="2/3*#ppt_w"/>
                                          </p:val>
                                        </p:tav>
                                        <p:tav tm="100000">
                                          <p:val>
                                            <p:strVal val="#ppt_w"/>
                                          </p:val>
                                        </p:tav>
                                      </p:tavLst>
                                    </p:anim>
                                    <p:anim calcmode="lin" valueType="num">
                                      <p:cBhvr>
                                        <p:cTn id="8" dur="250" fill="hold"/>
                                        <p:tgtEl>
                                          <p:spTgt spid="6"/>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2.5E-6 0 L 2.5E-6 0.07238 " pathEditMode="relative" rAng="0" ptsTypes="AA">
                                      <p:cBhvr>
                                        <p:cTn id="10" dur="500" spd="-100000" fill="hold"/>
                                        <p:tgtEl>
                                          <p:spTgt spid="6"/>
                                        </p:tgtEl>
                                        <p:attrNameLst>
                                          <p:attrName>ppt_x</p:attrName>
                                          <p:attrName>ppt_y</p:attrName>
                                        </p:attrNameLst>
                                      </p:cBhvr>
                                      <p:rCtr x="0" y="3611"/>
                                    </p:animMotion>
                                  </p:childTnLst>
                                </p:cTn>
                              </p:par>
                              <p:par>
                                <p:cTn id="11" presetID="23" presetClass="entr" presetSubtype="272" fill="hold" grpId="0" nodeType="withEffect">
                                  <p:stCondLst>
                                    <p:cond delay="100"/>
                                  </p:stCondLst>
                                  <p:childTnLst>
                                    <p:set>
                                      <p:cBhvr>
                                        <p:cTn id="12" dur="1" fill="hold">
                                          <p:stCondLst>
                                            <p:cond delay="0"/>
                                          </p:stCondLst>
                                        </p:cTn>
                                        <p:tgtEl>
                                          <p:spTgt spid="8"/>
                                        </p:tgtEl>
                                        <p:attrNameLst>
                                          <p:attrName>style.visibility</p:attrName>
                                        </p:attrNameLst>
                                      </p:cBhvr>
                                      <p:to>
                                        <p:strVal val="visible"/>
                                      </p:to>
                                    </p:set>
                                    <p:anim calcmode="lin" valueType="num">
                                      <p:cBhvr>
                                        <p:cTn id="13" dur="250" fill="hold"/>
                                        <p:tgtEl>
                                          <p:spTgt spid="8"/>
                                        </p:tgtEl>
                                        <p:attrNameLst>
                                          <p:attrName>ppt_w</p:attrName>
                                        </p:attrNameLst>
                                      </p:cBhvr>
                                      <p:tavLst>
                                        <p:tav tm="0">
                                          <p:val>
                                            <p:strVal val="2/3*#ppt_w"/>
                                          </p:val>
                                        </p:tav>
                                        <p:tav tm="100000">
                                          <p:val>
                                            <p:strVal val="#ppt_w"/>
                                          </p:val>
                                        </p:tav>
                                      </p:tavLst>
                                    </p:anim>
                                    <p:anim calcmode="lin" valueType="num">
                                      <p:cBhvr>
                                        <p:cTn id="14" dur="250" fill="hold"/>
                                        <p:tgtEl>
                                          <p:spTgt spid="8"/>
                                        </p:tgtEl>
                                        <p:attrNameLst>
                                          <p:attrName>ppt_h</p:attrName>
                                        </p:attrNameLst>
                                      </p:cBhvr>
                                      <p:tavLst>
                                        <p:tav tm="0">
                                          <p:val>
                                            <p:strVal val="2/3*#ppt_h"/>
                                          </p:val>
                                        </p:tav>
                                        <p:tav tm="100000">
                                          <p:val>
                                            <p:strVal val="#ppt_h"/>
                                          </p:val>
                                        </p:tav>
                                      </p:tavLst>
                                    </p:anim>
                                  </p:childTnLst>
                                </p:cTn>
                              </p:par>
                              <p:par>
                                <p:cTn id="15" presetID="42" presetClass="path" presetSubtype="0" accel="49333" decel="50667" fill="hold" grpId="1" nodeType="withEffect">
                                  <p:stCondLst>
                                    <p:cond delay="100"/>
                                  </p:stCondLst>
                                  <p:childTnLst>
                                    <p:animMotion origin="layout" path="M 2.5E-6 0 L 2.5E-6 0.07238 " pathEditMode="relative" rAng="0" ptsTypes="AA">
                                      <p:cBhvr>
                                        <p:cTn id="16" dur="500" spd="-100000" fill="hold"/>
                                        <p:tgtEl>
                                          <p:spTgt spid="8"/>
                                        </p:tgtEl>
                                        <p:attrNameLst>
                                          <p:attrName>ppt_x</p:attrName>
                                          <p:attrName>ppt_y</p:attrName>
                                        </p:attrNameLst>
                                      </p:cBhvr>
                                      <p:rCtr x="0" y="3611"/>
                                    </p:animMotion>
                                  </p:childTnLst>
                                </p:cTn>
                              </p:par>
                              <p:par>
                                <p:cTn id="17" presetID="23" presetClass="entr" presetSubtype="272" fill="hold" grpId="0" nodeType="withEffect">
                                  <p:stCondLst>
                                    <p:cond delay="100"/>
                                  </p:stCondLst>
                                  <p:childTnLst>
                                    <p:set>
                                      <p:cBhvr>
                                        <p:cTn id="18" dur="1" fill="hold">
                                          <p:stCondLst>
                                            <p:cond delay="0"/>
                                          </p:stCondLst>
                                        </p:cTn>
                                        <p:tgtEl>
                                          <p:spTgt spid="5"/>
                                        </p:tgtEl>
                                        <p:attrNameLst>
                                          <p:attrName>style.visibility</p:attrName>
                                        </p:attrNameLst>
                                      </p:cBhvr>
                                      <p:to>
                                        <p:strVal val="visible"/>
                                      </p:to>
                                    </p:set>
                                    <p:anim calcmode="lin" valueType="num">
                                      <p:cBhvr>
                                        <p:cTn id="19" dur="250" fill="hold"/>
                                        <p:tgtEl>
                                          <p:spTgt spid="5"/>
                                        </p:tgtEl>
                                        <p:attrNameLst>
                                          <p:attrName>ppt_w</p:attrName>
                                        </p:attrNameLst>
                                      </p:cBhvr>
                                      <p:tavLst>
                                        <p:tav tm="0">
                                          <p:val>
                                            <p:strVal val="2/3*#ppt_w"/>
                                          </p:val>
                                        </p:tav>
                                        <p:tav tm="100000">
                                          <p:val>
                                            <p:strVal val="#ppt_w"/>
                                          </p:val>
                                        </p:tav>
                                      </p:tavLst>
                                    </p:anim>
                                    <p:anim calcmode="lin" valueType="num">
                                      <p:cBhvr>
                                        <p:cTn id="20" dur="250" fill="hold"/>
                                        <p:tgtEl>
                                          <p:spTgt spid="5"/>
                                        </p:tgtEl>
                                        <p:attrNameLst>
                                          <p:attrName>ppt_h</p:attrName>
                                        </p:attrNameLst>
                                      </p:cBhvr>
                                      <p:tavLst>
                                        <p:tav tm="0">
                                          <p:val>
                                            <p:strVal val="2/3*#ppt_h"/>
                                          </p:val>
                                        </p:tav>
                                        <p:tav tm="100000">
                                          <p:val>
                                            <p:strVal val="#ppt_h"/>
                                          </p:val>
                                        </p:tav>
                                      </p:tavLst>
                                    </p:anim>
                                  </p:childTnLst>
                                </p:cTn>
                              </p:par>
                              <p:par>
                                <p:cTn id="21" presetID="42" presetClass="path" presetSubtype="0" accel="49333" decel="50667" fill="hold" grpId="1" nodeType="withEffect">
                                  <p:stCondLst>
                                    <p:cond delay="100"/>
                                  </p:stCondLst>
                                  <p:childTnLst>
                                    <p:animMotion origin="layout" path="M 2.5E-6 0 L 2.5E-6 0.07238 " pathEditMode="relative" rAng="0" ptsTypes="AA">
                                      <p:cBhvr>
                                        <p:cTn id="22" dur="500" spd="-100000" fill="hold"/>
                                        <p:tgtEl>
                                          <p:spTgt spid="5"/>
                                        </p:tgtEl>
                                        <p:attrNameLst>
                                          <p:attrName>ppt_x</p:attrName>
                                          <p:attrName>ppt_y</p:attrName>
                                        </p:attrNameLst>
                                      </p:cBhvr>
                                      <p:rCtr x="0" y="3611"/>
                                    </p:animMotion>
                                  </p:childTnLst>
                                </p:cTn>
                              </p:par>
                              <p:par>
                                <p:cTn id="23" presetID="23" presetClass="entr" presetSubtype="272" fill="hold" grpId="0" nodeType="withEffect">
                                  <p:stCondLst>
                                    <p:cond delay="100"/>
                                  </p:stCondLst>
                                  <p:childTnLst>
                                    <p:set>
                                      <p:cBhvr>
                                        <p:cTn id="24" dur="1" fill="hold">
                                          <p:stCondLst>
                                            <p:cond delay="0"/>
                                          </p:stCondLst>
                                        </p:cTn>
                                        <p:tgtEl>
                                          <p:spTgt spid="7"/>
                                        </p:tgtEl>
                                        <p:attrNameLst>
                                          <p:attrName>style.visibility</p:attrName>
                                        </p:attrNameLst>
                                      </p:cBhvr>
                                      <p:to>
                                        <p:strVal val="visible"/>
                                      </p:to>
                                    </p:set>
                                    <p:anim calcmode="lin" valueType="num">
                                      <p:cBhvr>
                                        <p:cTn id="25" dur="250" fill="hold"/>
                                        <p:tgtEl>
                                          <p:spTgt spid="7"/>
                                        </p:tgtEl>
                                        <p:attrNameLst>
                                          <p:attrName>ppt_w</p:attrName>
                                        </p:attrNameLst>
                                      </p:cBhvr>
                                      <p:tavLst>
                                        <p:tav tm="0">
                                          <p:val>
                                            <p:strVal val="2/3*#ppt_w"/>
                                          </p:val>
                                        </p:tav>
                                        <p:tav tm="100000">
                                          <p:val>
                                            <p:strVal val="#ppt_w"/>
                                          </p:val>
                                        </p:tav>
                                      </p:tavLst>
                                    </p:anim>
                                    <p:anim calcmode="lin" valueType="num">
                                      <p:cBhvr>
                                        <p:cTn id="26" dur="250" fill="hold"/>
                                        <p:tgtEl>
                                          <p:spTgt spid="7"/>
                                        </p:tgtEl>
                                        <p:attrNameLst>
                                          <p:attrName>ppt_h</p:attrName>
                                        </p:attrNameLst>
                                      </p:cBhvr>
                                      <p:tavLst>
                                        <p:tav tm="0">
                                          <p:val>
                                            <p:strVal val="2/3*#ppt_h"/>
                                          </p:val>
                                        </p:tav>
                                        <p:tav tm="100000">
                                          <p:val>
                                            <p:strVal val="#ppt_h"/>
                                          </p:val>
                                        </p:tav>
                                      </p:tavLst>
                                    </p:anim>
                                  </p:childTnLst>
                                </p:cTn>
                              </p:par>
                              <p:par>
                                <p:cTn id="27" presetID="42" presetClass="path" presetSubtype="0" accel="49333" decel="50667" fill="hold" grpId="1" nodeType="withEffect">
                                  <p:stCondLst>
                                    <p:cond delay="100"/>
                                  </p:stCondLst>
                                  <p:childTnLst>
                                    <p:animMotion origin="layout" path="M 2.5E-6 0 L 2.5E-6 0.07238 " pathEditMode="relative" rAng="0" ptsTypes="AA">
                                      <p:cBhvr>
                                        <p:cTn id="28" dur="500" spd="-100000" fill="hold"/>
                                        <p:tgtEl>
                                          <p:spTgt spid="7"/>
                                        </p:tgtEl>
                                        <p:attrNameLst>
                                          <p:attrName>ppt_x</p:attrName>
                                          <p:attrName>ppt_y</p:attrName>
                                        </p:attrNameLst>
                                      </p:cBhvr>
                                      <p:rCtr x="0" y="3611"/>
                                    </p:animMotion>
                                  </p:childTnLst>
                                </p:cTn>
                              </p:par>
                              <p:par>
                                <p:cTn id="29" presetID="23" presetClass="entr" presetSubtype="272"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250" fill="hold"/>
                                        <p:tgtEl>
                                          <p:spTgt spid="10"/>
                                        </p:tgtEl>
                                        <p:attrNameLst>
                                          <p:attrName>ppt_w</p:attrName>
                                        </p:attrNameLst>
                                      </p:cBhvr>
                                      <p:tavLst>
                                        <p:tav tm="0">
                                          <p:val>
                                            <p:strVal val="2/3*#ppt_w"/>
                                          </p:val>
                                        </p:tav>
                                        <p:tav tm="100000">
                                          <p:val>
                                            <p:strVal val="#ppt_w"/>
                                          </p:val>
                                        </p:tav>
                                      </p:tavLst>
                                    </p:anim>
                                    <p:anim calcmode="lin" valueType="num">
                                      <p:cBhvr>
                                        <p:cTn id="32" dur="250" fill="hold"/>
                                        <p:tgtEl>
                                          <p:spTgt spid="10"/>
                                        </p:tgtEl>
                                        <p:attrNameLst>
                                          <p:attrName>ppt_h</p:attrName>
                                        </p:attrNameLst>
                                      </p:cBhvr>
                                      <p:tavLst>
                                        <p:tav tm="0">
                                          <p:val>
                                            <p:strVal val="2/3*#ppt_h"/>
                                          </p:val>
                                        </p:tav>
                                        <p:tav tm="100000">
                                          <p:val>
                                            <p:strVal val="#ppt_h"/>
                                          </p:val>
                                        </p:tav>
                                      </p:tavLst>
                                    </p:anim>
                                  </p:childTnLst>
                                </p:cTn>
                              </p:par>
                              <p:par>
                                <p:cTn id="33" presetID="42" presetClass="path" presetSubtype="0" accel="49333" decel="50667" fill="hold" grpId="1" nodeType="withEffect">
                                  <p:stCondLst>
                                    <p:cond delay="0"/>
                                  </p:stCondLst>
                                  <p:childTnLst>
                                    <p:animMotion origin="layout" path="M -4.30556E-6 0 L -4.30556E-6 0.59444 " pathEditMode="relative" rAng="0" ptsTypes="AA">
                                      <p:cBhvr>
                                        <p:cTn id="34" dur="500" spd="-100000" fill="hold"/>
                                        <p:tgtEl>
                                          <p:spTgt spid="10"/>
                                        </p:tgtEl>
                                        <p:attrNameLst>
                                          <p:attrName>ppt_x</p:attrName>
                                          <p:attrName>ppt_y</p:attrName>
                                        </p:attrNameLst>
                                      </p:cBhvr>
                                      <p:rCtr x="0" y="297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5" grpId="0" animBg="1"/>
      <p:bldP spid="5" grpId="1" animBg="1"/>
      <p:bldP spid="6" grpId="0" animBg="1"/>
      <p:bldP spid="6" grpId="1" animBg="1"/>
      <p:bldP spid="7" grpId="0" animBg="1"/>
      <p:bldP spid="7" grpId="1" animBg="1"/>
      <p:bldP spid="8" grpId="0" animBg="1"/>
      <p:bldP spid="8" grpId="1" animBg="1"/>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81_Custom Layout">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95960" y="0"/>
            <a:ext cx="6857998" cy="6858000"/>
          </a:xfrm>
          <a:custGeom>
            <a:avLst/>
            <a:gdLst>
              <a:gd name="connsiteX0" fmla="*/ 8663247 w 10286997"/>
              <a:gd name="connsiteY0" fmla="*/ 8270565 h 10287000"/>
              <a:gd name="connsiteX1" fmla="*/ 9942221 w 10286997"/>
              <a:gd name="connsiteY1" fmla="*/ 8270565 h 10287000"/>
              <a:gd name="connsiteX2" fmla="*/ 10286997 w 10286997"/>
              <a:gd name="connsiteY2" fmla="*/ 8616299 h 10287000"/>
              <a:gd name="connsiteX3" fmla="*/ 10286997 w 10286997"/>
              <a:gd name="connsiteY3" fmla="*/ 9941266 h 10287000"/>
              <a:gd name="connsiteX4" fmla="*/ 9942221 w 10286997"/>
              <a:gd name="connsiteY4" fmla="*/ 10287000 h 10287000"/>
              <a:gd name="connsiteX5" fmla="*/ 8619891 w 10286997"/>
              <a:gd name="connsiteY5" fmla="*/ 10287000 h 10287000"/>
              <a:gd name="connsiteX6" fmla="*/ 8275115 w 10286997"/>
              <a:gd name="connsiteY6" fmla="*/ 9941266 h 10287000"/>
              <a:gd name="connsiteX7" fmla="*/ 8275115 w 10286997"/>
              <a:gd name="connsiteY7" fmla="*/ 8658740 h 10287000"/>
              <a:gd name="connsiteX8" fmla="*/ 8663247 w 10286997"/>
              <a:gd name="connsiteY8" fmla="*/ 8270565 h 10287000"/>
              <a:gd name="connsiteX9" fmla="*/ 6593072 w 10286997"/>
              <a:gd name="connsiteY9" fmla="*/ 8270565 h 10287000"/>
              <a:gd name="connsiteX10" fmla="*/ 7874941 w 10286997"/>
              <a:gd name="connsiteY10" fmla="*/ 8270565 h 10287000"/>
              <a:gd name="connsiteX11" fmla="*/ 8220497 w 10286997"/>
              <a:gd name="connsiteY11" fmla="*/ 8616299 h 10287000"/>
              <a:gd name="connsiteX12" fmla="*/ 8220497 w 10286997"/>
              <a:gd name="connsiteY12" fmla="*/ 9941266 h 10287000"/>
              <a:gd name="connsiteX13" fmla="*/ 7874941 w 10286997"/>
              <a:gd name="connsiteY13" fmla="*/ 10287000 h 10287000"/>
              <a:gd name="connsiteX14" fmla="*/ 6549619 w 10286997"/>
              <a:gd name="connsiteY14" fmla="*/ 10287000 h 10287000"/>
              <a:gd name="connsiteX15" fmla="*/ 6204062 w 10286997"/>
              <a:gd name="connsiteY15" fmla="*/ 9941266 h 10287000"/>
              <a:gd name="connsiteX16" fmla="*/ 6204062 w 10286997"/>
              <a:gd name="connsiteY16" fmla="*/ 8658740 h 10287000"/>
              <a:gd name="connsiteX17" fmla="*/ 6593072 w 10286997"/>
              <a:gd name="connsiteY17" fmla="*/ 8270565 h 10287000"/>
              <a:gd name="connsiteX18" fmla="*/ 4526569 w 10286997"/>
              <a:gd name="connsiteY18" fmla="*/ 8270565 h 10287000"/>
              <a:gd name="connsiteX19" fmla="*/ 5808438 w 10286997"/>
              <a:gd name="connsiteY19" fmla="*/ 8270565 h 10287000"/>
              <a:gd name="connsiteX20" fmla="*/ 6153995 w 10286997"/>
              <a:gd name="connsiteY20" fmla="*/ 8616299 h 10287000"/>
              <a:gd name="connsiteX21" fmla="*/ 6153995 w 10286997"/>
              <a:gd name="connsiteY21" fmla="*/ 9941266 h 10287000"/>
              <a:gd name="connsiteX22" fmla="*/ 5808438 w 10286997"/>
              <a:gd name="connsiteY22" fmla="*/ 10287000 h 10287000"/>
              <a:gd name="connsiteX23" fmla="*/ 4483116 w 10286997"/>
              <a:gd name="connsiteY23" fmla="*/ 10287000 h 10287000"/>
              <a:gd name="connsiteX24" fmla="*/ 4137560 w 10286997"/>
              <a:gd name="connsiteY24" fmla="*/ 9941266 h 10287000"/>
              <a:gd name="connsiteX25" fmla="*/ 4137560 w 10286997"/>
              <a:gd name="connsiteY25" fmla="*/ 8658740 h 10287000"/>
              <a:gd name="connsiteX26" fmla="*/ 4526569 w 10286997"/>
              <a:gd name="connsiteY26" fmla="*/ 8270565 h 10287000"/>
              <a:gd name="connsiteX27" fmla="*/ 2459188 w 10286997"/>
              <a:gd name="connsiteY27" fmla="*/ 8270565 h 10287000"/>
              <a:gd name="connsiteX28" fmla="*/ 3738163 w 10286997"/>
              <a:gd name="connsiteY28" fmla="*/ 8270565 h 10287000"/>
              <a:gd name="connsiteX29" fmla="*/ 4082938 w 10286997"/>
              <a:gd name="connsiteY29" fmla="*/ 8616299 h 10287000"/>
              <a:gd name="connsiteX30" fmla="*/ 4082938 w 10286997"/>
              <a:gd name="connsiteY30" fmla="*/ 9941266 h 10287000"/>
              <a:gd name="connsiteX31" fmla="*/ 3738163 w 10286997"/>
              <a:gd name="connsiteY31" fmla="*/ 10287000 h 10287000"/>
              <a:gd name="connsiteX32" fmla="*/ 2415833 w 10286997"/>
              <a:gd name="connsiteY32" fmla="*/ 10287000 h 10287000"/>
              <a:gd name="connsiteX33" fmla="*/ 2071056 w 10286997"/>
              <a:gd name="connsiteY33" fmla="*/ 9941266 h 10287000"/>
              <a:gd name="connsiteX34" fmla="*/ 2071056 w 10286997"/>
              <a:gd name="connsiteY34" fmla="*/ 8658740 h 10287000"/>
              <a:gd name="connsiteX35" fmla="*/ 2459188 w 10286997"/>
              <a:gd name="connsiteY35" fmla="*/ 8270565 h 10287000"/>
              <a:gd name="connsiteX36" fmla="*/ 389010 w 10286997"/>
              <a:gd name="connsiteY36" fmla="*/ 8270565 h 10287000"/>
              <a:gd name="connsiteX37" fmla="*/ 1670879 w 10286997"/>
              <a:gd name="connsiteY37" fmla="*/ 8270565 h 10287000"/>
              <a:gd name="connsiteX38" fmla="*/ 2016435 w 10286997"/>
              <a:gd name="connsiteY38" fmla="*/ 8616299 h 10287000"/>
              <a:gd name="connsiteX39" fmla="*/ 2016435 w 10286997"/>
              <a:gd name="connsiteY39" fmla="*/ 9941266 h 10287000"/>
              <a:gd name="connsiteX40" fmla="*/ 1670879 w 10286997"/>
              <a:gd name="connsiteY40" fmla="*/ 10287000 h 10287000"/>
              <a:gd name="connsiteX41" fmla="*/ 345556 w 10286997"/>
              <a:gd name="connsiteY41" fmla="*/ 10287000 h 10287000"/>
              <a:gd name="connsiteX42" fmla="*/ 0 w 10286997"/>
              <a:gd name="connsiteY42" fmla="*/ 9941266 h 10287000"/>
              <a:gd name="connsiteX43" fmla="*/ 0 w 10286997"/>
              <a:gd name="connsiteY43" fmla="*/ 8658740 h 10287000"/>
              <a:gd name="connsiteX44" fmla="*/ 389010 w 10286997"/>
              <a:gd name="connsiteY44" fmla="*/ 8270565 h 10287000"/>
              <a:gd name="connsiteX45" fmla="*/ 8663247 w 10286997"/>
              <a:gd name="connsiteY45" fmla="*/ 6204062 h 10287000"/>
              <a:gd name="connsiteX46" fmla="*/ 9942221 w 10286997"/>
              <a:gd name="connsiteY46" fmla="*/ 6204062 h 10287000"/>
              <a:gd name="connsiteX47" fmla="*/ 10286997 w 10286997"/>
              <a:gd name="connsiteY47" fmla="*/ 6549796 h 10287000"/>
              <a:gd name="connsiteX48" fmla="*/ 10286997 w 10286997"/>
              <a:gd name="connsiteY48" fmla="*/ 7874764 h 10287000"/>
              <a:gd name="connsiteX49" fmla="*/ 9942221 w 10286997"/>
              <a:gd name="connsiteY49" fmla="*/ 8220497 h 10287000"/>
              <a:gd name="connsiteX50" fmla="*/ 8619891 w 10286997"/>
              <a:gd name="connsiteY50" fmla="*/ 8220497 h 10287000"/>
              <a:gd name="connsiteX51" fmla="*/ 8275115 w 10286997"/>
              <a:gd name="connsiteY51" fmla="*/ 7874764 h 10287000"/>
              <a:gd name="connsiteX52" fmla="*/ 8275115 w 10286997"/>
              <a:gd name="connsiteY52" fmla="*/ 6592234 h 10287000"/>
              <a:gd name="connsiteX53" fmla="*/ 8663247 w 10286997"/>
              <a:gd name="connsiteY53" fmla="*/ 6204062 h 10287000"/>
              <a:gd name="connsiteX54" fmla="*/ 6593072 w 10286997"/>
              <a:gd name="connsiteY54" fmla="*/ 6204062 h 10287000"/>
              <a:gd name="connsiteX55" fmla="*/ 7874941 w 10286997"/>
              <a:gd name="connsiteY55" fmla="*/ 6204062 h 10287000"/>
              <a:gd name="connsiteX56" fmla="*/ 8220497 w 10286997"/>
              <a:gd name="connsiteY56" fmla="*/ 6549796 h 10287000"/>
              <a:gd name="connsiteX57" fmla="*/ 8220497 w 10286997"/>
              <a:gd name="connsiteY57" fmla="*/ 7874764 h 10287000"/>
              <a:gd name="connsiteX58" fmla="*/ 7874941 w 10286997"/>
              <a:gd name="connsiteY58" fmla="*/ 8220497 h 10287000"/>
              <a:gd name="connsiteX59" fmla="*/ 6549619 w 10286997"/>
              <a:gd name="connsiteY59" fmla="*/ 8220497 h 10287000"/>
              <a:gd name="connsiteX60" fmla="*/ 6204062 w 10286997"/>
              <a:gd name="connsiteY60" fmla="*/ 7874764 h 10287000"/>
              <a:gd name="connsiteX61" fmla="*/ 6204062 w 10286997"/>
              <a:gd name="connsiteY61" fmla="*/ 6592234 h 10287000"/>
              <a:gd name="connsiteX62" fmla="*/ 6593072 w 10286997"/>
              <a:gd name="connsiteY62" fmla="*/ 6204062 h 10287000"/>
              <a:gd name="connsiteX63" fmla="*/ 4526569 w 10286997"/>
              <a:gd name="connsiteY63" fmla="*/ 6204062 h 10287000"/>
              <a:gd name="connsiteX64" fmla="*/ 5808438 w 10286997"/>
              <a:gd name="connsiteY64" fmla="*/ 6204062 h 10287000"/>
              <a:gd name="connsiteX65" fmla="*/ 6153995 w 10286997"/>
              <a:gd name="connsiteY65" fmla="*/ 6549796 h 10287000"/>
              <a:gd name="connsiteX66" fmla="*/ 6153995 w 10286997"/>
              <a:gd name="connsiteY66" fmla="*/ 7874764 h 10287000"/>
              <a:gd name="connsiteX67" fmla="*/ 5808438 w 10286997"/>
              <a:gd name="connsiteY67" fmla="*/ 8220497 h 10287000"/>
              <a:gd name="connsiteX68" fmla="*/ 4483116 w 10286997"/>
              <a:gd name="connsiteY68" fmla="*/ 8220497 h 10287000"/>
              <a:gd name="connsiteX69" fmla="*/ 4137560 w 10286997"/>
              <a:gd name="connsiteY69" fmla="*/ 7874764 h 10287000"/>
              <a:gd name="connsiteX70" fmla="*/ 4137560 w 10286997"/>
              <a:gd name="connsiteY70" fmla="*/ 6592234 h 10287000"/>
              <a:gd name="connsiteX71" fmla="*/ 4526569 w 10286997"/>
              <a:gd name="connsiteY71" fmla="*/ 6204062 h 10287000"/>
              <a:gd name="connsiteX72" fmla="*/ 2459188 w 10286997"/>
              <a:gd name="connsiteY72" fmla="*/ 6204062 h 10287000"/>
              <a:gd name="connsiteX73" fmla="*/ 3738163 w 10286997"/>
              <a:gd name="connsiteY73" fmla="*/ 6204062 h 10287000"/>
              <a:gd name="connsiteX74" fmla="*/ 4082938 w 10286997"/>
              <a:gd name="connsiteY74" fmla="*/ 6549796 h 10287000"/>
              <a:gd name="connsiteX75" fmla="*/ 4082938 w 10286997"/>
              <a:gd name="connsiteY75" fmla="*/ 7874764 h 10287000"/>
              <a:gd name="connsiteX76" fmla="*/ 3738163 w 10286997"/>
              <a:gd name="connsiteY76" fmla="*/ 8220497 h 10287000"/>
              <a:gd name="connsiteX77" fmla="*/ 2415833 w 10286997"/>
              <a:gd name="connsiteY77" fmla="*/ 8220497 h 10287000"/>
              <a:gd name="connsiteX78" fmla="*/ 2071056 w 10286997"/>
              <a:gd name="connsiteY78" fmla="*/ 7874764 h 10287000"/>
              <a:gd name="connsiteX79" fmla="*/ 2071056 w 10286997"/>
              <a:gd name="connsiteY79" fmla="*/ 6592234 h 10287000"/>
              <a:gd name="connsiteX80" fmla="*/ 2459188 w 10286997"/>
              <a:gd name="connsiteY80" fmla="*/ 6204062 h 10287000"/>
              <a:gd name="connsiteX81" fmla="*/ 389010 w 10286997"/>
              <a:gd name="connsiteY81" fmla="*/ 6204062 h 10287000"/>
              <a:gd name="connsiteX82" fmla="*/ 1670879 w 10286997"/>
              <a:gd name="connsiteY82" fmla="*/ 6204062 h 10287000"/>
              <a:gd name="connsiteX83" fmla="*/ 2016435 w 10286997"/>
              <a:gd name="connsiteY83" fmla="*/ 6549796 h 10287000"/>
              <a:gd name="connsiteX84" fmla="*/ 2016435 w 10286997"/>
              <a:gd name="connsiteY84" fmla="*/ 7874764 h 10287000"/>
              <a:gd name="connsiteX85" fmla="*/ 1670879 w 10286997"/>
              <a:gd name="connsiteY85" fmla="*/ 8220497 h 10287000"/>
              <a:gd name="connsiteX86" fmla="*/ 345556 w 10286997"/>
              <a:gd name="connsiteY86" fmla="*/ 8220497 h 10287000"/>
              <a:gd name="connsiteX87" fmla="*/ 0 w 10286997"/>
              <a:gd name="connsiteY87" fmla="*/ 7874764 h 10287000"/>
              <a:gd name="connsiteX88" fmla="*/ 0 w 10286997"/>
              <a:gd name="connsiteY88" fmla="*/ 6592234 h 10287000"/>
              <a:gd name="connsiteX89" fmla="*/ 389010 w 10286997"/>
              <a:gd name="connsiteY89" fmla="*/ 6204062 h 10287000"/>
              <a:gd name="connsiteX90" fmla="*/ 8663247 w 10286997"/>
              <a:gd name="connsiteY90" fmla="*/ 4137560 h 10287000"/>
              <a:gd name="connsiteX91" fmla="*/ 9942221 w 10286997"/>
              <a:gd name="connsiteY91" fmla="*/ 4137560 h 10287000"/>
              <a:gd name="connsiteX92" fmla="*/ 10286997 w 10286997"/>
              <a:gd name="connsiteY92" fmla="*/ 4482510 h 10287000"/>
              <a:gd name="connsiteX93" fmla="*/ 10286997 w 10286997"/>
              <a:gd name="connsiteY93" fmla="*/ 5804487 h 10287000"/>
              <a:gd name="connsiteX94" fmla="*/ 9942221 w 10286997"/>
              <a:gd name="connsiteY94" fmla="*/ 6149441 h 10287000"/>
              <a:gd name="connsiteX95" fmla="*/ 8619891 w 10286997"/>
              <a:gd name="connsiteY95" fmla="*/ 6149441 h 10287000"/>
              <a:gd name="connsiteX96" fmla="*/ 8275115 w 10286997"/>
              <a:gd name="connsiteY96" fmla="*/ 5804487 h 10287000"/>
              <a:gd name="connsiteX97" fmla="*/ 8275115 w 10286997"/>
              <a:gd name="connsiteY97" fmla="*/ 4524857 h 10287000"/>
              <a:gd name="connsiteX98" fmla="*/ 8663247 w 10286997"/>
              <a:gd name="connsiteY98" fmla="*/ 4137560 h 10287000"/>
              <a:gd name="connsiteX99" fmla="*/ 6593072 w 10286997"/>
              <a:gd name="connsiteY99" fmla="*/ 4137560 h 10287000"/>
              <a:gd name="connsiteX100" fmla="*/ 7874941 w 10286997"/>
              <a:gd name="connsiteY100" fmla="*/ 4137560 h 10287000"/>
              <a:gd name="connsiteX101" fmla="*/ 8220497 w 10286997"/>
              <a:gd name="connsiteY101" fmla="*/ 4482510 h 10287000"/>
              <a:gd name="connsiteX102" fmla="*/ 8220497 w 10286997"/>
              <a:gd name="connsiteY102" fmla="*/ 5804487 h 10287000"/>
              <a:gd name="connsiteX103" fmla="*/ 7874941 w 10286997"/>
              <a:gd name="connsiteY103" fmla="*/ 6149441 h 10287000"/>
              <a:gd name="connsiteX104" fmla="*/ 6549619 w 10286997"/>
              <a:gd name="connsiteY104" fmla="*/ 6149441 h 10287000"/>
              <a:gd name="connsiteX105" fmla="*/ 6204062 w 10286997"/>
              <a:gd name="connsiteY105" fmla="*/ 5804487 h 10287000"/>
              <a:gd name="connsiteX106" fmla="*/ 6204062 w 10286997"/>
              <a:gd name="connsiteY106" fmla="*/ 4524857 h 10287000"/>
              <a:gd name="connsiteX107" fmla="*/ 6593072 w 10286997"/>
              <a:gd name="connsiteY107" fmla="*/ 4137560 h 10287000"/>
              <a:gd name="connsiteX108" fmla="*/ 4526569 w 10286997"/>
              <a:gd name="connsiteY108" fmla="*/ 4137560 h 10287000"/>
              <a:gd name="connsiteX109" fmla="*/ 5808438 w 10286997"/>
              <a:gd name="connsiteY109" fmla="*/ 4137560 h 10287000"/>
              <a:gd name="connsiteX110" fmla="*/ 6153995 w 10286997"/>
              <a:gd name="connsiteY110" fmla="*/ 4482510 h 10287000"/>
              <a:gd name="connsiteX111" fmla="*/ 6153995 w 10286997"/>
              <a:gd name="connsiteY111" fmla="*/ 5804487 h 10287000"/>
              <a:gd name="connsiteX112" fmla="*/ 5808438 w 10286997"/>
              <a:gd name="connsiteY112" fmla="*/ 6149441 h 10287000"/>
              <a:gd name="connsiteX113" fmla="*/ 4483116 w 10286997"/>
              <a:gd name="connsiteY113" fmla="*/ 6149441 h 10287000"/>
              <a:gd name="connsiteX114" fmla="*/ 4137560 w 10286997"/>
              <a:gd name="connsiteY114" fmla="*/ 5804487 h 10287000"/>
              <a:gd name="connsiteX115" fmla="*/ 4137560 w 10286997"/>
              <a:gd name="connsiteY115" fmla="*/ 4524857 h 10287000"/>
              <a:gd name="connsiteX116" fmla="*/ 4526569 w 10286997"/>
              <a:gd name="connsiteY116" fmla="*/ 4137560 h 10287000"/>
              <a:gd name="connsiteX117" fmla="*/ 2459188 w 10286997"/>
              <a:gd name="connsiteY117" fmla="*/ 4137560 h 10287000"/>
              <a:gd name="connsiteX118" fmla="*/ 3738163 w 10286997"/>
              <a:gd name="connsiteY118" fmla="*/ 4137560 h 10287000"/>
              <a:gd name="connsiteX119" fmla="*/ 4082938 w 10286997"/>
              <a:gd name="connsiteY119" fmla="*/ 4482510 h 10287000"/>
              <a:gd name="connsiteX120" fmla="*/ 4082938 w 10286997"/>
              <a:gd name="connsiteY120" fmla="*/ 5804487 h 10287000"/>
              <a:gd name="connsiteX121" fmla="*/ 3738163 w 10286997"/>
              <a:gd name="connsiteY121" fmla="*/ 6149441 h 10287000"/>
              <a:gd name="connsiteX122" fmla="*/ 2415833 w 10286997"/>
              <a:gd name="connsiteY122" fmla="*/ 6149441 h 10287000"/>
              <a:gd name="connsiteX123" fmla="*/ 2071056 w 10286997"/>
              <a:gd name="connsiteY123" fmla="*/ 5804487 h 10287000"/>
              <a:gd name="connsiteX124" fmla="*/ 2071056 w 10286997"/>
              <a:gd name="connsiteY124" fmla="*/ 4524857 h 10287000"/>
              <a:gd name="connsiteX125" fmla="*/ 2459188 w 10286997"/>
              <a:gd name="connsiteY125" fmla="*/ 4137560 h 10287000"/>
              <a:gd name="connsiteX126" fmla="*/ 389010 w 10286997"/>
              <a:gd name="connsiteY126" fmla="*/ 4137560 h 10287000"/>
              <a:gd name="connsiteX127" fmla="*/ 1670879 w 10286997"/>
              <a:gd name="connsiteY127" fmla="*/ 4137560 h 10287000"/>
              <a:gd name="connsiteX128" fmla="*/ 2016435 w 10286997"/>
              <a:gd name="connsiteY128" fmla="*/ 4482510 h 10287000"/>
              <a:gd name="connsiteX129" fmla="*/ 2016435 w 10286997"/>
              <a:gd name="connsiteY129" fmla="*/ 5804487 h 10287000"/>
              <a:gd name="connsiteX130" fmla="*/ 1670879 w 10286997"/>
              <a:gd name="connsiteY130" fmla="*/ 6149441 h 10287000"/>
              <a:gd name="connsiteX131" fmla="*/ 345556 w 10286997"/>
              <a:gd name="connsiteY131" fmla="*/ 6149441 h 10287000"/>
              <a:gd name="connsiteX132" fmla="*/ 0 w 10286997"/>
              <a:gd name="connsiteY132" fmla="*/ 5804487 h 10287000"/>
              <a:gd name="connsiteX133" fmla="*/ 0 w 10286997"/>
              <a:gd name="connsiteY133" fmla="*/ 4524857 h 10287000"/>
              <a:gd name="connsiteX134" fmla="*/ 389010 w 10286997"/>
              <a:gd name="connsiteY134" fmla="*/ 4137560 h 10287000"/>
              <a:gd name="connsiteX135" fmla="*/ 8663247 w 10286997"/>
              <a:gd name="connsiteY135" fmla="*/ 2066503 h 10287000"/>
              <a:gd name="connsiteX136" fmla="*/ 9942221 w 10286997"/>
              <a:gd name="connsiteY136" fmla="*/ 2066503 h 10287000"/>
              <a:gd name="connsiteX137" fmla="*/ 10286997 w 10286997"/>
              <a:gd name="connsiteY137" fmla="*/ 2412237 h 10287000"/>
              <a:gd name="connsiteX138" fmla="*/ 10286997 w 10286997"/>
              <a:gd name="connsiteY138" fmla="*/ 3737204 h 10287000"/>
              <a:gd name="connsiteX139" fmla="*/ 9942221 w 10286997"/>
              <a:gd name="connsiteY139" fmla="*/ 4082938 h 10287000"/>
              <a:gd name="connsiteX140" fmla="*/ 8619891 w 10286997"/>
              <a:gd name="connsiteY140" fmla="*/ 4082938 h 10287000"/>
              <a:gd name="connsiteX141" fmla="*/ 8275115 w 10286997"/>
              <a:gd name="connsiteY141" fmla="*/ 3737204 h 10287000"/>
              <a:gd name="connsiteX142" fmla="*/ 8275115 w 10286997"/>
              <a:gd name="connsiteY142" fmla="*/ 2454675 h 10287000"/>
              <a:gd name="connsiteX143" fmla="*/ 8663247 w 10286997"/>
              <a:gd name="connsiteY143" fmla="*/ 2066503 h 10287000"/>
              <a:gd name="connsiteX144" fmla="*/ 6593072 w 10286997"/>
              <a:gd name="connsiteY144" fmla="*/ 2066503 h 10287000"/>
              <a:gd name="connsiteX145" fmla="*/ 7874941 w 10286997"/>
              <a:gd name="connsiteY145" fmla="*/ 2066503 h 10287000"/>
              <a:gd name="connsiteX146" fmla="*/ 8220497 w 10286997"/>
              <a:gd name="connsiteY146" fmla="*/ 2412237 h 10287000"/>
              <a:gd name="connsiteX147" fmla="*/ 8220497 w 10286997"/>
              <a:gd name="connsiteY147" fmla="*/ 3737204 h 10287000"/>
              <a:gd name="connsiteX148" fmla="*/ 7874941 w 10286997"/>
              <a:gd name="connsiteY148" fmla="*/ 4082938 h 10287000"/>
              <a:gd name="connsiteX149" fmla="*/ 6549619 w 10286997"/>
              <a:gd name="connsiteY149" fmla="*/ 4082938 h 10287000"/>
              <a:gd name="connsiteX150" fmla="*/ 6204062 w 10286997"/>
              <a:gd name="connsiteY150" fmla="*/ 3737204 h 10287000"/>
              <a:gd name="connsiteX151" fmla="*/ 6204062 w 10286997"/>
              <a:gd name="connsiteY151" fmla="*/ 2454675 h 10287000"/>
              <a:gd name="connsiteX152" fmla="*/ 6593072 w 10286997"/>
              <a:gd name="connsiteY152" fmla="*/ 2066503 h 10287000"/>
              <a:gd name="connsiteX153" fmla="*/ 4526569 w 10286997"/>
              <a:gd name="connsiteY153" fmla="*/ 2066503 h 10287000"/>
              <a:gd name="connsiteX154" fmla="*/ 5808438 w 10286997"/>
              <a:gd name="connsiteY154" fmla="*/ 2066503 h 10287000"/>
              <a:gd name="connsiteX155" fmla="*/ 6153995 w 10286997"/>
              <a:gd name="connsiteY155" fmla="*/ 2412237 h 10287000"/>
              <a:gd name="connsiteX156" fmla="*/ 6153995 w 10286997"/>
              <a:gd name="connsiteY156" fmla="*/ 3737204 h 10287000"/>
              <a:gd name="connsiteX157" fmla="*/ 5808438 w 10286997"/>
              <a:gd name="connsiteY157" fmla="*/ 4082938 h 10287000"/>
              <a:gd name="connsiteX158" fmla="*/ 4483116 w 10286997"/>
              <a:gd name="connsiteY158" fmla="*/ 4082938 h 10287000"/>
              <a:gd name="connsiteX159" fmla="*/ 4137560 w 10286997"/>
              <a:gd name="connsiteY159" fmla="*/ 3737204 h 10287000"/>
              <a:gd name="connsiteX160" fmla="*/ 4137560 w 10286997"/>
              <a:gd name="connsiteY160" fmla="*/ 2454675 h 10287000"/>
              <a:gd name="connsiteX161" fmla="*/ 4526569 w 10286997"/>
              <a:gd name="connsiteY161" fmla="*/ 2066503 h 10287000"/>
              <a:gd name="connsiteX162" fmla="*/ 2459188 w 10286997"/>
              <a:gd name="connsiteY162" fmla="*/ 2066503 h 10287000"/>
              <a:gd name="connsiteX163" fmla="*/ 3738163 w 10286997"/>
              <a:gd name="connsiteY163" fmla="*/ 2066503 h 10287000"/>
              <a:gd name="connsiteX164" fmla="*/ 4082938 w 10286997"/>
              <a:gd name="connsiteY164" fmla="*/ 2412237 h 10287000"/>
              <a:gd name="connsiteX165" fmla="*/ 4082938 w 10286997"/>
              <a:gd name="connsiteY165" fmla="*/ 3737204 h 10287000"/>
              <a:gd name="connsiteX166" fmla="*/ 3738163 w 10286997"/>
              <a:gd name="connsiteY166" fmla="*/ 4082938 h 10287000"/>
              <a:gd name="connsiteX167" fmla="*/ 2415833 w 10286997"/>
              <a:gd name="connsiteY167" fmla="*/ 4082938 h 10287000"/>
              <a:gd name="connsiteX168" fmla="*/ 2071056 w 10286997"/>
              <a:gd name="connsiteY168" fmla="*/ 3737204 h 10287000"/>
              <a:gd name="connsiteX169" fmla="*/ 2071056 w 10286997"/>
              <a:gd name="connsiteY169" fmla="*/ 2454675 h 10287000"/>
              <a:gd name="connsiteX170" fmla="*/ 2459188 w 10286997"/>
              <a:gd name="connsiteY170" fmla="*/ 2066503 h 10287000"/>
              <a:gd name="connsiteX171" fmla="*/ 389010 w 10286997"/>
              <a:gd name="connsiteY171" fmla="*/ 2066503 h 10287000"/>
              <a:gd name="connsiteX172" fmla="*/ 1670879 w 10286997"/>
              <a:gd name="connsiteY172" fmla="*/ 2066503 h 10287000"/>
              <a:gd name="connsiteX173" fmla="*/ 2016435 w 10286997"/>
              <a:gd name="connsiteY173" fmla="*/ 2412237 h 10287000"/>
              <a:gd name="connsiteX174" fmla="*/ 2016435 w 10286997"/>
              <a:gd name="connsiteY174" fmla="*/ 3737204 h 10287000"/>
              <a:gd name="connsiteX175" fmla="*/ 1670879 w 10286997"/>
              <a:gd name="connsiteY175" fmla="*/ 4082938 h 10287000"/>
              <a:gd name="connsiteX176" fmla="*/ 345556 w 10286997"/>
              <a:gd name="connsiteY176" fmla="*/ 4082938 h 10287000"/>
              <a:gd name="connsiteX177" fmla="*/ 0 w 10286997"/>
              <a:gd name="connsiteY177" fmla="*/ 3737204 h 10287000"/>
              <a:gd name="connsiteX178" fmla="*/ 0 w 10286997"/>
              <a:gd name="connsiteY178" fmla="*/ 2454675 h 10287000"/>
              <a:gd name="connsiteX179" fmla="*/ 389010 w 10286997"/>
              <a:gd name="connsiteY179" fmla="*/ 2066503 h 10287000"/>
              <a:gd name="connsiteX180" fmla="*/ 8663247 w 10286997"/>
              <a:gd name="connsiteY180" fmla="*/ 0 h 10287000"/>
              <a:gd name="connsiteX181" fmla="*/ 9942221 w 10286997"/>
              <a:gd name="connsiteY181" fmla="*/ 0 h 10287000"/>
              <a:gd name="connsiteX182" fmla="*/ 10286997 w 10286997"/>
              <a:gd name="connsiteY182" fmla="*/ 345734 h 10287000"/>
              <a:gd name="connsiteX183" fmla="*/ 10286997 w 10286997"/>
              <a:gd name="connsiteY183" fmla="*/ 1670702 h 10287000"/>
              <a:gd name="connsiteX184" fmla="*/ 9942221 w 10286997"/>
              <a:gd name="connsiteY184" fmla="*/ 2016435 h 10287000"/>
              <a:gd name="connsiteX185" fmla="*/ 8619891 w 10286997"/>
              <a:gd name="connsiteY185" fmla="*/ 2016435 h 10287000"/>
              <a:gd name="connsiteX186" fmla="*/ 8275115 w 10286997"/>
              <a:gd name="connsiteY186" fmla="*/ 1670702 h 10287000"/>
              <a:gd name="connsiteX187" fmla="*/ 8275115 w 10286997"/>
              <a:gd name="connsiteY187" fmla="*/ 388172 h 10287000"/>
              <a:gd name="connsiteX188" fmla="*/ 8663247 w 10286997"/>
              <a:gd name="connsiteY188" fmla="*/ 0 h 10287000"/>
              <a:gd name="connsiteX189" fmla="*/ 6593072 w 10286997"/>
              <a:gd name="connsiteY189" fmla="*/ 0 h 10287000"/>
              <a:gd name="connsiteX190" fmla="*/ 7874941 w 10286997"/>
              <a:gd name="connsiteY190" fmla="*/ 0 h 10287000"/>
              <a:gd name="connsiteX191" fmla="*/ 8220497 w 10286997"/>
              <a:gd name="connsiteY191" fmla="*/ 345734 h 10287000"/>
              <a:gd name="connsiteX192" fmla="*/ 8220497 w 10286997"/>
              <a:gd name="connsiteY192" fmla="*/ 1670702 h 10287000"/>
              <a:gd name="connsiteX193" fmla="*/ 7874941 w 10286997"/>
              <a:gd name="connsiteY193" fmla="*/ 2016435 h 10287000"/>
              <a:gd name="connsiteX194" fmla="*/ 6549619 w 10286997"/>
              <a:gd name="connsiteY194" fmla="*/ 2016435 h 10287000"/>
              <a:gd name="connsiteX195" fmla="*/ 6204062 w 10286997"/>
              <a:gd name="connsiteY195" fmla="*/ 1670702 h 10287000"/>
              <a:gd name="connsiteX196" fmla="*/ 6204062 w 10286997"/>
              <a:gd name="connsiteY196" fmla="*/ 388172 h 10287000"/>
              <a:gd name="connsiteX197" fmla="*/ 6593072 w 10286997"/>
              <a:gd name="connsiteY197" fmla="*/ 0 h 10287000"/>
              <a:gd name="connsiteX198" fmla="*/ 4526569 w 10286997"/>
              <a:gd name="connsiteY198" fmla="*/ 0 h 10287000"/>
              <a:gd name="connsiteX199" fmla="*/ 5808438 w 10286997"/>
              <a:gd name="connsiteY199" fmla="*/ 0 h 10287000"/>
              <a:gd name="connsiteX200" fmla="*/ 6153995 w 10286997"/>
              <a:gd name="connsiteY200" fmla="*/ 345734 h 10287000"/>
              <a:gd name="connsiteX201" fmla="*/ 6153995 w 10286997"/>
              <a:gd name="connsiteY201" fmla="*/ 1670702 h 10287000"/>
              <a:gd name="connsiteX202" fmla="*/ 5808438 w 10286997"/>
              <a:gd name="connsiteY202" fmla="*/ 2016435 h 10287000"/>
              <a:gd name="connsiteX203" fmla="*/ 4483116 w 10286997"/>
              <a:gd name="connsiteY203" fmla="*/ 2016435 h 10287000"/>
              <a:gd name="connsiteX204" fmla="*/ 4137560 w 10286997"/>
              <a:gd name="connsiteY204" fmla="*/ 1670702 h 10287000"/>
              <a:gd name="connsiteX205" fmla="*/ 4137560 w 10286997"/>
              <a:gd name="connsiteY205" fmla="*/ 388172 h 10287000"/>
              <a:gd name="connsiteX206" fmla="*/ 4526569 w 10286997"/>
              <a:gd name="connsiteY206" fmla="*/ 0 h 10287000"/>
              <a:gd name="connsiteX207" fmla="*/ 2459188 w 10286997"/>
              <a:gd name="connsiteY207" fmla="*/ 0 h 10287000"/>
              <a:gd name="connsiteX208" fmla="*/ 3738163 w 10286997"/>
              <a:gd name="connsiteY208" fmla="*/ 0 h 10287000"/>
              <a:gd name="connsiteX209" fmla="*/ 4082938 w 10286997"/>
              <a:gd name="connsiteY209" fmla="*/ 345734 h 10287000"/>
              <a:gd name="connsiteX210" fmla="*/ 4082938 w 10286997"/>
              <a:gd name="connsiteY210" fmla="*/ 1670702 h 10287000"/>
              <a:gd name="connsiteX211" fmla="*/ 3738163 w 10286997"/>
              <a:gd name="connsiteY211" fmla="*/ 2016435 h 10287000"/>
              <a:gd name="connsiteX212" fmla="*/ 2415833 w 10286997"/>
              <a:gd name="connsiteY212" fmla="*/ 2016435 h 10287000"/>
              <a:gd name="connsiteX213" fmla="*/ 2071056 w 10286997"/>
              <a:gd name="connsiteY213" fmla="*/ 1670702 h 10287000"/>
              <a:gd name="connsiteX214" fmla="*/ 2071056 w 10286997"/>
              <a:gd name="connsiteY214" fmla="*/ 388172 h 10287000"/>
              <a:gd name="connsiteX215" fmla="*/ 2459188 w 10286997"/>
              <a:gd name="connsiteY215" fmla="*/ 0 h 10287000"/>
              <a:gd name="connsiteX216" fmla="*/ 389010 w 10286997"/>
              <a:gd name="connsiteY216" fmla="*/ 0 h 10287000"/>
              <a:gd name="connsiteX217" fmla="*/ 1670879 w 10286997"/>
              <a:gd name="connsiteY217" fmla="*/ 0 h 10287000"/>
              <a:gd name="connsiteX218" fmla="*/ 2016435 w 10286997"/>
              <a:gd name="connsiteY218" fmla="*/ 345734 h 10287000"/>
              <a:gd name="connsiteX219" fmla="*/ 2016435 w 10286997"/>
              <a:gd name="connsiteY219" fmla="*/ 1670702 h 10287000"/>
              <a:gd name="connsiteX220" fmla="*/ 1670879 w 10286997"/>
              <a:gd name="connsiteY220" fmla="*/ 2016435 h 10287000"/>
              <a:gd name="connsiteX221" fmla="*/ 345556 w 10286997"/>
              <a:gd name="connsiteY221" fmla="*/ 2016435 h 10287000"/>
              <a:gd name="connsiteX222" fmla="*/ 0 w 10286997"/>
              <a:gd name="connsiteY222" fmla="*/ 1670702 h 10287000"/>
              <a:gd name="connsiteX223" fmla="*/ 0 w 10286997"/>
              <a:gd name="connsiteY223" fmla="*/ 388172 h 10287000"/>
              <a:gd name="connsiteX224" fmla="*/ 389010 w 10286997"/>
              <a:gd name="connsiteY224" fmla="*/ 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10286997" h="10287000">
                <a:moveTo>
                  <a:pt x="8663247" y="8270565"/>
                </a:moveTo>
                <a:lnTo>
                  <a:pt x="9942221" y="8270565"/>
                </a:lnTo>
                <a:cubicBezTo>
                  <a:pt x="10131124" y="8270565"/>
                  <a:pt x="10286997" y="8425836"/>
                  <a:pt x="10286997" y="8616299"/>
                </a:cubicBezTo>
                <a:lnTo>
                  <a:pt x="10286997" y="9941266"/>
                </a:lnTo>
                <a:cubicBezTo>
                  <a:pt x="10286997" y="10131732"/>
                  <a:pt x="10131124" y="10287000"/>
                  <a:pt x="9942221" y="10287000"/>
                </a:cubicBezTo>
                <a:lnTo>
                  <a:pt x="8619891" y="10287000"/>
                </a:lnTo>
                <a:cubicBezTo>
                  <a:pt x="8430988" y="10287000"/>
                  <a:pt x="8275115" y="10131732"/>
                  <a:pt x="8275115" y="9941266"/>
                </a:cubicBezTo>
                <a:lnTo>
                  <a:pt x="8275115" y="8658740"/>
                </a:lnTo>
                <a:cubicBezTo>
                  <a:pt x="8275115" y="8445502"/>
                  <a:pt x="8449568" y="8270565"/>
                  <a:pt x="8663247" y="8270565"/>
                </a:cubicBezTo>
                <a:close/>
                <a:moveTo>
                  <a:pt x="6593072" y="8270565"/>
                </a:moveTo>
                <a:lnTo>
                  <a:pt x="7874941" y="8270565"/>
                </a:lnTo>
                <a:cubicBezTo>
                  <a:pt x="8064271" y="8270565"/>
                  <a:pt x="8220497" y="8425836"/>
                  <a:pt x="8220497" y="8616299"/>
                </a:cubicBezTo>
                <a:lnTo>
                  <a:pt x="8220497" y="9941266"/>
                </a:lnTo>
                <a:cubicBezTo>
                  <a:pt x="8220497" y="10131732"/>
                  <a:pt x="8064271" y="10287000"/>
                  <a:pt x="7874941" y="10287000"/>
                </a:cubicBezTo>
                <a:lnTo>
                  <a:pt x="6549619" y="10287000"/>
                </a:lnTo>
                <a:cubicBezTo>
                  <a:pt x="6360288" y="10287000"/>
                  <a:pt x="6204062" y="10131732"/>
                  <a:pt x="6204062" y="9941266"/>
                </a:cubicBezTo>
                <a:lnTo>
                  <a:pt x="6204062" y="8658740"/>
                </a:lnTo>
                <a:cubicBezTo>
                  <a:pt x="6204062" y="8445502"/>
                  <a:pt x="6378911" y="8270565"/>
                  <a:pt x="6593072" y="8270565"/>
                </a:cubicBezTo>
                <a:close/>
                <a:moveTo>
                  <a:pt x="4526569" y="8270565"/>
                </a:moveTo>
                <a:lnTo>
                  <a:pt x="5808438" y="8270565"/>
                </a:lnTo>
                <a:cubicBezTo>
                  <a:pt x="5997769" y="8270565"/>
                  <a:pt x="6153995" y="8425836"/>
                  <a:pt x="6153995" y="8616299"/>
                </a:cubicBezTo>
                <a:lnTo>
                  <a:pt x="6153995" y="9941266"/>
                </a:lnTo>
                <a:cubicBezTo>
                  <a:pt x="6153995" y="10131732"/>
                  <a:pt x="5997769" y="10287000"/>
                  <a:pt x="5808438" y="10287000"/>
                </a:cubicBezTo>
                <a:lnTo>
                  <a:pt x="4483116" y="10287000"/>
                </a:lnTo>
                <a:cubicBezTo>
                  <a:pt x="4293785" y="10287000"/>
                  <a:pt x="4137560" y="10131732"/>
                  <a:pt x="4137560" y="9941266"/>
                </a:cubicBezTo>
                <a:lnTo>
                  <a:pt x="4137560" y="8658740"/>
                </a:lnTo>
                <a:cubicBezTo>
                  <a:pt x="4137560" y="8445502"/>
                  <a:pt x="4312408" y="8270565"/>
                  <a:pt x="4526569" y="8270565"/>
                </a:cubicBezTo>
                <a:close/>
                <a:moveTo>
                  <a:pt x="2459188" y="8270565"/>
                </a:moveTo>
                <a:lnTo>
                  <a:pt x="3738163" y="8270565"/>
                </a:lnTo>
                <a:cubicBezTo>
                  <a:pt x="3927065" y="8270565"/>
                  <a:pt x="4082938" y="8425836"/>
                  <a:pt x="4082938" y="8616299"/>
                </a:cubicBezTo>
                <a:lnTo>
                  <a:pt x="4082938" y="9941266"/>
                </a:lnTo>
                <a:cubicBezTo>
                  <a:pt x="4082938" y="10131732"/>
                  <a:pt x="3927065" y="10287000"/>
                  <a:pt x="3738163" y="10287000"/>
                </a:cubicBezTo>
                <a:lnTo>
                  <a:pt x="2415833" y="10287000"/>
                </a:lnTo>
                <a:cubicBezTo>
                  <a:pt x="2226929" y="10287000"/>
                  <a:pt x="2071056" y="10131732"/>
                  <a:pt x="2071056" y="9941266"/>
                </a:cubicBezTo>
                <a:lnTo>
                  <a:pt x="2071056" y="8658740"/>
                </a:lnTo>
                <a:cubicBezTo>
                  <a:pt x="2071056" y="8445502"/>
                  <a:pt x="2245509" y="8270565"/>
                  <a:pt x="2459188" y="8270565"/>
                </a:cubicBezTo>
                <a:close/>
                <a:moveTo>
                  <a:pt x="389010" y="8270565"/>
                </a:moveTo>
                <a:lnTo>
                  <a:pt x="1670879" y="8270565"/>
                </a:lnTo>
                <a:cubicBezTo>
                  <a:pt x="1860210" y="8270565"/>
                  <a:pt x="2016435" y="8425836"/>
                  <a:pt x="2016435" y="8616299"/>
                </a:cubicBezTo>
                <a:lnTo>
                  <a:pt x="2016435" y="9941266"/>
                </a:lnTo>
                <a:cubicBezTo>
                  <a:pt x="2016435" y="10131732"/>
                  <a:pt x="1860210" y="10287000"/>
                  <a:pt x="1670879" y="10287000"/>
                </a:cubicBezTo>
                <a:lnTo>
                  <a:pt x="345556" y="10287000"/>
                </a:lnTo>
                <a:cubicBezTo>
                  <a:pt x="156226" y="10287000"/>
                  <a:pt x="0" y="10131732"/>
                  <a:pt x="0" y="9941266"/>
                </a:cubicBezTo>
                <a:lnTo>
                  <a:pt x="0" y="8658740"/>
                </a:lnTo>
                <a:cubicBezTo>
                  <a:pt x="0" y="8445502"/>
                  <a:pt x="174848" y="8270565"/>
                  <a:pt x="389010" y="8270565"/>
                </a:cubicBezTo>
                <a:close/>
                <a:moveTo>
                  <a:pt x="8663247" y="6204062"/>
                </a:moveTo>
                <a:lnTo>
                  <a:pt x="9942221" y="6204062"/>
                </a:lnTo>
                <a:cubicBezTo>
                  <a:pt x="10131124" y="6204062"/>
                  <a:pt x="10286997" y="6359330"/>
                  <a:pt x="10286997" y="6549796"/>
                </a:cubicBezTo>
                <a:lnTo>
                  <a:pt x="10286997" y="7874764"/>
                </a:lnTo>
                <a:cubicBezTo>
                  <a:pt x="10286997" y="8065227"/>
                  <a:pt x="10131124" y="8220497"/>
                  <a:pt x="9942221" y="8220497"/>
                </a:cubicBezTo>
                <a:lnTo>
                  <a:pt x="8619891" y="8220497"/>
                </a:lnTo>
                <a:cubicBezTo>
                  <a:pt x="8430988" y="8220497"/>
                  <a:pt x="8275115" y="8065227"/>
                  <a:pt x="8275115" y="7874764"/>
                </a:cubicBezTo>
                <a:lnTo>
                  <a:pt x="8275115" y="6592234"/>
                </a:lnTo>
                <a:cubicBezTo>
                  <a:pt x="8275115" y="6378999"/>
                  <a:pt x="8449568" y="6204062"/>
                  <a:pt x="8663247" y="6204062"/>
                </a:cubicBezTo>
                <a:close/>
                <a:moveTo>
                  <a:pt x="6593072" y="6204062"/>
                </a:moveTo>
                <a:lnTo>
                  <a:pt x="7874941" y="6204062"/>
                </a:lnTo>
                <a:cubicBezTo>
                  <a:pt x="8064271" y="6204062"/>
                  <a:pt x="8220497" y="6359330"/>
                  <a:pt x="8220497" y="6549796"/>
                </a:cubicBezTo>
                <a:lnTo>
                  <a:pt x="8220497" y="7874764"/>
                </a:lnTo>
                <a:cubicBezTo>
                  <a:pt x="8220497" y="8065227"/>
                  <a:pt x="8064271" y="8220497"/>
                  <a:pt x="7874941" y="8220497"/>
                </a:cubicBezTo>
                <a:lnTo>
                  <a:pt x="6549619" y="8220497"/>
                </a:lnTo>
                <a:cubicBezTo>
                  <a:pt x="6360288" y="8220497"/>
                  <a:pt x="6204062" y="8065227"/>
                  <a:pt x="6204062" y="7874764"/>
                </a:cubicBezTo>
                <a:lnTo>
                  <a:pt x="6204062" y="6592234"/>
                </a:lnTo>
                <a:cubicBezTo>
                  <a:pt x="6204062" y="6378999"/>
                  <a:pt x="6378911" y="6204062"/>
                  <a:pt x="6593072" y="6204062"/>
                </a:cubicBezTo>
                <a:close/>
                <a:moveTo>
                  <a:pt x="4526569" y="6204062"/>
                </a:moveTo>
                <a:lnTo>
                  <a:pt x="5808438" y="6204062"/>
                </a:lnTo>
                <a:cubicBezTo>
                  <a:pt x="5997769" y="6204062"/>
                  <a:pt x="6153995" y="6359330"/>
                  <a:pt x="6153995" y="6549796"/>
                </a:cubicBezTo>
                <a:lnTo>
                  <a:pt x="6153995" y="7874764"/>
                </a:lnTo>
                <a:cubicBezTo>
                  <a:pt x="6153995" y="8065227"/>
                  <a:pt x="5997769" y="8220497"/>
                  <a:pt x="5808438" y="8220497"/>
                </a:cubicBezTo>
                <a:lnTo>
                  <a:pt x="4483116" y="8220497"/>
                </a:lnTo>
                <a:cubicBezTo>
                  <a:pt x="4293785" y="8220497"/>
                  <a:pt x="4137560" y="8065227"/>
                  <a:pt x="4137560" y="7874764"/>
                </a:cubicBezTo>
                <a:lnTo>
                  <a:pt x="4137560" y="6592234"/>
                </a:lnTo>
                <a:cubicBezTo>
                  <a:pt x="4137560" y="6378999"/>
                  <a:pt x="4312408" y="6204062"/>
                  <a:pt x="4526569" y="6204062"/>
                </a:cubicBezTo>
                <a:close/>
                <a:moveTo>
                  <a:pt x="2459188" y="6204062"/>
                </a:moveTo>
                <a:lnTo>
                  <a:pt x="3738163" y="6204062"/>
                </a:lnTo>
                <a:cubicBezTo>
                  <a:pt x="3927065" y="6204062"/>
                  <a:pt x="4082938" y="6359330"/>
                  <a:pt x="4082938" y="6549796"/>
                </a:cubicBezTo>
                <a:lnTo>
                  <a:pt x="4082938" y="7874764"/>
                </a:lnTo>
                <a:cubicBezTo>
                  <a:pt x="4082938" y="8065227"/>
                  <a:pt x="3927065" y="8220497"/>
                  <a:pt x="3738163" y="8220497"/>
                </a:cubicBezTo>
                <a:lnTo>
                  <a:pt x="2415833" y="8220497"/>
                </a:lnTo>
                <a:cubicBezTo>
                  <a:pt x="2226929" y="8220497"/>
                  <a:pt x="2071056" y="8065227"/>
                  <a:pt x="2071056" y="7874764"/>
                </a:cubicBezTo>
                <a:lnTo>
                  <a:pt x="2071056" y="6592234"/>
                </a:lnTo>
                <a:cubicBezTo>
                  <a:pt x="2071056" y="6378999"/>
                  <a:pt x="2245509" y="6204062"/>
                  <a:pt x="2459188" y="6204062"/>
                </a:cubicBezTo>
                <a:close/>
                <a:moveTo>
                  <a:pt x="389010" y="6204062"/>
                </a:moveTo>
                <a:lnTo>
                  <a:pt x="1670879" y="6204062"/>
                </a:lnTo>
                <a:cubicBezTo>
                  <a:pt x="1860210" y="6204062"/>
                  <a:pt x="2016435" y="6359330"/>
                  <a:pt x="2016435" y="6549796"/>
                </a:cubicBezTo>
                <a:lnTo>
                  <a:pt x="2016435" y="7874764"/>
                </a:lnTo>
                <a:cubicBezTo>
                  <a:pt x="2016435" y="8065227"/>
                  <a:pt x="1860210" y="8220497"/>
                  <a:pt x="1670879" y="8220497"/>
                </a:cubicBezTo>
                <a:lnTo>
                  <a:pt x="345556" y="8220497"/>
                </a:lnTo>
                <a:cubicBezTo>
                  <a:pt x="156226" y="8220497"/>
                  <a:pt x="0" y="8065227"/>
                  <a:pt x="0" y="7874764"/>
                </a:cubicBezTo>
                <a:lnTo>
                  <a:pt x="0" y="6592234"/>
                </a:lnTo>
                <a:cubicBezTo>
                  <a:pt x="0" y="6378999"/>
                  <a:pt x="174848" y="6204062"/>
                  <a:pt x="389010" y="6204062"/>
                </a:cubicBezTo>
                <a:close/>
                <a:moveTo>
                  <a:pt x="8663247" y="4137560"/>
                </a:moveTo>
                <a:lnTo>
                  <a:pt x="9942221" y="4137560"/>
                </a:lnTo>
                <a:cubicBezTo>
                  <a:pt x="10131124" y="4137560"/>
                  <a:pt x="10286997" y="4292477"/>
                  <a:pt x="10286997" y="4482510"/>
                </a:cubicBezTo>
                <a:lnTo>
                  <a:pt x="10286997" y="5804487"/>
                </a:lnTo>
                <a:cubicBezTo>
                  <a:pt x="10286997" y="5994520"/>
                  <a:pt x="10131124" y="6149441"/>
                  <a:pt x="9942221" y="6149441"/>
                </a:cubicBezTo>
                <a:lnTo>
                  <a:pt x="8619891" y="6149441"/>
                </a:lnTo>
                <a:cubicBezTo>
                  <a:pt x="8430988" y="6149441"/>
                  <a:pt x="8275115" y="5994520"/>
                  <a:pt x="8275115" y="5804487"/>
                </a:cubicBezTo>
                <a:lnTo>
                  <a:pt x="8275115" y="4524857"/>
                </a:lnTo>
                <a:cubicBezTo>
                  <a:pt x="8275115" y="4312101"/>
                  <a:pt x="8449568" y="4137560"/>
                  <a:pt x="8663247" y="4137560"/>
                </a:cubicBezTo>
                <a:close/>
                <a:moveTo>
                  <a:pt x="6593072" y="4137560"/>
                </a:moveTo>
                <a:lnTo>
                  <a:pt x="7874941" y="4137560"/>
                </a:lnTo>
                <a:cubicBezTo>
                  <a:pt x="8064271" y="4137560"/>
                  <a:pt x="8220497" y="4292477"/>
                  <a:pt x="8220497" y="4482510"/>
                </a:cubicBezTo>
                <a:lnTo>
                  <a:pt x="8220497" y="5804487"/>
                </a:lnTo>
                <a:cubicBezTo>
                  <a:pt x="8220497" y="5994520"/>
                  <a:pt x="8064271" y="6149441"/>
                  <a:pt x="7874941" y="6149441"/>
                </a:cubicBezTo>
                <a:lnTo>
                  <a:pt x="6549619" y="6149441"/>
                </a:lnTo>
                <a:cubicBezTo>
                  <a:pt x="6360288" y="6149441"/>
                  <a:pt x="6204062" y="5994520"/>
                  <a:pt x="6204062" y="5804487"/>
                </a:cubicBezTo>
                <a:lnTo>
                  <a:pt x="6204062" y="4524857"/>
                </a:lnTo>
                <a:cubicBezTo>
                  <a:pt x="6204062" y="4312101"/>
                  <a:pt x="6378911" y="4137560"/>
                  <a:pt x="6593072" y="4137560"/>
                </a:cubicBezTo>
                <a:close/>
                <a:moveTo>
                  <a:pt x="4526569" y="4137560"/>
                </a:moveTo>
                <a:lnTo>
                  <a:pt x="5808438" y="4137560"/>
                </a:lnTo>
                <a:cubicBezTo>
                  <a:pt x="5997769" y="4137560"/>
                  <a:pt x="6153995" y="4292477"/>
                  <a:pt x="6153995" y="4482510"/>
                </a:cubicBezTo>
                <a:lnTo>
                  <a:pt x="6153995" y="5804487"/>
                </a:lnTo>
                <a:cubicBezTo>
                  <a:pt x="6153995" y="5994520"/>
                  <a:pt x="5997769" y="6149441"/>
                  <a:pt x="5808438" y="6149441"/>
                </a:cubicBezTo>
                <a:lnTo>
                  <a:pt x="4483116" y="6149441"/>
                </a:lnTo>
                <a:cubicBezTo>
                  <a:pt x="4293785" y="6149441"/>
                  <a:pt x="4137560" y="5994520"/>
                  <a:pt x="4137560" y="5804487"/>
                </a:cubicBezTo>
                <a:lnTo>
                  <a:pt x="4137560" y="4524857"/>
                </a:lnTo>
                <a:cubicBezTo>
                  <a:pt x="4137560" y="4312101"/>
                  <a:pt x="4312408" y="4137560"/>
                  <a:pt x="4526569" y="4137560"/>
                </a:cubicBezTo>
                <a:close/>
                <a:moveTo>
                  <a:pt x="2459188" y="4137560"/>
                </a:moveTo>
                <a:lnTo>
                  <a:pt x="3738163" y="4137560"/>
                </a:lnTo>
                <a:cubicBezTo>
                  <a:pt x="3927065" y="4137560"/>
                  <a:pt x="4082938" y="4292477"/>
                  <a:pt x="4082938" y="4482510"/>
                </a:cubicBezTo>
                <a:lnTo>
                  <a:pt x="4082938" y="5804487"/>
                </a:lnTo>
                <a:cubicBezTo>
                  <a:pt x="4082938" y="5994520"/>
                  <a:pt x="3927065" y="6149441"/>
                  <a:pt x="3738163" y="6149441"/>
                </a:cubicBezTo>
                <a:lnTo>
                  <a:pt x="2415833" y="6149441"/>
                </a:lnTo>
                <a:cubicBezTo>
                  <a:pt x="2226929" y="6149441"/>
                  <a:pt x="2071056" y="5994520"/>
                  <a:pt x="2071056" y="5804487"/>
                </a:cubicBezTo>
                <a:lnTo>
                  <a:pt x="2071056" y="4524857"/>
                </a:lnTo>
                <a:cubicBezTo>
                  <a:pt x="2071056" y="4312101"/>
                  <a:pt x="2245509" y="4137560"/>
                  <a:pt x="2459188" y="4137560"/>
                </a:cubicBezTo>
                <a:close/>
                <a:moveTo>
                  <a:pt x="389010" y="4137560"/>
                </a:moveTo>
                <a:lnTo>
                  <a:pt x="1670879" y="4137560"/>
                </a:lnTo>
                <a:cubicBezTo>
                  <a:pt x="1860210" y="4137560"/>
                  <a:pt x="2016435" y="4292477"/>
                  <a:pt x="2016435" y="4482510"/>
                </a:cubicBezTo>
                <a:lnTo>
                  <a:pt x="2016435" y="5804487"/>
                </a:lnTo>
                <a:cubicBezTo>
                  <a:pt x="2016435" y="5994520"/>
                  <a:pt x="1860210" y="6149441"/>
                  <a:pt x="1670879" y="6149441"/>
                </a:cubicBezTo>
                <a:lnTo>
                  <a:pt x="345556" y="6149441"/>
                </a:lnTo>
                <a:cubicBezTo>
                  <a:pt x="156226" y="6149441"/>
                  <a:pt x="0" y="5994520"/>
                  <a:pt x="0" y="5804487"/>
                </a:cubicBezTo>
                <a:lnTo>
                  <a:pt x="0" y="4524857"/>
                </a:lnTo>
                <a:cubicBezTo>
                  <a:pt x="0" y="4312101"/>
                  <a:pt x="174848" y="4137560"/>
                  <a:pt x="389010" y="4137560"/>
                </a:cubicBezTo>
                <a:close/>
                <a:moveTo>
                  <a:pt x="8663247" y="2066503"/>
                </a:moveTo>
                <a:lnTo>
                  <a:pt x="9942221" y="2066503"/>
                </a:lnTo>
                <a:cubicBezTo>
                  <a:pt x="10131124" y="2066503"/>
                  <a:pt x="10286997" y="2221771"/>
                  <a:pt x="10286997" y="2412237"/>
                </a:cubicBezTo>
                <a:lnTo>
                  <a:pt x="10286997" y="3737204"/>
                </a:lnTo>
                <a:cubicBezTo>
                  <a:pt x="10286997" y="3927668"/>
                  <a:pt x="10131124" y="4082938"/>
                  <a:pt x="9942221" y="4082938"/>
                </a:cubicBezTo>
                <a:lnTo>
                  <a:pt x="8619891" y="4082938"/>
                </a:lnTo>
                <a:cubicBezTo>
                  <a:pt x="8430988" y="4082938"/>
                  <a:pt x="8275115" y="3927668"/>
                  <a:pt x="8275115" y="3737204"/>
                </a:cubicBezTo>
                <a:lnTo>
                  <a:pt x="8275115" y="2454675"/>
                </a:lnTo>
                <a:cubicBezTo>
                  <a:pt x="8275115" y="2241440"/>
                  <a:pt x="8449568" y="2066503"/>
                  <a:pt x="8663247" y="2066503"/>
                </a:cubicBezTo>
                <a:close/>
                <a:moveTo>
                  <a:pt x="6593072" y="2066503"/>
                </a:moveTo>
                <a:lnTo>
                  <a:pt x="7874941" y="2066503"/>
                </a:lnTo>
                <a:cubicBezTo>
                  <a:pt x="8064271" y="2066503"/>
                  <a:pt x="8220497" y="2221771"/>
                  <a:pt x="8220497" y="2412237"/>
                </a:cubicBezTo>
                <a:lnTo>
                  <a:pt x="8220497" y="3737204"/>
                </a:lnTo>
                <a:cubicBezTo>
                  <a:pt x="8220497" y="3927668"/>
                  <a:pt x="8064271" y="4082938"/>
                  <a:pt x="7874941" y="4082938"/>
                </a:cubicBezTo>
                <a:lnTo>
                  <a:pt x="6549619" y="4082938"/>
                </a:lnTo>
                <a:cubicBezTo>
                  <a:pt x="6360288" y="4082938"/>
                  <a:pt x="6204062" y="3927668"/>
                  <a:pt x="6204062" y="3737204"/>
                </a:cubicBezTo>
                <a:lnTo>
                  <a:pt x="6204062" y="2454675"/>
                </a:lnTo>
                <a:cubicBezTo>
                  <a:pt x="6204062" y="2241440"/>
                  <a:pt x="6378911" y="2066503"/>
                  <a:pt x="6593072" y="2066503"/>
                </a:cubicBezTo>
                <a:close/>
                <a:moveTo>
                  <a:pt x="4526569" y="2066503"/>
                </a:moveTo>
                <a:lnTo>
                  <a:pt x="5808438" y="2066503"/>
                </a:lnTo>
                <a:cubicBezTo>
                  <a:pt x="5997769" y="2066503"/>
                  <a:pt x="6153995" y="2221771"/>
                  <a:pt x="6153995" y="2412237"/>
                </a:cubicBezTo>
                <a:lnTo>
                  <a:pt x="6153995" y="3737204"/>
                </a:lnTo>
                <a:cubicBezTo>
                  <a:pt x="6153995" y="3927668"/>
                  <a:pt x="5997769" y="4082938"/>
                  <a:pt x="5808438" y="4082938"/>
                </a:cubicBezTo>
                <a:lnTo>
                  <a:pt x="4483116" y="4082938"/>
                </a:lnTo>
                <a:cubicBezTo>
                  <a:pt x="4293785" y="4082938"/>
                  <a:pt x="4137560" y="3927668"/>
                  <a:pt x="4137560" y="3737204"/>
                </a:cubicBezTo>
                <a:lnTo>
                  <a:pt x="4137560" y="2454675"/>
                </a:lnTo>
                <a:cubicBezTo>
                  <a:pt x="4137560" y="2241440"/>
                  <a:pt x="4312408" y="2066503"/>
                  <a:pt x="4526569" y="2066503"/>
                </a:cubicBezTo>
                <a:close/>
                <a:moveTo>
                  <a:pt x="2459188" y="2066503"/>
                </a:moveTo>
                <a:lnTo>
                  <a:pt x="3738163" y="2066503"/>
                </a:lnTo>
                <a:cubicBezTo>
                  <a:pt x="3927065" y="2066503"/>
                  <a:pt x="4082938" y="2221771"/>
                  <a:pt x="4082938" y="2412237"/>
                </a:cubicBezTo>
                <a:lnTo>
                  <a:pt x="4082938" y="3737204"/>
                </a:lnTo>
                <a:cubicBezTo>
                  <a:pt x="4082938" y="3927668"/>
                  <a:pt x="3927065" y="4082938"/>
                  <a:pt x="3738163" y="4082938"/>
                </a:cubicBezTo>
                <a:lnTo>
                  <a:pt x="2415833" y="4082938"/>
                </a:lnTo>
                <a:cubicBezTo>
                  <a:pt x="2226929" y="4082938"/>
                  <a:pt x="2071056" y="3927668"/>
                  <a:pt x="2071056" y="3737204"/>
                </a:cubicBezTo>
                <a:lnTo>
                  <a:pt x="2071056" y="2454675"/>
                </a:lnTo>
                <a:cubicBezTo>
                  <a:pt x="2071056" y="2241440"/>
                  <a:pt x="2245509" y="2066503"/>
                  <a:pt x="2459188" y="2066503"/>
                </a:cubicBezTo>
                <a:close/>
                <a:moveTo>
                  <a:pt x="389010" y="2066503"/>
                </a:moveTo>
                <a:lnTo>
                  <a:pt x="1670879" y="2066503"/>
                </a:lnTo>
                <a:cubicBezTo>
                  <a:pt x="1860210" y="2066503"/>
                  <a:pt x="2016435" y="2221771"/>
                  <a:pt x="2016435" y="2412237"/>
                </a:cubicBezTo>
                <a:lnTo>
                  <a:pt x="2016435" y="3737204"/>
                </a:lnTo>
                <a:cubicBezTo>
                  <a:pt x="2016435" y="3927668"/>
                  <a:pt x="1860210" y="4082938"/>
                  <a:pt x="1670879" y="4082938"/>
                </a:cubicBezTo>
                <a:lnTo>
                  <a:pt x="345556" y="4082938"/>
                </a:lnTo>
                <a:cubicBezTo>
                  <a:pt x="156226" y="4082938"/>
                  <a:pt x="0" y="3927668"/>
                  <a:pt x="0" y="3737204"/>
                </a:cubicBezTo>
                <a:lnTo>
                  <a:pt x="0" y="2454675"/>
                </a:lnTo>
                <a:cubicBezTo>
                  <a:pt x="0" y="2241440"/>
                  <a:pt x="174848" y="2066503"/>
                  <a:pt x="389010" y="2066503"/>
                </a:cubicBezTo>
                <a:close/>
                <a:moveTo>
                  <a:pt x="8663247" y="0"/>
                </a:moveTo>
                <a:lnTo>
                  <a:pt x="9942221" y="0"/>
                </a:lnTo>
                <a:cubicBezTo>
                  <a:pt x="10131124" y="0"/>
                  <a:pt x="10286997" y="155268"/>
                  <a:pt x="10286997" y="345734"/>
                </a:cubicBezTo>
                <a:lnTo>
                  <a:pt x="10286997" y="1670702"/>
                </a:lnTo>
                <a:cubicBezTo>
                  <a:pt x="10286997" y="1861165"/>
                  <a:pt x="10131124" y="2016435"/>
                  <a:pt x="9942221" y="2016435"/>
                </a:cubicBezTo>
                <a:lnTo>
                  <a:pt x="8619891" y="2016435"/>
                </a:lnTo>
                <a:cubicBezTo>
                  <a:pt x="8430988" y="2016435"/>
                  <a:pt x="8275115" y="1861165"/>
                  <a:pt x="8275115" y="1670702"/>
                </a:cubicBezTo>
                <a:lnTo>
                  <a:pt x="8275115" y="388172"/>
                </a:lnTo>
                <a:cubicBezTo>
                  <a:pt x="8275115" y="174937"/>
                  <a:pt x="8449568" y="0"/>
                  <a:pt x="8663247" y="0"/>
                </a:cubicBezTo>
                <a:close/>
                <a:moveTo>
                  <a:pt x="6593072" y="0"/>
                </a:moveTo>
                <a:lnTo>
                  <a:pt x="7874941" y="0"/>
                </a:lnTo>
                <a:cubicBezTo>
                  <a:pt x="8064271" y="0"/>
                  <a:pt x="8220497" y="155268"/>
                  <a:pt x="8220497" y="345734"/>
                </a:cubicBezTo>
                <a:lnTo>
                  <a:pt x="8220497" y="1670702"/>
                </a:lnTo>
                <a:cubicBezTo>
                  <a:pt x="8220497" y="1861165"/>
                  <a:pt x="8064271" y="2016435"/>
                  <a:pt x="7874941" y="2016435"/>
                </a:cubicBezTo>
                <a:lnTo>
                  <a:pt x="6549619" y="2016435"/>
                </a:lnTo>
                <a:cubicBezTo>
                  <a:pt x="6360288" y="2016435"/>
                  <a:pt x="6204062" y="1861165"/>
                  <a:pt x="6204062" y="1670702"/>
                </a:cubicBezTo>
                <a:lnTo>
                  <a:pt x="6204062" y="388172"/>
                </a:lnTo>
                <a:cubicBezTo>
                  <a:pt x="6204062" y="174937"/>
                  <a:pt x="6378911" y="0"/>
                  <a:pt x="6593072" y="0"/>
                </a:cubicBezTo>
                <a:close/>
                <a:moveTo>
                  <a:pt x="4526569" y="0"/>
                </a:moveTo>
                <a:lnTo>
                  <a:pt x="5808438" y="0"/>
                </a:lnTo>
                <a:cubicBezTo>
                  <a:pt x="5997769" y="0"/>
                  <a:pt x="6153995" y="155268"/>
                  <a:pt x="6153995" y="345734"/>
                </a:cubicBezTo>
                <a:lnTo>
                  <a:pt x="6153995" y="1670702"/>
                </a:lnTo>
                <a:cubicBezTo>
                  <a:pt x="6153995" y="1861165"/>
                  <a:pt x="5997769" y="2016435"/>
                  <a:pt x="5808438" y="2016435"/>
                </a:cubicBezTo>
                <a:lnTo>
                  <a:pt x="4483116" y="2016435"/>
                </a:lnTo>
                <a:cubicBezTo>
                  <a:pt x="4293785" y="2016435"/>
                  <a:pt x="4137560" y="1861165"/>
                  <a:pt x="4137560" y="1670702"/>
                </a:cubicBezTo>
                <a:lnTo>
                  <a:pt x="4137560" y="388172"/>
                </a:lnTo>
                <a:cubicBezTo>
                  <a:pt x="4137560" y="174937"/>
                  <a:pt x="4312408" y="0"/>
                  <a:pt x="4526569" y="0"/>
                </a:cubicBezTo>
                <a:close/>
                <a:moveTo>
                  <a:pt x="2459188" y="0"/>
                </a:moveTo>
                <a:lnTo>
                  <a:pt x="3738163" y="0"/>
                </a:lnTo>
                <a:cubicBezTo>
                  <a:pt x="3927065" y="0"/>
                  <a:pt x="4082938" y="155268"/>
                  <a:pt x="4082938" y="345734"/>
                </a:cubicBezTo>
                <a:lnTo>
                  <a:pt x="4082938" y="1670702"/>
                </a:lnTo>
                <a:cubicBezTo>
                  <a:pt x="4082938" y="1861165"/>
                  <a:pt x="3927065" y="2016435"/>
                  <a:pt x="3738163" y="2016435"/>
                </a:cubicBezTo>
                <a:lnTo>
                  <a:pt x="2415833" y="2016435"/>
                </a:lnTo>
                <a:cubicBezTo>
                  <a:pt x="2226929" y="2016435"/>
                  <a:pt x="2071056" y="1861165"/>
                  <a:pt x="2071056" y="1670702"/>
                </a:cubicBezTo>
                <a:lnTo>
                  <a:pt x="2071056" y="388172"/>
                </a:lnTo>
                <a:cubicBezTo>
                  <a:pt x="2071056" y="174937"/>
                  <a:pt x="2245509" y="0"/>
                  <a:pt x="2459188" y="0"/>
                </a:cubicBezTo>
                <a:close/>
                <a:moveTo>
                  <a:pt x="389010" y="0"/>
                </a:moveTo>
                <a:lnTo>
                  <a:pt x="1670879" y="0"/>
                </a:lnTo>
                <a:cubicBezTo>
                  <a:pt x="1860210" y="0"/>
                  <a:pt x="2016435" y="155268"/>
                  <a:pt x="2016435" y="345734"/>
                </a:cubicBezTo>
                <a:lnTo>
                  <a:pt x="2016435" y="1670702"/>
                </a:lnTo>
                <a:cubicBezTo>
                  <a:pt x="2016435" y="1861165"/>
                  <a:pt x="1860210" y="2016435"/>
                  <a:pt x="1670879" y="2016435"/>
                </a:cubicBezTo>
                <a:lnTo>
                  <a:pt x="345556" y="2016435"/>
                </a:lnTo>
                <a:cubicBezTo>
                  <a:pt x="156226" y="2016435"/>
                  <a:pt x="0" y="1861165"/>
                  <a:pt x="0" y="1670702"/>
                </a:cubicBezTo>
                <a:lnTo>
                  <a:pt x="0" y="388172"/>
                </a:lnTo>
                <a:cubicBezTo>
                  <a:pt x="0" y="174937"/>
                  <a:pt x="174848" y="0"/>
                  <a:pt x="389010" y="0"/>
                </a:cubicBezTo>
                <a:close/>
              </a:path>
            </a:pathLst>
          </a:custGeom>
          <a:pattFill prst="dkUpDiag">
            <a:fgClr>
              <a:schemeClr val="tx1">
                <a:lumMod val="85000"/>
                <a:lumOff val="15000"/>
              </a:schemeClr>
            </a:fgClr>
            <a:bgClr>
              <a:schemeClr val="bg1">
                <a:lumMod val="50000"/>
              </a:schemeClr>
            </a:bgClr>
          </a:pattFill>
        </p:spPr>
        <p:txBody>
          <a:bodyPr wrap="square">
            <a:noAutofit/>
          </a:bodyPr>
          <a:lstStyle>
            <a:lvl1pPr>
              <a:defRPr sz="1352">
                <a:solidFill>
                  <a:srgbClr val="00B0F0"/>
                </a:solidFill>
              </a:defRPr>
            </a:lvl1pPr>
          </a:lstStyle>
          <a:p>
            <a:r>
              <a:rPr lang="en-US" dirty="0"/>
              <a:t>v</a:t>
            </a:r>
            <a:endParaRPr lang="id-ID" dirty="0"/>
          </a:p>
        </p:txBody>
      </p:sp>
      <p:sp>
        <p:nvSpPr>
          <p:cNvPr id="3" name="Slide Number Placeholder 2"/>
          <p:cNvSpPr>
            <a:spLocks noGrp="1"/>
          </p:cNvSpPr>
          <p:nvPr>
            <p:ph type="sldNum" sz="quarter" idx="10"/>
          </p:nvPr>
        </p:nvSpPr>
        <p:spPr/>
        <p:txBody>
          <a:bodyPr/>
          <a:lstStyle/>
          <a:p>
            <a:fld id="{0CA3493A-4A62-4F43-8C25-6CAA8DB2E352}" type="slidenum">
              <a:rPr lang="en-US" smtClean="0"/>
              <a:pPr/>
              <a:t>‹#›</a:t>
            </a:fld>
            <a:endParaRPr lang="en-US" dirty="0"/>
          </a:p>
        </p:txBody>
      </p:sp>
    </p:spTree>
    <p:extLst>
      <p:ext uri="{BB962C8B-B14F-4D97-AF65-F5344CB8AC3E}">
        <p14:creationId xmlns:p14="http://schemas.microsoft.com/office/powerpoint/2010/main" val="311258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strVal val="2/3*#ppt_w"/>
                                          </p:val>
                                        </p:tav>
                                        <p:tav tm="100000">
                                          <p:val>
                                            <p:strVal val="#ppt_w"/>
                                          </p:val>
                                        </p:tav>
                                      </p:tavLst>
                                    </p:anim>
                                    <p:anim calcmode="lin" valueType="num">
                                      <p:cBhvr>
                                        <p:cTn id="8" dur="250" fill="hold"/>
                                        <p:tgtEl>
                                          <p:spTgt spid="6"/>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0"/>
                                  </p:stCondLst>
                                  <p:childTnLst>
                                    <p:animMotion origin="layout" path="M -4.30556E-6 0 L -4.30556E-6 0.59444 " pathEditMode="relative" rAng="0" ptsTypes="AA">
                                      <p:cBhvr>
                                        <p:cTn id="10" dur="500" spd="-100000" fill="hold"/>
                                        <p:tgtEl>
                                          <p:spTgt spid="6"/>
                                        </p:tgtEl>
                                        <p:attrNameLst>
                                          <p:attrName>ppt_x</p:attrName>
                                          <p:attrName>ppt_y</p:attrName>
                                        </p:attrNameLst>
                                      </p:cBhvr>
                                      <p:rCtr x="0" y="297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8" name="Trapezoid 7">
            <a:extLst>
              <a:ext uri="{FF2B5EF4-FFF2-40B4-BE49-F238E27FC236}">
                <a16:creationId xmlns:a16="http://schemas.microsoft.com/office/drawing/2014/main" id="{BC775B3F-D502-3B4B-8D02-D9815CC19B62}"/>
              </a:ext>
            </a:extLst>
          </p:cNvPr>
          <p:cNvSpPr/>
          <p:nvPr userDrawn="1"/>
        </p:nvSpPr>
        <p:spPr>
          <a:xfrm rot="16200000" flipV="1">
            <a:off x="880756" y="1521126"/>
            <a:ext cx="2190799" cy="1487303"/>
          </a:xfrm>
          <a:prstGeom prst="trapezoid">
            <a:avLst/>
          </a:prstGeom>
          <a:pattFill prst="ltDnDiag">
            <a:fgClr>
              <a:srgbClr val="3037E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F8306EA0-6188-2242-B479-6F9BB508726D}"/>
              </a:ext>
            </a:extLst>
          </p:cNvPr>
          <p:cNvSpPr/>
          <p:nvPr userDrawn="1"/>
        </p:nvSpPr>
        <p:spPr>
          <a:xfrm rot="16200000">
            <a:off x="3099737" y="3766235"/>
            <a:ext cx="2190805" cy="1487307"/>
          </a:xfrm>
          <a:prstGeom prst="trapezoid">
            <a:avLst/>
          </a:prstGeom>
          <a:pattFill prst="ltDnDiag">
            <a:fgClr>
              <a:srgbClr val="3037E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a:extLst>
              <a:ext uri="{FF2B5EF4-FFF2-40B4-BE49-F238E27FC236}">
                <a16:creationId xmlns:a16="http://schemas.microsoft.com/office/drawing/2014/main" id="{EC72A2F7-3AA6-B940-9F7D-AA2D5836F03A}"/>
              </a:ext>
            </a:extLst>
          </p:cNvPr>
          <p:cNvSpPr>
            <a:spLocks noGrp="1"/>
          </p:cNvSpPr>
          <p:nvPr>
            <p:ph type="pic" sz="quarter" idx="10" hasCustomPrompt="1"/>
          </p:nvPr>
        </p:nvSpPr>
        <p:spPr>
          <a:xfrm>
            <a:off x="1543065" y="1117542"/>
            <a:ext cx="3076413" cy="4494657"/>
          </a:xfrm>
          <a:custGeom>
            <a:avLst/>
            <a:gdLst>
              <a:gd name="connsiteX0" fmla="*/ 1487307 w 3076413"/>
              <a:gd name="connsiteY0" fmla="*/ 2303852 h 4494657"/>
              <a:gd name="connsiteX1" fmla="*/ 1487307 w 3076413"/>
              <a:gd name="connsiteY1" fmla="*/ 4494657 h 4494657"/>
              <a:gd name="connsiteX2" fmla="*/ 0 w 3076413"/>
              <a:gd name="connsiteY2" fmla="*/ 4122830 h 4494657"/>
              <a:gd name="connsiteX3" fmla="*/ 0 w 3076413"/>
              <a:gd name="connsiteY3" fmla="*/ 2675679 h 4494657"/>
              <a:gd name="connsiteX4" fmla="*/ 3076411 w 3076413"/>
              <a:gd name="connsiteY4" fmla="*/ 1900287 h 4494657"/>
              <a:gd name="connsiteX5" fmla="*/ 3076411 w 3076413"/>
              <a:gd name="connsiteY5" fmla="*/ 4091086 h 4494657"/>
              <a:gd name="connsiteX6" fmla="*/ 1589106 w 3076413"/>
              <a:gd name="connsiteY6" fmla="*/ 3719260 h 4494657"/>
              <a:gd name="connsiteX7" fmla="*/ 1589106 w 3076413"/>
              <a:gd name="connsiteY7" fmla="*/ 2272113 h 4494657"/>
              <a:gd name="connsiteX8" fmla="*/ 1 w 3076413"/>
              <a:gd name="connsiteY8" fmla="*/ 392742 h 4494657"/>
              <a:gd name="connsiteX9" fmla="*/ 1487304 w 3076413"/>
              <a:gd name="connsiteY9" fmla="*/ 764568 h 4494657"/>
              <a:gd name="connsiteX10" fmla="*/ 1487304 w 3076413"/>
              <a:gd name="connsiteY10" fmla="*/ 2211715 h 4494657"/>
              <a:gd name="connsiteX11" fmla="*/ 1 w 3076413"/>
              <a:gd name="connsiteY11" fmla="*/ 2583541 h 4494657"/>
              <a:gd name="connsiteX12" fmla="*/ 1589107 w 3076413"/>
              <a:gd name="connsiteY12" fmla="*/ 0 h 4494657"/>
              <a:gd name="connsiteX13" fmla="*/ 3076413 w 3076413"/>
              <a:gd name="connsiteY13" fmla="*/ 371826 h 4494657"/>
              <a:gd name="connsiteX14" fmla="*/ 3076412 w 3076413"/>
              <a:gd name="connsiteY14" fmla="*/ 1818976 h 4494657"/>
              <a:gd name="connsiteX15" fmla="*/ 1589107 w 3076413"/>
              <a:gd name="connsiteY15" fmla="*/ 2190802 h 449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76413" h="4494657">
                <a:moveTo>
                  <a:pt x="1487307" y="2303852"/>
                </a:moveTo>
                <a:lnTo>
                  <a:pt x="1487307" y="4494657"/>
                </a:lnTo>
                <a:lnTo>
                  <a:pt x="0" y="4122830"/>
                </a:lnTo>
                <a:lnTo>
                  <a:pt x="0" y="2675679"/>
                </a:lnTo>
                <a:close/>
                <a:moveTo>
                  <a:pt x="3076411" y="1900287"/>
                </a:moveTo>
                <a:lnTo>
                  <a:pt x="3076411" y="4091086"/>
                </a:lnTo>
                <a:lnTo>
                  <a:pt x="1589106" y="3719260"/>
                </a:lnTo>
                <a:lnTo>
                  <a:pt x="1589106" y="2272113"/>
                </a:lnTo>
                <a:close/>
                <a:moveTo>
                  <a:pt x="1" y="392742"/>
                </a:moveTo>
                <a:lnTo>
                  <a:pt x="1487304" y="764568"/>
                </a:lnTo>
                <a:lnTo>
                  <a:pt x="1487304" y="2211715"/>
                </a:lnTo>
                <a:lnTo>
                  <a:pt x="1" y="2583541"/>
                </a:lnTo>
                <a:close/>
                <a:moveTo>
                  <a:pt x="1589107" y="0"/>
                </a:moveTo>
                <a:lnTo>
                  <a:pt x="3076413" y="371826"/>
                </a:lnTo>
                <a:lnTo>
                  <a:pt x="3076412" y="1818976"/>
                </a:lnTo>
                <a:lnTo>
                  <a:pt x="1589107" y="2190802"/>
                </a:lnTo>
                <a:close/>
              </a:path>
            </a:pathLst>
          </a:custGeom>
          <a:pattFill prst="pct5">
            <a:fgClr>
              <a:schemeClr val="accent1"/>
            </a:fgClr>
            <a:bgClr>
              <a:schemeClr val="bg1"/>
            </a:bgClr>
          </a:pattFill>
        </p:spPr>
        <p:txBody>
          <a:bodyPr wrap="square">
            <a:noAutofit/>
          </a:bodyPr>
          <a:lstStyle/>
          <a:p>
            <a:r>
              <a:rPr lang="en-US"/>
              <a:t>Replace Image</a:t>
            </a:r>
          </a:p>
        </p:txBody>
      </p:sp>
    </p:spTree>
    <p:extLst>
      <p:ext uri="{BB962C8B-B14F-4D97-AF65-F5344CB8AC3E}">
        <p14:creationId xmlns:p14="http://schemas.microsoft.com/office/powerpoint/2010/main" val="22953251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AF74C57-EC01-430E-9FC8-2EF8C1B8C7DB}"/>
              </a:ext>
            </a:extLst>
          </p:cNvPr>
          <p:cNvSpPr>
            <a:spLocks noGrp="1"/>
          </p:cNvSpPr>
          <p:nvPr>
            <p:ph type="pic" sz="quarter" idx="10"/>
          </p:nvPr>
        </p:nvSpPr>
        <p:spPr>
          <a:xfrm>
            <a:off x="1069653" y="1557624"/>
            <a:ext cx="4564719" cy="2574268"/>
          </a:xfrm>
          <a:custGeom>
            <a:avLst/>
            <a:gdLst>
              <a:gd name="connsiteX0" fmla="*/ 0 w 4564719"/>
              <a:gd name="connsiteY0" fmla="*/ 0 h 2574268"/>
              <a:gd name="connsiteX1" fmla="*/ 4564719 w 4564719"/>
              <a:gd name="connsiteY1" fmla="*/ 0 h 2574268"/>
              <a:gd name="connsiteX2" fmla="*/ 4564719 w 4564719"/>
              <a:gd name="connsiteY2" fmla="*/ 2574268 h 2574268"/>
              <a:gd name="connsiteX3" fmla="*/ 0 w 4564719"/>
              <a:gd name="connsiteY3" fmla="*/ 2574268 h 2574268"/>
            </a:gdLst>
            <a:ahLst/>
            <a:cxnLst>
              <a:cxn ang="0">
                <a:pos x="connsiteX0" y="connsiteY0"/>
              </a:cxn>
              <a:cxn ang="0">
                <a:pos x="connsiteX1" y="connsiteY1"/>
              </a:cxn>
              <a:cxn ang="0">
                <a:pos x="connsiteX2" y="connsiteY2"/>
              </a:cxn>
              <a:cxn ang="0">
                <a:pos x="connsiteX3" y="connsiteY3"/>
              </a:cxn>
            </a:cxnLst>
            <a:rect l="l" t="t" r="r" b="b"/>
            <a:pathLst>
              <a:path w="4564719" h="2574268">
                <a:moveTo>
                  <a:pt x="0" y="0"/>
                </a:moveTo>
                <a:lnTo>
                  <a:pt x="4564719" y="0"/>
                </a:lnTo>
                <a:lnTo>
                  <a:pt x="4564719" y="2574268"/>
                </a:lnTo>
                <a:lnTo>
                  <a:pt x="0" y="2574268"/>
                </a:lnTo>
                <a:close/>
              </a:path>
            </a:pathLst>
          </a:custGeom>
          <a:solidFill>
            <a:schemeClr val="bg1">
              <a:lumMod val="85000"/>
              <a:alpha val="40000"/>
            </a:schemeClr>
          </a:solidFill>
          <a:effectLst>
            <a:outerShdw blurRad="190500" dist="431800" dir="8100000" algn="tr" rotWithShape="0">
              <a:prstClr val="black">
                <a:alpha val="15000"/>
              </a:prstClr>
            </a:outerShdw>
          </a:effectLst>
        </p:spPr>
        <p:txBody>
          <a:bodyPr wrap="square">
            <a:noAutofit/>
          </a:bodyPr>
          <a:lstStyle>
            <a:lvl1pPr>
              <a:defRPr>
                <a:latin typeface="Nunito Sans" panose="00000500000000000000" pitchFamily="2" charset="0"/>
              </a:defRPr>
            </a:lvl1pPr>
          </a:lstStyle>
          <a:p>
            <a:endParaRPr lang="en-US" dirty="0"/>
          </a:p>
        </p:txBody>
      </p:sp>
      <p:sp>
        <p:nvSpPr>
          <p:cNvPr id="15" name="Picture Placeholder 14">
            <a:extLst>
              <a:ext uri="{FF2B5EF4-FFF2-40B4-BE49-F238E27FC236}">
                <a16:creationId xmlns:a16="http://schemas.microsoft.com/office/drawing/2014/main" id="{5796971A-EA71-4D4C-A760-A50BE3662AF1}"/>
              </a:ext>
            </a:extLst>
          </p:cNvPr>
          <p:cNvSpPr>
            <a:spLocks noGrp="1"/>
          </p:cNvSpPr>
          <p:nvPr>
            <p:ph type="pic" sz="quarter" idx="11"/>
          </p:nvPr>
        </p:nvSpPr>
        <p:spPr>
          <a:xfrm>
            <a:off x="2362436" y="3000045"/>
            <a:ext cx="4564719" cy="2574268"/>
          </a:xfrm>
          <a:custGeom>
            <a:avLst/>
            <a:gdLst>
              <a:gd name="connsiteX0" fmla="*/ 0 w 4564719"/>
              <a:gd name="connsiteY0" fmla="*/ 0 h 2574268"/>
              <a:gd name="connsiteX1" fmla="*/ 4564719 w 4564719"/>
              <a:gd name="connsiteY1" fmla="*/ 0 h 2574268"/>
              <a:gd name="connsiteX2" fmla="*/ 4564719 w 4564719"/>
              <a:gd name="connsiteY2" fmla="*/ 2574268 h 2574268"/>
              <a:gd name="connsiteX3" fmla="*/ 0 w 4564719"/>
              <a:gd name="connsiteY3" fmla="*/ 2574268 h 2574268"/>
            </a:gdLst>
            <a:ahLst/>
            <a:cxnLst>
              <a:cxn ang="0">
                <a:pos x="connsiteX0" y="connsiteY0"/>
              </a:cxn>
              <a:cxn ang="0">
                <a:pos x="connsiteX1" y="connsiteY1"/>
              </a:cxn>
              <a:cxn ang="0">
                <a:pos x="connsiteX2" y="connsiteY2"/>
              </a:cxn>
              <a:cxn ang="0">
                <a:pos x="connsiteX3" y="connsiteY3"/>
              </a:cxn>
            </a:cxnLst>
            <a:rect l="l" t="t" r="r" b="b"/>
            <a:pathLst>
              <a:path w="4564719" h="2574268">
                <a:moveTo>
                  <a:pt x="0" y="0"/>
                </a:moveTo>
                <a:lnTo>
                  <a:pt x="4564719" y="0"/>
                </a:lnTo>
                <a:lnTo>
                  <a:pt x="4564719" y="2574268"/>
                </a:lnTo>
                <a:lnTo>
                  <a:pt x="0" y="2574268"/>
                </a:lnTo>
                <a:close/>
              </a:path>
            </a:pathLst>
          </a:custGeom>
          <a:solidFill>
            <a:schemeClr val="bg1">
              <a:lumMod val="85000"/>
              <a:alpha val="40000"/>
            </a:schemeClr>
          </a:solidFill>
          <a:effectLst>
            <a:outerShdw blurRad="190500" dist="431800" dir="8100000" algn="tr" rotWithShape="0">
              <a:prstClr val="black">
                <a:alpha val="15000"/>
              </a:prstClr>
            </a:outerShdw>
          </a:effectLst>
        </p:spPr>
        <p:txBody>
          <a:bodyPr wrap="square">
            <a:noAutofit/>
          </a:bodyPr>
          <a:lstStyle>
            <a:lvl1pPr>
              <a:defRPr>
                <a:latin typeface="Nunito Sans" panose="00000500000000000000" pitchFamily="2" charset="0"/>
              </a:defRPr>
            </a:lvl1pPr>
          </a:lstStyle>
          <a:p>
            <a:endParaRPr lang="en-US" dirty="0"/>
          </a:p>
        </p:txBody>
      </p:sp>
    </p:spTree>
    <p:extLst>
      <p:ext uri="{BB962C8B-B14F-4D97-AF65-F5344CB8AC3E}">
        <p14:creationId xmlns:p14="http://schemas.microsoft.com/office/powerpoint/2010/main" val="387497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7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6F62EEB-85C3-430C-A782-EA9EB0CC3BBE}"/>
              </a:ext>
            </a:extLst>
          </p:cNvPr>
          <p:cNvSpPr>
            <a:spLocks noGrp="1"/>
          </p:cNvSpPr>
          <p:nvPr>
            <p:ph type="pic" sz="quarter" idx="10"/>
          </p:nvPr>
        </p:nvSpPr>
        <p:spPr>
          <a:xfrm>
            <a:off x="1582738" y="1509713"/>
            <a:ext cx="1843087" cy="3308350"/>
          </a:xfrm>
        </p:spPr>
        <p:txBody>
          <a:bodyPr/>
          <a:lstStyle/>
          <a:p>
            <a:endParaRPr lang="en-ID"/>
          </a:p>
        </p:txBody>
      </p:sp>
    </p:spTree>
    <p:extLst>
      <p:ext uri="{BB962C8B-B14F-4D97-AF65-F5344CB8AC3E}">
        <p14:creationId xmlns:p14="http://schemas.microsoft.com/office/powerpoint/2010/main" val="1068965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CF777-0F53-37EA-5CB9-387454D231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72A209-5F51-79E2-0A56-63D49E2990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1A349C-1A64-1CD8-1B70-EDDD129EB065}"/>
              </a:ext>
            </a:extLst>
          </p:cNvPr>
          <p:cNvSpPr>
            <a:spLocks noGrp="1"/>
          </p:cNvSpPr>
          <p:nvPr>
            <p:ph type="dt" sz="half" idx="10"/>
          </p:nvPr>
        </p:nvSpPr>
        <p:spPr/>
        <p:txBody>
          <a:bodyPr/>
          <a:lstStyle/>
          <a:p>
            <a:fld id="{A7EDA40C-0442-4E1A-9FD4-31C35D5A93C6}" type="datetimeFigureOut">
              <a:rPr lang="en-US" smtClean="0"/>
              <a:t>20/7/2024</a:t>
            </a:fld>
            <a:endParaRPr lang="en-US"/>
          </a:p>
        </p:txBody>
      </p:sp>
      <p:sp>
        <p:nvSpPr>
          <p:cNvPr id="5" name="Footer Placeholder 4">
            <a:extLst>
              <a:ext uri="{FF2B5EF4-FFF2-40B4-BE49-F238E27FC236}">
                <a16:creationId xmlns:a16="http://schemas.microsoft.com/office/drawing/2014/main" id="{6CB4C731-F918-39E7-C1B7-57A4ECAD98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B2B1A2-360B-7D6E-1011-5FAE77FCA6A2}"/>
              </a:ext>
            </a:extLst>
          </p:cNvPr>
          <p:cNvSpPr>
            <a:spLocks noGrp="1"/>
          </p:cNvSpPr>
          <p:nvPr>
            <p:ph type="sldNum" sz="quarter" idx="12"/>
          </p:nvPr>
        </p:nvSpPr>
        <p:spPr/>
        <p:txBody>
          <a:bodyPr/>
          <a:lstStyle/>
          <a:p>
            <a:fld id="{EFD3D7ED-BC5D-431B-A6CB-9FC55BFD48B6}" type="slidenum">
              <a:rPr lang="en-US" smtClean="0"/>
              <a:t>‹#›</a:t>
            </a:fld>
            <a:endParaRPr lang="en-US"/>
          </a:p>
        </p:txBody>
      </p:sp>
    </p:spTree>
    <p:extLst>
      <p:ext uri="{BB962C8B-B14F-4D97-AF65-F5344CB8AC3E}">
        <p14:creationId xmlns:p14="http://schemas.microsoft.com/office/powerpoint/2010/main" val="39895761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Brush Stroke 03">
    <p:spTree>
      <p:nvGrpSpPr>
        <p:cNvPr id="1" name=""/>
        <p:cNvGrpSpPr/>
        <p:nvPr/>
      </p:nvGrpSpPr>
      <p:grpSpPr>
        <a:xfrm>
          <a:off x="0" y="0"/>
          <a:ext cx="0" cy="0"/>
          <a:chOff x="0" y="0"/>
          <a:chExt cx="0" cy="0"/>
        </a:xfrm>
      </p:grpSpPr>
      <p:sp>
        <p:nvSpPr>
          <p:cNvPr id="158" name="Picture Placeholder 157"/>
          <p:cNvSpPr>
            <a:spLocks noGrp="1"/>
          </p:cNvSpPr>
          <p:nvPr>
            <p:ph type="pic" sz="quarter" idx="10"/>
          </p:nvPr>
        </p:nvSpPr>
        <p:spPr>
          <a:xfrm>
            <a:off x="-520142" y="-815547"/>
            <a:ext cx="13691114" cy="5226845"/>
          </a:xfrm>
          <a:custGeom>
            <a:avLst/>
            <a:gdLst>
              <a:gd name="connsiteX0" fmla="*/ 9984264 w 13691114"/>
              <a:gd name="connsiteY0" fmla="*/ 5016562 h 5226845"/>
              <a:gd name="connsiteX1" fmla="*/ 10080684 w 13691114"/>
              <a:gd name="connsiteY1" fmla="*/ 5024789 h 5226845"/>
              <a:gd name="connsiteX2" fmla="*/ 10179020 w 13691114"/>
              <a:gd name="connsiteY2" fmla="*/ 5070040 h 5226845"/>
              <a:gd name="connsiteX3" fmla="*/ 10000866 w 13691114"/>
              <a:gd name="connsiteY3" fmla="*/ 5052133 h 5226845"/>
              <a:gd name="connsiteX4" fmla="*/ 9994481 w 13691114"/>
              <a:gd name="connsiteY4" fmla="*/ 5024063 h 5226845"/>
              <a:gd name="connsiteX5" fmla="*/ 9980433 w 13691114"/>
              <a:gd name="connsiteY5" fmla="*/ 5014142 h 5226845"/>
              <a:gd name="connsiteX6" fmla="*/ 9984264 w 13691114"/>
              <a:gd name="connsiteY6" fmla="*/ 5016562 h 5226845"/>
              <a:gd name="connsiteX7" fmla="*/ 9982987 w 13691114"/>
              <a:gd name="connsiteY7" fmla="*/ 5016562 h 5226845"/>
              <a:gd name="connsiteX8" fmla="*/ 9973409 w 13691114"/>
              <a:gd name="connsiteY8" fmla="*/ 5014626 h 5226845"/>
              <a:gd name="connsiteX9" fmla="*/ 12856435 w 13691114"/>
              <a:gd name="connsiteY9" fmla="*/ 4339734 h 5226845"/>
              <a:gd name="connsiteX10" fmla="*/ 12856435 w 13691114"/>
              <a:gd name="connsiteY10" fmla="*/ 4340217 h 5226845"/>
              <a:gd name="connsiteX11" fmla="*/ 12854519 w 13691114"/>
              <a:gd name="connsiteY11" fmla="*/ 4340217 h 5226845"/>
              <a:gd name="connsiteX12" fmla="*/ 13172514 w 13691114"/>
              <a:gd name="connsiteY12" fmla="*/ 4299806 h 5226845"/>
              <a:gd name="connsiteX13" fmla="*/ 12904964 w 13691114"/>
              <a:gd name="connsiteY13" fmla="*/ 4335378 h 5226845"/>
              <a:gd name="connsiteX14" fmla="*/ 12885169 w 13691114"/>
              <a:gd name="connsiteY14" fmla="*/ 4337072 h 5226845"/>
              <a:gd name="connsiteX15" fmla="*/ 12856435 w 13691114"/>
              <a:gd name="connsiteY15" fmla="*/ 4339734 h 5226845"/>
              <a:gd name="connsiteX16" fmla="*/ 12958602 w 13691114"/>
              <a:gd name="connsiteY16" fmla="*/ 4317713 h 5226845"/>
              <a:gd name="connsiteX17" fmla="*/ 13172514 w 13691114"/>
              <a:gd name="connsiteY17" fmla="*/ 4299806 h 5226845"/>
              <a:gd name="connsiteX18" fmla="*/ 5135799 w 13691114"/>
              <a:gd name="connsiteY18" fmla="*/ 3081419 h 5226845"/>
              <a:gd name="connsiteX19" fmla="*/ 5117920 w 13691114"/>
              <a:gd name="connsiteY19" fmla="*/ 3099568 h 5226845"/>
              <a:gd name="connsiteX20" fmla="*/ 5135799 w 13691114"/>
              <a:gd name="connsiteY20" fmla="*/ 3081419 h 5226845"/>
              <a:gd name="connsiteX21" fmla="*/ 5207316 w 13691114"/>
              <a:gd name="connsiteY21" fmla="*/ 2078155 h 5226845"/>
              <a:gd name="connsiteX22" fmla="*/ 5278194 w 13691114"/>
              <a:gd name="connsiteY22" fmla="*/ 2096304 h 5226845"/>
              <a:gd name="connsiteX23" fmla="*/ 5278194 w 13691114"/>
              <a:gd name="connsiteY23" fmla="*/ 2096304 h 5226845"/>
              <a:gd name="connsiteX24" fmla="*/ 5207316 w 13691114"/>
              <a:gd name="connsiteY24" fmla="*/ 2078155 h 5226845"/>
              <a:gd name="connsiteX25" fmla="*/ 4639651 w 13691114"/>
              <a:gd name="connsiteY25" fmla="*/ 1413184 h 5226845"/>
              <a:gd name="connsiteX26" fmla="*/ 4654976 w 13691114"/>
              <a:gd name="connsiteY26" fmla="*/ 1433027 h 5226845"/>
              <a:gd name="connsiteX27" fmla="*/ 4639651 w 13691114"/>
              <a:gd name="connsiteY27" fmla="*/ 1413184 h 5226845"/>
              <a:gd name="connsiteX28" fmla="*/ 5848415 w 13691114"/>
              <a:gd name="connsiteY28" fmla="*/ 877916 h 5226845"/>
              <a:gd name="connsiteX29" fmla="*/ 5848415 w 13691114"/>
              <a:gd name="connsiteY29" fmla="*/ 877916 h 5226845"/>
              <a:gd name="connsiteX30" fmla="*/ 4730963 w 13691114"/>
              <a:gd name="connsiteY30" fmla="*/ 525104 h 5226845"/>
              <a:gd name="connsiteX31" fmla="*/ 4766082 w 13691114"/>
              <a:gd name="connsiteY31" fmla="*/ 533090 h 5226845"/>
              <a:gd name="connsiteX32" fmla="*/ 4798648 w 13691114"/>
              <a:gd name="connsiteY32" fmla="*/ 539865 h 5226845"/>
              <a:gd name="connsiteX33" fmla="*/ 4779492 w 13691114"/>
              <a:gd name="connsiteY33" fmla="*/ 537445 h 5226845"/>
              <a:gd name="connsiteX34" fmla="*/ 4730963 w 13691114"/>
              <a:gd name="connsiteY34" fmla="*/ 525104 h 5226845"/>
              <a:gd name="connsiteX35" fmla="*/ 6255167 w 13691114"/>
              <a:gd name="connsiteY35" fmla="*/ 305625 h 5226845"/>
              <a:gd name="connsiteX36" fmla="*/ 6278155 w 13691114"/>
              <a:gd name="connsiteY36" fmla="*/ 320386 h 5226845"/>
              <a:gd name="connsiteX37" fmla="*/ 6287734 w 13691114"/>
              <a:gd name="connsiteY37" fmla="*/ 326194 h 5226845"/>
              <a:gd name="connsiteX38" fmla="*/ 6276239 w 13691114"/>
              <a:gd name="connsiteY38" fmla="*/ 322564 h 5226845"/>
              <a:gd name="connsiteX39" fmla="*/ 6255167 w 13691114"/>
              <a:gd name="connsiteY39" fmla="*/ 305625 h 5226845"/>
              <a:gd name="connsiteX40" fmla="*/ 6454393 w 13691114"/>
              <a:gd name="connsiteY40" fmla="*/ 0 h 5226845"/>
              <a:gd name="connsiteX41" fmla="*/ 6578909 w 13691114"/>
              <a:gd name="connsiteY41" fmla="*/ 35813 h 5226845"/>
              <a:gd name="connsiteX42" fmla="*/ 6721943 w 13691114"/>
              <a:gd name="connsiteY42" fmla="*/ 71869 h 5226845"/>
              <a:gd name="connsiteX43" fmla="*/ 6810701 w 13691114"/>
              <a:gd name="connsiteY43" fmla="*/ 125347 h 5226845"/>
              <a:gd name="connsiteX44" fmla="*/ 6900097 w 13691114"/>
              <a:gd name="connsiteY44" fmla="*/ 125347 h 5226845"/>
              <a:gd name="connsiteX45" fmla="*/ 7184887 w 13691114"/>
              <a:gd name="connsiteY45" fmla="*/ 286508 h 5226845"/>
              <a:gd name="connsiteX46" fmla="*/ 7488196 w 13691114"/>
              <a:gd name="connsiteY46" fmla="*/ 483725 h 5226845"/>
              <a:gd name="connsiteX47" fmla="*/ 9091580 w 13691114"/>
              <a:gd name="connsiteY47" fmla="*/ 1469324 h 5226845"/>
              <a:gd name="connsiteX48" fmla="*/ 9501525 w 13691114"/>
              <a:gd name="connsiteY48" fmla="*/ 1594672 h 5226845"/>
              <a:gd name="connsiteX49" fmla="*/ 9733316 w 13691114"/>
              <a:gd name="connsiteY49" fmla="*/ 1683964 h 5226845"/>
              <a:gd name="connsiteX50" fmla="*/ 10232019 w 13691114"/>
              <a:gd name="connsiteY50" fmla="*/ 1755833 h 5226845"/>
              <a:gd name="connsiteX51" fmla="*/ 10321415 w 13691114"/>
              <a:gd name="connsiteY51" fmla="*/ 1773740 h 5226845"/>
              <a:gd name="connsiteX52" fmla="*/ 10303536 w 13691114"/>
              <a:gd name="connsiteY52" fmla="*/ 1791404 h 5226845"/>
              <a:gd name="connsiteX53" fmla="*/ 10731361 w 13691114"/>
              <a:gd name="connsiteY53" fmla="*/ 1863274 h 5226845"/>
              <a:gd name="connsiteX54" fmla="*/ 10962513 w 13691114"/>
              <a:gd name="connsiteY54" fmla="*/ 1916994 h 5226845"/>
              <a:gd name="connsiteX55" fmla="*/ 11087668 w 13691114"/>
              <a:gd name="connsiteY55" fmla="*/ 1916994 h 5226845"/>
              <a:gd name="connsiteX56" fmla="*/ 11069789 w 13691114"/>
              <a:gd name="connsiteY56" fmla="*/ 1934659 h 5226845"/>
              <a:gd name="connsiteX57" fmla="*/ 11034030 w 13691114"/>
              <a:gd name="connsiteY57" fmla="*/ 1934659 h 5226845"/>
              <a:gd name="connsiteX58" fmla="*/ 11069789 w 13691114"/>
              <a:gd name="connsiteY58" fmla="*/ 1934659 h 5226845"/>
              <a:gd name="connsiteX59" fmla="*/ 11087668 w 13691114"/>
              <a:gd name="connsiteY59" fmla="*/ 1970956 h 5226845"/>
              <a:gd name="connsiteX60" fmla="*/ 11426096 w 13691114"/>
              <a:gd name="connsiteY60" fmla="*/ 1988621 h 5226845"/>
              <a:gd name="connsiteX61" fmla="*/ 12334745 w 13691114"/>
              <a:gd name="connsiteY61" fmla="*/ 1988621 h 5226845"/>
              <a:gd name="connsiteX62" fmla="*/ 12424141 w 13691114"/>
              <a:gd name="connsiteY62" fmla="*/ 1988621 h 5226845"/>
              <a:gd name="connsiteX63" fmla="*/ 12334745 w 13691114"/>
              <a:gd name="connsiteY63" fmla="*/ 2024435 h 5226845"/>
              <a:gd name="connsiteX64" fmla="*/ 11906920 w 13691114"/>
              <a:gd name="connsiteY64" fmla="*/ 2042341 h 5226845"/>
              <a:gd name="connsiteX65" fmla="*/ 11247943 w 13691114"/>
              <a:gd name="connsiteY65" fmla="*/ 2024435 h 5226845"/>
              <a:gd name="connsiteX66" fmla="*/ 11077451 w 13691114"/>
              <a:gd name="connsiteY66" fmla="*/ 2016933 h 5226845"/>
              <a:gd name="connsiteX67" fmla="*/ 11051271 w 13691114"/>
              <a:gd name="connsiteY67" fmla="*/ 2021289 h 5226845"/>
              <a:gd name="connsiteX68" fmla="*/ 11044886 w 13691114"/>
              <a:gd name="connsiteY68" fmla="*/ 2019595 h 5226845"/>
              <a:gd name="connsiteX69" fmla="*/ 11034030 w 13691114"/>
              <a:gd name="connsiteY69" fmla="*/ 2024435 h 5226845"/>
              <a:gd name="connsiteX70" fmla="*/ 11051271 w 13691114"/>
              <a:gd name="connsiteY70" fmla="*/ 2021289 h 5226845"/>
              <a:gd name="connsiteX71" fmla="*/ 11069789 w 13691114"/>
              <a:gd name="connsiteY71" fmla="*/ 2026854 h 5226845"/>
              <a:gd name="connsiteX72" fmla="*/ 11105547 w 13691114"/>
              <a:gd name="connsiteY72" fmla="*/ 2042341 h 5226845"/>
              <a:gd name="connsiteX73" fmla="*/ 11354579 w 13691114"/>
              <a:gd name="connsiteY73" fmla="*/ 2078155 h 5226845"/>
              <a:gd name="connsiteX74" fmla="*/ 11550612 w 13691114"/>
              <a:gd name="connsiteY74" fmla="*/ 2096304 h 5226845"/>
              <a:gd name="connsiteX75" fmla="*/ 11853921 w 13691114"/>
              <a:gd name="connsiteY75" fmla="*/ 2096304 h 5226845"/>
              <a:gd name="connsiteX76" fmla="*/ 12014195 w 13691114"/>
              <a:gd name="connsiteY76" fmla="*/ 2114211 h 5226845"/>
              <a:gd name="connsiteX77" fmla="*/ 11622129 w 13691114"/>
              <a:gd name="connsiteY77" fmla="*/ 2114211 h 5226845"/>
              <a:gd name="connsiteX78" fmla="*/ 11586371 w 13691114"/>
              <a:gd name="connsiteY78" fmla="*/ 2132117 h 5226845"/>
              <a:gd name="connsiteX79" fmla="*/ 11426096 w 13691114"/>
              <a:gd name="connsiteY79" fmla="*/ 2149782 h 5226845"/>
              <a:gd name="connsiteX80" fmla="*/ 11318821 w 13691114"/>
              <a:gd name="connsiteY80" fmla="*/ 2167689 h 5226845"/>
              <a:gd name="connsiteX81" fmla="*/ 11212184 w 13691114"/>
              <a:gd name="connsiteY81" fmla="*/ 2167689 h 5226845"/>
              <a:gd name="connsiteX82" fmla="*/ 11212184 w 13691114"/>
              <a:gd name="connsiteY82" fmla="*/ 2239558 h 5226845"/>
              <a:gd name="connsiteX83" fmla="*/ 10766480 w 13691114"/>
              <a:gd name="connsiteY83" fmla="*/ 2203502 h 5226845"/>
              <a:gd name="connsiteX84" fmla="*/ 10677723 w 13691114"/>
              <a:gd name="connsiteY84" fmla="*/ 2239558 h 5226845"/>
              <a:gd name="connsiteX85" fmla="*/ 11034030 w 13691114"/>
              <a:gd name="connsiteY85" fmla="*/ 2275372 h 5226845"/>
              <a:gd name="connsiteX86" fmla="*/ 11318821 w 13691114"/>
              <a:gd name="connsiteY86" fmla="*/ 2310943 h 5226845"/>
              <a:gd name="connsiteX87" fmla="*/ 11140667 w 13691114"/>
              <a:gd name="connsiteY87" fmla="*/ 2328850 h 5226845"/>
              <a:gd name="connsiteX88" fmla="*/ 11034030 w 13691114"/>
              <a:gd name="connsiteY88" fmla="*/ 2346999 h 5226845"/>
              <a:gd name="connsiteX89" fmla="*/ 10784360 w 13691114"/>
              <a:gd name="connsiteY89" fmla="*/ 2346999 h 5226845"/>
              <a:gd name="connsiteX90" fmla="*/ 11105547 w 13691114"/>
              <a:gd name="connsiteY90" fmla="*/ 2364906 h 5226845"/>
              <a:gd name="connsiteX91" fmla="*/ 11693008 w 13691114"/>
              <a:gd name="connsiteY91" fmla="*/ 2418626 h 5226845"/>
              <a:gd name="connsiteX92" fmla="*/ 12602294 w 13691114"/>
              <a:gd name="connsiteY92" fmla="*/ 2436533 h 5226845"/>
              <a:gd name="connsiteX93" fmla="*/ 12798327 w 13691114"/>
              <a:gd name="connsiteY93" fmla="*/ 2436533 h 5226845"/>
              <a:gd name="connsiteX94" fmla="*/ 12673811 w 13691114"/>
              <a:gd name="connsiteY94" fmla="*/ 2454197 h 5226845"/>
              <a:gd name="connsiteX95" fmla="*/ 12049954 w 13691114"/>
              <a:gd name="connsiteY95" fmla="*/ 2490495 h 5226845"/>
              <a:gd name="connsiteX96" fmla="*/ 12245987 w 13691114"/>
              <a:gd name="connsiteY96" fmla="*/ 2490495 h 5226845"/>
              <a:gd name="connsiteX97" fmla="*/ 12709570 w 13691114"/>
              <a:gd name="connsiteY97" fmla="*/ 2490495 h 5226845"/>
              <a:gd name="connsiteX98" fmla="*/ 13047998 w 13691114"/>
              <a:gd name="connsiteY98" fmla="*/ 2472588 h 5226845"/>
              <a:gd name="connsiteX99" fmla="*/ 12904964 w 13691114"/>
              <a:gd name="connsiteY99" fmla="*/ 2490495 h 5226845"/>
              <a:gd name="connsiteX100" fmla="*/ 13047998 w 13691114"/>
              <a:gd name="connsiteY100" fmla="*/ 2543973 h 5226845"/>
              <a:gd name="connsiteX101" fmla="*/ 12922844 w 13691114"/>
              <a:gd name="connsiteY101" fmla="*/ 2561880 h 5226845"/>
              <a:gd name="connsiteX102" fmla="*/ 12904964 w 13691114"/>
              <a:gd name="connsiteY102" fmla="*/ 2579787 h 5226845"/>
              <a:gd name="connsiteX103" fmla="*/ 12495658 w 13691114"/>
              <a:gd name="connsiteY103" fmla="*/ 2633749 h 5226845"/>
              <a:gd name="connsiteX104" fmla="*/ 12495658 w 13691114"/>
              <a:gd name="connsiteY104" fmla="*/ 2633749 h 5226845"/>
              <a:gd name="connsiteX105" fmla="*/ 12655932 w 13691114"/>
              <a:gd name="connsiteY105" fmla="*/ 2633749 h 5226845"/>
              <a:gd name="connsiteX106" fmla="*/ 12459899 w 13691114"/>
              <a:gd name="connsiteY106" fmla="*/ 2669321 h 5226845"/>
              <a:gd name="connsiteX107" fmla="*/ 12032075 w 13691114"/>
              <a:gd name="connsiteY107" fmla="*/ 2687228 h 5226845"/>
              <a:gd name="connsiteX108" fmla="*/ 11550612 w 13691114"/>
              <a:gd name="connsiteY108" fmla="*/ 2705134 h 5226845"/>
              <a:gd name="connsiteX109" fmla="*/ 11746646 w 13691114"/>
              <a:gd name="connsiteY109" fmla="*/ 2741190 h 5226845"/>
              <a:gd name="connsiteX110" fmla="*/ 12691691 w 13691114"/>
              <a:gd name="connsiteY110" fmla="*/ 2741190 h 5226845"/>
              <a:gd name="connsiteX111" fmla="*/ 13047998 w 13691114"/>
              <a:gd name="connsiteY111" fmla="*/ 2705134 h 5226845"/>
              <a:gd name="connsiteX112" fmla="*/ 12887724 w 13691114"/>
              <a:gd name="connsiteY112" fmla="*/ 2759097 h 5226845"/>
              <a:gd name="connsiteX113" fmla="*/ 13030119 w 13691114"/>
              <a:gd name="connsiteY113" fmla="*/ 2759097 h 5226845"/>
              <a:gd name="connsiteX114" fmla="*/ 13020541 w 13691114"/>
              <a:gd name="connsiteY114" fmla="*/ 2774584 h 5226845"/>
              <a:gd name="connsiteX115" fmla="*/ 13017348 w 13691114"/>
              <a:gd name="connsiteY115" fmla="*/ 2778939 h 5226845"/>
              <a:gd name="connsiteX116" fmla="*/ 13012240 w 13691114"/>
              <a:gd name="connsiteY116" fmla="*/ 2777004 h 5226845"/>
              <a:gd name="connsiteX117" fmla="*/ 13014794 w 13691114"/>
              <a:gd name="connsiteY117" fmla="*/ 2781601 h 5226845"/>
              <a:gd name="connsiteX118" fmla="*/ 13017348 w 13691114"/>
              <a:gd name="connsiteY118" fmla="*/ 2778939 h 5226845"/>
              <a:gd name="connsiteX119" fmla="*/ 13030119 w 13691114"/>
              <a:gd name="connsiteY119" fmla="*/ 2783779 h 5226845"/>
              <a:gd name="connsiteX120" fmla="*/ 13047998 w 13691114"/>
              <a:gd name="connsiteY120" fmla="*/ 2777004 h 5226845"/>
              <a:gd name="connsiteX121" fmla="*/ 12904964 w 13691114"/>
              <a:gd name="connsiteY121" fmla="*/ 2848873 h 5226845"/>
              <a:gd name="connsiteX122" fmla="*/ 11960558 w 13691114"/>
              <a:gd name="connsiteY122" fmla="*/ 2902351 h 5226845"/>
              <a:gd name="connsiteX123" fmla="*/ 11479096 w 13691114"/>
              <a:gd name="connsiteY123" fmla="*/ 2902351 h 5226845"/>
              <a:gd name="connsiteX124" fmla="*/ 11746646 w 13691114"/>
              <a:gd name="connsiteY124" fmla="*/ 2920258 h 5226845"/>
              <a:gd name="connsiteX125" fmla="*/ 12120832 w 13691114"/>
              <a:gd name="connsiteY125" fmla="*/ 2920258 h 5226845"/>
              <a:gd name="connsiteX126" fmla="*/ 12869844 w 13691114"/>
              <a:gd name="connsiteY126" fmla="*/ 2938165 h 5226845"/>
              <a:gd name="connsiteX127" fmla="*/ 13030119 w 13691114"/>
              <a:gd name="connsiteY127" fmla="*/ 2920258 h 5226845"/>
              <a:gd name="connsiteX128" fmla="*/ 12904964 w 13691114"/>
              <a:gd name="connsiteY128" fmla="*/ 2938165 h 5226845"/>
              <a:gd name="connsiteX129" fmla="*/ 12620174 w 13691114"/>
              <a:gd name="connsiteY129" fmla="*/ 2992127 h 5226845"/>
              <a:gd name="connsiteX130" fmla="*/ 12530778 w 13691114"/>
              <a:gd name="connsiteY130" fmla="*/ 3027698 h 5226845"/>
              <a:gd name="connsiteX131" fmla="*/ 13047998 w 13691114"/>
              <a:gd name="connsiteY131" fmla="*/ 2992127 h 5226845"/>
              <a:gd name="connsiteX132" fmla="*/ 13172514 w 13691114"/>
              <a:gd name="connsiteY132" fmla="*/ 3027698 h 5226845"/>
              <a:gd name="connsiteX133" fmla="*/ 13030119 w 13691114"/>
              <a:gd name="connsiteY133" fmla="*/ 3045605 h 5226845"/>
              <a:gd name="connsiteX134" fmla="*/ 12192349 w 13691114"/>
              <a:gd name="connsiteY134" fmla="*/ 3135381 h 5226845"/>
              <a:gd name="connsiteX135" fmla="*/ 11906920 w 13691114"/>
              <a:gd name="connsiteY135" fmla="*/ 3153288 h 5226845"/>
              <a:gd name="connsiteX136" fmla="*/ 11710887 w 13691114"/>
              <a:gd name="connsiteY136" fmla="*/ 3153288 h 5226845"/>
              <a:gd name="connsiteX137" fmla="*/ 11978437 w 13691114"/>
              <a:gd name="connsiteY137" fmla="*/ 3188860 h 5226845"/>
              <a:gd name="connsiteX138" fmla="*/ 12208313 w 13691114"/>
              <a:gd name="connsiteY138" fmla="*/ 3179664 h 5226845"/>
              <a:gd name="connsiteX139" fmla="*/ 12192349 w 13691114"/>
              <a:gd name="connsiteY139" fmla="*/ 3224915 h 5226845"/>
              <a:gd name="connsiteX140" fmla="*/ 11640009 w 13691114"/>
              <a:gd name="connsiteY140" fmla="*/ 3242822 h 5226845"/>
              <a:gd name="connsiteX141" fmla="*/ 11105547 w 13691114"/>
              <a:gd name="connsiteY141" fmla="*/ 3242822 h 5226845"/>
              <a:gd name="connsiteX142" fmla="*/ 10998272 w 13691114"/>
              <a:gd name="connsiteY142" fmla="*/ 3224915 h 5226845"/>
              <a:gd name="connsiteX143" fmla="*/ 11087668 w 13691114"/>
              <a:gd name="connsiteY143" fmla="*/ 3242822 h 5226845"/>
              <a:gd name="connsiteX144" fmla="*/ 12138712 w 13691114"/>
              <a:gd name="connsiteY144" fmla="*/ 3260729 h 5226845"/>
              <a:gd name="connsiteX145" fmla="*/ 12620174 w 13691114"/>
              <a:gd name="connsiteY145" fmla="*/ 3260729 h 5226845"/>
              <a:gd name="connsiteX146" fmla="*/ 12816207 w 13691114"/>
              <a:gd name="connsiteY146" fmla="*/ 3242822 h 5226845"/>
              <a:gd name="connsiteX147" fmla="*/ 12869844 w 13691114"/>
              <a:gd name="connsiteY147" fmla="*/ 3260729 h 5226845"/>
              <a:gd name="connsiteX148" fmla="*/ 12958602 w 13691114"/>
              <a:gd name="connsiteY148" fmla="*/ 3260729 h 5226845"/>
              <a:gd name="connsiteX149" fmla="*/ 12954132 w 13691114"/>
              <a:gd name="connsiteY149" fmla="*/ 3298720 h 5226845"/>
              <a:gd name="connsiteX150" fmla="*/ 12934976 w 13691114"/>
              <a:gd name="connsiteY150" fmla="*/ 3303076 h 5226845"/>
              <a:gd name="connsiteX151" fmla="*/ 12922844 w 13691114"/>
              <a:gd name="connsiteY151" fmla="*/ 3296542 h 5226845"/>
              <a:gd name="connsiteX152" fmla="*/ 12933699 w 13691114"/>
              <a:gd name="connsiteY152" fmla="*/ 3303560 h 5226845"/>
              <a:gd name="connsiteX153" fmla="*/ 12934976 w 13691114"/>
              <a:gd name="connsiteY153" fmla="*/ 3303076 h 5226845"/>
              <a:gd name="connsiteX154" fmla="*/ 12956686 w 13691114"/>
              <a:gd name="connsiteY154" fmla="*/ 3314691 h 5226845"/>
              <a:gd name="connsiteX155" fmla="*/ 13012240 w 13691114"/>
              <a:gd name="connsiteY155" fmla="*/ 3332114 h 5226845"/>
              <a:gd name="connsiteX156" fmla="*/ 13154635 w 13691114"/>
              <a:gd name="connsiteY156" fmla="*/ 3332114 h 5226845"/>
              <a:gd name="connsiteX157" fmla="*/ 13208273 w 13691114"/>
              <a:gd name="connsiteY157" fmla="*/ 3350505 h 5226845"/>
              <a:gd name="connsiteX158" fmla="*/ 13244031 w 13691114"/>
              <a:gd name="connsiteY158" fmla="*/ 3368169 h 5226845"/>
              <a:gd name="connsiteX159" fmla="*/ 13172514 w 13691114"/>
              <a:gd name="connsiteY159" fmla="*/ 3368169 h 5226845"/>
              <a:gd name="connsiteX160" fmla="*/ 13047998 w 13691114"/>
              <a:gd name="connsiteY160" fmla="*/ 3421890 h 5226845"/>
              <a:gd name="connsiteX161" fmla="*/ 12922844 w 13691114"/>
              <a:gd name="connsiteY161" fmla="*/ 3457461 h 5226845"/>
              <a:gd name="connsiteX162" fmla="*/ 12958602 w 13691114"/>
              <a:gd name="connsiteY162" fmla="*/ 3475852 h 5226845"/>
              <a:gd name="connsiteX163" fmla="*/ 12530778 w 13691114"/>
              <a:gd name="connsiteY163" fmla="*/ 3529330 h 5226845"/>
              <a:gd name="connsiteX164" fmla="*/ 12691691 w 13691114"/>
              <a:gd name="connsiteY164" fmla="*/ 3529330 h 5226845"/>
              <a:gd name="connsiteX165" fmla="*/ 12709570 w 13691114"/>
              <a:gd name="connsiteY165" fmla="*/ 3547237 h 5226845"/>
              <a:gd name="connsiteX166" fmla="*/ 13100997 w 13691114"/>
              <a:gd name="connsiteY166" fmla="*/ 3529330 h 5226845"/>
              <a:gd name="connsiteX167" fmla="*/ 13030119 w 13691114"/>
              <a:gd name="connsiteY167" fmla="*/ 3547237 h 5226845"/>
              <a:gd name="connsiteX168" fmla="*/ 12620174 w 13691114"/>
              <a:gd name="connsiteY168" fmla="*/ 3583051 h 5226845"/>
              <a:gd name="connsiteX169" fmla="*/ 12780448 w 13691114"/>
              <a:gd name="connsiteY169" fmla="*/ 3637013 h 5226845"/>
              <a:gd name="connsiteX170" fmla="*/ 12904964 w 13691114"/>
              <a:gd name="connsiteY170" fmla="*/ 3637013 h 5226845"/>
              <a:gd name="connsiteX171" fmla="*/ 13065877 w 13691114"/>
              <a:gd name="connsiteY171" fmla="*/ 3637013 h 5226845"/>
              <a:gd name="connsiteX172" fmla="*/ 12442020 w 13691114"/>
              <a:gd name="connsiteY172" fmla="*/ 3744454 h 5226845"/>
              <a:gd name="connsiteX173" fmla="*/ 12156591 w 13691114"/>
              <a:gd name="connsiteY173" fmla="*/ 3762361 h 5226845"/>
              <a:gd name="connsiteX174" fmla="*/ 12156591 w 13691114"/>
              <a:gd name="connsiteY174" fmla="*/ 3798174 h 5226845"/>
              <a:gd name="connsiteX175" fmla="*/ 12388382 w 13691114"/>
              <a:gd name="connsiteY175" fmla="*/ 3780267 h 5226845"/>
              <a:gd name="connsiteX176" fmla="*/ 12691691 w 13691114"/>
              <a:gd name="connsiteY176" fmla="*/ 3762361 h 5226845"/>
              <a:gd name="connsiteX177" fmla="*/ 13154635 w 13691114"/>
              <a:gd name="connsiteY177" fmla="*/ 3744454 h 5226845"/>
              <a:gd name="connsiteX178" fmla="*/ 13012240 w 13691114"/>
              <a:gd name="connsiteY178" fmla="*/ 3780267 h 5226845"/>
              <a:gd name="connsiteX179" fmla="*/ 12655932 w 13691114"/>
              <a:gd name="connsiteY179" fmla="*/ 3852136 h 5226845"/>
              <a:gd name="connsiteX180" fmla="*/ 12459899 w 13691114"/>
              <a:gd name="connsiteY180" fmla="*/ 3852136 h 5226845"/>
              <a:gd name="connsiteX181" fmla="*/ 12566536 w 13691114"/>
              <a:gd name="connsiteY181" fmla="*/ 3887708 h 5226845"/>
              <a:gd name="connsiteX182" fmla="*/ 11978437 w 13691114"/>
              <a:gd name="connsiteY182" fmla="*/ 3905615 h 5226845"/>
              <a:gd name="connsiteX183" fmla="*/ 11889041 w 13691114"/>
              <a:gd name="connsiteY183" fmla="*/ 3923522 h 5226845"/>
              <a:gd name="connsiteX184" fmla="*/ 11532733 w 13691114"/>
              <a:gd name="connsiteY184" fmla="*/ 3959335 h 5226845"/>
              <a:gd name="connsiteX185" fmla="*/ 11693008 w 13691114"/>
              <a:gd name="connsiteY185" fmla="*/ 3959335 h 5226845"/>
              <a:gd name="connsiteX186" fmla="*/ 11906920 w 13691114"/>
              <a:gd name="connsiteY186" fmla="*/ 3977484 h 5226845"/>
              <a:gd name="connsiteX187" fmla="*/ 11693008 w 13691114"/>
              <a:gd name="connsiteY187" fmla="*/ 3977484 h 5226845"/>
              <a:gd name="connsiteX188" fmla="*/ 11354579 w 13691114"/>
              <a:gd name="connsiteY188" fmla="*/ 3977484 h 5226845"/>
              <a:gd name="connsiteX189" fmla="*/ 11675129 w 13691114"/>
              <a:gd name="connsiteY189" fmla="*/ 3995391 h 5226845"/>
              <a:gd name="connsiteX190" fmla="*/ 11568492 w 13691114"/>
              <a:gd name="connsiteY190" fmla="*/ 4013298 h 5226845"/>
              <a:gd name="connsiteX191" fmla="*/ 11800283 w 13691114"/>
              <a:gd name="connsiteY191" fmla="*/ 4013298 h 5226845"/>
              <a:gd name="connsiteX192" fmla="*/ 12210228 w 13691114"/>
              <a:gd name="connsiteY192" fmla="*/ 4030962 h 5226845"/>
              <a:gd name="connsiteX193" fmla="*/ 12798327 w 13691114"/>
              <a:gd name="connsiteY193" fmla="*/ 3995391 h 5226845"/>
              <a:gd name="connsiteX194" fmla="*/ 12762569 w 13691114"/>
              <a:gd name="connsiteY194" fmla="*/ 4013298 h 5226845"/>
              <a:gd name="connsiteX195" fmla="*/ 12620174 w 13691114"/>
              <a:gd name="connsiteY195" fmla="*/ 4066776 h 5226845"/>
              <a:gd name="connsiteX196" fmla="*/ 12834086 w 13691114"/>
              <a:gd name="connsiteY196" fmla="*/ 4084683 h 5226845"/>
              <a:gd name="connsiteX197" fmla="*/ 12762569 w 13691114"/>
              <a:gd name="connsiteY197" fmla="*/ 4102831 h 5226845"/>
              <a:gd name="connsiteX198" fmla="*/ 12673811 w 13691114"/>
              <a:gd name="connsiteY198" fmla="*/ 4120738 h 5226845"/>
              <a:gd name="connsiteX199" fmla="*/ 12958602 w 13691114"/>
              <a:gd name="connsiteY199" fmla="*/ 4084683 h 5226845"/>
              <a:gd name="connsiteX200" fmla="*/ 13208273 w 13691114"/>
              <a:gd name="connsiteY200" fmla="*/ 4084683 h 5226845"/>
              <a:gd name="connsiteX201" fmla="*/ 13012240 w 13691114"/>
              <a:gd name="connsiteY201" fmla="*/ 4120738 h 5226845"/>
              <a:gd name="connsiteX202" fmla="*/ 13047998 w 13691114"/>
              <a:gd name="connsiteY202" fmla="*/ 4120738 h 5226845"/>
              <a:gd name="connsiteX203" fmla="*/ 12958602 w 13691114"/>
              <a:gd name="connsiteY203" fmla="*/ 4138645 h 5226845"/>
              <a:gd name="connsiteX204" fmla="*/ 12958602 w 13691114"/>
              <a:gd name="connsiteY204" fmla="*/ 4138645 h 5226845"/>
              <a:gd name="connsiteX205" fmla="*/ 12869844 w 13691114"/>
              <a:gd name="connsiteY205" fmla="*/ 4138645 h 5226845"/>
              <a:gd name="connsiteX206" fmla="*/ 12780448 w 13691114"/>
              <a:gd name="connsiteY206" fmla="*/ 4174217 h 5226845"/>
              <a:gd name="connsiteX207" fmla="*/ 13100997 w 13691114"/>
              <a:gd name="connsiteY207" fmla="*/ 4138645 h 5226845"/>
              <a:gd name="connsiteX208" fmla="*/ 13244031 w 13691114"/>
              <a:gd name="connsiteY208" fmla="*/ 4174217 h 5226845"/>
              <a:gd name="connsiteX209" fmla="*/ 13404306 w 13691114"/>
              <a:gd name="connsiteY209" fmla="*/ 4174217 h 5226845"/>
              <a:gd name="connsiteX210" fmla="*/ 13030119 w 13691114"/>
              <a:gd name="connsiteY210" fmla="*/ 4227937 h 5226845"/>
              <a:gd name="connsiteX211" fmla="*/ 12548657 w 13691114"/>
              <a:gd name="connsiteY211" fmla="*/ 4281899 h 5226845"/>
              <a:gd name="connsiteX212" fmla="*/ 12530778 w 13691114"/>
              <a:gd name="connsiteY212" fmla="*/ 4299806 h 5226845"/>
              <a:gd name="connsiteX213" fmla="*/ 12334745 w 13691114"/>
              <a:gd name="connsiteY213" fmla="*/ 4317713 h 5226845"/>
              <a:gd name="connsiteX214" fmla="*/ 12370503 w 13691114"/>
              <a:gd name="connsiteY214" fmla="*/ 4335378 h 5226845"/>
              <a:gd name="connsiteX215" fmla="*/ 12709570 w 13691114"/>
              <a:gd name="connsiteY215" fmla="*/ 4317713 h 5226845"/>
              <a:gd name="connsiteX216" fmla="*/ 12798327 w 13691114"/>
              <a:gd name="connsiteY216" fmla="*/ 4299806 h 5226845"/>
              <a:gd name="connsiteX217" fmla="*/ 12780448 w 13691114"/>
              <a:gd name="connsiteY217" fmla="*/ 4335378 h 5226845"/>
              <a:gd name="connsiteX218" fmla="*/ 12807906 w 13691114"/>
              <a:gd name="connsiteY218" fmla="*/ 4343121 h 5226845"/>
              <a:gd name="connsiteX219" fmla="*/ 12844303 w 13691114"/>
              <a:gd name="connsiteY219" fmla="*/ 4340943 h 5226845"/>
              <a:gd name="connsiteX220" fmla="*/ 12691691 w 13691114"/>
              <a:gd name="connsiteY220" fmla="*/ 4371675 h 5226845"/>
              <a:gd name="connsiteX221" fmla="*/ 13208273 w 13691114"/>
              <a:gd name="connsiteY221" fmla="*/ 4317713 h 5226845"/>
              <a:gd name="connsiteX222" fmla="*/ 13546701 w 13691114"/>
              <a:gd name="connsiteY222" fmla="*/ 4299806 h 5226845"/>
              <a:gd name="connsiteX223" fmla="*/ 13564580 w 13691114"/>
              <a:gd name="connsiteY223" fmla="*/ 4317713 h 5226845"/>
              <a:gd name="connsiteX224" fmla="*/ 13617579 w 13691114"/>
              <a:gd name="connsiteY224" fmla="*/ 4317713 h 5226845"/>
              <a:gd name="connsiteX225" fmla="*/ 13386427 w 13691114"/>
              <a:gd name="connsiteY225" fmla="*/ 4353285 h 5226845"/>
              <a:gd name="connsiteX226" fmla="*/ 13493063 w 13691114"/>
              <a:gd name="connsiteY226" fmla="*/ 4353285 h 5226845"/>
              <a:gd name="connsiteX227" fmla="*/ 13510943 w 13691114"/>
              <a:gd name="connsiteY227" fmla="*/ 4371675 h 5226845"/>
              <a:gd name="connsiteX228" fmla="*/ 13582460 w 13691114"/>
              <a:gd name="connsiteY228" fmla="*/ 4425154 h 5226845"/>
              <a:gd name="connsiteX229" fmla="*/ 13350668 w 13691114"/>
              <a:gd name="connsiteY229" fmla="*/ 4443060 h 5226845"/>
              <a:gd name="connsiteX230" fmla="*/ 13261272 w 13691114"/>
              <a:gd name="connsiteY230" fmla="*/ 4478632 h 5226845"/>
              <a:gd name="connsiteX231" fmla="*/ 12922844 w 13691114"/>
              <a:gd name="connsiteY231" fmla="*/ 4532594 h 5226845"/>
              <a:gd name="connsiteX232" fmla="*/ 12566536 w 13691114"/>
              <a:gd name="connsiteY232" fmla="*/ 4550501 h 5226845"/>
              <a:gd name="connsiteX233" fmla="*/ 12673811 w 13691114"/>
              <a:gd name="connsiteY233" fmla="*/ 4568408 h 5226845"/>
              <a:gd name="connsiteX234" fmla="*/ 13564580 w 13691114"/>
              <a:gd name="connsiteY234" fmla="*/ 4478632 h 5226845"/>
              <a:gd name="connsiteX235" fmla="*/ 13671217 w 13691114"/>
              <a:gd name="connsiteY235" fmla="*/ 4478632 h 5226845"/>
              <a:gd name="connsiteX236" fmla="*/ 13600339 w 13691114"/>
              <a:gd name="connsiteY236" fmla="*/ 4514930 h 5226845"/>
              <a:gd name="connsiteX237" fmla="*/ 12459899 w 13691114"/>
              <a:gd name="connsiteY237" fmla="*/ 4658184 h 5226845"/>
              <a:gd name="connsiteX238" fmla="*/ 12709570 w 13691114"/>
              <a:gd name="connsiteY238" fmla="*/ 4658184 h 5226845"/>
              <a:gd name="connsiteX239" fmla="*/ 12701907 w 13691114"/>
              <a:gd name="connsiteY239" fmla="*/ 4658184 h 5226845"/>
              <a:gd name="connsiteX240" fmla="*/ 12691691 w 13691114"/>
              <a:gd name="connsiteY240" fmla="*/ 4658184 h 5226845"/>
              <a:gd name="connsiteX241" fmla="*/ 12798327 w 13691114"/>
              <a:gd name="connsiteY241" fmla="*/ 4676091 h 5226845"/>
              <a:gd name="connsiteX242" fmla="*/ 13047998 w 13691114"/>
              <a:gd name="connsiteY242" fmla="*/ 4676091 h 5226845"/>
              <a:gd name="connsiteX243" fmla="*/ 12442020 w 13691114"/>
              <a:gd name="connsiteY243" fmla="*/ 4747718 h 5226845"/>
              <a:gd name="connsiteX244" fmla="*/ 12602294 w 13691114"/>
              <a:gd name="connsiteY244" fmla="*/ 4765625 h 5226845"/>
              <a:gd name="connsiteX245" fmla="*/ 12887724 w 13691114"/>
              <a:gd name="connsiteY245" fmla="*/ 4747718 h 5226845"/>
              <a:gd name="connsiteX246" fmla="*/ 12904964 w 13691114"/>
              <a:gd name="connsiteY246" fmla="*/ 4765625 h 5226845"/>
              <a:gd name="connsiteX247" fmla="*/ 12780448 w 13691114"/>
              <a:gd name="connsiteY247" fmla="*/ 4801438 h 5226845"/>
              <a:gd name="connsiteX248" fmla="*/ 13047998 w 13691114"/>
              <a:gd name="connsiteY248" fmla="*/ 4765625 h 5226845"/>
              <a:gd name="connsiteX249" fmla="*/ 13261272 w 13691114"/>
              <a:gd name="connsiteY249" fmla="*/ 4747718 h 5226845"/>
              <a:gd name="connsiteX250" fmla="*/ 13208273 w 13691114"/>
              <a:gd name="connsiteY250" fmla="*/ 4765625 h 5226845"/>
              <a:gd name="connsiteX251" fmla="*/ 13261272 w 13691114"/>
              <a:gd name="connsiteY251" fmla="*/ 4783531 h 5226845"/>
              <a:gd name="connsiteX252" fmla="*/ 13493063 w 13691114"/>
              <a:gd name="connsiteY252" fmla="*/ 4801438 h 5226845"/>
              <a:gd name="connsiteX253" fmla="*/ 13689096 w 13691114"/>
              <a:gd name="connsiteY253" fmla="*/ 4801438 h 5226845"/>
              <a:gd name="connsiteX254" fmla="*/ 13617579 w 13691114"/>
              <a:gd name="connsiteY254" fmla="*/ 4837010 h 5226845"/>
              <a:gd name="connsiteX255" fmla="*/ 13564580 w 13691114"/>
              <a:gd name="connsiteY255" fmla="*/ 4873307 h 5226845"/>
              <a:gd name="connsiteX256" fmla="*/ 13065877 w 13691114"/>
              <a:gd name="connsiteY256" fmla="*/ 4944692 h 5226845"/>
              <a:gd name="connsiteX257" fmla="*/ 12620174 w 13691114"/>
              <a:gd name="connsiteY257" fmla="*/ 5016562 h 5226845"/>
              <a:gd name="connsiteX258" fmla="*/ 10855877 w 13691114"/>
              <a:gd name="connsiteY258" fmla="*/ 5052133 h 5226845"/>
              <a:gd name="connsiteX259" fmla="*/ 10428052 w 13691114"/>
              <a:gd name="connsiteY259" fmla="*/ 5052133 h 5226845"/>
              <a:gd name="connsiteX260" fmla="*/ 10000866 w 13691114"/>
              <a:gd name="connsiteY260" fmla="*/ 4980506 h 5226845"/>
              <a:gd name="connsiteX261" fmla="*/ 9751195 w 13691114"/>
              <a:gd name="connsiteY261" fmla="*/ 4980506 h 5226845"/>
              <a:gd name="connsiteX262" fmla="*/ 9751195 w 13691114"/>
              <a:gd name="connsiteY262" fmla="*/ 4980506 h 5226845"/>
              <a:gd name="connsiteX263" fmla="*/ 9853363 w 13691114"/>
              <a:gd name="connsiteY263" fmla="*/ 4991879 h 5226845"/>
              <a:gd name="connsiteX264" fmla="*/ 9973409 w 13691114"/>
              <a:gd name="connsiteY264" fmla="*/ 5014626 h 5226845"/>
              <a:gd name="connsiteX265" fmla="*/ 9947229 w 13691114"/>
              <a:gd name="connsiteY265" fmla="*/ 5016562 h 5226845"/>
              <a:gd name="connsiteX266" fmla="*/ 9875712 w 13691114"/>
              <a:gd name="connsiteY266" fmla="*/ 5016562 h 5226845"/>
              <a:gd name="connsiteX267" fmla="*/ 9822712 w 13691114"/>
              <a:gd name="connsiteY267" fmla="*/ 4998655 h 5226845"/>
              <a:gd name="connsiteX268" fmla="*/ 9822712 w 13691114"/>
              <a:gd name="connsiteY268" fmla="*/ 4998655 h 5226845"/>
              <a:gd name="connsiteX269" fmla="*/ 9875712 w 13691114"/>
              <a:gd name="connsiteY269" fmla="*/ 5016562 h 5226845"/>
              <a:gd name="connsiteX270" fmla="*/ 9947229 w 13691114"/>
              <a:gd name="connsiteY270" fmla="*/ 5016562 h 5226845"/>
              <a:gd name="connsiteX271" fmla="*/ 10000866 w 13691114"/>
              <a:gd name="connsiteY271" fmla="*/ 5052133 h 5226845"/>
              <a:gd name="connsiteX272" fmla="*/ 10535328 w 13691114"/>
              <a:gd name="connsiteY272" fmla="*/ 5124002 h 5226845"/>
              <a:gd name="connsiteX273" fmla="*/ 11924799 w 13691114"/>
              <a:gd name="connsiteY273" fmla="*/ 5177723 h 5226845"/>
              <a:gd name="connsiteX274" fmla="*/ 12228108 w 13691114"/>
              <a:gd name="connsiteY274" fmla="*/ 5177723 h 5226845"/>
              <a:gd name="connsiteX275" fmla="*/ 12299625 w 13691114"/>
              <a:gd name="connsiteY275" fmla="*/ 5141909 h 5226845"/>
              <a:gd name="connsiteX276" fmla="*/ 12477778 w 13691114"/>
              <a:gd name="connsiteY276" fmla="*/ 5195387 h 5226845"/>
              <a:gd name="connsiteX277" fmla="*/ 12245987 w 13691114"/>
              <a:gd name="connsiteY277" fmla="*/ 5213294 h 5226845"/>
              <a:gd name="connsiteX278" fmla="*/ 11695562 w 13691114"/>
              <a:gd name="connsiteY278" fmla="*/ 5226845 h 5226845"/>
              <a:gd name="connsiteX279" fmla="*/ 11105547 w 13691114"/>
              <a:gd name="connsiteY279" fmla="*/ 5213294 h 5226845"/>
              <a:gd name="connsiteX280" fmla="*/ 9769075 w 13691114"/>
              <a:gd name="connsiteY280" fmla="*/ 5105853 h 5226845"/>
              <a:gd name="connsiteX281" fmla="*/ 9269733 w 13691114"/>
              <a:gd name="connsiteY281" fmla="*/ 4998655 h 5226845"/>
              <a:gd name="connsiteX282" fmla="*/ 8396844 w 13691114"/>
              <a:gd name="connsiteY282" fmla="*/ 4676091 h 5226845"/>
              <a:gd name="connsiteX283" fmla="*/ 8467722 w 13691114"/>
              <a:gd name="connsiteY283" fmla="*/ 4729569 h 5226845"/>
              <a:gd name="connsiteX284" fmla="*/ 9501525 w 13691114"/>
              <a:gd name="connsiteY284" fmla="*/ 5105853 h 5226845"/>
              <a:gd name="connsiteX285" fmla="*/ 9305492 w 13691114"/>
              <a:gd name="connsiteY285" fmla="*/ 5087947 h 5226845"/>
              <a:gd name="connsiteX286" fmla="*/ 7933261 w 13691114"/>
              <a:gd name="connsiteY286" fmla="*/ 4478632 h 5226845"/>
              <a:gd name="connsiteX287" fmla="*/ 6917976 w 13691114"/>
              <a:gd name="connsiteY287" fmla="*/ 3815839 h 5226845"/>
              <a:gd name="connsiteX288" fmla="*/ 6561030 w 13691114"/>
              <a:gd name="connsiteY288" fmla="*/ 3583051 h 5226845"/>
              <a:gd name="connsiteX289" fmla="*/ 6347118 w 13691114"/>
              <a:gd name="connsiteY289" fmla="*/ 3547237 h 5226845"/>
              <a:gd name="connsiteX290" fmla="*/ 6044448 w 13691114"/>
              <a:gd name="connsiteY290" fmla="*/ 3403983 h 5226845"/>
              <a:gd name="connsiteX291" fmla="*/ 5135799 w 13691114"/>
              <a:gd name="connsiteY291" fmla="*/ 3081419 h 5226845"/>
              <a:gd name="connsiteX292" fmla="*/ 5100041 w 13691114"/>
              <a:gd name="connsiteY292" fmla="*/ 3081419 h 5226845"/>
              <a:gd name="connsiteX293" fmla="*/ 5064282 w 13691114"/>
              <a:gd name="connsiteY293" fmla="*/ 3045605 h 5226845"/>
              <a:gd name="connsiteX294" fmla="*/ 5064282 w 13691114"/>
              <a:gd name="connsiteY294" fmla="*/ 3045605 h 5226845"/>
              <a:gd name="connsiteX295" fmla="*/ 5064282 w 13691114"/>
              <a:gd name="connsiteY295" fmla="*/ 3081419 h 5226845"/>
              <a:gd name="connsiteX296" fmla="*/ 4975525 w 13691114"/>
              <a:gd name="connsiteY296" fmla="*/ 3045605 h 5226845"/>
              <a:gd name="connsiteX297" fmla="*/ 4975525 w 13691114"/>
              <a:gd name="connsiteY297" fmla="*/ 3045605 h 5226845"/>
              <a:gd name="connsiteX298" fmla="*/ 4904008 w 13691114"/>
              <a:gd name="connsiteY298" fmla="*/ 3027698 h 5226845"/>
              <a:gd name="connsiteX299" fmla="*/ 4851009 w 13691114"/>
              <a:gd name="connsiteY299" fmla="*/ 3009792 h 5226845"/>
              <a:gd name="connsiteX300" fmla="*/ 4797371 w 13691114"/>
              <a:gd name="connsiteY300" fmla="*/ 3009792 h 5226845"/>
              <a:gd name="connsiteX301" fmla="*/ 4066877 w 13691114"/>
              <a:gd name="connsiteY301" fmla="*/ 2902351 h 5226845"/>
              <a:gd name="connsiteX302" fmla="*/ 3531777 w 13691114"/>
              <a:gd name="connsiteY302" fmla="*/ 2884444 h 5226845"/>
              <a:gd name="connsiteX303" fmla="*/ 2587370 w 13691114"/>
              <a:gd name="connsiteY303" fmla="*/ 2866537 h 5226845"/>
              <a:gd name="connsiteX304" fmla="*/ 644919 w 13691114"/>
              <a:gd name="connsiteY304" fmla="*/ 3117474 h 5226845"/>
              <a:gd name="connsiteX305" fmla="*/ 270733 w 13691114"/>
              <a:gd name="connsiteY305" fmla="*/ 3242822 h 5226845"/>
              <a:gd name="connsiteX306" fmla="*/ 234974 w 13691114"/>
              <a:gd name="connsiteY306" fmla="*/ 3188860 h 5226845"/>
              <a:gd name="connsiteX307" fmla="*/ 146216 w 13691114"/>
              <a:gd name="connsiteY307" fmla="*/ 3206766 h 5226845"/>
              <a:gd name="connsiteX308" fmla="*/ 38941 w 13691114"/>
              <a:gd name="connsiteY308" fmla="*/ 3135381 h 5226845"/>
              <a:gd name="connsiteX309" fmla="*/ 128337 w 13691114"/>
              <a:gd name="connsiteY309" fmla="*/ 3081419 h 5226845"/>
              <a:gd name="connsiteX310" fmla="*/ 38941 w 13691114"/>
              <a:gd name="connsiteY310" fmla="*/ 3009792 h 5226845"/>
              <a:gd name="connsiteX311" fmla="*/ 199854 w 13691114"/>
              <a:gd name="connsiteY311" fmla="*/ 2938165 h 5226845"/>
              <a:gd name="connsiteX312" fmla="*/ 110458 w 13691114"/>
              <a:gd name="connsiteY312" fmla="*/ 2974220 h 5226845"/>
              <a:gd name="connsiteX313" fmla="*/ 128337 w 13691114"/>
              <a:gd name="connsiteY313" fmla="*/ 2920258 h 5226845"/>
              <a:gd name="connsiteX314" fmla="*/ 164096 w 13691114"/>
              <a:gd name="connsiteY314" fmla="*/ 2920258 h 5226845"/>
              <a:gd name="connsiteX315" fmla="*/ 128337 w 13691114"/>
              <a:gd name="connsiteY315" fmla="*/ 2902351 h 5226845"/>
              <a:gd name="connsiteX316" fmla="*/ 217095 w 13691114"/>
              <a:gd name="connsiteY316" fmla="*/ 2777004 h 5226845"/>
              <a:gd name="connsiteX317" fmla="*/ 110458 w 13691114"/>
              <a:gd name="connsiteY317" fmla="*/ 2759097 h 5226845"/>
              <a:gd name="connsiteX318" fmla="*/ 234974 w 13691114"/>
              <a:gd name="connsiteY318" fmla="*/ 2669321 h 5226845"/>
              <a:gd name="connsiteX319" fmla="*/ 250060 w 13691114"/>
              <a:gd name="connsiteY319" fmla="*/ 2624198 h 5226845"/>
              <a:gd name="connsiteX320" fmla="*/ 251160 w 13691114"/>
              <a:gd name="connsiteY320" fmla="*/ 2624631 h 5226845"/>
              <a:gd name="connsiteX321" fmla="*/ 252853 w 13691114"/>
              <a:gd name="connsiteY321" fmla="*/ 2633749 h 5226845"/>
              <a:gd name="connsiteX322" fmla="*/ 252085 w 13691114"/>
              <a:gd name="connsiteY322" fmla="*/ 2624995 h 5226845"/>
              <a:gd name="connsiteX323" fmla="*/ 251160 w 13691114"/>
              <a:gd name="connsiteY323" fmla="*/ 2624631 h 5226845"/>
              <a:gd name="connsiteX324" fmla="*/ 247546 w 13691114"/>
              <a:gd name="connsiteY324" fmla="*/ 2605172 h 5226845"/>
              <a:gd name="connsiteX325" fmla="*/ 234974 w 13691114"/>
              <a:gd name="connsiteY325" fmla="*/ 2579787 h 5226845"/>
              <a:gd name="connsiteX326" fmla="*/ 270733 w 13691114"/>
              <a:gd name="connsiteY326" fmla="*/ 2579787 h 5226845"/>
              <a:gd name="connsiteX327" fmla="*/ 252853 w 13691114"/>
              <a:gd name="connsiteY327" fmla="*/ 2526067 h 5226845"/>
              <a:gd name="connsiteX328" fmla="*/ 360129 w 13691114"/>
              <a:gd name="connsiteY328" fmla="*/ 2454197 h 5226845"/>
              <a:gd name="connsiteX329" fmla="*/ 413128 w 13691114"/>
              <a:gd name="connsiteY329" fmla="*/ 2436533 h 5226845"/>
              <a:gd name="connsiteX330" fmla="*/ 342250 w 13691114"/>
              <a:gd name="connsiteY330" fmla="*/ 2436533 h 5226845"/>
              <a:gd name="connsiteX331" fmla="*/ 252853 w 13691114"/>
              <a:gd name="connsiteY331" fmla="*/ 2364906 h 5226845"/>
              <a:gd name="connsiteX332" fmla="*/ 413128 w 13691114"/>
              <a:gd name="connsiteY332" fmla="*/ 2346999 h 5226845"/>
              <a:gd name="connsiteX333" fmla="*/ 324370 w 13691114"/>
              <a:gd name="connsiteY333" fmla="*/ 2346999 h 5226845"/>
              <a:gd name="connsiteX334" fmla="*/ 324370 w 13691114"/>
              <a:gd name="connsiteY334" fmla="*/ 2315783 h 5226845"/>
              <a:gd name="connsiteX335" fmla="*/ 324370 w 13691114"/>
              <a:gd name="connsiteY335" fmla="*/ 2310943 h 5226845"/>
              <a:gd name="connsiteX336" fmla="*/ 680678 w 13691114"/>
              <a:gd name="connsiteY336" fmla="*/ 2096304 h 5226845"/>
              <a:gd name="connsiteX337" fmla="*/ 1946272 w 13691114"/>
              <a:gd name="connsiteY337" fmla="*/ 1881180 h 5226845"/>
              <a:gd name="connsiteX338" fmla="*/ 4316548 w 13691114"/>
              <a:gd name="connsiteY338" fmla="*/ 1906105 h 5226845"/>
              <a:gd name="connsiteX339" fmla="*/ 4606447 w 13691114"/>
              <a:gd name="connsiteY339" fmla="*/ 1948210 h 5226845"/>
              <a:gd name="connsiteX340" fmla="*/ 5011283 w 13691114"/>
              <a:gd name="connsiteY340" fmla="*/ 2024435 h 5226845"/>
              <a:gd name="connsiteX341" fmla="*/ 4676047 w 13691114"/>
              <a:gd name="connsiteY341" fmla="*/ 1958131 h 5226845"/>
              <a:gd name="connsiteX342" fmla="*/ 4606447 w 13691114"/>
              <a:gd name="connsiteY342" fmla="*/ 1948210 h 5226845"/>
              <a:gd name="connsiteX343" fmla="*/ 4122430 w 13691114"/>
              <a:gd name="connsiteY343" fmla="*/ 1856498 h 5226845"/>
              <a:gd name="connsiteX344" fmla="*/ 3193349 w 13691114"/>
              <a:gd name="connsiteY344" fmla="*/ 1755833 h 5226845"/>
              <a:gd name="connsiteX345" fmla="*/ 2605250 w 13691114"/>
              <a:gd name="connsiteY345" fmla="*/ 1755833 h 5226845"/>
              <a:gd name="connsiteX346" fmla="*/ 2409216 w 13691114"/>
              <a:gd name="connsiteY346" fmla="*/ 1755833 h 5226845"/>
              <a:gd name="connsiteX347" fmla="*/ 3015195 w 13691114"/>
              <a:gd name="connsiteY347" fmla="*/ 1720019 h 5226845"/>
              <a:gd name="connsiteX348" fmla="*/ 3139711 w 13691114"/>
              <a:gd name="connsiteY348" fmla="*/ 1701870 h 5226845"/>
              <a:gd name="connsiteX349" fmla="*/ 2480734 w 13691114"/>
              <a:gd name="connsiteY349" fmla="*/ 1720019 h 5226845"/>
              <a:gd name="connsiteX350" fmla="*/ 1821118 w 13691114"/>
              <a:gd name="connsiteY350" fmla="*/ 1755833 h 5226845"/>
              <a:gd name="connsiteX351" fmla="*/ 770074 w 13691114"/>
              <a:gd name="connsiteY351" fmla="*/ 1970956 h 5226845"/>
              <a:gd name="connsiteX352" fmla="*/ 591920 w 13691114"/>
              <a:gd name="connsiteY352" fmla="*/ 1988621 h 5226845"/>
              <a:gd name="connsiteX353" fmla="*/ 805832 w 13691114"/>
              <a:gd name="connsiteY353" fmla="*/ 1916994 h 5226845"/>
              <a:gd name="connsiteX354" fmla="*/ 1108502 w 13691114"/>
              <a:gd name="connsiteY354" fmla="*/ 1863274 h 5226845"/>
              <a:gd name="connsiteX355" fmla="*/ 1785998 w 13691114"/>
              <a:gd name="connsiteY355" fmla="*/ 1755833 h 5226845"/>
              <a:gd name="connsiteX356" fmla="*/ 3443019 w 13691114"/>
              <a:gd name="connsiteY356" fmla="*/ 1666057 h 5226845"/>
              <a:gd name="connsiteX357" fmla="*/ 3601378 w 13691114"/>
              <a:gd name="connsiteY357" fmla="*/ 1666057 h 5226845"/>
              <a:gd name="connsiteX358" fmla="*/ 3639052 w 13691114"/>
              <a:gd name="connsiteY358" fmla="*/ 1666057 h 5226845"/>
              <a:gd name="connsiteX359" fmla="*/ 3175469 w 13691114"/>
              <a:gd name="connsiteY359" fmla="*/ 1612579 h 5226845"/>
              <a:gd name="connsiteX360" fmla="*/ 3015195 w 13691114"/>
              <a:gd name="connsiteY360" fmla="*/ 1594672 h 5226845"/>
              <a:gd name="connsiteX361" fmla="*/ 3817206 w 13691114"/>
              <a:gd name="connsiteY361" fmla="*/ 1648150 h 5226845"/>
              <a:gd name="connsiteX362" fmla="*/ 6130725 w 13691114"/>
              <a:gd name="connsiteY362" fmla="*/ 2152137 h 5226845"/>
              <a:gd name="connsiteX363" fmla="*/ 6312658 w 13691114"/>
              <a:gd name="connsiteY363" fmla="*/ 2230010 h 5226845"/>
              <a:gd name="connsiteX364" fmla="*/ 6315506 w 13691114"/>
              <a:gd name="connsiteY364" fmla="*/ 2230010 h 5226845"/>
              <a:gd name="connsiteX365" fmla="*/ 6031477 w 13691114"/>
              <a:gd name="connsiteY365" fmla="*/ 2105079 h 5226845"/>
              <a:gd name="connsiteX366" fmla="*/ 4725854 w 13691114"/>
              <a:gd name="connsiteY366" fmla="*/ 1701870 h 5226845"/>
              <a:gd name="connsiteX367" fmla="*/ 4511942 w 13691114"/>
              <a:gd name="connsiteY367" fmla="*/ 1666057 h 5226845"/>
              <a:gd name="connsiteX368" fmla="*/ 4529821 w 13691114"/>
              <a:gd name="connsiteY368" fmla="*/ 1648150 h 5226845"/>
              <a:gd name="connsiteX369" fmla="*/ 4316548 w 13691114"/>
              <a:gd name="connsiteY369" fmla="*/ 1594672 h 5226845"/>
              <a:gd name="connsiteX370" fmla="*/ 4191393 w 13691114"/>
              <a:gd name="connsiteY370" fmla="*/ 1576281 h 5226845"/>
              <a:gd name="connsiteX371" fmla="*/ 4298668 w 13691114"/>
              <a:gd name="connsiteY371" fmla="*/ 1558616 h 5226845"/>
              <a:gd name="connsiteX372" fmla="*/ 4797371 w 13691114"/>
              <a:gd name="connsiteY372" fmla="*/ 1648150 h 5226845"/>
              <a:gd name="connsiteX373" fmla="*/ 6133206 w 13691114"/>
              <a:gd name="connsiteY373" fmla="*/ 2024435 h 5226845"/>
              <a:gd name="connsiteX374" fmla="*/ 6133206 w 13691114"/>
              <a:gd name="connsiteY374" fmla="*/ 2024435 h 5226845"/>
              <a:gd name="connsiteX375" fmla="*/ 5848415 w 13691114"/>
              <a:gd name="connsiteY375" fmla="*/ 1881180 h 5226845"/>
              <a:gd name="connsiteX376" fmla="*/ 4458943 w 13691114"/>
              <a:gd name="connsiteY376" fmla="*/ 1504896 h 5226845"/>
              <a:gd name="connsiteX377" fmla="*/ 5011283 w 13691114"/>
              <a:gd name="connsiteY377" fmla="*/ 1594672 h 5226845"/>
              <a:gd name="connsiteX378" fmla="*/ 5171558 w 13691114"/>
              <a:gd name="connsiteY378" fmla="*/ 1612579 h 5226845"/>
              <a:gd name="connsiteX379" fmla="*/ 5011283 w 13691114"/>
              <a:gd name="connsiteY379" fmla="*/ 1576281 h 5226845"/>
              <a:gd name="connsiteX380" fmla="*/ 4779492 w 13691114"/>
              <a:gd name="connsiteY380" fmla="*/ 1540709 h 5226845"/>
              <a:gd name="connsiteX381" fmla="*/ 4939766 w 13691114"/>
              <a:gd name="connsiteY381" fmla="*/ 1486989 h 5226845"/>
              <a:gd name="connsiteX382" fmla="*/ 4654976 w 13691114"/>
              <a:gd name="connsiteY382" fmla="*/ 1433027 h 5226845"/>
              <a:gd name="connsiteX383" fmla="*/ 5706019 w 13691114"/>
              <a:gd name="connsiteY383" fmla="*/ 1666057 h 5226845"/>
              <a:gd name="connsiteX384" fmla="*/ 5706019 w 13691114"/>
              <a:gd name="connsiteY384" fmla="*/ 1666057 h 5226845"/>
              <a:gd name="connsiteX385" fmla="*/ 4833129 w 13691114"/>
              <a:gd name="connsiteY385" fmla="*/ 1415362 h 5226845"/>
              <a:gd name="connsiteX386" fmla="*/ 4351668 w 13691114"/>
              <a:gd name="connsiteY386" fmla="*/ 1326070 h 5226845"/>
              <a:gd name="connsiteX387" fmla="*/ 3870844 w 13691114"/>
              <a:gd name="connsiteY387" fmla="*/ 1254201 h 5226845"/>
              <a:gd name="connsiteX388" fmla="*/ 3923843 w 13691114"/>
              <a:gd name="connsiteY388" fmla="*/ 1236294 h 5226845"/>
              <a:gd name="connsiteX389" fmla="*/ 4119876 w 13691114"/>
              <a:gd name="connsiteY389" fmla="*/ 1236294 h 5226845"/>
              <a:gd name="connsiteX390" fmla="*/ 4797371 w 13691114"/>
              <a:gd name="connsiteY390" fmla="*/ 1307679 h 5226845"/>
              <a:gd name="connsiteX391" fmla="*/ 4957645 w 13691114"/>
              <a:gd name="connsiteY391" fmla="*/ 1326070 h 5226845"/>
              <a:gd name="connsiteX392" fmla="*/ 4779492 w 13691114"/>
              <a:gd name="connsiteY392" fmla="*/ 1271866 h 5226845"/>
              <a:gd name="connsiteX393" fmla="*/ 4993404 w 13691114"/>
              <a:gd name="connsiteY393" fmla="*/ 1271866 h 5226845"/>
              <a:gd name="connsiteX394" fmla="*/ 5207316 w 13691114"/>
              <a:gd name="connsiteY394" fmla="*/ 1307679 h 5226845"/>
              <a:gd name="connsiteX395" fmla="*/ 4725854 w 13691114"/>
              <a:gd name="connsiteY395" fmla="*/ 1164425 h 5226845"/>
              <a:gd name="connsiteX396" fmla="*/ 4797371 w 13691114"/>
              <a:gd name="connsiteY396" fmla="*/ 1146518 h 5226845"/>
              <a:gd name="connsiteX397" fmla="*/ 5171558 w 13691114"/>
              <a:gd name="connsiteY397" fmla="*/ 1200481 h 5226845"/>
              <a:gd name="connsiteX398" fmla="*/ 5313953 w 13691114"/>
              <a:gd name="connsiteY398" fmla="*/ 1236294 h 5226845"/>
              <a:gd name="connsiteX399" fmla="*/ 5135799 w 13691114"/>
              <a:gd name="connsiteY399" fmla="*/ 1164425 h 5226845"/>
              <a:gd name="connsiteX400" fmla="*/ 4868250 w 13691114"/>
              <a:gd name="connsiteY400" fmla="*/ 1093040 h 5226845"/>
              <a:gd name="connsiteX401" fmla="*/ 4547701 w 13691114"/>
              <a:gd name="connsiteY401" fmla="*/ 1039077 h 5226845"/>
              <a:gd name="connsiteX402" fmla="*/ 4654976 w 13691114"/>
              <a:gd name="connsiteY402" fmla="*/ 985357 h 5226845"/>
              <a:gd name="connsiteX403" fmla="*/ 4601338 w 13691114"/>
              <a:gd name="connsiteY403" fmla="*/ 985357 h 5226845"/>
              <a:gd name="connsiteX404" fmla="*/ 4797371 w 13691114"/>
              <a:gd name="connsiteY404" fmla="*/ 985357 h 5226845"/>
              <a:gd name="connsiteX405" fmla="*/ 4797371 w 13691114"/>
              <a:gd name="connsiteY405" fmla="*/ 985357 h 5226845"/>
              <a:gd name="connsiteX406" fmla="*/ 4761612 w 13691114"/>
              <a:gd name="connsiteY406" fmla="*/ 949786 h 5226845"/>
              <a:gd name="connsiteX407" fmla="*/ 5100041 w 13691114"/>
              <a:gd name="connsiteY407" fmla="*/ 1003264 h 5226845"/>
              <a:gd name="connsiteX408" fmla="*/ 5207316 w 13691114"/>
              <a:gd name="connsiteY408" fmla="*/ 1039077 h 5226845"/>
              <a:gd name="connsiteX409" fmla="*/ 5207316 w 13691114"/>
              <a:gd name="connsiteY409" fmla="*/ 1039077 h 5226845"/>
              <a:gd name="connsiteX410" fmla="*/ 5100041 w 13691114"/>
              <a:gd name="connsiteY410" fmla="*/ 1003264 h 5226845"/>
              <a:gd name="connsiteX411" fmla="*/ 4672855 w 13691114"/>
              <a:gd name="connsiteY411" fmla="*/ 913488 h 5226845"/>
              <a:gd name="connsiteX412" fmla="*/ 5741778 w 13691114"/>
              <a:gd name="connsiteY412" fmla="*/ 1110946 h 5226845"/>
              <a:gd name="connsiteX413" fmla="*/ 6490152 w 13691114"/>
              <a:gd name="connsiteY413" fmla="*/ 1415362 h 5226845"/>
              <a:gd name="connsiteX414" fmla="*/ 7488196 w 13691114"/>
              <a:gd name="connsiteY414" fmla="*/ 1970956 h 5226845"/>
              <a:gd name="connsiteX415" fmla="*/ 7808745 w 13691114"/>
              <a:gd name="connsiteY415" fmla="*/ 2167689 h 5226845"/>
              <a:gd name="connsiteX416" fmla="*/ 7790866 w 13691114"/>
              <a:gd name="connsiteY416" fmla="*/ 2149782 h 5226845"/>
              <a:gd name="connsiteX417" fmla="*/ 7523954 w 13691114"/>
              <a:gd name="connsiteY417" fmla="*/ 1970956 h 5226845"/>
              <a:gd name="connsiteX418" fmla="*/ 6543789 w 13691114"/>
              <a:gd name="connsiteY418" fmla="*/ 1361642 h 5226845"/>
              <a:gd name="connsiteX419" fmla="*/ 5117920 w 13691114"/>
              <a:gd name="connsiteY419" fmla="*/ 824196 h 5226845"/>
              <a:gd name="connsiteX420" fmla="*/ 4993404 w 13691114"/>
              <a:gd name="connsiteY420" fmla="*/ 806047 h 5226845"/>
              <a:gd name="connsiteX421" fmla="*/ 5011283 w 13691114"/>
              <a:gd name="connsiteY421" fmla="*/ 788141 h 5226845"/>
              <a:gd name="connsiteX422" fmla="*/ 4725854 w 13691114"/>
              <a:gd name="connsiteY422" fmla="*/ 716755 h 5226845"/>
              <a:gd name="connsiteX423" fmla="*/ 5990810 w 13691114"/>
              <a:gd name="connsiteY423" fmla="*/ 1039077 h 5226845"/>
              <a:gd name="connsiteX424" fmla="*/ 6008689 w 13691114"/>
              <a:gd name="connsiteY424" fmla="*/ 1039077 h 5226845"/>
              <a:gd name="connsiteX425" fmla="*/ 6044448 w 13691114"/>
              <a:gd name="connsiteY425" fmla="*/ 1056984 h 5226845"/>
              <a:gd name="connsiteX426" fmla="*/ 6008689 w 13691114"/>
              <a:gd name="connsiteY426" fmla="*/ 1039077 h 5226845"/>
              <a:gd name="connsiteX427" fmla="*/ 5990810 w 13691114"/>
              <a:gd name="connsiteY427" fmla="*/ 1039077 h 5226845"/>
              <a:gd name="connsiteX428" fmla="*/ 5402711 w 13691114"/>
              <a:gd name="connsiteY428" fmla="*/ 788141 h 5226845"/>
              <a:gd name="connsiteX429" fmla="*/ 5402711 w 13691114"/>
              <a:gd name="connsiteY429" fmla="*/ 788141 h 5226845"/>
              <a:gd name="connsiteX430" fmla="*/ 5349711 w 13691114"/>
              <a:gd name="connsiteY430" fmla="*/ 734662 h 5226845"/>
              <a:gd name="connsiteX431" fmla="*/ 5776898 w 13691114"/>
              <a:gd name="connsiteY431" fmla="*/ 842103 h 5226845"/>
              <a:gd name="connsiteX432" fmla="*/ 5794778 w 13691114"/>
              <a:gd name="connsiteY432" fmla="*/ 877916 h 5226845"/>
              <a:gd name="connsiteX433" fmla="*/ 5776898 w 13691114"/>
              <a:gd name="connsiteY433" fmla="*/ 842103 h 5226845"/>
              <a:gd name="connsiteX434" fmla="*/ 5509986 w 13691114"/>
              <a:gd name="connsiteY434" fmla="*/ 734662 h 5226845"/>
              <a:gd name="connsiteX435" fmla="*/ 5189437 w 13691114"/>
              <a:gd name="connsiteY435" fmla="*/ 662793 h 5226845"/>
              <a:gd name="connsiteX436" fmla="*/ 5349711 w 13691114"/>
              <a:gd name="connsiteY436" fmla="*/ 662793 h 5226845"/>
              <a:gd name="connsiteX437" fmla="*/ 4886128 w 13691114"/>
              <a:gd name="connsiteY437" fmla="*/ 555110 h 5226845"/>
              <a:gd name="connsiteX438" fmla="*/ 4834407 w 13691114"/>
              <a:gd name="connsiteY438" fmla="*/ 547609 h 5226845"/>
              <a:gd name="connsiteX439" fmla="*/ 4798648 w 13691114"/>
              <a:gd name="connsiteY439" fmla="*/ 539865 h 5226845"/>
              <a:gd name="connsiteX440" fmla="*/ 5066198 w 13691114"/>
              <a:gd name="connsiteY440" fmla="*/ 573985 h 5226845"/>
              <a:gd name="connsiteX441" fmla="*/ 5794778 w 13691114"/>
              <a:gd name="connsiteY441" fmla="*/ 770234 h 5226845"/>
              <a:gd name="connsiteX442" fmla="*/ 5919932 w 13691114"/>
              <a:gd name="connsiteY442" fmla="*/ 806047 h 5226845"/>
              <a:gd name="connsiteX443" fmla="*/ 5509986 w 13691114"/>
              <a:gd name="connsiteY443" fmla="*/ 644886 h 5226845"/>
              <a:gd name="connsiteX444" fmla="*/ 5902053 w 13691114"/>
              <a:gd name="connsiteY444" fmla="*/ 734662 h 5226845"/>
              <a:gd name="connsiteX445" fmla="*/ 5688141 w 13691114"/>
              <a:gd name="connsiteY445" fmla="*/ 644886 h 5226845"/>
              <a:gd name="connsiteX446" fmla="*/ 5884173 w 13691114"/>
              <a:gd name="connsiteY446" fmla="*/ 698849 h 5226845"/>
              <a:gd name="connsiteX447" fmla="*/ 5990810 w 13691114"/>
              <a:gd name="connsiteY447" fmla="*/ 698849 h 5226845"/>
              <a:gd name="connsiteX448" fmla="*/ 6133206 w 13691114"/>
              <a:gd name="connsiteY448" fmla="*/ 770234 h 5226845"/>
              <a:gd name="connsiteX449" fmla="*/ 6044448 w 13691114"/>
              <a:gd name="connsiteY449" fmla="*/ 716755 h 5226845"/>
              <a:gd name="connsiteX450" fmla="*/ 6098085 w 13691114"/>
              <a:gd name="connsiteY450" fmla="*/ 698849 h 5226845"/>
              <a:gd name="connsiteX451" fmla="*/ 5456348 w 13691114"/>
              <a:gd name="connsiteY451" fmla="*/ 465818 h 5226845"/>
              <a:gd name="connsiteX452" fmla="*/ 4833129 w 13691114"/>
              <a:gd name="connsiteY452" fmla="*/ 322564 h 5226845"/>
              <a:gd name="connsiteX453" fmla="*/ 4761612 w 13691114"/>
              <a:gd name="connsiteY453" fmla="*/ 286508 h 5226845"/>
              <a:gd name="connsiteX454" fmla="*/ 5545744 w 13691114"/>
              <a:gd name="connsiteY454" fmla="*/ 376284 h 5226845"/>
              <a:gd name="connsiteX455" fmla="*/ 5580864 w 13691114"/>
              <a:gd name="connsiteY455" fmla="*/ 376284 h 5226845"/>
              <a:gd name="connsiteX456" fmla="*/ 5776898 w 13691114"/>
              <a:gd name="connsiteY456" fmla="*/ 448154 h 5226845"/>
              <a:gd name="connsiteX457" fmla="*/ 5884173 w 13691114"/>
              <a:gd name="connsiteY457" fmla="*/ 429763 h 5226845"/>
              <a:gd name="connsiteX458" fmla="*/ 5438470 w 13691114"/>
              <a:gd name="connsiteY458" fmla="*/ 268602 h 5226845"/>
              <a:gd name="connsiteX459" fmla="*/ 5688141 w 13691114"/>
              <a:gd name="connsiteY459" fmla="*/ 286508 h 5226845"/>
              <a:gd name="connsiteX460" fmla="*/ 5812656 w 13691114"/>
              <a:gd name="connsiteY460" fmla="*/ 340471 h 5226845"/>
              <a:gd name="connsiteX461" fmla="*/ 5972931 w 13691114"/>
              <a:gd name="connsiteY461" fmla="*/ 376284 h 5226845"/>
              <a:gd name="connsiteX462" fmla="*/ 5759019 w 13691114"/>
              <a:gd name="connsiteY462" fmla="*/ 286508 h 5226845"/>
              <a:gd name="connsiteX463" fmla="*/ 5634503 w 13691114"/>
              <a:gd name="connsiteY463" fmla="*/ 179068 h 5226845"/>
              <a:gd name="connsiteX464" fmla="*/ 5884173 w 13691114"/>
              <a:gd name="connsiteY464" fmla="*/ 268602 h 5226845"/>
              <a:gd name="connsiteX465" fmla="*/ 6650426 w 13691114"/>
              <a:gd name="connsiteY465" fmla="*/ 555110 h 5226845"/>
              <a:gd name="connsiteX466" fmla="*/ 8378965 w 13691114"/>
              <a:gd name="connsiteY466" fmla="*/ 1612579 h 5226845"/>
              <a:gd name="connsiteX467" fmla="*/ 9287613 w 13691114"/>
              <a:gd name="connsiteY467" fmla="*/ 2042341 h 5226845"/>
              <a:gd name="connsiteX468" fmla="*/ 9269733 w 13691114"/>
              <a:gd name="connsiteY468" fmla="*/ 2042341 h 5226845"/>
              <a:gd name="connsiteX469" fmla="*/ 9430646 w 13691114"/>
              <a:gd name="connsiteY469" fmla="*/ 2096304 h 5226845"/>
              <a:gd name="connsiteX470" fmla="*/ 9947229 w 13691114"/>
              <a:gd name="connsiteY470" fmla="*/ 2203502 h 5226845"/>
              <a:gd name="connsiteX471" fmla="*/ 10000866 w 13691114"/>
              <a:gd name="connsiteY471" fmla="*/ 2221651 h 5226845"/>
              <a:gd name="connsiteX472" fmla="*/ 10000866 w 13691114"/>
              <a:gd name="connsiteY472" fmla="*/ 2221651 h 5226845"/>
              <a:gd name="connsiteX473" fmla="*/ 9947229 w 13691114"/>
              <a:gd name="connsiteY473" fmla="*/ 2203502 h 5226845"/>
              <a:gd name="connsiteX474" fmla="*/ 9483646 w 13691114"/>
              <a:gd name="connsiteY474" fmla="*/ 2096304 h 5226845"/>
              <a:gd name="connsiteX475" fmla="*/ 9519404 w 13691114"/>
              <a:gd name="connsiteY475" fmla="*/ 2096304 h 5226845"/>
              <a:gd name="connsiteX476" fmla="*/ 9287613 w 13691114"/>
              <a:gd name="connsiteY476" fmla="*/ 2024435 h 5226845"/>
              <a:gd name="connsiteX477" fmla="*/ 7096130 w 13691114"/>
              <a:gd name="connsiteY477" fmla="*/ 716755 h 5226845"/>
              <a:gd name="connsiteX478" fmla="*/ 6347118 w 13691114"/>
              <a:gd name="connsiteY478" fmla="*/ 358378 h 5226845"/>
              <a:gd name="connsiteX479" fmla="*/ 6319022 w 13691114"/>
              <a:gd name="connsiteY479" fmla="*/ 345311 h 5226845"/>
              <a:gd name="connsiteX480" fmla="*/ 6287734 w 13691114"/>
              <a:gd name="connsiteY480" fmla="*/ 326194 h 5226845"/>
              <a:gd name="connsiteX481" fmla="*/ 6395647 w 13691114"/>
              <a:gd name="connsiteY481" fmla="*/ 359588 h 5226845"/>
              <a:gd name="connsiteX482" fmla="*/ 6721943 w 13691114"/>
              <a:gd name="connsiteY482" fmla="*/ 448154 h 5226845"/>
              <a:gd name="connsiteX483" fmla="*/ 6721943 w 13691114"/>
              <a:gd name="connsiteY483" fmla="*/ 448154 h 5226845"/>
              <a:gd name="connsiteX484" fmla="*/ 6276239 w 13691114"/>
              <a:gd name="connsiteY484" fmla="*/ 161161 h 5226845"/>
              <a:gd name="connsiteX485" fmla="*/ 6151085 w 13691114"/>
              <a:gd name="connsiteY485" fmla="*/ 71869 h 5226845"/>
              <a:gd name="connsiteX486" fmla="*/ 6596788 w 13691114"/>
              <a:gd name="connsiteY486" fmla="*/ 215123 h 5226845"/>
              <a:gd name="connsiteX487" fmla="*/ 6596788 w 13691114"/>
              <a:gd name="connsiteY487" fmla="*/ 215123 h 5226845"/>
              <a:gd name="connsiteX488" fmla="*/ 6454393 w 13691114"/>
              <a:gd name="connsiteY488" fmla="*/ 125347 h 5226845"/>
              <a:gd name="connsiteX489" fmla="*/ 6614668 w 13691114"/>
              <a:gd name="connsiteY489" fmla="*/ 161161 h 5226845"/>
              <a:gd name="connsiteX490" fmla="*/ 6525910 w 13691114"/>
              <a:gd name="connsiteY490" fmla="*/ 71869 h 5226845"/>
              <a:gd name="connsiteX491" fmla="*/ 6578909 w 13691114"/>
              <a:gd name="connsiteY491" fmla="*/ 71869 h 5226845"/>
              <a:gd name="connsiteX492" fmla="*/ 6454393 w 13691114"/>
              <a:gd name="connsiteY492" fmla="*/ 0 h 522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Lst>
            <a:rect l="l" t="t" r="r" b="b"/>
            <a:pathLst>
              <a:path w="13691114" h="5226845">
                <a:moveTo>
                  <a:pt x="9984264" y="5016562"/>
                </a:moveTo>
                <a:lnTo>
                  <a:pt x="10080684" y="5024789"/>
                </a:lnTo>
                <a:cubicBezTo>
                  <a:pt x="10178381" y="5040034"/>
                  <a:pt x="10258838" y="5070040"/>
                  <a:pt x="10179020" y="5070040"/>
                </a:cubicBezTo>
                <a:cubicBezTo>
                  <a:pt x="10161141" y="5070040"/>
                  <a:pt x="10035986" y="5016320"/>
                  <a:pt x="10000866" y="5052133"/>
                </a:cubicBezTo>
                <a:cubicBezTo>
                  <a:pt x="10000866" y="5038824"/>
                  <a:pt x="9998312" y="5029871"/>
                  <a:pt x="9994481" y="5024063"/>
                </a:cubicBezTo>
                <a:close/>
                <a:moveTo>
                  <a:pt x="9980433" y="5014142"/>
                </a:moveTo>
                <a:lnTo>
                  <a:pt x="9984264" y="5016562"/>
                </a:lnTo>
                <a:lnTo>
                  <a:pt x="9982987" y="5016562"/>
                </a:lnTo>
                <a:lnTo>
                  <a:pt x="9973409" y="5014626"/>
                </a:lnTo>
                <a:close/>
                <a:moveTo>
                  <a:pt x="12856435" y="4339734"/>
                </a:moveTo>
                <a:lnTo>
                  <a:pt x="12856435" y="4340217"/>
                </a:lnTo>
                <a:lnTo>
                  <a:pt x="12854519" y="4340217"/>
                </a:lnTo>
                <a:close/>
                <a:moveTo>
                  <a:pt x="13172514" y="4299806"/>
                </a:moveTo>
                <a:cubicBezTo>
                  <a:pt x="13030119" y="4335620"/>
                  <a:pt x="12993722" y="4317471"/>
                  <a:pt x="12904964" y="4335378"/>
                </a:cubicBezTo>
                <a:cubicBezTo>
                  <a:pt x="12902410" y="4335378"/>
                  <a:pt x="12896025" y="4336104"/>
                  <a:pt x="12885169" y="4337072"/>
                </a:cubicBezTo>
                <a:lnTo>
                  <a:pt x="12856435" y="4339734"/>
                </a:lnTo>
                <a:lnTo>
                  <a:pt x="12958602" y="4317713"/>
                </a:lnTo>
                <a:cubicBezTo>
                  <a:pt x="13047360" y="4317713"/>
                  <a:pt x="13118877" y="4299806"/>
                  <a:pt x="13172514" y="4299806"/>
                </a:cubicBezTo>
                <a:close/>
                <a:moveTo>
                  <a:pt x="5135799" y="3081419"/>
                </a:moveTo>
                <a:cubicBezTo>
                  <a:pt x="5135799" y="3081419"/>
                  <a:pt x="5135799" y="3081661"/>
                  <a:pt x="5117920" y="3099568"/>
                </a:cubicBezTo>
                <a:cubicBezTo>
                  <a:pt x="5100041" y="3081661"/>
                  <a:pt x="5117920" y="3081419"/>
                  <a:pt x="5135799" y="3081419"/>
                </a:cubicBezTo>
                <a:close/>
                <a:moveTo>
                  <a:pt x="5207316" y="2078155"/>
                </a:moveTo>
                <a:cubicBezTo>
                  <a:pt x="5225195" y="2096062"/>
                  <a:pt x="5242436" y="2096304"/>
                  <a:pt x="5278194" y="2096304"/>
                </a:cubicBezTo>
                <a:cubicBezTo>
                  <a:pt x="5296074" y="2132117"/>
                  <a:pt x="5331832" y="2096304"/>
                  <a:pt x="5278194" y="2096304"/>
                </a:cubicBezTo>
                <a:cubicBezTo>
                  <a:pt x="5278194" y="2078397"/>
                  <a:pt x="5225195" y="2078155"/>
                  <a:pt x="5207316" y="2078155"/>
                </a:cubicBezTo>
                <a:close/>
                <a:moveTo>
                  <a:pt x="4639651" y="1413184"/>
                </a:moveTo>
                <a:cubicBezTo>
                  <a:pt x="4644759" y="1414394"/>
                  <a:pt x="4650506" y="1419718"/>
                  <a:pt x="4654976" y="1433027"/>
                </a:cubicBezTo>
                <a:cubicBezTo>
                  <a:pt x="4614748" y="1446578"/>
                  <a:pt x="4624964" y="1409796"/>
                  <a:pt x="4639651" y="1413184"/>
                </a:cubicBezTo>
                <a:close/>
                <a:moveTo>
                  <a:pt x="5848415" y="877916"/>
                </a:moveTo>
                <a:cubicBezTo>
                  <a:pt x="5848415" y="913730"/>
                  <a:pt x="5884173" y="877916"/>
                  <a:pt x="5848415" y="877916"/>
                </a:cubicBezTo>
                <a:close/>
                <a:moveTo>
                  <a:pt x="4730963" y="525104"/>
                </a:moveTo>
                <a:cubicBezTo>
                  <a:pt x="4731601" y="525104"/>
                  <a:pt x="4745649" y="528492"/>
                  <a:pt x="4766082" y="533090"/>
                </a:cubicBezTo>
                <a:lnTo>
                  <a:pt x="4798648" y="539865"/>
                </a:lnTo>
                <a:lnTo>
                  <a:pt x="4779492" y="537445"/>
                </a:lnTo>
                <a:cubicBezTo>
                  <a:pt x="4743734" y="528492"/>
                  <a:pt x="4730324" y="525104"/>
                  <a:pt x="4730963" y="525104"/>
                </a:cubicBezTo>
                <a:close/>
                <a:moveTo>
                  <a:pt x="6255167" y="305625"/>
                </a:moveTo>
                <a:cubicBezTo>
                  <a:pt x="6257083" y="306351"/>
                  <a:pt x="6266023" y="312401"/>
                  <a:pt x="6278155" y="320386"/>
                </a:cubicBezTo>
                <a:lnTo>
                  <a:pt x="6287734" y="326194"/>
                </a:lnTo>
                <a:lnTo>
                  <a:pt x="6276239" y="322564"/>
                </a:lnTo>
                <a:cubicBezTo>
                  <a:pt x="6258360" y="309255"/>
                  <a:pt x="6253252" y="304657"/>
                  <a:pt x="6255167" y="305625"/>
                </a:cubicBezTo>
                <a:close/>
                <a:moveTo>
                  <a:pt x="6454393" y="0"/>
                </a:moveTo>
                <a:cubicBezTo>
                  <a:pt x="6525910" y="0"/>
                  <a:pt x="6543789" y="17907"/>
                  <a:pt x="6578909" y="35813"/>
                </a:cubicBezTo>
                <a:cubicBezTo>
                  <a:pt x="6650426" y="53720"/>
                  <a:pt x="6686185" y="53962"/>
                  <a:pt x="6721943" y="71869"/>
                </a:cubicBezTo>
                <a:cubicBezTo>
                  <a:pt x="6757063" y="71869"/>
                  <a:pt x="6793460" y="107441"/>
                  <a:pt x="6810701" y="125347"/>
                </a:cubicBezTo>
                <a:cubicBezTo>
                  <a:pt x="6828580" y="125347"/>
                  <a:pt x="6882218" y="125347"/>
                  <a:pt x="6900097" y="125347"/>
                </a:cubicBezTo>
                <a:cubicBezTo>
                  <a:pt x="7006734" y="161161"/>
                  <a:pt x="7113370" y="232788"/>
                  <a:pt x="7184887" y="286508"/>
                </a:cubicBezTo>
                <a:cubicBezTo>
                  <a:pt x="7291524" y="358136"/>
                  <a:pt x="7398800" y="430005"/>
                  <a:pt x="7488196" y="483725"/>
                </a:cubicBezTo>
                <a:cubicBezTo>
                  <a:pt x="8040536" y="824196"/>
                  <a:pt x="8503481" y="1218387"/>
                  <a:pt x="9091580" y="1469324"/>
                </a:cubicBezTo>
                <a:cubicBezTo>
                  <a:pt x="9216734" y="1505138"/>
                  <a:pt x="9359129" y="1576765"/>
                  <a:pt x="9501525" y="1594672"/>
                </a:cubicBezTo>
                <a:cubicBezTo>
                  <a:pt x="9554524" y="1612579"/>
                  <a:pt x="9643920" y="1666057"/>
                  <a:pt x="9733316" y="1683964"/>
                </a:cubicBezTo>
                <a:cubicBezTo>
                  <a:pt x="9875712" y="1701870"/>
                  <a:pt x="10071745" y="1720019"/>
                  <a:pt x="10232019" y="1755833"/>
                </a:cubicBezTo>
                <a:cubicBezTo>
                  <a:pt x="10267778" y="1755833"/>
                  <a:pt x="10303536" y="1773740"/>
                  <a:pt x="10321415" y="1773740"/>
                </a:cubicBezTo>
                <a:cubicBezTo>
                  <a:pt x="10303536" y="1773740"/>
                  <a:pt x="10214140" y="1791404"/>
                  <a:pt x="10303536" y="1791404"/>
                </a:cubicBezTo>
                <a:cubicBezTo>
                  <a:pt x="10445931" y="1827218"/>
                  <a:pt x="10606844" y="1827460"/>
                  <a:pt x="10731361" y="1863274"/>
                </a:cubicBezTo>
                <a:cubicBezTo>
                  <a:pt x="10802239" y="1881180"/>
                  <a:pt x="10891635" y="1899087"/>
                  <a:pt x="10962513" y="1916994"/>
                </a:cubicBezTo>
                <a:cubicBezTo>
                  <a:pt x="10998272" y="1916994"/>
                  <a:pt x="11034030" y="1916994"/>
                  <a:pt x="11087668" y="1916994"/>
                </a:cubicBezTo>
                <a:cubicBezTo>
                  <a:pt x="11087668" y="1916994"/>
                  <a:pt x="11087668" y="1916752"/>
                  <a:pt x="11069789" y="1934659"/>
                </a:cubicBezTo>
                <a:cubicBezTo>
                  <a:pt x="11034030" y="1934659"/>
                  <a:pt x="11034030" y="1916752"/>
                  <a:pt x="11034030" y="1934659"/>
                </a:cubicBezTo>
                <a:cubicBezTo>
                  <a:pt x="11034030" y="1934659"/>
                  <a:pt x="11034030" y="1934659"/>
                  <a:pt x="11069789" y="1934659"/>
                </a:cubicBezTo>
                <a:cubicBezTo>
                  <a:pt x="11069789" y="1934659"/>
                  <a:pt x="11069789" y="1935143"/>
                  <a:pt x="11087668" y="1970956"/>
                </a:cubicBezTo>
                <a:cubicBezTo>
                  <a:pt x="11177064" y="2006770"/>
                  <a:pt x="11319460" y="1988621"/>
                  <a:pt x="11426096" y="1988621"/>
                </a:cubicBezTo>
                <a:cubicBezTo>
                  <a:pt x="11711526" y="2006770"/>
                  <a:pt x="12138712" y="1988621"/>
                  <a:pt x="12334745" y="1988621"/>
                </a:cubicBezTo>
                <a:cubicBezTo>
                  <a:pt x="12352624" y="1988621"/>
                  <a:pt x="12388382" y="1988621"/>
                  <a:pt x="12424141" y="1988621"/>
                </a:cubicBezTo>
                <a:cubicBezTo>
                  <a:pt x="12370503" y="1988621"/>
                  <a:pt x="12299625" y="2024435"/>
                  <a:pt x="12334745" y="2024435"/>
                </a:cubicBezTo>
                <a:cubicBezTo>
                  <a:pt x="12228108" y="2024435"/>
                  <a:pt x="12032075" y="2042341"/>
                  <a:pt x="11906920" y="2042341"/>
                </a:cubicBezTo>
                <a:cubicBezTo>
                  <a:pt x="11746646" y="2042341"/>
                  <a:pt x="11551251" y="2042341"/>
                  <a:pt x="11247943" y="2024435"/>
                </a:cubicBezTo>
                <a:cubicBezTo>
                  <a:pt x="11221124" y="2024435"/>
                  <a:pt x="11134282" y="2014513"/>
                  <a:pt x="11077451" y="2016933"/>
                </a:cubicBezTo>
                <a:lnTo>
                  <a:pt x="11051271" y="2021289"/>
                </a:lnTo>
                <a:lnTo>
                  <a:pt x="11044886" y="2019595"/>
                </a:lnTo>
                <a:cubicBezTo>
                  <a:pt x="11038500" y="2018869"/>
                  <a:pt x="11034030" y="2020079"/>
                  <a:pt x="11034030" y="2024435"/>
                </a:cubicBezTo>
                <a:lnTo>
                  <a:pt x="11051271" y="2021289"/>
                </a:lnTo>
                <a:lnTo>
                  <a:pt x="11069789" y="2026854"/>
                </a:lnTo>
                <a:cubicBezTo>
                  <a:pt x="11087668" y="2033630"/>
                  <a:pt x="11105547" y="2042341"/>
                  <a:pt x="11105547" y="2042341"/>
                </a:cubicBezTo>
                <a:cubicBezTo>
                  <a:pt x="11141306" y="2078155"/>
                  <a:pt x="11354579" y="2042099"/>
                  <a:pt x="11354579" y="2078155"/>
                </a:cubicBezTo>
                <a:cubicBezTo>
                  <a:pt x="11372459" y="2096062"/>
                  <a:pt x="11568492" y="2096304"/>
                  <a:pt x="11550612" y="2096304"/>
                </a:cubicBezTo>
                <a:cubicBezTo>
                  <a:pt x="11640009" y="2096304"/>
                  <a:pt x="11764525" y="2096304"/>
                  <a:pt x="11853921" y="2096304"/>
                </a:cubicBezTo>
                <a:cubicBezTo>
                  <a:pt x="11889041" y="2096304"/>
                  <a:pt x="12156591" y="2114211"/>
                  <a:pt x="12014195" y="2114211"/>
                </a:cubicBezTo>
                <a:cubicBezTo>
                  <a:pt x="11871162" y="2114211"/>
                  <a:pt x="11764525" y="2096304"/>
                  <a:pt x="11622129" y="2114211"/>
                </a:cubicBezTo>
                <a:cubicBezTo>
                  <a:pt x="11533372" y="2114211"/>
                  <a:pt x="11622129" y="2114211"/>
                  <a:pt x="11586371" y="2132117"/>
                </a:cubicBezTo>
                <a:cubicBezTo>
                  <a:pt x="11550612" y="2132117"/>
                  <a:pt x="11479734" y="2131875"/>
                  <a:pt x="11426096" y="2149782"/>
                </a:cubicBezTo>
                <a:cubicBezTo>
                  <a:pt x="11372459" y="2149782"/>
                  <a:pt x="11354579" y="2167689"/>
                  <a:pt x="11318821" y="2167689"/>
                </a:cubicBezTo>
                <a:cubicBezTo>
                  <a:pt x="11283701" y="2203502"/>
                  <a:pt x="11230063" y="2167689"/>
                  <a:pt x="11212184" y="2167689"/>
                </a:cubicBezTo>
                <a:cubicBezTo>
                  <a:pt x="11194305" y="2203502"/>
                  <a:pt x="11212184" y="2221651"/>
                  <a:pt x="11212184" y="2239558"/>
                </a:cubicBezTo>
                <a:cubicBezTo>
                  <a:pt x="11141306" y="2239558"/>
                  <a:pt x="10891635" y="2203502"/>
                  <a:pt x="10766480" y="2203502"/>
                </a:cubicBezTo>
                <a:cubicBezTo>
                  <a:pt x="10766480" y="2203502"/>
                  <a:pt x="10606206" y="2221651"/>
                  <a:pt x="10677723" y="2239558"/>
                </a:cubicBezTo>
                <a:cubicBezTo>
                  <a:pt x="10784360" y="2239558"/>
                  <a:pt x="10909514" y="2257465"/>
                  <a:pt x="11034030" y="2275372"/>
                </a:cubicBezTo>
                <a:cubicBezTo>
                  <a:pt x="11087668" y="2275372"/>
                  <a:pt x="11318821" y="2275130"/>
                  <a:pt x="11318821" y="2310943"/>
                </a:cubicBezTo>
                <a:cubicBezTo>
                  <a:pt x="11336700" y="2310943"/>
                  <a:pt x="10962513" y="2275130"/>
                  <a:pt x="11140667" y="2328850"/>
                </a:cubicBezTo>
                <a:cubicBezTo>
                  <a:pt x="11318821" y="2346757"/>
                  <a:pt x="11087668" y="2346999"/>
                  <a:pt x="11034030" y="2346999"/>
                </a:cubicBezTo>
                <a:cubicBezTo>
                  <a:pt x="10998272" y="2346999"/>
                  <a:pt x="10855877" y="2329092"/>
                  <a:pt x="10784360" y="2346999"/>
                </a:cubicBezTo>
                <a:cubicBezTo>
                  <a:pt x="10677723" y="2383054"/>
                  <a:pt x="10998910" y="2364906"/>
                  <a:pt x="11105547" y="2364906"/>
                </a:cubicBezTo>
                <a:cubicBezTo>
                  <a:pt x="11373097" y="2382812"/>
                  <a:pt x="11479734" y="2382812"/>
                  <a:pt x="11693008" y="2418626"/>
                </a:cubicBezTo>
                <a:cubicBezTo>
                  <a:pt x="11960558" y="2436533"/>
                  <a:pt x="12334745" y="2454439"/>
                  <a:pt x="12602294" y="2436533"/>
                </a:cubicBezTo>
                <a:cubicBezTo>
                  <a:pt x="12673173" y="2436533"/>
                  <a:pt x="12887085" y="2382570"/>
                  <a:pt x="12798327" y="2436533"/>
                </a:cubicBezTo>
                <a:cubicBezTo>
                  <a:pt x="12762569" y="2454439"/>
                  <a:pt x="12780448" y="2454197"/>
                  <a:pt x="12673811" y="2454197"/>
                </a:cubicBezTo>
                <a:cubicBezTo>
                  <a:pt x="12495658" y="2472104"/>
                  <a:pt x="12156591" y="2490495"/>
                  <a:pt x="12049954" y="2490495"/>
                </a:cubicBezTo>
                <a:cubicBezTo>
                  <a:pt x="12120832" y="2490495"/>
                  <a:pt x="12210228" y="2490495"/>
                  <a:pt x="12245987" y="2490495"/>
                </a:cubicBezTo>
                <a:cubicBezTo>
                  <a:pt x="12424141" y="2490495"/>
                  <a:pt x="12548657" y="2490495"/>
                  <a:pt x="12709570" y="2490495"/>
                </a:cubicBezTo>
                <a:cubicBezTo>
                  <a:pt x="12780448" y="2490495"/>
                  <a:pt x="13030119" y="2454681"/>
                  <a:pt x="13047998" y="2472588"/>
                </a:cubicBezTo>
                <a:cubicBezTo>
                  <a:pt x="13047998" y="2490495"/>
                  <a:pt x="12940723" y="2490495"/>
                  <a:pt x="12904964" y="2490495"/>
                </a:cubicBezTo>
                <a:cubicBezTo>
                  <a:pt x="12762569" y="2544215"/>
                  <a:pt x="13047998" y="2543973"/>
                  <a:pt x="13047998" y="2543973"/>
                </a:cubicBezTo>
                <a:cubicBezTo>
                  <a:pt x="13047998" y="2543973"/>
                  <a:pt x="12958602" y="2543973"/>
                  <a:pt x="12922844" y="2561880"/>
                </a:cubicBezTo>
                <a:cubicBezTo>
                  <a:pt x="12904964" y="2561880"/>
                  <a:pt x="12922844" y="2579787"/>
                  <a:pt x="12904964" y="2579787"/>
                </a:cubicBezTo>
                <a:cubicBezTo>
                  <a:pt x="12815568" y="2633507"/>
                  <a:pt x="12620174" y="2580029"/>
                  <a:pt x="12495658" y="2633749"/>
                </a:cubicBezTo>
                <a:cubicBezTo>
                  <a:pt x="12388382" y="2597936"/>
                  <a:pt x="12459899" y="2669563"/>
                  <a:pt x="12495658" y="2633749"/>
                </a:cubicBezTo>
                <a:cubicBezTo>
                  <a:pt x="12548657" y="2651656"/>
                  <a:pt x="12620174" y="2597936"/>
                  <a:pt x="12655932" y="2633749"/>
                </a:cubicBezTo>
                <a:cubicBezTo>
                  <a:pt x="12673811" y="2633749"/>
                  <a:pt x="12442020" y="2669321"/>
                  <a:pt x="12459899" y="2669321"/>
                </a:cubicBezTo>
                <a:cubicBezTo>
                  <a:pt x="12334745" y="2687228"/>
                  <a:pt x="12298986" y="2687228"/>
                  <a:pt x="12032075" y="2687228"/>
                </a:cubicBezTo>
                <a:cubicBezTo>
                  <a:pt x="11960558" y="2687228"/>
                  <a:pt x="11568492" y="2705134"/>
                  <a:pt x="11550612" y="2705134"/>
                </a:cubicBezTo>
                <a:cubicBezTo>
                  <a:pt x="11550612" y="2705134"/>
                  <a:pt x="11693646" y="2741190"/>
                  <a:pt x="11746646" y="2741190"/>
                </a:cubicBezTo>
                <a:cubicBezTo>
                  <a:pt x="12102953" y="2759097"/>
                  <a:pt x="12370503" y="2759097"/>
                  <a:pt x="12691691" y="2741190"/>
                </a:cubicBezTo>
                <a:cubicBezTo>
                  <a:pt x="12798327" y="2741190"/>
                  <a:pt x="13172514" y="2669321"/>
                  <a:pt x="13047998" y="2705134"/>
                </a:cubicBezTo>
                <a:cubicBezTo>
                  <a:pt x="13030119" y="2740948"/>
                  <a:pt x="12922844" y="2759097"/>
                  <a:pt x="12887724" y="2759097"/>
                </a:cubicBezTo>
                <a:cubicBezTo>
                  <a:pt x="12709570" y="2777004"/>
                  <a:pt x="13012240" y="2759097"/>
                  <a:pt x="13030119" y="2759097"/>
                </a:cubicBezTo>
                <a:cubicBezTo>
                  <a:pt x="13030119" y="2759097"/>
                  <a:pt x="13025011" y="2767808"/>
                  <a:pt x="13020541" y="2774584"/>
                </a:cubicBezTo>
                <a:lnTo>
                  <a:pt x="13017348" y="2778939"/>
                </a:lnTo>
                <a:lnTo>
                  <a:pt x="13012240" y="2777004"/>
                </a:lnTo>
                <a:cubicBezTo>
                  <a:pt x="13012240" y="2781359"/>
                  <a:pt x="13013517" y="2782569"/>
                  <a:pt x="13014794" y="2781601"/>
                </a:cubicBezTo>
                <a:lnTo>
                  <a:pt x="13017348" y="2778939"/>
                </a:lnTo>
                <a:lnTo>
                  <a:pt x="13030119" y="2783779"/>
                </a:lnTo>
                <a:cubicBezTo>
                  <a:pt x="13039059" y="2781359"/>
                  <a:pt x="13047998" y="2777004"/>
                  <a:pt x="13047998" y="2777004"/>
                </a:cubicBezTo>
                <a:cubicBezTo>
                  <a:pt x="13208273" y="2777004"/>
                  <a:pt x="12993722" y="2812817"/>
                  <a:pt x="12904964" y="2848873"/>
                </a:cubicBezTo>
                <a:cubicBezTo>
                  <a:pt x="12602294" y="2866779"/>
                  <a:pt x="12245987" y="2884444"/>
                  <a:pt x="11960558" y="2902351"/>
                </a:cubicBezTo>
                <a:cubicBezTo>
                  <a:pt x="11889679" y="2920258"/>
                  <a:pt x="11514854" y="2884444"/>
                  <a:pt x="11479096" y="2902351"/>
                </a:cubicBezTo>
                <a:cubicBezTo>
                  <a:pt x="11461855" y="2920258"/>
                  <a:pt x="11693646" y="2920258"/>
                  <a:pt x="11746646" y="2920258"/>
                </a:cubicBezTo>
                <a:cubicBezTo>
                  <a:pt x="11889679" y="2920258"/>
                  <a:pt x="12014195" y="2920258"/>
                  <a:pt x="12120832" y="2920258"/>
                </a:cubicBezTo>
                <a:cubicBezTo>
                  <a:pt x="12388382" y="2920258"/>
                  <a:pt x="12602294" y="2973978"/>
                  <a:pt x="12869844" y="2938165"/>
                </a:cubicBezTo>
                <a:cubicBezTo>
                  <a:pt x="12887724" y="2938165"/>
                  <a:pt x="13030119" y="2902351"/>
                  <a:pt x="13030119" y="2920258"/>
                </a:cubicBezTo>
                <a:cubicBezTo>
                  <a:pt x="13030119" y="2920258"/>
                  <a:pt x="12958602" y="2938165"/>
                  <a:pt x="12904964" y="2938165"/>
                </a:cubicBezTo>
                <a:cubicBezTo>
                  <a:pt x="12780448" y="2973978"/>
                  <a:pt x="12726811" y="2992127"/>
                  <a:pt x="12620174" y="2992127"/>
                </a:cubicBezTo>
                <a:cubicBezTo>
                  <a:pt x="12566536" y="3010034"/>
                  <a:pt x="12388382" y="3027698"/>
                  <a:pt x="12530778" y="3027698"/>
                </a:cubicBezTo>
                <a:cubicBezTo>
                  <a:pt x="12726811" y="3027698"/>
                  <a:pt x="12869844" y="3010034"/>
                  <a:pt x="13047998" y="2992127"/>
                </a:cubicBezTo>
                <a:cubicBezTo>
                  <a:pt x="13118877" y="2992127"/>
                  <a:pt x="13279151" y="3009792"/>
                  <a:pt x="13172514" y="3027698"/>
                </a:cubicBezTo>
                <a:cubicBezTo>
                  <a:pt x="13100997" y="3027698"/>
                  <a:pt x="13065877" y="3045605"/>
                  <a:pt x="13030119" y="3045605"/>
                </a:cubicBezTo>
                <a:cubicBezTo>
                  <a:pt x="12762569" y="3117232"/>
                  <a:pt x="12388382" y="3099568"/>
                  <a:pt x="12192349" y="3135381"/>
                </a:cubicBezTo>
                <a:cubicBezTo>
                  <a:pt x="12085074" y="3153288"/>
                  <a:pt x="12032075" y="3153288"/>
                  <a:pt x="11906920" y="3153288"/>
                </a:cubicBezTo>
                <a:cubicBezTo>
                  <a:pt x="11889679" y="3153288"/>
                  <a:pt x="11746646" y="3135139"/>
                  <a:pt x="11710887" y="3153288"/>
                </a:cubicBezTo>
                <a:cubicBezTo>
                  <a:pt x="11710887" y="3153288"/>
                  <a:pt x="11960558" y="3188860"/>
                  <a:pt x="11978437" y="3188860"/>
                </a:cubicBezTo>
                <a:cubicBezTo>
                  <a:pt x="12044846" y="3188860"/>
                  <a:pt x="12125941" y="3143609"/>
                  <a:pt x="12208313" y="3179664"/>
                </a:cubicBezTo>
                <a:cubicBezTo>
                  <a:pt x="12177024" y="3176518"/>
                  <a:pt x="12148290" y="3224915"/>
                  <a:pt x="12192349" y="3224915"/>
                </a:cubicBezTo>
                <a:cubicBezTo>
                  <a:pt x="12085074" y="3260729"/>
                  <a:pt x="11765163" y="3242822"/>
                  <a:pt x="11640009" y="3242822"/>
                </a:cubicBezTo>
                <a:cubicBezTo>
                  <a:pt x="11533372" y="3242822"/>
                  <a:pt x="11212184" y="3242822"/>
                  <a:pt x="11105547" y="3242822"/>
                </a:cubicBezTo>
                <a:cubicBezTo>
                  <a:pt x="11069789" y="3224915"/>
                  <a:pt x="10998272" y="3224915"/>
                  <a:pt x="10998272" y="3224915"/>
                </a:cubicBezTo>
                <a:cubicBezTo>
                  <a:pt x="10962513" y="3242822"/>
                  <a:pt x="11087668" y="3242822"/>
                  <a:pt x="11087668" y="3242822"/>
                </a:cubicBezTo>
                <a:cubicBezTo>
                  <a:pt x="11426096" y="3260729"/>
                  <a:pt x="11764525" y="3260729"/>
                  <a:pt x="12138712" y="3260729"/>
                </a:cubicBezTo>
                <a:cubicBezTo>
                  <a:pt x="12316865" y="3242822"/>
                  <a:pt x="12477140" y="3260729"/>
                  <a:pt x="12620174" y="3260729"/>
                </a:cubicBezTo>
                <a:cubicBezTo>
                  <a:pt x="12708931" y="3260729"/>
                  <a:pt x="12762569" y="3224915"/>
                  <a:pt x="12816207" y="3242822"/>
                </a:cubicBezTo>
                <a:cubicBezTo>
                  <a:pt x="12834086" y="3242822"/>
                  <a:pt x="12834086" y="3260729"/>
                  <a:pt x="12869844" y="3260729"/>
                </a:cubicBezTo>
                <a:cubicBezTo>
                  <a:pt x="12922844" y="3296542"/>
                  <a:pt x="12958602" y="3260729"/>
                  <a:pt x="12958602" y="3260729"/>
                </a:cubicBezTo>
                <a:cubicBezTo>
                  <a:pt x="12976481" y="3278635"/>
                  <a:pt x="12967542" y="3292187"/>
                  <a:pt x="12954132" y="3298720"/>
                </a:cubicBezTo>
                <a:lnTo>
                  <a:pt x="12934976" y="3303076"/>
                </a:lnTo>
                <a:lnTo>
                  <a:pt x="12922844" y="3296542"/>
                </a:lnTo>
                <a:cubicBezTo>
                  <a:pt x="12922844" y="3300898"/>
                  <a:pt x="12927313" y="3303318"/>
                  <a:pt x="12933699" y="3303560"/>
                </a:cubicBezTo>
                <a:lnTo>
                  <a:pt x="12934976" y="3303076"/>
                </a:lnTo>
                <a:lnTo>
                  <a:pt x="12956686" y="3314691"/>
                </a:lnTo>
                <a:cubicBezTo>
                  <a:pt x="13015432" y="3325580"/>
                  <a:pt x="13118877" y="3318805"/>
                  <a:pt x="13012240" y="3332114"/>
                </a:cubicBezTo>
                <a:cubicBezTo>
                  <a:pt x="12798327" y="3367927"/>
                  <a:pt x="13136756" y="3332114"/>
                  <a:pt x="13154635" y="3332114"/>
                </a:cubicBezTo>
                <a:cubicBezTo>
                  <a:pt x="13172514" y="3332114"/>
                  <a:pt x="13154635" y="3332598"/>
                  <a:pt x="13208273" y="3350505"/>
                </a:cubicBezTo>
                <a:cubicBezTo>
                  <a:pt x="13154635" y="3332598"/>
                  <a:pt x="13261910" y="3350263"/>
                  <a:pt x="13244031" y="3368169"/>
                </a:cubicBezTo>
                <a:cubicBezTo>
                  <a:pt x="13244031" y="3404225"/>
                  <a:pt x="13154635" y="3368169"/>
                  <a:pt x="13172514" y="3368169"/>
                </a:cubicBezTo>
                <a:cubicBezTo>
                  <a:pt x="13136756" y="3368169"/>
                  <a:pt x="12922844" y="3403983"/>
                  <a:pt x="13047998" y="3421890"/>
                </a:cubicBezTo>
                <a:cubicBezTo>
                  <a:pt x="13172514" y="3439796"/>
                  <a:pt x="12958602" y="3457461"/>
                  <a:pt x="12922844" y="3457461"/>
                </a:cubicBezTo>
                <a:cubicBezTo>
                  <a:pt x="12762569" y="3475610"/>
                  <a:pt x="12958602" y="3475852"/>
                  <a:pt x="12958602" y="3475852"/>
                </a:cubicBezTo>
                <a:cubicBezTo>
                  <a:pt x="12922844" y="3529572"/>
                  <a:pt x="12566536" y="3511424"/>
                  <a:pt x="12530778" y="3529330"/>
                </a:cubicBezTo>
                <a:cubicBezTo>
                  <a:pt x="12530778" y="3547237"/>
                  <a:pt x="12655932" y="3529330"/>
                  <a:pt x="12691691" y="3529330"/>
                </a:cubicBezTo>
                <a:cubicBezTo>
                  <a:pt x="12726811" y="3529330"/>
                  <a:pt x="12691691" y="3547237"/>
                  <a:pt x="12709570" y="3547237"/>
                </a:cubicBezTo>
                <a:cubicBezTo>
                  <a:pt x="12798327" y="3583051"/>
                  <a:pt x="13029480" y="3511424"/>
                  <a:pt x="13100997" y="3529330"/>
                </a:cubicBezTo>
                <a:cubicBezTo>
                  <a:pt x="13100997" y="3547237"/>
                  <a:pt x="13012240" y="3547237"/>
                  <a:pt x="13030119" y="3547237"/>
                </a:cubicBezTo>
                <a:cubicBezTo>
                  <a:pt x="12958602" y="3547237"/>
                  <a:pt x="12620174" y="3583051"/>
                  <a:pt x="12620174" y="3583051"/>
                </a:cubicBezTo>
                <a:cubicBezTo>
                  <a:pt x="12620174" y="3583051"/>
                  <a:pt x="12762569" y="3637013"/>
                  <a:pt x="12780448" y="3637013"/>
                </a:cubicBezTo>
                <a:cubicBezTo>
                  <a:pt x="12816207" y="3637013"/>
                  <a:pt x="12887085" y="3619106"/>
                  <a:pt x="12904964" y="3637013"/>
                </a:cubicBezTo>
                <a:cubicBezTo>
                  <a:pt x="12958602" y="3637013"/>
                  <a:pt x="13208273" y="3619106"/>
                  <a:pt x="13065877" y="3637013"/>
                </a:cubicBezTo>
                <a:cubicBezTo>
                  <a:pt x="12887724" y="3672827"/>
                  <a:pt x="12602294" y="3690733"/>
                  <a:pt x="12442020" y="3744454"/>
                </a:cubicBezTo>
                <a:cubicBezTo>
                  <a:pt x="12334745" y="3762361"/>
                  <a:pt x="12299625" y="3744454"/>
                  <a:pt x="12156591" y="3762361"/>
                </a:cubicBezTo>
                <a:cubicBezTo>
                  <a:pt x="12192349" y="3762361"/>
                  <a:pt x="12192349" y="3798174"/>
                  <a:pt x="12156591" y="3798174"/>
                </a:cubicBezTo>
                <a:cubicBezTo>
                  <a:pt x="12210228" y="3798174"/>
                  <a:pt x="12352624" y="3798174"/>
                  <a:pt x="12388382" y="3780267"/>
                </a:cubicBezTo>
                <a:cubicBezTo>
                  <a:pt x="12441381" y="3780267"/>
                  <a:pt x="12602294" y="3780267"/>
                  <a:pt x="12691691" y="3762361"/>
                </a:cubicBezTo>
                <a:cubicBezTo>
                  <a:pt x="12762569" y="3762361"/>
                  <a:pt x="13136756" y="3708640"/>
                  <a:pt x="13154635" y="3744454"/>
                </a:cubicBezTo>
                <a:cubicBezTo>
                  <a:pt x="13172514" y="3798174"/>
                  <a:pt x="13065239" y="3780267"/>
                  <a:pt x="13012240" y="3780267"/>
                </a:cubicBezTo>
                <a:cubicBezTo>
                  <a:pt x="12887085" y="3798174"/>
                  <a:pt x="12762569" y="3816323"/>
                  <a:pt x="12655932" y="3852136"/>
                </a:cubicBezTo>
                <a:cubicBezTo>
                  <a:pt x="12655932" y="3852136"/>
                  <a:pt x="12655932" y="3852136"/>
                  <a:pt x="12459899" y="3852136"/>
                </a:cubicBezTo>
                <a:cubicBezTo>
                  <a:pt x="12442020" y="3887950"/>
                  <a:pt x="12691052" y="3869801"/>
                  <a:pt x="12566536" y="3887708"/>
                </a:cubicBezTo>
                <a:cubicBezTo>
                  <a:pt x="12370503" y="3887708"/>
                  <a:pt x="12121471" y="3887708"/>
                  <a:pt x="11978437" y="3905615"/>
                </a:cubicBezTo>
                <a:cubicBezTo>
                  <a:pt x="11925438" y="3923522"/>
                  <a:pt x="11906920" y="3923522"/>
                  <a:pt x="11889041" y="3923522"/>
                </a:cubicBezTo>
                <a:cubicBezTo>
                  <a:pt x="11853921" y="3959335"/>
                  <a:pt x="11550612" y="3923280"/>
                  <a:pt x="11532733" y="3959335"/>
                </a:cubicBezTo>
                <a:cubicBezTo>
                  <a:pt x="11532733" y="3959335"/>
                  <a:pt x="11675767" y="3959335"/>
                  <a:pt x="11693008" y="3959335"/>
                </a:cubicBezTo>
                <a:cubicBezTo>
                  <a:pt x="11782404" y="3959335"/>
                  <a:pt x="12138712" y="3959577"/>
                  <a:pt x="11906920" y="3977484"/>
                </a:cubicBezTo>
                <a:cubicBezTo>
                  <a:pt x="11818162" y="3977484"/>
                  <a:pt x="11782404" y="3977484"/>
                  <a:pt x="11693008" y="3977484"/>
                </a:cubicBezTo>
                <a:cubicBezTo>
                  <a:pt x="11693008" y="3977484"/>
                  <a:pt x="11372459" y="3977484"/>
                  <a:pt x="11354579" y="3977484"/>
                </a:cubicBezTo>
                <a:cubicBezTo>
                  <a:pt x="11354579" y="3995391"/>
                  <a:pt x="11693008" y="3995391"/>
                  <a:pt x="11675129" y="3995391"/>
                </a:cubicBezTo>
                <a:cubicBezTo>
                  <a:pt x="11710887" y="3995391"/>
                  <a:pt x="11586371" y="4013298"/>
                  <a:pt x="11568492" y="4013298"/>
                </a:cubicBezTo>
                <a:cubicBezTo>
                  <a:pt x="11586371" y="4013298"/>
                  <a:pt x="11782404" y="4013298"/>
                  <a:pt x="11800283" y="4013298"/>
                </a:cubicBezTo>
                <a:cubicBezTo>
                  <a:pt x="11925438" y="4013298"/>
                  <a:pt x="12085074" y="4030962"/>
                  <a:pt x="12210228" y="4030962"/>
                </a:cubicBezTo>
                <a:cubicBezTo>
                  <a:pt x="12298986" y="4030962"/>
                  <a:pt x="12708931" y="3977484"/>
                  <a:pt x="12798327" y="3995391"/>
                </a:cubicBezTo>
                <a:cubicBezTo>
                  <a:pt x="12780448" y="3995391"/>
                  <a:pt x="12762569" y="4013298"/>
                  <a:pt x="12762569" y="4013298"/>
                </a:cubicBezTo>
                <a:cubicBezTo>
                  <a:pt x="12726811" y="4031204"/>
                  <a:pt x="12655932" y="4066776"/>
                  <a:pt x="12620174" y="4066776"/>
                </a:cubicBezTo>
                <a:cubicBezTo>
                  <a:pt x="12477140" y="4102589"/>
                  <a:pt x="12798327" y="4102589"/>
                  <a:pt x="12834086" y="4084683"/>
                </a:cubicBezTo>
                <a:cubicBezTo>
                  <a:pt x="12798327" y="4102589"/>
                  <a:pt x="12780448" y="4102831"/>
                  <a:pt x="12762569" y="4102831"/>
                </a:cubicBezTo>
                <a:cubicBezTo>
                  <a:pt x="12726811" y="4102831"/>
                  <a:pt x="12584415" y="4102831"/>
                  <a:pt x="12673811" y="4120738"/>
                </a:cubicBezTo>
                <a:cubicBezTo>
                  <a:pt x="12780448" y="4120738"/>
                  <a:pt x="12887085" y="4084683"/>
                  <a:pt x="12958602" y="4084683"/>
                </a:cubicBezTo>
                <a:cubicBezTo>
                  <a:pt x="13030119" y="4084683"/>
                  <a:pt x="13208273" y="4084683"/>
                  <a:pt x="13208273" y="4084683"/>
                </a:cubicBezTo>
                <a:cubicBezTo>
                  <a:pt x="13226152" y="4084683"/>
                  <a:pt x="13065239" y="4120738"/>
                  <a:pt x="13012240" y="4120738"/>
                </a:cubicBezTo>
                <a:cubicBezTo>
                  <a:pt x="13030119" y="4120738"/>
                  <a:pt x="13047998" y="4120738"/>
                  <a:pt x="13047998" y="4120738"/>
                </a:cubicBezTo>
                <a:cubicBezTo>
                  <a:pt x="13030119" y="4120738"/>
                  <a:pt x="13012240" y="4138645"/>
                  <a:pt x="12958602" y="4138645"/>
                </a:cubicBezTo>
                <a:cubicBezTo>
                  <a:pt x="12940723" y="4102831"/>
                  <a:pt x="12904964" y="4138645"/>
                  <a:pt x="12958602" y="4138645"/>
                </a:cubicBezTo>
                <a:cubicBezTo>
                  <a:pt x="12922844" y="4174459"/>
                  <a:pt x="12887724" y="4138645"/>
                  <a:pt x="12869844" y="4138645"/>
                </a:cubicBezTo>
                <a:cubicBezTo>
                  <a:pt x="12834086" y="4138645"/>
                  <a:pt x="12673173" y="4174217"/>
                  <a:pt x="12780448" y="4174217"/>
                </a:cubicBezTo>
                <a:cubicBezTo>
                  <a:pt x="12887085" y="4192365"/>
                  <a:pt x="13011601" y="4138645"/>
                  <a:pt x="13100997" y="4138645"/>
                </a:cubicBezTo>
                <a:cubicBezTo>
                  <a:pt x="13136756" y="4138645"/>
                  <a:pt x="13208273" y="4174217"/>
                  <a:pt x="13244031" y="4174217"/>
                </a:cubicBezTo>
                <a:cubicBezTo>
                  <a:pt x="13350668" y="4174217"/>
                  <a:pt x="13546701" y="4138403"/>
                  <a:pt x="13404306" y="4174217"/>
                </a:cubicBezTo>
                <a:cubicBezTo>
                  <a:pt x="13332789" y="4192365"/>
                  <a:pt x="13118877" y="4227937"/>
                  <a:pt x="13030119" y="4227937"/>
                </a:cubicBezTo>
                <a:cubicBezTo>
                  <a:pt x="12798327" y="4245844"/>
                  <a:pt x="12673173" y="4228179"/>
                  <a:pt x="12548657" y="4281899"/>
                </a:cubicBezTo>
                <a:cubicBezTo>
                  <a:pt x="12530778" y="4281899"/>
                  <a:pt x="12530778" y="4299806"/>
                  <a:pt x="12530778" y="4299806"/>
                </a:cubicBezTo>
                <a:cubicBezTo>
                  <a:pt x="12459899" y="4317713"/>
                  <a:pt x="12370503" y="4317713"/>
                  <a:pt x="12334745" y="4317713"/>
                </a:cubicBezTo>
                <a:cubicBezTo>
                  <a:pt x="12192349" y="4335620"/>
                  <a:pt x="12316865" y="4335378"/>
                  <a:pt x="12370503" y="4335378"/>
                </a:cubicBezTo>
                <a:cubicBezTo>
                  <a:pt x="12441381" y="4335378"/>
                  <a:pt x="12673811" y="4335620"/>
                  <a:pt x="12709570" y="4317713"/>
                </a:cubicBezTo>
                <a:cubicBezTo>
                  <a:pt x="12762569" y="4317713"/>
                  <a:pt x="12708931" y="4299806"/>
                  <a:pt x="12798327" y="4299806"/>
                </a:cubicBezTo>
                <a:cubicBezTo>
                  <a:pt x="12798327" y="4299806"/>
                  <a:pt x="12798327" y="4299564"/>
                  <a:pt x="12780448" y="4335378"/>
                </a:cubicBezTo>
                <a:cubicBezTo>
                  <a:pt x="12784918" y="4339975"/>
                  <a:pt x="12794496" y="4342395"/>
                  <a:pt x="12807906" y="4343121"/>
                </a:cubicBezTo>
                <a:lnTo>
                  <a:pt x="12844303" y="4340943"/>
                </a:lnTo>
                <a:cubicBezTo>
                  <a:pt x="12747883" y="4351107"/>
                  <a:pt x="12584415" y="4371675"/>
                  <a:pt x="12691691" y="4371675"/>
                </a:cubicBezTo>
                <a:cubicBezTo>
                  <a:pt x="12887724" y="4371675"/>
                  <a:pt x="13012240" y="4335620"/>
                  <a:pt x="13208273" y="4317713"/>
                </a:cubicBezTo>
                <a:cubicBezTo>
                  <a:pt x="13279151" y="4317713"/>
                  <a:pt x="13457305" y="4299806"/>
                  <a:pt x="13546701" y="4299806"/>
                </a:cubicBezTo>
                <a:cubicBezTo>
                  <a:pt x="13582460" y="4299806"/>
                  <a:pt x="13546701" y="4317713"/>
                  <a:pt x="13564580" y="4317713"/>
                </a:cubicBezTo>
                <a:cubicBezTo>
                  <a:pt x="13564580" y="4317713"/>
                  <a:pt x="13564580" y="4317713"/>
                  <a:pt x="13617579" y="4317713"/>
                </a:cubicBezTo>
                <a:cubicBezTo>
                  <a:pt x="13599700" y="4353527"/>
                  <a:pt x="13386427" y="4353285"/>
                  <a:pt x="13386427" y="4353285"/>
                </a:cubicBezTo>
                <a:cubicBezTo>
                  <a:pt x="13368547" y="4407005"/>
                  <a:pt x="13493063" y="4353285"/>
                  <a:pt x="13493063" y="4353285"/>
                </a:cubicBezTo>
                <a:cubicBezTo>
                  <a:pt x="13564580" y="4371191"/>
                  <a:pt x="13475184" y="4371675"/>
                  <a:pt x="13510943" y="4371675"/>
                </a:cubicBezTo>
                <a:cubicBezTo>
                  <a:pt x="13582460" y="4425396"/>
                  <a:pt x="13689096" y="4371433"/>
                  <a:pt x="13582460" y="4425154"/>
                </a:cubicBezTo>
                <a:cubicBezTo>
                  <a:pt x="13493063" y="4425154"/>
                  <a:pt x="13386427" y="4425154"/>
                  <a:pt x="13350668" y="4443060"/>
                </a:cubicBezTo>
                <a:cubicBezTo>
                  <a:pt x="13297030" y="4460967"/>
                  <a:pt x="13279151" y="4478632"/>
                  <a:pt x="13261272" y="4478632"/>
                </a:cubicBezTo>
                <a:cubicBezTo>
                  <a:pt x="13172514" y="4514688"/>
                  <a:pt x="13029480" y="4514688"/>
                  <a:pt x="12922844" y="4532594"/>
                </a:cubicBezTo>
                <a:cubicBezTo>
                  <a:pt x="12887085" y="4532594"/>
                  <a:pt x="12566536" y="4550501"/>
                  <a:pt x="12566536" y="4550501"/>
                </a:cubicBezTo>
                <a:cubicBezTo>
                  <a:pt x="12548657" y="4568408"/>
                  <a:pt x="12655932" y="4568408"/>
                  <a:pt x="12673811" y="4568408"/>
                </a:cubicBezTo>
                <a:cubicBezTo>
                  <a:pt x="12958602" y="4550501"/>
                  <a:pt x="13279151" y="4478632"/>
                  <a:pt x="13564580" y="4478632"/>
                </a:cubicBezTo>
                <a:cubicBezTo>
                  <a:pt x="13510943" y="4532594"/>
                  <a:pt x="13635459" y="4460725"/>
                  <a:pt x="13671217" y="4478632"/>
                </a:cubicBezTo>
                <a:cubicBezTo>
                  <a:pt x="13689096" y="4478632"/>
                  <a:pt x="13600339" y="4514930"/>
                  <a:pt x="13600339" y="4514930"/>
                </a:cubicBezTo>
                <a:cubicBezTo>
                  <a:pt x="13226152" y="4568650"/>
                  <a:pt x="12798327" y="4622370"/>
                  <a:pt x="12459899" y="4658184"/>
                </a:cubicBezTo>
                <a:cubicBezTo>
                  <a:pt x="12530778" y="4693997"/>
                  <a:pt x="12620174" y="4622370"/>
                  <a:pt x="12709570" y="4658184"/>
                </a:cubicBezTo>
                <a:lnTo>
                  <a:pt x="12701907" y="4658184"/>
                </a:lnTo>
                <a:cubicBezTo>
                  <a:pt x="12696160" y="4658184"/>
                  <a:pt x="12691691" y="4658184"/>
                  <a:pt x="12691691" y="4658184"/>
                </a:cubicBezTo>
                <a:cubicBezTo>
                  <a:pt x="12495658" y="4676091"/>
                  <a:pt x="12780448" y="4676091"/>
                  <a:pt x="12798327" y="4676091"/>
                </a:cubicBezTo>
                <a:cubicBezTo>
                  <a:pt x="12869206" y="4676091"/>
                  <a:pt x="12994360" y="4658184"/>
                  <a:pt x="13047998" y="4676091"/>
                </a:cubicBezTo>
                <a:cubicBezTo>
                  <a:pt x="12904964" y="4729811"/>
                  <a:pt x="12566536" y="4747718"/>
                  <a:pt x="12442020" y="4747718"/>
                </a:cubicBezTo>
                <a:cubicBezTo>
                  <a:pt x="12210228" y="4765625"/>
                  <a:pt x="12602294" y="4765625"/>
                  <a:pt x="12602294" y="4765625"/>
                </a:cubicBezTo>
                <a:cubicBezTo>
                  <a:pt x="12708931" y="4765625"/>
                  <a:pt x="12726811" y="4765625"/>
                  <a:pt x="12887724" y="4747718"/>
                </a:cubicBezTo>
                <a:cubicBezTo>
                  <a:pt x="13030119" y="4747718"/>
                  <a:pt x="12940723" y="4765625"/>
                  <a:pt x="12904964" y="4765625"/>
                </a:cubicBezTo>
                <a:cubicBezTo>
                  <a:pt x="12887085" y="4765625"/>
                  <a:pt x="12708931" y="4783531"/>
                  <a:pt x="12780448" y="4801438"/>
                </a:cubicBezTo>
                <a:cubicBezTo>
                  <a:pt x="12869206" y="4801438"/>
                  <a:pt x="12994360" y="4765625"/>
                  <a:pt x="13047998" y="4765625"/>
                </a:cubicBezTo>
                <a:cubicBezTo>
                  <a:pt x="13118877" y="4765625"/>
                  <a:pt x="13225513" y="4747718"/>
                  <a:pt x="13261272" y="4747718"/>
                </a:cubicBezTo>
                <a:cubicBezTo>
                  <a:pt x="13261272" y="4747718"/>
                  <a:pt x="13208273" y="4783531"/>
                  <a:pt x="13208273" y="4765625"/>
                </a:cubicBezTo>
                <a:cubicBezTo>
                  <a:pt x="13172514" y="4783531"/>
                  <a:pt x="13243393" y="4783531"/>
                  <a:pt x="13261272" y="4783531"/>
                </a:cubicBezTo>
                <a:cubicBezTo>
                  <a:pt x="13332789" y="4783531"/>
                  <a:pt x="13599700" y="4765625"/>
                  <a:pt x="13493063" y="4801438"/>
                </a:cubicBezTo>
                <a:cubicBezTo>
                  <a:pt x="13332789" y="4855158"/>
                  <a:pt x="13671217" y="4783531"/>
                  <a:pt x="13689096" y="4801438"/>
                </a:cubicBezTo>
                <a:cubicBezTo>
                  <a:pt x="13706976" y="4837252"/>
                  <a:pt x="13599700" y="4837010"/>
                  <a:pt x="13617579" y="4837010"/>
                </a:cubicBezTo>
                <a:cubicBezTo>
                  <a:pt x="13581821" y="4854917"/>
                  <a:pt x="13564580" y="4873307"/>
                  <a:pt x="13564580" y="4873307"/>
                </a:cubicBezTo>
                <a:cubicBezTo>
                  <a:pt x="13404306" y="4909121"/>
                  <a:pt x="13244031" y="4908879"/>
                  <a:pt x="13065877" y="4944692"/>
                </a:cubicBezTo>
                <a:cubicBezTo>
                  <a:pt x="12922844" y="4962599"/>
                  <a:pt x="12780448" y="4998655"/>
                  <a:pt x="12620174" y="5016562"/>
                </a:cubicBezTo>
                <a:cubicBezTo>
                  <a:pt x="12138712" y="5088189"/>
                  <a:pt x="11443976" y="5070040"/>
                  <a:pt x="10855877" y="5052133"/>
                </a:cubicBezTo>
                <a:cubicBezTo>
                  <a:pt x="10677723" y="5052133"/>
                  <a:pt x="10570447" y="5052133"/>
                  <a:pt x="10428052" y="5052133"/>
                </a:cubicBezTo>
                <a:cubicBezTo>
                  <a:pt x="10285657" y="5052133"/>
                  <a:pt x="10161141" y="4998413"/>
                  <a:pt x="10000866" y="4980506"/>
                </a:cubicBezTo>
                <a:cubicBezTo>
                  <a:pt x="9929349" y="4980506"/>
                  <a:pt x="9608162" y="4944450"/>
                  <a:pt x="9751195" y="4980506"/>
                </a:cubicBezTo>
                <a:cubicBezTo>
                  <a:pt x="9661799" y="4962357"/>
                  <a:pt x="9715437" y="5016320"/>
                  <a:pt x="9751195" y="4980506"/>
                </a:cubicBezTo>
                <a:cubicBezTo>
                  <a:pt x="9786954" y="4980506"/>
                  <a:pt x="9817604" y="4985104"/>
                  <a:pt x="9853363" y="4991879"/>
                </a:cubicBezTo>
                <a:lnTo>
                  <a:pt x="9973409" y="5014626"/>
                </a:lnTo>
                <a:lnTo>
                  <a:pt x="9947229" y="5016562"/>
                </a:lnTo>
                <a:cubicBezTo>
                  <a:pt x="9947229" y="4998655"/>
                  <a:pt x="9893591" y="5016562"/>
                  <a:pt x="9875712" y="5016562"/>
                </a:cubicBezTo>
                <a:cubicBezTo>
                  <a:pt x="9875712" y="4980748"/>
                  <a:pt x="9822712" y="4998655"/>
                  <a:pt x="9822712" y="4998655"/>
                </a:cubicBezTo>
                <a:cubicBezTo>
                  <a:pt x="9769075" y="4962841"/>
                  <a:pt x="9733316" y="5016562"/>
                  <a:pt x="9822712" y="4998655"/>
                </a:cubicBezTo>
                <a:cubicBezTo>
                  <a:pt x="9822712" y="5016562"/>
                  <a:pt x="9857832" y="4998655"/>
                  <a:pt x="9875712" y="5016562"/>
                </a:cubicBezTo>
                <a:cubicBezTo>
                  <a:pt x="9875712" y="5052375"/>
                  <a:pt x="9929349" y="5016562"/>
                  <a:pt x="9947229" y="5016562"/>
                </a:cubicBezTo>
                <a:cubicBezTo>
                  <a:pt x="9947229" y="5052375"/>
                  <a:pt x="9982987" y="5016320"/>
                  <a:pt x="10000866" y="5052133"/>
                </a:cubicBezTo>
                <a:cubicBezTo>
                  <a:pt x="10179020" y="5070040"/>
                  <a:pt x="10392932" y="5106095"/>
                  <a:pt x="10535328" y="5124002"/>
                </a:cubicBezTo>
                <a:cubicBezTo>
                  <a:pt x="10998272" y="5177723"/>
                  <a:pt x="11515493" y="5141909"/>
                  <a:pt x="11924799" y="5177723"/>
                </a:cubicBezTo>
                <a:cubicBezTo>
                  <a:pt x="12032075" y="5177723"/>
                  <a:pt x="12138712" y="5195629"/>
                  <a:pt x="12228108" y="5177723"/>
                </a:cubicBezTo>
                <a:cubicBezTo>
                  <a:pt x="12245987" y="5177723"/>
                  <a:pt x="12263866" y="5141909"/>
                  <a:pt x="12299625" y="5141909"/>
                </a:cubicBezTo>
                <a:cubicBezTo>
                  <a:pt x="12316865" y="5141909"/>
                  <a:pt x="12477778" y="5195387"/>
                  <a:pt x="12477778" y="5195387"/>
                </a:cubicBezTo>
                <a:cubicBezTo>
                  <a:pt x="12477778" y="5213294"/>
                  <a:pt x="12245987" y="5213294"/>
                  <a:pt x="12245987" y="5213294"/>
                </a:cubicBezTo>
                <a:cubicBezTo>
                  <a:pt x="12120832" y="5222248"/>
                  <a:pt x="11912028" y="5226845"/>
                  <a:pt x="11695562" y="5226845"/>
                </a:cubicBezTo>
                <a:cubicBezTo>
                  <a:pt x="11479734" y="5226845"/>
                  <a:pt x="11256882" y="5222248"/>
                  <a:pt x="11105547" y="5213294"/>
                </a:cubicBezTo>
                <a:cubicBezTo>
                  <a:pt x="10606844" y="5195387"/>
                  <a:pt x="10214140" y="5195387"/>
                  <a:pt x="9769075" y="5105853"/>
                </a:cubicBezTo>
                <a:cubicBezTo>
                  <a:pt x="9608800" y="5087947"/>
                  <a:pt x="9430646" y="5052375"/>
                  <a:pt x="9269733" y="4998655"/>
                </a:cubicBezTo>
                <a:cubicBezTo>
                  <a:pt x="8967063" y="4909121"/>
                  <a:pt x="8628635" y="4783531"/>
                  <a:pt x="8396844" y="4676091"/>
                </a:cubicBezTo>
                <a:cubicBezTo>
                  <a:pt x="8254449" y="4622128"/>
                  <a:pt x="8414723" y="4729569"/>
                  <a:pt x="8467722" y="4729569"/>
                </a:cubicBezTo>
                <a:cubicBezTo>
                  <a:pt x="8788910" y="4890730"/>
                  <a:pt x="9109459" y="4980506"/>
                  <a:pt x="9501525" y="5105853"/>
                </a:cubicBezTo>
                <a:cubicBezTo>
                  <a:pt x="9626041" y="5141667"/>
                  <a:pt x="9394888" y="5105853"/>
                  <a:pt x="9305492" y="5087947"/>
                </a:cubicBezTo>
                <a:cubicBezTo>
                  <a:pt x="8753151" y="4962599"/>
                  <a:pt x="8307448" y="4747476"/>
                  <a:pt x="7933261" y="4478632"/>
                </a:cubicBezTo>
                <a:cubicBezTo>
                  <a:pt x="7594833" y="4281657"/>
                  <a:pt x="7256404" y="4013056"/>
                  <a:pt x="6917976" y="3815839"/>
                </a:cubicBezTo>
                <a:cubicBezTo>
                  <a:pt x="6792821" y="3744212"/>
                  <a:pt x="6686185" y="3654678"/>
                  <a:pt x="6561030" y="3583051"/>
                </a:cubicBezTo>
                <a:cubicBezTo>
                  <a:pt x="6490152" y="3565144"/>
                  <a:pt x="6418635" y="3565144"/>
                  <a:pt x="6347118" y="3547237"/>
                </a:cubicBezTo>
                <a:cubicBezTo>
                  <a:pt x="6240481" y="3511424"/>
                  <a:pt x="6151723" y="3439796"/>
                  <a:pt x="6044448" y="3403983"/>
                </a:cubicBezTo>
                <a:cubicBezTo>
                  <a:pt x="5777536" y="3260729"/>
                  <a:pt x="5456348" y="3153046"/>
                  <a:pt x="5135799" y="3081419"/>
                </a:cubicBezTo>
                <a:cubicBezTo>
                  <a:pt x="5117920" y="3081419"/>
                  <a:pt x="5117920" y="3081419"/>
                  <a:pt x="5100041" y="3081419"/>
                </a:cubicBezTo>
                <a:cubicBezTo>
                  <a:pt x="5100041" y="3045605"/>
                  <a:pt x="5082162" y="3045605"/>
                  <a:pt x="5064282" y="3045605"/>
                </a:cubicBezTo>
                <a:cubicBezTo>
                  <a:pt x="5028524" y="3027698"/>
                  <a:pt x="4992765" y="3081419"/>
                  <a:pt x="5064282" y="3045605"/>
                </a:cubicBezTo>
                <a:cubicBezTo>
                  <a:pt x="5064282" y="3045605"/>
                  <a:pt x="5064282" y="3045605"/>
                  <a:pt x="5064282" y="3081419"/>
                </a:cubicBezTo>
                <a:cubicBezTo>
                  <a:pt x="5010645" y="3081419"/>
                  <a:pt x="4993404" y="3045605"/>
                  <a:pt x="4975525" y="3045605"/>
                </a:cubicBezTo>
                <a:cubicBezTo>
                  <a:pt x="5011283" y="3045605"/>
                  <a:pt x="4975525" y="3009792"/>
                  <a:pt x="4975525" y="3045605"/>
                </a:cubicBezTo>
                <a:cubicBezTo>
                  <a:pt x="4868250" y="3045605"/>
                  <a:pt x="5010645" y="3009792"/>
                  <a:pt x="4904008" y="3027698"/>
                </a:cubicBezTo>
                <a:cubicBezTo>
                  <a:pt x="4832491" y="3027698"/>
                  <a:pt x="4957645" y="3009792"/>
                  <a:pt x="4851009" y="3009792"/>
                </a:cubicBezTo>
                <a:cubicBezTo>
                  <a:pt x="4833129" y="2991885"/>
                  <a:pt x="4797371" y="3009792"/>
                  <a:pt x="4797371" y="3009792"/>
                </a:cubicBezTo>
                <a:cubicBezTo>
                  <a:pt x="4565579" y="3009792"/>
                  <a:pt x="4315909" y="2920258"/>
                  <a:pt x="4066877" y="2902351"/>
                </a:cubicBezTo>
                <a:cubicBezTo>
                  <a:pt x="3888723" y="2884444"/>
                  <a:pt x="3709931" y="2902351"/>
                  <a:pt x="3531777" y="2884444"/>
                </a:cubicBezTo>
                <a:cubicBezTo>
                  <a:pt x="3211228" y="2884444"/>
                  <a:pt x="2907920" y="2812817"/>
                  <a:pt x="2587370" y="2866537"/>
                </a:cubicBezTo>
                <a:cubicBezTo>
                  <a:pt x="1892634" y="2902351"/>
                  <a:pt x="1180019" y="2920500"/>
                  <a:pt x="644919" y="3117474"/>
                </a:cubicBezTo>
                <a:cubicBezTo>
                  <a:pt x="466766" y="3189102"/>
                  <a:pt x="342250" y="3242822"/>
                  <a:pt x="270733" y="3242822"/>
                </a:cubicBezTo>
                <a:cubicBezTo>
                  <a:pt x="217734" y="3242822"/>
                  <a:pt x="270733" y="3206766"/>
                  <a:pt x="234974" y="3188860"/>
                </a:cubicBezTo>
                <a:cubicBezTo>
                  <a:pt x="234974" y="3188860"/>
                  <a:pt x="199854" y="3206766"/>
                  <a:pt x="146216" y="3206766"/>
                </a:cubicBezTo>
                <a:cubicBezTo>
                  <a:pt x="128337" y="3206766"/>
                  <a:pt x="92579" y="3153288"/>
                  <a:pt x="38941" y="3135381"/>
                </a:cubicBezTo>
                <a:cubicBezTo>
                  <a:pt x="-85575" y="3135381"/>
                  <a:pt x="128337" y="3081419"/>
                  <a:pt x="128337" y="3081419"/>
                </a:cubicBezTo>
                <a:cubicBezTo>
                  <a:pt x="146216" y="3045605"/>
                  <a:pt x="21062" y="3045847"/>
                  <a:pt x="38941" y="3009792"/>
                </a:cubicBezTo>
                <a:cubicBezTo>
                  <a:pt x="38941" y="3027698"/>
                  <a:pt x="217734" y="2938165"/>
                  <a:pt x="199854" y="2938165"/>
                </a:cubicBezTo>
                <a:cubicBezTo>
                  <a:pt x="271371" y="2902351"/>
                  <a:pt x="110458" y="2974220"/>
                  <a:pt x="110458" y="2974220"/>
                </a:cubicBezTo>
                <a:cubicBezTo>
                  <a:pt x="110458" y="2974220"/>
                  <a:pt x="110458" y="2973978"/>
                  <a:pt x="128337" y="2920258"/>
                </a:cubicBezTo>
                <a:cubicBezTo>
                  <a:pt x="164096" y="2920258"/>
                  <a:pt x="164096" y="2920258"/>
                  <a:pt x="164096" y="2920258"/>
                </a:cubicBezTo>
                <a:cubicBezTo>
                  <a:pt x="164096" y="2920258"/>
                  <a:pt x="146216" y="2920258"/>
                  <a:pt x="128337" y="2902351"/>
                </a:cubicBezTo>
                <a:cubicBezTo>
                  <a:pt x="-14058" y="2884444"/>
                  <a:pt x="217095" y="2794910"/>
                  <a:pt x="217095" y="2777004"/>
                </a:cubicBezTo>
                <a:cubicBezTo>
                  <a:pt x="199854" y="2741190"/>
                  <a:pt x="110458" y="2777004"/>
                  <a:pt x="110458" y="2759097"/>
                </a:cubicBezTo>
                <a:cubicBezTo>
                  <a:pt x="110458" y="2687470"/>
                  <a:pt x="199854" y="2705134"/>
                  <a:pt x="234974" y="2669321"/>
                </a:cubicBezTo>
                <a:cubicBezTo>
                  <a:pt x="234974" y="2669321"/>
                  <a:pt x="245031" y="2629167"/>
                  <a:pt x="250060" y="2624198"/>
                </a:cubicBezTo>
                <a:lnTo>
                  <a:pt x="251160" y="2624631"/>
                </a:lnTo>
                <a:lnTo>
                  <a:pt x="252853" y="2633749"/>
                </a:lnTo>
                <a:cubicBezTo>
                  <a:pt x="252853" y="2629272"/>
                  <a:pt x="252574" y="2626471"/>
                  <a:pt x="252085" y="2624995"/>
                </a:cubicBezTo>
                <a:lnTo>
                  <a:pt x="251160" y="2624631"/>
                </a:lnTo>
                <a:lnTo>
                  <a:pt x="247546" y="2605172"/>
                </a:lnTo>
                <a:cubicBezTo>
                  <a:pt x="238327" y="2586638"/>
                  <a:pt x="221565" y="2593217"/>
                  <a:pt x="234974" y="2579787"/>
                </a:cubicBezTo>
                <a:cubicBezTo>
                  <a:pt x="234974" y="2579787"/>
                  <a:pt x="235613" y="2579787"/>
                  <a:pt x="270733" y="2579787"/>
                </a:cubicBezTo>
                <a:cubicBezTo>
                  <a:pt x="306491" y="2543973"/>
                  <a:pt x="252853" y="2543973"/>
                  <a:pt x="252853" y="2526067"/>
                </a:cubicBezTo>
                <a:cubicBezTo>
                  <a:pt x="252853" y="2436533"/>
                  <a:pt x="324370" y="2472104"/>
                  <a:pt x="360129" y="2454197"/>
                </a:cubicBezTo>
                <a:cubicBezTo>
                  <a:pt x="360129" y="2454197"/>
                  <a:pt x="378008" y="2436533"/>
                  <a:pt x="413128" y="2436533"/>
                </a:cubicBezTo>
                <a:cubicBezTo>
                  <a:pt x="502524" y="2382570"/>
                  <a:pt x="360129" y="2436533"/>
                  <a:pt x="342250" y="2436533"/>
                </a:cubicBezTo>
                <a:cubicBezTo>
                  <a:pt x="324370" y="2436533"/>
                  <a:pt x="234974" y="2436533"/>
                  <a:pt x="252853" y="2364906"/>
                </a:cubicBezTo>
                <a:cubicBezTo>
                  <a:pt x="270733" y="2346999"/>
                  <a:pt x="360129" y="2383054"/>
                  <a:pt x="413128" y="2346999"/>
                </a:cubicBezTo>
                <a:cubicBezTo>
                  <a:pt x="413128" y="2329092"/>
                  <a:pt x="324370" y="2346999"/>
                  <a:pt x="324370" y="2346999"/>
                </a:cubicBezTo>
                <a:cubicBezTo>
                  <a:pt x="324370" y="2346999"/>
                  <a:pt x="324370" y="2329092"/>
                  <a:pt x="324370" y="2315783"/>
                </a:cubicBezTo>
                <a:lnTo>
                  <a:pt x="324370" y="2310943"/>
                </a:lnTo>
                <a:cubicBezTo>
                  <a:pt x="342250" y="2203502"/>
                  <a:pt x="502524" y="2132117"/>
                  <a:pt x="680678" y="2096304"/>
                </a:cubicBezTo>
                <a:cubicBezTo>
                  <a:pt x="1019745" y="1970956"/>
                  <a:pt x="1554206" y="1899087"/>
                  <a:pt x="1946272" y="1881180"/>
                </a:cubicBezTo>
                <a:cubicBezTo>
                  <a:pt x="2721465" y="1813909"/>
                  <a:pt x="3576475" y="1817055"/>
                  <a:pt x="4316548" y="1906105"/>
                </a:cubicBezTo>
                <a:lnTo>
                  <a:pt x="4606447" y="1948210"/>
                </a:lnTo>
                <a:lnTo>
                  <a:pt x="5011283" y="2024435"/>
                </a:lnTo>
                <a:cubicBezTo>
                  <a:pt x="4904008" y="1999752"/>
                  <a:pt x="4792263" y="1977732"/>
                  <a:pt x="4676047" y="1958131"/>
                </a:cubicBezTo>
                <a:lnTo>
                  <a:pt x="4606447" y="1948210"/>
                </a:lnTo>
                <a:lnTo>
                  <a:pt x="4122430" y="1856498"/>
                </a:lnTo>
                <a:cubicBezTo>
                  <a:pt x="3821676" y="1809553"/>
                  <a:pt x="3514536" y="1773740"/>
                  <a:pt x="3193349" y="1755833"/>
                </a:cubicBezTo>
                <a:cubicBezTo>
                  <a:pt x="3015195" y="1755833"/>
                  <a:pt x="2801283" y="1755833"/>
                  <a:pt x="2605250" y="1755833"/>
                </a:cubicBezTo>
                <a:cubicBezTo>
                  <a:pt x="2569491" y="1755833"/>
                  <a:pt x="2284701" y="1773740"/>
                  <a:pt x="2409216" y="1755833"/>
                </a:cubicBezTo>
                <a:cubicBezTo>
                  <a:pt x="2587370" y="1720019"/>
                  <a:pt x="2819162" y="1720019"/>
                  <a:pt x="3015195" y="1720019"/>
                </a:cubicBezTo>
                <a:cubicBezTo>
                  <a:pt x="3086712" y="1720019"/>
                  <a:pt x="3264865" y="1719777"/>
                  <a:pt x="3139711" y="1701870"/>
                </a:cubicBezTo>
                <a:cubicBezTo>
                  <a:pt x="2961557" y="1683964"/>
                  <a:pt x="2712525" y="1702112"/>
                  <a:pt x="2480734" y="1720019"/>
                </a:cubicBezTo>
                <a:cubicBezTo>
                  <a:pt x="2248942" y="1720019"/>
                  <a:pt x="2035030" y="1755833"/>
                  <a:pt x="1821118" y="1755833"/>
                </a:cubicBezTo>
                <a:cubicBezTo>
                  <a:pt x="1393293" y="1791646"/>
                  <a:pt x="1090623" y="1881180"/>
                  <a:pt x="770074" y="1970956"/>
                </a:cubicBezTo>
                <a:cubicBezTo>
                  <a:pt x="716436" y="1970956"/>
                  <a:pt x="431007" y="2078397"/>
                  <a:pt x="591920" y="1988621"/>
                </a:cubicBezTo>
                <a:cubicBezTo>
                  <a:pt x="662799" y="1970714"/>
                  <a:pt x="716436" y="1934901"/>
                  <a:pt x="805832" y="1916994"/>
                </a:cubicBezTo>
                <a:cubicBezTo>
                  <a:pt x="823073" y="1916994"/>
                  <a:pt x="948228" y="1881180"/>
                  <a:pt x="1108502" y="1863274"/>
                </a:cubicBezTo>
                <a:cubicBezTo>
                  <a:pt x="1340294" y="1791646"/>
                  <a:pt x="1607844" y="1755833"/>
                  <a:pt x="1785998" y="1755833"/>
                </a:cubicBezTo>
                <a:cubicBezTo>
                  <a:pt x="2338338" y="1702112"/>
                  <a:pt x="2943678" y="1666057"/>
                  <a:pt x="3443019" y="1666057"/>
                </a:cubicBezTo>
                <a:cubicBezTo>
                  <a:pt x="3478139" y="1666057"/>
                  <a:pt x="3549656" y="1666057"/>
                  <a:pt x="3601378" y="1666057"/>
                </a:cubicBezTo>
                <a:lnTo>
                  <a:pt x="3639052" y="1666057"/>
                </a:lnTo>
                <a:cubicBezTo>
                  <a:pt x="3513898" y="1612337"/>
                  <a:pt x="3264865" y="1612579"/>
                  <a:pt x="3175469" y="1612579"/>
                </a:cubicBezTo>
                <a:cubicBezTo>
                  <a:pt x="3086712" y="1612579"/>
                  <a:pt x="2854920" y="1612579"/>
                  <a:pt x="3015195" y="1594672"/>
                </a:cubicBezTo>
                <a:cubicBezTo>
                  <a:pt x="3282745" y="1594672"/>
                  <a:pt x="3585415" y="1612337"/>
                  <a:pt x="3817206" y="1648150"/>
                </a:cubicBezTo>
                <a:cubicBezTo>
                  <a:pt x="4643562" y="1679487"/>
                  <a:pt x="5442540" y="1875528"/>
                  <a:pt x="6130725" y="2152137"/>
                </a:cubicBezTo>
                <a:lnTo>
                  <a:pt x="6312658" y="2230010"/>
                </a:lnTo>
                <a:lnTo>
                  <a:pt x="6315506" y="2230010"/>
                </a:lnTo>
                <a:lnTo>
                  <a:pt x="6031477" y="2105079"/>
                </a:lnTo>
                <a:cubicBezTo>
                  <a:pt x="5631470" y="1940391"/>
                  <a:pt x="5193747" y="1795881"/>
                  <a:pt x="4725854" y="1701870"/>
                </a:cubicBezTo>
                <a:cubicBezTo>
                  <a:pt x="4619217" y="1683964"/>
                  <a:pt x="4298030" y="1648150"/>
                  <a:pt x="4511942" y="1666057"/>
                </a:cubicBezTo>
                <a:cubicBezTo>
                  <a:pt x="4654337" y="1683964"/>
                  <a:pt x="4601338" y="1648150"/>
                  <a:pt x="4529821" y="1648150"/>
                </a:cubicBezTo>
                <a:cubicBezTo>
                  <a:pt x="4440425" y="1612337"/>
                  <a:pt x="4387426" y="1594672"/>
                  <a:pt x="4316548" y="1594672"/>
                </a:cubicBezTo>
                <a:cubicBezTo>
                  <a:pt x="4316548" y="1594672"/>
                  <a:pt x="4209272" y="1558374"/>
                  <a:pt x="4191393" y="1576281"/>
                </a:cubicBezTo>
                <a:cubicBezTo>
                  <a:pt x="4191393" y="1558374"/>
                  <a:pt x="4280789" y="1558616"/>
                  <a:pt x="4298668" y="1558616"/>
                </a:cubicBezTo>
                <a:cubicBezTo>
                  <a:pt x="4441064" y="1576523"/>
                  <a:pt x="4637097" y="1594430"/>
                  <a:pt x="4797371" y="1648150"/>
                </a:cubicBezTo>
                <a:cubicBezTo>
                  <a:pt x="5296074" y="1701870"/>
                  <a:pt x="5741778" y="1881180"/>
                  <a:pt x="6133206" y="2024435"/>
                </a:cubicBezTo>
                <a:cubicBezTo>
                  <a:pt x="6133206" y="2042341"/>
                  <a:pt x="6186844" y="2006528"/>
                  <a:pt x="6133206" y="2024435"/>
                </a:cubicBezTo>
                <a:cubicBezTo>
                  <a:pt x="6044448" y="1970714"/>
                  <a:pt x="5937811" y="1916994"/>
                  <a:pt x="5848415" y="1881180"/>
                </a:cubicBezTo>
                <a:cubicBezTo>
                  <a:pt x="5420590" y="1720019"/>
                  <a:pt x="4904008" y="1612337"/>
                  <a:pt x="4458943" y="1504896"/>
                </a:cubicBezTo>
                <a:cubicBezTo>
                  <a:pt x="4654976" y="1540709"/>
                  <a:pt x="4851009" y="1558858"/>
                  <a:pt x="5011283" y="1594672"/>
                </a:cubicBezTo>
                <a:cubicBezTo>
                  <a:pt x="5011283" y="1594672"/>
                  <a:pt x="5278194" y="1666299"/>
                  <a:pt x="5171558" y="1612579"/>
                </a:cubicBezTo>
                <a:cubicBezTo>
                  <a:pt x="5100041" y="1594672"/>
                  <a:pt x="5117920" y="1594188"/>
                  <a:pt x="5011283" y="1576281"/>
                </a:cubicBezTo>
                <a:cubicBezTo>
                  <a:pt x="4939766" y="1576281"/>
                  <a:pt x="4850370" y="1558616"/>
                  <a:pt x="4779492" y="1540709"/>
                </a:cubicBezTo>
                <a:cubicBezTo>
                  <a:pt x="4601338" y="1469082"/>
                  <a:pt x="4904008" y="1486989"/>
                  <a:pt x="4939766" y="1486989"/>
                </a:cubicBezTo>
                <a:cubicBezTo>
                  <a:pt x="4904008" y="1486989"/>
                  <a:pt x="4672855" y="1433027"/>
                  <a:pt x="4654976" y="1433027"/>
                </a:cubicBezTo>
                <a:cubicBezTo>
                  <a:pt x="5064921" y="1468840"/>
                  <a:pt x="5367591" y="1576523"/>
                  <a:pt x="5706019" y="1666057"/>
                </a:cubicBezTo>
                <a:cubicBezTo>
                  <a:pt x="5706019" y="1701870"/>
                  <a:pt x="5759657" y="1666057"/>
                  <a:pt x="5706019" y="1666057"/>
                </a:cubicBezTo>
                <a:cubicBezTo>
                  <a:pt x="5403349" y="1558616"/>
                  <a:pt x="5171558" y="1486989"/>
                  <a:pt x="4833129" y="1415362"/>
                </a:cubicBezTo>
                <a:cubicBezTo>
                  <a:pt x="4619217" y="1379306"/>
                  <a:pt x="4601338" y="1379790"/>
                  <a:pt x="4351668" y="1326070"/>
                </a:cubicBezTo>
                <a:cubicBezTo>
                  <a:pt x="4333788" y="1326070"/>
                  <a:pt x="3870844" y="1254201"/>
                  <a:pt x="3870844" y="1254201"/>
                </a:cubicBezTo>
                <a:cubicBezTo>
                  <a:pt x="3870844" y="1236294"/>
                  <a:pt x="3923843" y="1236294"/>
                  <a:pt x="3923843" y="1236294"/>
                </a:cubicBezTo>
                <a:cubicBezTo>
                  <a:pt x="3977481" y="1218387"/>
                  <a:pt x="4048998" y="1236294"/>
                  <a:pt x="4119876" y="1236294"/>
                </a:cubicBezTo>
                <a:cubicBezTo>
                  <a:pt x="4351668" y="1254201"/>
                  <a:pt x="4565579" y="1271866"/>
                  <a:pt x="4797371" y="1307679"/>
                </a:cubicBezTo>
                <a:cubicBezTo>
                  <a:pt x="4833129" y="1307679"/>
                  <a:pt x="4939766" y="1343977"/>
                  <a:pt x="4957645" y="1326070"/>
                </a:cubicBezTo>
                <a:cubicBezTo>
                  <a:pt x="4957645" y="1308163"/>
                  <a:pt x="4797371" y="1271866"/>
                  <a:pt x="4779492" y="1271866"/>
                </a:cubicBezTo>
                <a:cubicBezTo>
                  <a:pt x="4601338" y="1218145"/>
                  <a:pt x="4939766" y="1253959"/>
                  <a:pt x="4993404" y="1271866"/>
                </a:cubicBezTo>
                <a:cubicBezTo>
                  <a:pt x="5082162" y="1307921"/>
                  <a:pt x="5313953" y="1343493"/>
                  <a:pt x="5207316" y="1307679"/>
                </a:cubicBezTo>
                <a:cubicBezTo>
                  <a:pt x="5029163" y="1236052"/>
                  <a:pt x="4886128" y="1236052"/>
                  <a:pt x="4725854" y="1164425"/>
                </a:cubicBezTo>
                <a:cubicBezTo>
                  <a:pt x="4601338" y="1146518"/>
                  <a:pt x="4743734" y="1146518"/>
                  <a:pt x="4797371" y="1146518"/>
                </a:cubicBezTo>
                <a:cubicBezTo>
                  <a:pt x="4975525" y="1164425"/>
                  <a:pt x="5011283" y="1164667"/>
                  <a:pt x="5171558" y="1200481"/>
                </a:cubicBezTo>
                <a:cubicBezTo>
                  <a:pt x="5225195" y="1218387"/>
                  <a:pt x="5438470" y="1272108"/>
                  <a:pt x="5313953" y="1236294"/>
                </a:cubicBezTo>
                <a:cubicBezTo>
                  <a:pt x="5278194" y="1218387"/>
                  <a:pt x="5189437" y="1200239"/>
                  <a:pt x="5135799" y="1164425"/>
                </a:cubicBezTo>
                <a:cubicBezTo>
                  <a:pt x="5029163" y="1146518"/>
                  <a:pt x="4939766" y="1110946"/>
                  <a:pt x="4868250" y="1093040"/>
                </a:cubicBezTo>
                <a:cubicBezTo>
                  <a:pt x="4779492" y="1057226"/>
                  <a:pt x="4636458" y="1056984"/>
                  <a:pt x="4547701" y="1039077"/>
                </a:cubicBezTo>
                <a:cubicBezTo>
                  <a:pt x="4423185" y="1003264"/>
                  <a:pt x="4654976" y="1021171"/>
                  <a:pt x="4654976" y="985357"/>
                </a:cubicBezTo>
                <a:cubicBezTo>
                  <a:pt x="4672855" y="985357"/>
                  <a:pt x="4601338" y="985357"/>
                  <a:pt x="4601338" y="985357"/>
                </a:cubicBezTo>
                <a:cubicBezTo>
                  <a:pt x="4672217" y="949544"/>
                  <a:pt x="4690096" y="985357"/>
                  <a:pt x="4797371" y="985357"/>
                </a:cubicBezTo>
                <a:cubicBezTo>
                  <a:pt x="4833129" y="1021171"/>
                  <a:pt x="4868250" y="985357"/>
                  <a:pt x="4797371" y="985357"/>
                </a:cubicBezTo>
                <a:cubicBezTo>
                  <a:pt x="4779492" y="949544"/>
                  <a:pt x="4654337" y="949786"/>
                  <a:pt x="4761612" y="949786"/>
                </a:cubicBezTo>
                <a:cubicBezTo>
                  <a:pt x="4850370" y="949786"/>
                  <a:pt x="5028524" y="1021171"/>
                  <a:pt x="5100041" y="1003264"/>
                </a:cubicBezTo>
                <a:cubicBezTo>
                  <a:pt x="5117920" y="1021171"/>
                  <a:pt x="5171558" y="1039077"/>
                  <a:pt x="5207316" y="1039077"/>
                </a:cubicBezTo>
                <a:cubicBezTo>
                  <a:pt x="5207316" y="1056984"/>
                  <a:pt x="5278194" y="1021171"/>
                  <a:pt x="5207316" y="1039077"/>
                </a:cubicBezTo>
                <a:cubicBezTo>
                  <a:pt x="5189437" y="1021171"/>
                  <a:pt x="5135799" y="1003264"/>
                  <a:pt x="5100041" y="1003264"/>
                </a:cubicBezTo>
                <a:cubicBezTo>
                  <a:pt x="4975525" y="949544"/>
                  <a:pt x="4833129" y="931637"/>
                  <a:pt x="4672855" y="913488"/>
                </a:cubicBezTo>
                <a:cubicBezTo>
                  <a:pt x="5100041" y="913488"/>
                  <a:pt x="5403349" y="1003264"/>
                  <a:pt x="5741778" y="1110946"/>
                </a:cubicBezTo>
                <a:cubicBezTo>
                  <a:pt x="5991449" y="1200481"/>
                  <a:pt x="6258360" y="1307679"/>
                  <a:pt x="6490152" y="1415362"/>
                </a:cubicBezTo>
                <a:cubicBezTo>
                  <a:pt x="6882218" y="1576523"/>
                  <a:pt x="7149767" y="1773740"/>
                  <a:pt x="7488196" y="1970956"/>
                </a:cubicBezTo>
                <a:cubicBezTo>
                  <a:pt x="7523954" y="2006770"/>
                  <a:pt x="7772986" y="2167689"/>
                  <a:pt x="7808745" y="2167689"/>
                </a:cubicBezTo>
                <a:cubicBezTo>
                  <a:pt x="7826624" y="2167689"/>
                  <a:pt x="7808745" y="2149782"/>
                  <a:pt x="7790866" y="2149782"/>
                </a:cubicBezTo>
                <a:cubicBezTo>
                  <a:pt x="7719349" y="2096062"/>
                  <a:pt x="7576953" y="1988863"/>
                  <a:pt x="7523954" y="1970956"/>
                </a:cubicBezTo>
                <a:cubicBezTo>
                  <a:pt x="7184887" y="1720019"/>
                  <a:pt x="6917976" y="1558858"/>
                  <a:pt x="6543789" y="1361642"/>
                </a:cubicBezTo>
                <a:cubicBezTo>
                  <a:pt x="6098085" y="1128853"/>
                  <a:pt x="5634503" y="985599"/>
                  <a:pt x="5117920" y="824196"/>
                </a:cubicBezTo>
                <a:cubicBezTo>
                  <a:pt x="5082162" y="824196"/>
                  <a:pt x="5011283" y="806047"/>
                  <a:pt x="4993404" y="806047"/>
                </a:cubicBezTo>
                <a:cubicBezTo>
                  <a:pt x="4993404" y="806047"/>
                  <a:pt x="5100041" y="806047"/>
                  <a:pt x="5011283" y="788141"/>
                </a:cubicBezTo>
                <a:cubicBezTo>
                  <a:pt x="4939766" y="770234"/>
                  <a:pt x="4761612" y="734662"/>
                  <a:pt x="4725854" y="716755"/>
                </a:cubicBezTo>
                <a:cubicBezTo>
                  <a:pt x="5189437" y="770476"/>
                  <a:pt x="5581503" y="895581"/>
                  <a:pt x="5990810" y="1039077"/>
                </a:cubicBezTo>
                <a:cubicBezTo>
                  <a:pt x="5990810" y="1039077"/>
                  <a:pt x="5990810" y="1039077"/>
                  <a:pt x="6008689" y="1039077"/>
                </a:cubicBezTo>
                <a:cubicBezTo>
                  <a:pt x="6008689" y="1056984"/>
                  <a:pt x="6026569" y="1039077"/>
                  <a:pt x="6044448" y="1056984"/>
                </a:cubicBezTo>
                <a:cubicBezTo>
                  <a:pt x="6044448" y="1039077"/>
                  <a:pt x="6026569" y="1039077"/>
                  <a:pt x="6008689" y="1039077"/>
                </a:cubicBezTo>
                <a:cubicBezTo>
                  <a:pt x="6008689" y="1021171"/>
                  <a:pt x="5990810" y="1039077"/>
                  <a:pt x="5990810" y="1039077"/>
                </a:cubicBezTo>
                <a:cubicBezTo>
                  <a:pt x="5794778" y="931637"/>
                  <a:pt x="5580864" y="877674"/>
                  <a:pt x="5402711" y="788141"/>
                </a:cubicBezTo>
                <a:cubicBezTo>
                  <a:pt x="5438470" y="788141"/>
                  <a:pt x="5402711" y="734420"/>
                  <a:pt x="5402711" y="788141"/>
                </a:cubicBezTo>
                <a:cubicBezTo>
                  <a:pt x="5313953" y="788141"/>
                  <a:pt x="5296074" y="734662"/>
                  <a:pt x="5349711" y="734662"/>
                </a:cubicBezTo>
                <a:cubicBezTo>
                  <a:pt x="5474228" y="734662"/>
                  <a:pt x="5688141" y="842103"/>
                  <a:pt x="5776898" y="842103"/>
                </a:cubicBezTo>
                <a:cubicBezTo>
                  <a:pt x="5776898" y="877916"/>
                  <a:pt x="5794778" y="877916"/>
                  <a:pt x="5794778" y="877916"/>
                </a:cubicBezTo>
                <a:cubicBezTo>
                  <a:pt x="5794778" y="842103"/>
                  <a:pt x="5776898" y="842103"/>
                  <a:pt x="5776898" y="842103"/>
                </a:cubicBezTo>
                <a:cubicBezTo>
                  <a:pt x="5670261" y="806289"/>
                  <a:pt x="5599382" y="788382"/>
                  <a:pt x="5509986" y="734662"/>
                </a:cubicBezTo>
                <a:cubicBezTo>
                  <a:pt x="5474228" y="734662"/>
                  <a:pt x="5189437" y="680700"/>
                  <a:pt x="5189437" y="662793"/>
                </a:cubicBezTo>
                <a:cubicBezTo>
                  <a:pt x="5189437" y="662793"/>
                  <a:pt x="5456348" y="680700"/>
                  <a:pt x="5349711" y="662793"/>
                </a:cubicBezTo>
                <a:cubicBezTo>
                  <a:pt x="5189437" y="609073"/>
                  <a:pt x="5028524" y="591166"/>
                  <a:pt x="4886128" y="555110"/>
                </a:cubicBezTo>
                <a:cubicBezTo>
                  <a:pt x="4877189" y="555110"/>
                  <a:pt x="4857394" y="552207"/>
                  <a:pt x="4834407" y="547609"/>
                </a:cubicBezTo>
                <a:lnTo>
                  <a:pt x="4798648" y="539865"/>
                </a:lnTo>
                <a:lnTo>
                  <a:pt x="5066198" y="573985"/>
                </a:lnTo>
                <a:cubicBezTo>
                  <a:pt x="5333748" y="619236"/>
                  <a:pt x="5554684" y="689653"/>
                  <a:pt x="5794778" y="770234"/>
                </a:cubicBezTo>
                <a:cubicBezTo>
                  <a:pt x="5812656" y="788141"/>
                  <a:pt x="5991449" y="823954"/>
                  <a:pt x="5919932" y="806047"/>
                </a:cubicBezTo>
                <a:cubicBezTo>
                  <a:pt x="5795416" y="734420"/>
                  <a:pt x="5652382" y="680700"/>
                  <a:pt x="5509986" y="644886"/>
                </a:cubicBezTo>
                <a:cubicBezTo>
                  <a:pt x="5652382" y="662793"/>
                  <a:pt x="5759657" y="716755"/>
                  <a:pt x="5902053" y="734662"/>
                </a:cubicBezTo>
                <a:cubicBezTo>
                  <a:pt x="5813295" y="716755"/>
                  <a:pt x="5759657" y="680700"/>
                  <a:pt x="5688141" y="644886"/>
                </a:cubicBezTo>
                <a:cubicBezTo>
                  <a:pt x="5777536" y="644886"/>
                  <a:pt x="5813295" y="680942"/>
                  <a:pt x="5884173" y="698849"/>
                </a:cubicBezTo>
                <a:cubicBezTo>
                  <a:pt x="5902053" y="698849"/>
                  <a:pt x="5937811" y="680942"/>
                  <a:pt x="5990810" y="698849"/>
                </a:cubicBezTo>
                <a:cubicBezTo>
                  <a:pt x="6008689" y="698849"/>
                  <a:pt x="6115965" y="770234"/>
                  <a:pt x="6133206" y="770234"/>
                </a:cubicBezTo>
                <a:cubicBezTo>
                  <a:pt x="6204722" y="734420"/>
                  <a:pt x="6080207" y="716755"/>
                  <a:pt x="6044448" y="716755"/>
                </a:cubicBezTo>
                <a:cubicBezTo>
                  <a:pt x="6044448" y="716755"/>
                  <a:pt x="6044448" y="716755"/>
                  <a:pt x="6098085" y="698849"/>
                </a:cubicBezTo>
                <a:cubicBezTo>
                  <a:pt x="5973569" y="609315"/>
                  <a:pt x="5759657" y="555594"/>
                  <a:pt x="5456348" y="465818"/>
                </a:cubicBezTo>
                <a:cubicBezTo>
                  <a:pt x="5313953" y="430005"/>
                  <a:pt x="4993404" y="358378"/>
                  <a:pt x="4833129" y="322564"/>
                </a:cubicBezTo>
                <a:cubicBezTo>
                  <a:pt x="4833129" y="322564"/>
                  <a:pt x="4690096" y="268602"/>
                  <a:pt x="4761612" y="286508"/>
                </a:cubicBezTo>
                <a:cubicBezTo>
                  <a:pt x="5028524" y="322322"/>
                  <a:pt x="5331832" y="376284"/>
                  <a:pt x="5545744" y="376284"/>
                </a:cubicBezTo>
                <a:cubicBezTo>
                  <a:pt x="5545744" y="376284"/>
                  <a:pt x="5562985" y="358378"/>
                  <a:pt x="5580864" y="376284"/>
                </a:cubicBezTo>
                <a:cubicBezTo>
                  <a:pt x="5652382" y="376284"/>
                  <a:pt x="5706019" y="430247"/>
                  <a:pt x="5776898" y="448154"/>
                </a:cubicBezTo>
                <a:cubicBezTo>
                  <a:pt x="5812656" y="448154"/>
                  <a:pt x="5937811" y="447670"/>
                  <a:pt x="5884173" y="429763"/>
                </a:cubicBezTo>
                <a:cubicBezTo>
                  <a:pt x="5741778" y="358136"/>
                  <a:pt x="5563624" y="358378"/>
                  <a:pt x="5438470" y="268602"/>
                </a:cubicBezTo>
                <a:cubicBezTo>
                  <a:pt x="5242436" y="161161"/>
                  <a:pt x="5581503" y="268602"/>
                  <a:pt x="5688141" y="286508"/>
                </a:cubicBezTo>
                <a:cubicBezTo>
                  <a:pt x="5741778" y="322322"/>
                  <a:pt x="5776898" y="322564"/>
                  <a:pt x="5812656" y="340471"/>
                </a:cubicBezTo>
                <a:cubicBezTo>
                  <a:pt x="5884173" y="358378"/>
                  <a:pt x="6026569" y="394191"/>
                  <a:pt x="5972931" y="376284"/>
                </a:cubicBezTo>
                <a:cubicBezTo>
                  <a:pt x="5884173" y="340471"/>
                  <a:pt x="5812656" y="322322"/>
                  <a:pt x="5759019" y="286508"/>
                </a:cubicBezTo>
                <a:cubicBezTo>
                  <a:pt x="5706019" y="268602"/>
                  <a:pt x="5438470" y="143254"/>
                  <a:pt x="5634503" y="179068"/>
                </a:cubicBezTo>
                <a:cubicBezTo>
                  <a:pt x="5706019" y="214881"/>
                  <a:pt x="5795416" y="250695"/>
                  <a:pt x="5884173" y="268602"/>
                </a:cubicBezTo>
                <a:cubicBezTo>
                  <a:pt x="6151723" y="358378"/>
                  <a:pt x="6418635" y="447670"/>
                  <a:pt x="6650426" y="555110"/>
                </a:cubicBezTo>
                <a:cubicBezTo>
                  <a:pt x="7273645" y="823954"/>
                  <a:pt x="7826624" y="1272108"/>
                  <a:pt x="8378965" y="1612579"/>
                </a:cubicBezTo>
                <a:cubicBezTo>
                  <a:pt x="8646514" y="1791646"/>
                  <a:pt x="8949184" y="1934901"/>
                  <a:pt x="9287613" y="2042341"/>
                </a:cubicBezTo>
                <a:cubicBezTo>
                  <a:pt x="9269733" y="2042341"/>
                  <a:pt x="9269733" y="2042341"/>
                  <a:pt x="9269733" y="2042341"/>
                </a:cubicBezTo>
                <a:cubicBezTo>
                  <a:pt x="9269733" y="2042341"/>
                  <a:pt x="9394888" y="2096304"/>
                  <a:pt x="9430646" y="2096304"/>
                </a:cubicBezTo>
                <a:cubicBezTo>
                  <a:pt x="9590921" y="2132117"/>
                  <a:pt x="9822074" y="2203502"/>
                  <a:pt x="9947229" y="2203502"/>
                </a:cubicBezTo>
                <a:cubicBezTo>
                  <a:pt x="9947229" y="2239316"/>
                  <a:pt x="9982987" y="2221651"/>
                  <a:pt x="10000866" y="2221651"/>
                </a:cubicBezTo>
                <a:cubicBezTo>
                  <a:pt x="10053865" y="2257465"/>
                  <a:pt x="10107503" y="2203744"/>
                  <a:pt x="10000866" y="2221651"/>
                </a:cubicBezTo>
                <a:cubicBezTo>
                  <a:pt x="10000866" y="2203744"/>
                  <a:pt x="9965108" y="2221409"/>
                  <a:pt x="9947229" y="2203502"/>
                </a:cubicBezTo>
                <a:cubicBezTo>
                  <a:pt x="9786954" y="2149782"/>
                  <a:pt x="9626679" y="2150024"/>
                  <a:pt x="9483646" y="2096304"/>
                </a:cubicBezTo>
                <a:cubicBezTo>
                  <a:pt x="9483646" y="2096304"/>
                  <a:pt x="9483646" y="2096304"/>
                  <a:pt x="9519404" y="2096304"/>
                </a:cubicBezTo>
                <a:cubicBezTo>
                  <a:pt x="9501525" y="2078397"/>
                  <a:pt x="9394888" y="2042341"/>
                  <a:pt x="9287613" y="2024435"/>
                </a:cubicBezTo>
                <a:cubicBezTo>
                  <a:pt x="8396844" y="1701870"/>
                  <a:pt x="7844503" y="1146760"/>
                  <a:pt x="7096130" y="716755"/>
                </a:cubicBezTo>
                <a:cubicBezTo>
                  <a:pt x="6864338" y="591408"/>
                  <a:pt x="6596788" y="483725"/>
                  <a:pt x="6347118" y="358378"/>
                </a:cubicBezTo>
                <a:cubicBezTo>
                  <a:pt x="6343286" y="358378"/>
                  <a:pt x="6331793" y="352812"/>
                  <a:pt x="6319022" y="345311"/>
                </a:cubicBezTo>
                <a:lnTo>
                  <a:pt x="6287734" y="326194"/>
                </a:lnTo>
                <a:lnTo>
                  <a:pt x="6395647" y="359588"/>
                </a:lnTo>
                <a:cubicBezTo>
                  <a:pt x="6514416" y="404113"/>
                  <a:pt x="6628077" y="461463"/>
                  <a:pt x="6721943" y="448154"/>
                </a:cubicBezTo>
                <a:cubicBezTo>
                  <a:pt x="6721943" y="483967"/>
                  <a:pt x="6774942" y="448154"/>
                  <a:pt x="6721943" y="448154"/>
                </a:cubicBezTo>
                <a:cubicBezTo>
                  <a:pt x="6596788" y="394433"/>
                  <a:pt x="6436514" y="250695"/>
                  <a:pt x="6276239" y="161161"/>
                </a:cubicBezTo>
                <a:cubicBezTo>
                  <a:pt x="6240481" y="143254"/>
                  <a:pt x="6044448" y="71869"/>
                  <a:pt x="6151085" y="71869"/>
                </a:cubicBezTo>
                <a:cubicBezTo>
                  <a:pt x="6329877" y="107683"/>
                  <a:pt x="6436514" y="179310"/>
                  <a:pt x="6596788" y="215123"/>
                </a:cubicBezTo>
                <a:cubicBezTo>
                  <a:pt x="6596788" y="250937"/>
                  <a:pt x="6668305" y="179310"/>
                  <a:pt x="6596788" y="215123"/>
                </a:cubicBezTo>
                <a:cubicBezTo>
                  <a:pt x="6561668" y="161403"/>
                  <a:pt x="6490152" y="161161"/>
                  <a:pt x="6454393" y="125347"/>
                </a:cubicBezTo>
                <a:cubicBezTo>
                  <a:pt x="6276239" y="35813"/>
                  <a:pt x="6614668" y="161161"/>
                  <a:pt x="6614668" y="161161"/>
                </a:cubicBezTo>
                <a:cubicBezTo>
                  <a:pt x="6668305" y="161161"/>
                  <a:pt x="6525910" y="71869"/>
                  <a:pt x="6525910" y="71869"/>
                </a:cubicBezTo>
                <a:cubicBezTo>
                  <a:pt x="6525910" y="71869"/>
                  <a:pt x="6525910" y="71869"/>
                  <a:pt x="6578909" y="71869"/>
                </a:cubicBezTo>
                <a:cubicBezTo>
                  <a:pt x="6596788" y="36055"/>
                  <a:pt x="6472273" y="35813"/>
                  <a:pt x="6454393" y="0"/>
                </a:cubicBezTo>
                <a:close/>
              </a:path>
            </a:pathLst>
          </a:custGeom>
          <a:pattFill prst="pct5">
            <a:fgClr>
              <a:schemeClr val="tx1"/>
            </a:fgClr>
            <a:bgClr>
              <a:schemeClr val="bg1"/>
            </a:bgClr>
          </a:pattFill>
        </p:spPr>
        <p:txBody>
          <a:bodyPr rtlCol="0">
            <a:noAutofit/>
          </a:bodyPr>
          <a:lstStyle/>
          <a:p>
            <a:pPr lvl="0"/>
            <a:endParaRPr lang="en-US" noProof="0"/>
          </a:p>
        </p:txBody>
      </p:sp>
    </p:spTree>
    <p:extLst>
      <p:ext uri="{BB962C8B-B14F-4D97-AF65-F5344CB8AC3E}">
        <p14:creationId xmlns:p14="http://schemas.microsoft.com/office/powerpoint/2010/main" val="1361830327"/>
      </p:ext>
    </p:extLst>
  </p:cSld>
  <p:clrMapOvr>
    <a:masterClrMapping/>
  </p:clrMapOvr>
  <p:transition spd="slow" advTm="1000">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Brush Stroke 01">
    <p:spTree>
      <p:nvGrpSpPr>
        <p:cNvPr id="1" name=""/>
        <p:cNvGrpSpPr/>
        <p:nvPr/>
      </p:nvGrpSpPr>
      <p:grpSpPr>
        <a:xfrm>
          <a:off x="0" y="0"/>
          <a:ext cx="0" cy="0"/>
          <a:chOff x="0" y="0"/>
          <a:chExt cx="0" cy="0"/>
        </a:xfrm>
      </p:grpSpPr>
      <p:sp>
        <p:nvSpPr>
          <p:cNvPr id="3" name="Picture Placeholder 5"/>
          <p:cNvSpPr>
            <a:spLocks noGrp="1"/>
          </p:cNvSpPr>
          <p:nvPr>
            <p:ph type="pic" sz="quarter" idx="27"/>
          </p:nvPr>
        </p:nvSpPr>
        <p:spPr>
          <a:xfrm>
            <a:off x="5779738" y="634750"/>
            <a:ext cx="5092080" cy="5441486"/>
          </a:xfrm>
          <a:custGeom>
            <a:avLst/>
            <a:gdLst>
              <a:gd name="connsiteX0" fmla="*/ 4081351 w 5662350"/>
              <a:gd name="connsiteY0" fmla="*/ 4981714 h 5441486"/>
              <a:gd name="connsiteX1" fmla="*/ 4082500 w 5662350"/>
              <a:gd name="connsiteY1" fmla="*/ 4982017 h 5441486"/>
              <a:gd name="connsiteX2" fmla="*/ 4084031 w 5662350"/>
              <a:gd name="connsiteY2" fmla="*/ 4982422 h 5441486"/>
              <a:gd name="connsiteX3" fmla="*/ 4086100 w 5662350"/>
              <a:gd name="connsiteY3" fmla="*/ 4982968 h 5441486"/>
              <a:gd name="connsiteX4" fmla="*/ 4091694 w 5662350"/>
              <a:gd name="connsiteY4" fmla="*/ 4984446 h 5441486"/>
              <a:gd name="connsiteX5" fmla="*/ 4088246 w 5662350"/>
              <a:gd name="connsiteY5" fmla="*/ 4983535 h 5441486"/>
              <a:gd name="connsiteX6" fmla="*/ 4086100 w 5662350"/>
              <a:gd name="connsiteY6" fmla="*/ 4982968 h 5441486"/>
              <a:gd name="connsiteX7" fmla="*/ 4084655 w 5662350"/>
              <a:gd name="connsiteY7" fmla="*/ 4982587 h 5441486"/>
              <a:gd name="connsiteX8" fmla="*/ 4084031 w 5662350"/>
              <a:gd name="connsiteY8" fmla="*/ 4982422 h 5441486"/>
              <a:gd name="connsiteX9" fmla="*/ 4991448 w 5662350"/>
              <a:gd name="connsiteY9" fmla="*/ 4579452 h 5441486"/>
              <a:gd name="connsiteX10" fmla="*/ 4989758 w 5662350"/>
              <a:gd name="connsiteY10" fmla="*/ 4581498 h 5441486"/>
              <a:gd name="connsiteX11" fmla="*/ 4988926 w 5662350"/>
              <a:gd name="connsiteY11" fmla="*/ 4581479 h 5441486"/>
              <a:gd name="connsiteX12" fmla="*/ 5050616 w 5662350"/>
              <a:gd name="connsiteY12" fmla="*/ 4482492 h 5441486"/>
              <a:gd name="connsiteX13" fmla="*/ 5056765 w 5662350"/>
              <a:gd name="connsiteY13" fmla="*/ 4483080 h 5441486"/>
              <a:gd name="connsiteX14" fmla="*/ 5049329 w 5662350"/>
              <a:gd name="connsiteY14" fmla="*/ 4487190 h 5441486"/>
              <a:gd name="connsiteX15" fmla="*/ 5036005 w 5662350"/>
              <a:gd name="connsiteY15" fmla="*/ 4485915 h 5441486"/>
              <a:gd name="connsiteX16" fmla="*/ 5049329 w 5662350"/>
              <a:gd name="connsiteY16" fmla="*/ 4487190 h 5441486"/>
              <a:gd name="connsiteX17" fmla="*/ 5034902 w 5662350"/>
              <a:gd name="connsiteY17" fmla="*/ 4489942 h 5441486"/>
              <a:gd name="connsiteX18" fmla="*/ 5183457 w 5662350"/>
              <a:gd name="connsiteY18" fmla="*/ 4281693 h 5441486"/>
              <a:gd name="connsiteX19" fmla="*/ 5182170 w 5662350"/>
              <a:gd name="connsiteY19" fmla="*/ 4286391 h 5441486"/>
              <a:gd name="connsiteX20" fmla="*/ 5183457 w 5662350"/>
              <a:gd name="connsiteY20" fmla="*/ 4281693 h 5441486"/>
              <a:gd name="connsiteX21" fmla="*/ 2812299 w 5662350"/>
              <a:gd name="connsiteY21" fmla="*/ 5178189 h 5441486"/>
              <a:gd name="connsiteX22" fmla="*/ 2833978 w 5662350"/>
              <a:gd name="connsiteY22" fmla="*/ 5171998 h 5441486"/>
              <a:gd name="connsiteX23" fmla="*/ 3011669 w 5662350"/>
              <a:gd name="connsiteY23" fmla="*/ 5141473 h 5441486"/>
              <a:gd name="connsiteX24" fmla="*/ 3619504 w 5662350"/>
              <a:gd name="connsiteY24" fmla="*/ 5041898 h 5441486"/>
              <a:gd name="connsiteX25" fmla="*/ 4377018 w 5662350"/>
              <a:gd name="connsiteY25" fmla="*/ 4918073 h 5441486"/>
              <a:gd name="connsiteX26" fmla="*/ 4361488 w 5662350"/>
              <a:gd name="connsiteY26" fmla="*/ 4924852 h 5441486"/>
              <a:gd name="connsiteX27" fmla="*/ 4186636 w 5662350"/>
              <a:gd name="connsiteY27" fmla="*/ 4968045 h 5441486"/>
              <a:gd name="connsiteX28" fmla="*/ 4226684 w 5662350"/>
              <a:gd name="connsiteY28" fmla="*/ 4967744 h 5441486"/>
              <a:gd name="connsiteX29" fmla="*/ 4175890 w 5662350"/>
              <a:gd name="connsiteY29" fmla="*/ 4984236 h 5441486"/>
              <a:gd name="connsiteX30" fmla="*/ 4107935 w 5662350"/>
              <a:gd name="connsiteY30" fmla="*/ 4994265 h 5441486"/>
              <a:gd name="connsiteX31" fmla="*/ 4112798 w 5662350"/>
              <a:gd name="connsiteY31" fmla="*/ 4999551 h 5441486"/>
              <a:gd name="connsiteX32" fmla="*/ 3804059 w 5662350"/>
              <a:gd name="connsiteY32" fmla="*/ 5055420 h 5441486"/>
              <a:gd name="connsiteX33" fmla="*/ 3188972 w 5662350"/>
              <a:gd name="connsiteY33" fmla="*/ 5158433 h 5441486"/>
              <a:gd name="connsiteX34" fmla="*/ 2845622 w 5662350"/>
              <a:gd name="connsiteY34" fmla="*/ 5198595 h 5441486"/>
              <a:gd name="connsiteX35" fmla="*/ 2970704 w 5662350"/>
              <a:gd name="connsiteY35" fmla="*/ 5171990 h 5441486"/>
              <a:gd name="connsiteX36" fmla="*/ 2812299 w 5662350"/>
              <a:gd name="connsiteY36" fmla="*/ 5178189 h 5441486"/>
              <a:gd name="connsiteX37" fmla="*/ 2836668 w 5662350"/>
              <a:gd name="connsiteY37" fmla="*/ 5154944 h 5441486"/>
              <a:gd name="connsiteX38" fmla="*/ 2836052 w 5662350"/>
              <a:gd name="connsiteY38" fmla="*/ 5155407 h 5441486"/>
              <a:gd name="connsiteX39" fmla="*/ 2836495 w 5662350"/>
              <a:gd name="connsiteY39" fmla="*/ 5155074 h 5441486"/>
              <a:gd name="connsiteX40" fmla="*/ 2847114 w 5662350"/>
              <a:gd name="connsiteY40" fmla="*/ 5147083 h 5441486"/>
              <a:gd name="connsiteX41" fmla="*/ 2837675 w 5662350"/>
              <a:gd name="connsiteY41" fmla="*/ 5154186 h 5441486"/>
              <a:gd name="connsiteX42" fmla="*/ 2836668 w 5662350"/>
              <a:gd name="connsiteY42" fmla="*/ 5154944 h 5441486"/>
              <a:gd name="connsiteX43" fmla="*/ 2839887 w 5662350"/>
              <a:gd name="connsiteY43" fmla="*/ 5152521 h 5441486"/>
              <a:gd name="connsiteX44" fmla="*/ 2852139 w 5662350"/>
              <a:gd name="connsiteY44" fmla="*/ 5143572 h 5441486"/>
              <a:gd name="connsiteX45" fmla="*/ 2851595 w 5662350"/>
              <a:gd name="connsiteY45" fmla="*/ 5143952 h 5441486"/>
              <a:gd name="connsiteX46" fmla="*/ 2847114 w 5662350"/>
              <a:gd name="connsiteY46" fmla="*/ 5147083 h 5441486"/>
              <a:gd name="connsiteX47" fmla="*/ 2849309 w 5662350"/>
              <a:gd name="connsiteY47" fmla="*/ 5145549 h 5441486"/>
              <a:gd name="connsiteX48" fmla="*/ 2853699 w 5662350"/>
              <a:gd name="connsiteY48" fmla="*/ 5142482 h 5441486"/>
              <a:gd name="connsiteX49" fmla="*/ 2852967 w 5662350"/>
              <a:gd name="connsiteY49" fmla="*/ 5142993 h 5441486"/>
              <a:gd name="connsiteX50" fmla="*/ 2852139 w 5662350"/>
              <a:gd name="connsiteY50" fmla="*/ 5143572 h 5441486"/>
              <a:gd name="connsiteX51" fmla="*/ 2556349 w 5662350"/>
              <a:gd name="connsiteY51" fmla="*/ 5226030 h 5441486"/>
              <a:gd name="connsiteX52" fmla="*/ 2555785 w 5662350"/>
              <a:gd name="connsiteY52" fmla="*/ 5226742 h 5441486"/>
              <a:gd name="connsiteX53" fmla="*/ 2555332 w 5662350"/>
              <a:gd name="connsiteY53" fmla="*/ 5227313 h 5441486"/>
              <a:gd name="connsiteX54" fmla="*/ 2559400 w 5662350"/>
              <a:gd name="connsiteY54" fmla="*/ 5222181 h 5441486"/>
              <a:gd name="connsiteX55" fmla="*/ 2556349 w 5662350"/>
              <a:gd name="connsiteY55" fmla="*/ 5226030 h 5441486"/>
              <a:gd name="connsiteX56" fmla="*/ 2558044 w 5662350"/>
              <a:gd name="connsiteY56" fmla="*/ 5223891 h 5441486"/>
              <a:gd name="connsiteX57" fmla="*/ 5478295 w 5662350"/>
              <a:gd name="connsiteY57" fmla="*/ 3965318 h 5441486"/>
              <a:gd name="connsiteX58" fmla="*/ 5478607 w 5662350"/>
              <a:gd name="connsiteY58" fmla="*/ 3968318 h 5441486"/>
              <a:gd name="connsiteX59" fmla="*/ 5492009 w 5662350"/>
              <a:gd name="connsiteY59" fmla="*/ 3965467 h 5441486"/>
              <a:gd name="connsiteX60" fmla="*/ 5478295 w 5662350"/>
              <a:gd name="connsiteY60" fmla="*/ 3965318 h 5441486"/>
              <a:gd name="connsiteX61" fmla="*/ 2513604 w 5662350"/>
              <a:gd name="connsiteY61" fmla="*/ 5226667 h 5441486"/>
              <a:gd name="connsiteX62" fmla="*/ 2525423 w 5662350"/>
              <a:gd name="connsiteY62" fmla="*/ 5227195 h 5441486"/>
              <a:gd name="connsiteX63" fmla="*/ 2510812 w 5662350"/>
              <a:gd name="connsiteY63" fmla="*/ 5230619 h 5441486"/>
              <a:gd name="connsiteX64" fmla="*/ 2513604 w 5662350"/>
              <a:gd name="connsiteY64" fmla="*/ 5226667 h 5441486"/>
              <a:gd name="connsiteX65" fmla="*/ 2496839 w 5662350"/>
              <a:gd name="connsiteY65" fmla="*/ 5229799 h 5441486"/>
              <a:gd name="connsiteX66" fmla="*/ 2510812 w 5662350"/>
              <a:gd name="connsiteY66" fmla="*/ 5230619 h 5441486"/>
              <a:gd name="connsiteX67" fmla="*/ 2491261 w 5662350"/>
              <a:gd name="connsiteY67" fmla="*/ 5232882 h 5441486"/>
              <a:gd name="connsiteX68" fmla="*/ 2496839 w 5662350"/>
              <a:gd name="connsiteY68" fmla="*/ 5229799 h 5441486"/>
              <a:gd name="connsiteX69" fmla="*/ 2481772 w 5662350"/>
              <a:gd name="connsiteY69" fmla="*/ 5232490 h 5441486"/>
              <a:gd name="connsiteX70" fmla="*/ 2491261 w 5662350"/>
              <a:gd name="connsiteY70" fmla="*/ 5232882 h 5441486"/>
              <a:gd name="connsiteX71" fmla="*/ 2476835 w 5662350"/>
              <a:gd name="connsiteY71" fmla="*/ 5235634 h 5441486"/>
              <a:gd name="connsiteX72" fmla="*/ 2481772 w 5662350"/>
              <a:gd name="connsiteY72" fmla="*/ 5232490 h 5441486"/>
              <a:gd name="connsiteX73" fmla="*/ 5398035 w 5662350"/>
              <a:gd name="connsiteY73" fmla="*/ 3984091 h 5441486"/>
              <a:gd name="connsiteX74" fmla="*/ 5393651 w 5662350"/>
              <a:gd name="connsiteY74" fmla="*/ 3990495 h 5441486"/>
              <a:gd name="connsiteX75" fmla="*/ 5474010 w 5662350"/>
              <a:gd name="connsiteY75" fmla="*/ 3985096 h 5441486"/>
              <a:gd name="connsiteX76" fmla="*/ 5443421 w 5662350"/>
              <a:gd name="connsiteY76" fmla="*/ 3973905 h 5441486"/>
              <a:gd name="connsiteX77" fmla="*/ 5398035 w 5662350"/>
              <a:gd name="connsiteY77" fmla="*/ 3984091 h 5441486"/>
              <a:gd name="connsiteX78" fmla="*/ 2462862 w 5662350"/>
              <a:gd name="connsiteY78" fmla="*/ 5234813 h 5441486"/>
              <a:gd name="connsiteX79" fmla="*/ 2476835 w 5662350"/>
              <a:gd name="connsiteY79" fmla="*/ 5235634 h 5441486"/>
              <a:gd name="connsiteX80" fmla="*/ 2457284 w 5662350"/>
              <a:gd name="connsiteY80" fmla="*/ 5237895 h 5441486"/>
              <a:gd name="connsiteX81" fmla="*/ 2462862 w 5662350"/>
              <a:gd name="connsiteY81" fmla="*/ 5234813 h 5441486"/>
              <a:gd name="connsiteX82" fmla="*/ 2448179 w 5662350"/>
              <a:gd name="connsiteY82" fmla="*/ 5237541 h 5441486"/>
              <a:gd name="connsiteX83" fmla="*/ 2457284 w 5662350"/>
              <a:gd name="connsiteY83" fmla="*/ 5237895 h 5441486"/>
              <a:gd name="connsiteX84" fmla="*/ 2442858 w 5662350"/>
              <a:gd name="connsiteY84" fmla="*/ 5240648 h 5441486"/>
              <a:gd name="connsiteX85" fmla="*/ 2448179 w 5662350"/>
              <a:gd name="connsiteY85" fmla="*/ 5237541 h 5441486"/>
              <a:gd name="connsiteX86" fmla="*/ 2428861 w 5662350"/>
              <a:gd name="connsiteY86" fmla="*/ 5239912 h 5441486"/>
              <a:gd name="connsiteX87" fmla="*/ 2442858 w 5662350"/>
              <a:gd name="connsiteY87" fmla="*/ 5240648 h 5441486"/>
              <a:gd name="connsiteX88" fmla="*/ 2423123 w 5662350"/>
              <a:gd name="connsiteY88" fmla="*/ 5243581 h 5441486"/>
              <a:gd name="connsiteX89" fmla="*/ 2428861 w 5662350"/>
              <a:gd name="connsiteY89" fmla="*/ 5239912 h 5441486"/>
              <a:gd name="connsiteX90" fmla="*/ 2389145 w 5662350"/>
              <a:gd name="connsiteY90" fmla="*/ 5248596 h 5441486"/>
              <a:gd name="connsiteX91" fmla="*/ 2423123 w 5662350"/>
              <a:gd name="connsiteY91" fmla="*/ 5243581 h 5441486"/>
              <a:gd name="connsiteX92" fmla="*/ 2389145 w 5662350"/>
              <a:gd name="connsiteY92" fmla="*/ 5248596 h 5441486"/>
              <a:gd name="connsiteX93" fmla="*/ 2355168 w 5662350"/>
              <a:gd name="connsiteY93" fmla="*/ 5253611 h 5441486"/>
              <a:gd name="connsiteX94" fmla="*/ 2389145 w 5662350"/>
              <a:gd name="connsiteY94" fmla="*/ 5248596 h 5441486"/>
              <a:gd name="connsiteX95" fmla="*/ 2355168 w 5662350"/>
              <a:gd name="connsiteY95" fmla="*/ 5253611 h 5441486"/>
              <a:gd name="connsiteX96" fmla="*/ 2340274 w 5662350"/>
              <a:gd name="connsiteY96" fmla="*/ 5252789 h 5441486"/>
              <a:gd name="connsiteX97" fmla="*/ 2355168 w 5662350"/>
              <a:gd name="connsiteY97" fmla="*/ 5253611 h 5441486"/>
              <a:gd name="connsiteX98" fmla="*/ 2334408 w 5662350"/>
              <a:gd name="connsiteY98" fmla="*/ 5256446 h 5441486"/>
              <a:gd name="connsiteX99" fmla="*/ 2340274 w 5662350"/>
              <a:gd name="connsiteY99" fmla="*/ 5252789 h 5441486"/>
              <a:gd name="connsiteX100" fmla="*/ 2300431 w 5662350"/>
              <a:gd name="connsiteY100" fmla="*/ 5261461 h 5441486"/>
              <a:gd name="connsiteX101" fmla="*/ 2334408 w 5662350"/>
              <a:gd name="connsiteY101" fmla="*/ 5256446 h 5441486"/>
              <a:gd name="connsiteX102" fmla="*/ 2300431 w 5662350"/>
              <a:gd name="connsiteY102" fmla="*/ 5261461 h 5441486"/>
              <a:gd name="connsiteX103" fmla="*/ 5595865 w 5662350"/>
              <a:gd name="connsiteY103" fmla="*/ 3844909 h 5441486"/>
              <a:gd name="connsiteX104" fmla="*/ 5595900 w 5662350"/>
              <a:gd name="connsiteY104" fmla="*/ 3847302 h 5441486"/>
              <a:gd name="connsiteX105" fmla="*/ 5609302 w 5662350"/>
              <a:gd name="connsiteY105" fmla="*/ 3844451 h 5441486"/>
              <a:gd name="connsiteX106" fmla="*/ 5595865 w 5662350"/>
              <a:gd name="connsiteY106" fmla="*/ 3844909 h 5441486"/>
              <a:gd name="connsiteX107" fmla="*/ 1999864 w 5662350"/>
              <a:gd name="connsiteY107" fmla="*/ 5375421 h 5441486"/>
              <a:gd name="connsiteX108" fmla="*/ 2029007 w 5662350"/>
              <a:gd name="connsiteY108" fmla="*/ 5372566 h 5441486"/>
              <a:gd name="connsiteX109" fmla="*/ 2532298 w 5662350"/>
              <a:gd name="connsiteY109" fmla="*/ 5321935 h 5441486"/>
              <a:gd name="connsiteX110" fmla="*/ 2658578 w 5662350"/>
              <a:gd name="connsiteY110" fmla="*/ 5308836 h 5441486"/>
              <a:gd name="connsiteX111" fmla="*/ 2679864 w 5662350"/>
              <a:gd name="connsiteY111" fmla="*/ 5307039 h 5441486"/>
              <a:gd name="connsiteX112" fmla="*/ 3339228 w 5662350"/>
              <a:gd name="connsiteY112" fmla="*/ 5257274 h 5441486"/>
              <a:gd name="connsiteX113" fmla="*/ 2112176 w 5662350"/>
              <a:gd name="connsiteY113" fmla="*/ 5365615 h 5441486"/>
              <a:gd name="connsiteX114" fmla="*/ 2775244 w 5662350"/>
              <a:gd name="connsiteY114" fmla="*/ 5000708 h 5441486"/>
              <a:gd name="connsiteX115" fmla="*/ 2900173 w 5662350"/>
              <a:gd name="connsiteY115" fmla="*/ 4999624 h 5441486"/>
              <a:gd name="connsiteX116" fmla="*/ 2775244 w 5662350"/>
              <a:gd name="connsiteY116" fmla="*/ 5000708 h 5441486"/>
              <a:gd name="connsiteX117" fmla="*/ 5537984 w 5662350"/>
              <a:gd name="connsiteY117" fmla="*/ 3747449 h 5441486"/>
              <a:gd name="connsiteX118" fmla="*/ 5552319 w 5662350"/>
              <a:gd name="connsiteY118" fmla="*/ 3745334 h 5441486"/>
              <a:gd name="connsiteX119" fmla="*/ 5538917 w 5662350"/>
              <a:gd name="connsiteY119" fmla="*/ 3748184 h 5441486"/>
              <a:gd name="connsiteX120" fmla="*/ 5537984 w 5662350"/>
              <a:gd name="connsiteY120" fmla="*/ 3747449 h 5441486"/>
              <a:gd name="connsiteX121" fmla="*/ 5572708 w 5662350"/>
              <a:gd name="connsiteY121" fmla="*/ 3716980 h 5441486"/>
              <a:gd name="connsiteX122" fmla="*/ 5571420 w 5662350"/>
              <a:gd name="connsiteY122" fmla="*/ 3721678 h 5441486"/>
              <a:gd name="connsiteX123" fmla="*/ 2546553 w 5662350"/>
              <a:gd name="connsiteY123" fmla="*/ 4999942 h 5441486"/>
              <a:gd name="connsiteX124" fmla="*/ 2911200 w 5662350"/>
              <a:gd name="connsiteY124" fmla="*/ 4951594 h 5441486"/>
              <a:gd name="connsiteX125" fmla="*/ 2706181 w 5662350"/>
              <a:gd name="connsiteY125" fmla="*/ 4969536 h 5441486"/>
              <a:gd name="connsiteX126" fmla="*/ 2546553 w 5662350"/>
              <a:gd name="connsiteY126" fmla="*/ 4999942 h 5441486"/>
              <a:gd name="connsiteX127" fmla="*/ 5486853 w 5662350"/>
              <a:gd name="connsiteY127" fmla="*/ 3696371 h 5441486"/>
              <a:gd name="connsiteX128" fmla="*/ 5482045 w 5662350"/>
              <a:gd name="connsiteY128" fmla="*/ 3699526 h 5441486"/>
              <a:gd name="connsiteX129" fmla="*/ 5481540 w 5662350"/>
              <a:gd name="connsiteY129" fmla="*/ 3699508 h 5441486"/>
              <a:gd name="connsiteX130" fmla="*/ 5473452 w 5662350"/>
              <a:gd name="connsiteY130" fmla="*/ 3699221 h 5441486"/>
              <a:gd name="connsiteX131" fmla="*/ 5481540 w 5662350"/>
              <a:gd name="connsiteY131" fmla="*/ 3699508 h 5441486"/>
              <a:gd name="connsiteX132" fmla="*/ 5479325 w 5662350"/>
              <a:gd name="connsiteY132" fmla="*/ 3700816 h 5441486"/>
              <a:gd name="connsiteX133" fmla="*/ 5473452 w 5662350"/>
              <a:gd name="connsiteY133" fmla="*/ 3699221 h 5441486"/>
              <a:gd name="connsiteX134" fmla="*/ 2374208 w 5662350"/>
              <a:gd name="connsiteY134" fmla="*/ 4979827 h 5441486"/>
              <a:gd name="connsiteX135" fmla="*/ 2378700 w 5662350"/>
              <a:gd name="connsiteY135" fmla="*/ 4979664 h 5441486"/>
              <a:gd name="connsiteX136" fmla="*/ 2380307 w 5662350"/>
              <a:gd name="connsiteY136" fmla="*/ 4979685 h 5441486"/>
              <a:gd name="connsiteX137" fmla="*/ 2380184 w 5662350"/>
              <a:gd name="connsiteY137" fmla="*/ 4979717 h 5441486"/>
              <a:gd name="connsiteX138" fmla="*/ 2374208 w 5662350"/>
              <a:gd name="connsiteY138" fmla="*/ 4979827 h 5441486"/>
              <a:gd name="connsiteX139" fmla="*/ 1279351 w 5662350"/>
              <a:gd name="connsiteY139" fmla="*/ 5441344 h 5441486"/>
              <a:gd name="connsiteX140" fmla="*/ 1925898 w 5662350"/>
              <a:gd name="connsiteY140" fmla="*/ 5381878 h 5441486"/>
              <a:gd name="connsiteX141" fmla="*/ 1999864 w 5662350"/>
              <a:gd name="connsiteY141" fmla="*/ 5375421 h 5441486"/>
              <a:gd name="connsiteX142" fmla="*/ 1864536 w 5662350"/>
              <a:gd name="connsiteY142" fmla="*/ 5388677 h 5441486"/>
              <a:gd name="connsiteX143" fmla="*/ 1279351 w 5662350"/>
              <a:gd name="connsiteY143" fmla="*/ 5441344 h 5441486"/>
              <a:gd name="connsiteX144" fmla="*/ 5424072 w 5662350"/>
              <a:gd name="connsiteY144" fmla="*/ 3664487 h 5441486"/>
              <a:gd name="connsiteX145" fmla="*/ 5423664 w 5662350"/>
              <a:gd name="connsiteY145" fmla="*/ 3665973 h 5441486"/>
              <a:gd name="connsiteX146" fmla="*/ 5422862 w 5662350"/>
              <a:gd name="connsiteY146" fmla="*/ 3668899 h 5441486"/>
              <a:gd name="connsiteX147" fmla="*/ 5424854 w 5662350"/>
              <a:gd name="connsiteY147" fmla="*/ 3661629 h 5441486"/>
              <a:gd name="connsiteX148" fmla="*/ 5424072 w 5662350"/>
              <a:gd name="connsiteY148" fmla="*/ 3664487 h 5441486"/>
              <a:gd name="connsiteX149" fmla="*/ 5424499 w 5662350"/>
              <a:gd name="connsiteY149" fmla="*/ 3662925 h 5441486"/>
              <a:gd name="connsiteX150" fmla="*/ 5425267 w 5662350"/>
              <a:gd name="connsiteY150" fmla="*/ 3660122 h 5441486"/>
              <a:gd name="connsiteX151" fmla="*/ 5424854 w 5662350"/>
              <a:gd name="connsiteY151" fmla="*/ 3661629 h 5441486"/>
              <a:gd name="connsiteX152" fmla="*/ 5425000 w 5662350"/>
              <a:gd name="connsiteY152" fmla="*/ 3661097 h 5441486"/>
              <a:gd name="connsiteX153" fmla="*/ 5387333 w 5662350"/>
              <a:gd name="connsiteY153" fmla="*/ 3656546 h 5441486"/>
              <a:gd name="connsiteX154" fmla="*/ 5420207 w 5662350"/>
              <a:gd name="connsiteY154" fmla="*/ 3655559 h 5441486"/>
              <a:gd name="connsiteX155" fmla="*/ 5387333 w 5662350"/>
              <a:gd name="connsiteY155" fmla="*/ 3656546 h 5441486"/>
              <a:gd name="connsiteX156" fmla="*/ 1376358 w 5662350"/>
              <a:gd name="connsiteY156" fmla="*/ 5321734 h 5441486"/>
              <a:gd name="connsiteX157" fmla="*/ 1412358 w 5662350"/>
              <a:gd name="connsiteY157" fmla="*/ 5312877 h 5441486"/>
              <a:gd name="connsiteX158" fmla="*/ 1398772 w 5662350"/>
              <a:gd name="connsiteY158" fmla="*/ 5316399 h 5441486"/>
              <a:gd name="connsiteX159" fmla="*/ 1376358 w 5662350"/>
              <a:gd name="connsiteY159" fmla="*/ 5321734 h 5441486"/>
              <a:gd name="connsiteX160" fmla="*/ 1290237 w 5662350"/>
              <a:gd name="connsiteY160" fmla="*/ 5337579 h 5441486"/>
              <a:gd name="connsiteX161" fmla="*/ 1288300 w 5662350"/>
              <a:gd name="connsiteY161" fmla="*/ 5339579 h 5441486"/>
              <a:gd name="connsiteX162" fmla="*/ 1311531 w 5662350"/>
              <a:gd name="connsiteY162" fmla="*/ 5350755 h 5441486"/>
              <a:gd name="connsiteX163" fmla="*/ 1290237 w 5662350"/>
              <a:gd name="connsiteY163" fmla="*/ 5337579 h 5441486"/>
              <a:gd name="connsiteX164" fmla="*/ 2736277 w 5662350"/>
              <a:gd name="connsiteY164" fmla="*/ 4713628 h 5441486"/>
              <a:gd name="connsiteX165" fmla="*/ 2748038 w 5662350"/>
              <a:gd name="connsiteY165" fmla="*/ 4712463 h 5441486"/>
              <a:gd name="connsiteX166" fmla="*/ 2793254 w 5662350"/>
              <a:gd name="connsiteY166" fmla="*/ 4714732 h 5441486"/>
              <a:gd name="connsiteX167" fmla="*/ 2801379 w 5662350"/>
              <a:gd name="connsiteY167" fmla="*/ 4715954 h 5441486"/>
              <a:gd name="connsiteX168" fmla="*/ 2792607 w 5662350"/>
              <a:gd name="connsiteY168" fmla="*/ 4715968 h 5441486"/>
              <a:gd name="connsiteX169" fmla="*/ 2736277 w 5662350"/>
              <a:gd name="connsiteY169" fmla="*/ 4713628 h 5441486"/>
              <a:gd name="connsiteX170" fmla="*/ 2372551 w 5662350"/>
              <a:gd name="connsiteY170" fmla="*/ 4866957 h 5441486"/>
              <a:gd name="connsiteX171" fmla="*/ 2466710 w 5662350"/>
              <a:gd name="connsiteY171" fmla="*/ 4859827 h 5441486"/>
              <a:gd name="connsiteX172" fmla="*/ 2498947 w 5662350"/>
              <a:gd name="connsiteY172" fmla="*/ 4859858 h 5441486"/>
              <a:gd name="connsiteX173" fmla="*/ 2498230 w 5662350"/>
              <a:gd name="connsiteY173" fmla="*/ 4863038 h 5441486"/>
              <a:gd name="connsiteX174" fmla="*/ 5191007 w 5662350"/>
              <a:gd name="connsiteY174" fmla="*/ 3659117 h 5441486"/>
              <a:gd name="connsiteX175" fmla="*/ 5208528 w 5662350"/>
              <a:gd name="connsiteY175" fmla="*/ 3659428 h 5441486"/>
              <a:gd name="connsiteX176" fmla="*/ 5216456 w 5662350"/>
              <a:gd name="connsiteY176" fmla="*/ 3661390 h 5441486"/>
              <a:gd name="connsiteX177" fmla="*/ 5243483 w 5662350"/>
              <a:gd name="connsiteY177" fmla="*/ 3668092 h 5441486"/>
              <a:gd name="connsiteX178" fmla="*/ 5208773 w 5662350"/>
              <a:gd name="connsiteY178" fmla="*/ 3663668 h 5441486"/>
              <a:gd name="connsiteX179" fmla="*/ 5191007 w 5662350"/>
              <a:gd name="connsiteY179" fmla="*/ 3659117 h 5441486"/>
              <a:gd name="connsiteX180" fmla="*/ 1498584 w 5662350"/>
              <a:gd name="connsiteY180" fmla="*/ 5145250 h 5441486"/>
              <a:gd name="connsiteX181" fmla="*/ 1500708 w 5662350"/>
              <a:gd name="connsiteY181" fmla="*/ 5145811 h 5441486"/>
              <a:gd name="connsiteX182" fmla="*/ 1504155 w 5662350"/>
              <a:gd name="connsiteY182" fmla="*/ 5146722 h 5441486"/>
              <a:gd name="connsiteX183" fmla="*/ 1493812 w 5662350"/>
              <a:gd name="connsiteY183" fmla="*/ 5143989 h 5441486"/>
              <a:gd name="connsiteX184" fmla="*/ 1494961 w 5662350"/>
              <a:gd name="connsiteY184" fmla="*/ 5144292 h 5441486"/>
              <a:gd name="connsiteX185" fmla="*/ 1498584 w 5662350"/>
              <a:gd name="connsiteY185" fmla="*/ 5145250 h 5441486"/>
              <a:gd name="connsiteX186" fmla="*/ 1497116 w 5662350"/>
              <a:gd name="connsiteY186" fmla="*/ 5144862 h 5441486"/>
              <a:gd name="connsiteX187" fmla="*/ 1367628 w 5662350"/>
              <a:gd name="connsiteY187" fmla="*/ 5141862 h 5441486"/>
              <a:gd name="connsiteX188" fmla="*/ 1382117 w 5662350"/>
              <a:gd name="connsiteY188" fmla="*/ 5139180 h 5441486"/>
              <a:gd name="connsiteX189" fmla="*/ 1368532 w 5662350"/>
              <a:gd name="connsiteY189" fmla="*/ 5142702 h 5441486"/>
              <a:gd name="connsiteX190" fmla="*/ 1367628 w 5662350"/>
              <a:gd name="connsiteY190" fmla="*/ 5141862 h 5441486"/>
              <a:gd name="connsiteX191" fmla="*/ 1435956 w 5662350"/>
              <a:gd name="connsiteY191" fmla="*/ 4843820 h 5441486"/>
              <a:gd name="connsiteX192" fmla="*/ 1452705 w 5662350"/>
              <a:gd name="connsiteY192" fmla="*/ 4841059 h 5441486"/>
              <a:gd name="connsiteX193" fmla="*/ 1675610 w 5662350"/>
              <a:gd name="connsiteY193" fmla="*/ 4804985 h 5441486"/>
              <a:gd name="connsiteX194" fmla="*/ 1702519 w 5662350"/>
              <a:gd name="connsiteY194" fmla="*/ 4802737 h 5441486"/>
              <a:gd name="connsiteX195" fmla="*/ 1473766 w 5662350"/>
              <a:gd name="connsiteY195" fmla="*/ 4837725 h 5441486"/>
              <a:gd name="connsiteX196" fmla="*/ 4315784 w 5662350"/>
              <a:gd name="connsiteY196" fmla="*/ 3481235 h 5441486"/>
              <a:gd name="connsiteX197" fmla="*/ 5177421 w 5662350"/>
              <a:gd name="connsiteY197" fmla="*/ 3662638 h 5441486"/>
              <a:gd name="connsiteX198" fmla="*/ 4315784 w 5662350"/>
              <a:gd name="connsiteY198" fmla="*/ 3481235 h 5441486"/>
              <a:gd name="connsiteX199" fmla="*/ 4347761 w 5662350"/>
              <a:gd name="connsiteY199" fmla="*/ 3445389 h 5441486"/>
              <a:gd name="connsiteX200" fmla="*/ 5212824 w 5662350"/>
              <a:gd name="connsiteY200" fmla="*/ 3658658 h 5441486"/>
              <a:gd name="connsiteX201" fmla="*/ 5216494 w 5662350"/>
              <a:gd name="connsiteY201" fmla="*/ 3659569 h 5441486"/>
              <a:gd name="connsiteX202" fmla="*/ 5208528 w 5662350"/>
              <a:gd name="connsiteY202" fmla="*/ 3659428 h 5441486"/>
              <a:gd name="connsiteX203" fmla="*/ 5138055 w 5662350"/>
              <a:gd name="connsiteY203" fmla="*/ 3641987 h 5441486"/>
              <a:gd name="connsiteX204" fmla="*/ 4347761 w 5662350"/>
              <a:gd name="connsiteY204" fmla="*/ 3445389 h 5441486"/>
              <a:gd name="connsiteX205" fmla="*/ 718511 w 5662350"/>
              <a:gd name="connsiteY205" fmla="*/ 4962336 h 5441486"/>
              <a:gd name="connsiteX206" fmla="*/ 1391013 w 5662350"/>
              <a:gd name="connsiteY206" fmla="*/ 4851067 h 5441486"/>
              <a:gd name="connsiteX207" fmla="*/ 1435956 w 5662350"/>
              <a:gd name="connsiteY207" fmla="*/ 4843820 h 5441486"/>
              <a:gd name="connsiteX208" fmla="*/ 1371742 w 5662350"/>
              <a:gd name="connsiteY208" fmla="*/ 4854407 h 5441486"/>
              <a:gd name="connsiteX209" fmla="*/ 718511 w 5662350"/>
              <a:gd name="connsiteY209" fmla="*/ 4962336 h 5441486"/>
              <a:gd name="connsiteX210" fmla="*/ 2819343 w 5662350"/>
              <a:gd name="connsiteY210" fmla="*/ 3822446 h 5441486"/>
              <a:gd name="connsiteX211" fmla="*/ 2817980 w 5662350"/>
              <a:gd name="connsiteY211" fmla="*/ 3825382 h 5441486"/>
              <a:gd name="connsiteX212" fmla="*/ 2844705 w 5662350"/>
              <a:gd name="connsiteY212" fmla="*/ 3823807 h 5441486"/>
              <a:gd name="connsiteX213" fmla="*/ 2819343 w 5662350"/>
              <a:gd name="connsiteY213" fmla="*/ 3822446 h 5441486"/>
              <a:gd name="connsiteX214" fmla="*/ 2793944 w 5662350"/>
              <a:gd name="connsiteY214" fmla="*/ 3815583 h 5441486"/>
              <a:gd name="connsiteX215" fmla="*/ 2793461 w 5662350"/>
              <a:gd name="connsiteY215" fmla="*/ 3818905 h 5441486"/>
              <a:gd name="connsiteX216" fmla="*/ 2814221 w 5662350"/>
              <a:gd name="connsiteY216" fmla="*/ 3816070 h 5441486"/>
              <a:gd name="connsiteX217" fmla="*/ 2793944 w 5662350"/>
              <a:gd name="connsiteY217" fmla="*/ 3815583 h 5441486"/>
              <a:gd name="connsiteX218" fmla="*/ 3203274 w 5662350"/>
              <a:gd name="connsiteY218" fmla="*/ 3619882 h 5441486"/>
              <a:gd name="connsiteX219" fmla="*/ 3199493 w 5662350"/>
              <a:gd name="connsiteY219" fmla="*/ 3622888 h 5441486"/>
              <a:gd name="connsiteX220" fmla="*/ 3219228 w 5662350"/>
              <a:gd name="connsiteY220" fmla="*/ 3619956 h 5441486"/>
              <a:gd name="connsiteX221" fmla="*/ 3203274 w 5662350"/>
              <a:gd name="connsiteY221" fmla="*/ 3619882 h 5441486"/>
              <a:gd name="connsiteX222" fmla="*/ 3173805 w 5662350"/>
              <a:gd name="connsiteY222" fmla="*/ 3612641 h 5441486"/>
              <a:gd name="connsiteX223" fmla="*/ 3169009 w 5662350"/>
              <a:gd name="connsiteY223" fmla="*/ 3615152 h 5441486"/>
              <a:gd name="connsiteX224" fmla="*/ 3195734 w 5662350"/>
              <a:gd name="connsiteY224" fmla="*/ 3613575 h 5441486"/>
              <a:gd name="connsiteX225" fmla="*/ 3173805 w 5662350"/>
              <a:gd name="connsiteY225" fmla="*/ 3612641 h 5441486"/>
              <a:gd name="connsiteX226" fmla="*/ 3130679 w 5662350"/>
              <a:gd name="connsiteY226" fmla="*/ 3604383 h 5441486"/>
              <a:gd name="connsiteX227" fmla="*/ 3126043 w 5662350"/>
              <a:gd name="connsiteY227" fmla="*/ 3606909 h 5441486"/>
              <a:gd name="connsiteX228" fmla="*/ 3151743 w 5662350"/>
              <a:gd name="connsiteY228" fmla="*/ 3605235 h 5441486"/>
              <a:gd name="connsiteX229" fmla="*/ 3130679 w 5662350"/>
              <a:gd name="connsiteY229" fmla="*/ 3604383 h 5441486"/>
              <a:gd name="connsiteX230" fmla="*/ 3088201 w 5662350"/>
              <a:gd name="connsiteY230" fmla="*/ 3599157 h 5441486"/>
              <a:gd name="connsiteX231" fmla="*/ 3114926 w 5662350"/>
              <a:gd name="connsiteY231" fmla="*/ 3597581 h 5441486"/>
              <a:gd name="connsiteX232" fmla="*/ 3088201 w 5662350"/>
              <a:gd name="connsiteY232" fmla="*/ 3599157 h 5441486"/>
              <a:gd name="connsiteX233" fmla="*/ 3043152 w 5662350"/>
              <a:gd name="connsiteY233" fmla="*/ 3581063 h 5441486"/>
              <a:gd name="connsiteX234" fmla="*/ 3045890 w 5662350"/>
              <a:gd name="connsiteY234" fmla="*/ 3582944 h 5441486"/>
              <a:gd name="connsiteX235" fmla="*/ 3049376 w 5662350"/>
              <a:gd name="connsiteY235" fmla="*/ 3585338 h 5441486"/>
              <a:gd name="connsiteX236" fmla="*/ 3052488 w 5662350"/>
              <a:gd name="connsiteY236" fmla="*/ 3587476 h 5441486"/>
              <a:gd name="connsiteX237" fmla="*/ 3046134 w 5662350"/>
              <a:gd name="connsiteY237" fmla="*/ 3583111 h 5441486"/>
              <a:gd name="connsiteX238" fmla="*/ 3045890 w 5662350"/>
              <a:gd name="connsiteY238" fmla="*/ 3582944 h 5441486"/>
              <a:gd name="connsiteX239" fmla="*/ 3044189 w 5662350"/>
              <a:gd name="connsiteY239" fmla="*/ 3581775 h 5441486"/>
              <a:gd name="connsiteX240" fmla="*/ 2991570 w 5662350"/>
              <a:gd name="connsiteY240" fmla="*/ 3573858 h 5441486"/>
              <a:gd name="connsiteX241" fmla="*/ 2990233 w 5662350"/>
              <a:gd name="connsiteY241" fmla="*/ 3576700 h 5441486"/>
              <a:gd name="connsiteX242" fmla="*/ 3016957 w 5662350"/>
              <a:gd name="connsiteY242" fmla="*/ 3575124 h 5441486"/>
              <a:gd name="connsiteX243" fmla="*/ 2991570 w 5662350"/>
              <a:gd name="connsiteY243" fmla="*/ 3573858 h 5441486"/>
              <a:gd name="connsiteX244" fmla="*/ 2959797 w 5662350"/>
              <a:gd name="connsiteY244" fmla="*/ 3566686 h 5441486"/>
              <a:gd name="connsiteX245" fmla="*/ 2959565 w 5662350"/>
              <a:gd name="connsiteY245" fmla="*/ 3569634 h 5441486"/>
              <a:gd name="connsiteX246" fmla="*/ 2980141 w 5662350"/>
              <a:gd name="connsiteY246" fmla="*/ 3567470 h 5441486"/>
              <a:gd name="connsiteX247" fmla="*/ 2959797 w 5662350"/>
              <a:gd name="connsiteY247" fmla="*/ 3566686 h 5441486"/>
              <a:gd name="connsiteX248" fmla="*/ 2456524 w 5662350"/>
              <a:gd name="connsiteY248" fmla="*/ 3770521 h 5441486"/>
              <a:gd name="connsiteX249" fmla="*/ 2453623 w 5662350"/>
              <a:gd name="connsiteY249" fmla="*/ 3773311 h 5441486"/>
              <a:gd name="connsiteX250" fmla="*/ 2468049 w 5662350"/>
              <a:gd name="connsiteY250" fmla="*/ 3770559 h 5441486"/>
              <a:gd name="connsiteX251" fmla="*/ 2456524 w 5662350"/>
              <a:gd name="connsiteY251" fmla="*/ 3770521 h 5441486"/>
              <a:gd name="connsiteX252" fmla="*/ 2486221 w 5662350"/>
              <a:gd name="connsiteY252" fmla="*/ 3739023 h 5441486"/>
              <a:gd name="connsiteX253" fmla="*/ 2482290 w 5662350"/>
              <a:gd name="connsiteY253" fmla="*/ 3741617 h 5441486"/>
              <a:gd name="connsiteX254" fmla="*/ 2509014 w 5662350"/>
              <a:gd name="connsiteY254" fmla="*/ 3740041 h 5441486"/>
              <a:gd name="connsiteX255" fmla="*/ 2486221 w 5662350"/>
              <a:gd name="connsiteY255" fmla="*/ 3739023 h 5441486"/>
              <a:gd name="connsiteX256" fmla="*/ 2846254 w 5662350"/>
              <a:gd name="connsiteY256" fmla="*/ 3580145 h 5441486"/>
              <a:gd name="connsiteX257" fmla="*/ 2913555 w 5662350"/>
              <a:gd name="connsiteY257" fmla="*/ 3595536 h 5441486"/>
              <a:gd name="connsiteX258" fmla="*/ 3053386 w 5662350"/>
              <a:gd name="connsiteY258" fmla="*/ 3630263 h 5441486"/>
              <a:gd name="connsiteX259" fmla="*/ 3104629 w 5662350"/>
              <a:gd name="connsiteY259" fmla="*/ 3635165 h 5441486"/>
              <a:gd name="connsiteX260" fmla="*/ 2988292 w 5662350"/>
              <a:gd name="connsiteY260" fmla="*/ 3606818 h 5441486"/>
              <a:gd name="connsiteX261" fmla="*/ 2846254 w 5662350"/>
              <a:gd name="connsiteY261" fmla="*/ 3580145 h 5441486"/>
              <a:gd name="connsiteX262" fmla="*/ 2466795 w 5662350"/>
              <a:gd name="connsiteY262" fmla="*/ 3733032 h 5441486"/>
              <a:gd name="connsiteX263" fmla="*/ 2463920 w 5662350"/>
              <a:gd name="connsiteY263" fmla="*/ 3735727 h 5441486"/>
              <a:gd name="connsiteX264" fmla="*/ 2478347 w 5662350"/>
              <a:gd name="connsiteY264" fmla="*/ 3732975 h 5441486"/>
              <a:gd name="connsiteX265" fmla="*/ 2466795 w 5662350"/>
              <a:gd name="connsiteY265" fmla="*/ 3733032 h 5441486"/>
              <a:gd name="connsiteX266" fmla="*/ 2429978 w 5662350"/>
              <a:gd name="connsiteY266" fmla="*/ 3725378 h 5441486"/>
              <a:gd name="connsiteX267" fmla="*/ 2427103 w 5662350"/>
              <a:gd name="connsiteY267" fmla="*/ 3728073 h 5441486"/>
              <a:gd name="connsiteX268" fmla="*/ 2441530 w 5662350"/>
              <a:gd name="connsiteY268" fmla="*/ 3725320 h 5441486"/>
              <a:gd name="connsiteX269" fmla="*/ 2429978 w 5662350"/>
              <a:gd name="connsiteY269" fmla="*/ 3725378 h 5441486"/>
              <a:gd name="connsiteX270" fmla="*/ 2782190 w 5662350"/>
              <a:gd name="connsiteY270" fmla="*/ 3562879 h 5441486"/>
              <a:gd name="connsiteX271" fmla="*/ 2778769 w 5662350"/>
              <a:gd name="connsiteY271" fmla="*/ 3565425 h 5441486"/>
              <a:gd name="connsiteX272" fmla="*/ 2802263 w 5662350"/>
              <a:gd name="connsiteY272" fmla="*/ 3571805 h 5441486"/>
              <a:gd name="connsiteX273" fmla="*/ 2782190 w 5662350"/>
              <a:gd name="connsiteY273" fmla="*/ 3562879 h 5441486"/>
              <a:gd name="connsiteX274" fmla="*/ 2406446 w 5662350"/>
              <a:gd name="connsiteY274" fmla="*/ 3718897 h 5441486"/>
              <a:gd name="connsiteX275" fmla="*/ 2402585 w 5662350"/>
              <a:gd name="connsiteY275" fmla="*/ 3721595 h 5441486"/>
              <a:gd name="connsiteX276" fmla="*/ 2423161 w 5662350"/>
              <a:gd name="connsiteY276" fmla="*/ 3719431 h 5441486"/>
              <a:gd name="connsiteX277" fmla="*/ 2406446 w 5662350"/>
              <a:gd name="connsiteY277" fmla="*/ 3718897 h 5441486"/>
              <a:gd name="connsiteX278" fmla="*/ 2382873 w 5662350"/>
              <a:gd name="connsiteY278" fmla="*/ 3712209 h 5441486"/>
              <a:gd name="connsiteX279" fmla="*/ 2379091 w 5662350"/>
              <a:gd name="connsiteY279" fmla="*/ 3715216 h 5441486"/>
              <a:gd name="connsiteX280" fmla="*/ 2398826 w 5662350"/>
              <a:gd name="connsiteY280" fmla="*/ 3712282 h 5441486"/>
              <a:gd name="connsiteX281" fmla="*/ 2382873 w 5662350"/>
              <a:gd name="connsiteY281" fmla="*/ 3712209 h 5441486"/>
              <a:gd name="connsiteX282" fmla="*/ 2238909 w 5662350"/>
              <a:gd name="connsiteY282" fmla="*/ 3758066 h 5441486"/>
              <a:gd name="connsiteX283" fmla="*/ 2236194 w 5662350"/>
              <a:gd name="connsiteY283" fmla="*/ 3760777 h 5441486"/>
              <a:gd name="connsiteX284" fmla="*/ 2249596 w 5662350"/>
              <a:gd name="connsiteY284" fmla="*/ 3757927 h 5441486"/>
              <a:gd name="connsiteX285" fmla="*/ 2238909 w 5662350"/>
              <a:gd name="connsiteY285" fmla="*/ 3758066 h 5441486"/>
              <a:gd name="connsiteX286" fmla="*/ 2171769 w 5662350"/>
              <a:gd name="connsiteY286" fmla="*/ 3738849 h 5441486"/>
              <a:gd name="connsiteX287" fmla="*/ 2168788 w 5662350"/>
              <a:gd name="connsiteY287" fmla="*/ 3741932 h 5441486"/>
              <a:gd name="connsiteX288" fmla="*/ 2183398 w 5662350"/>
              <a:gd name="connsiteY288" fmla="*/ 3738508 h 5441486"/>
              <a:gd name="connsiteX289" fmla="*/ 2171769 w 5662350"/>
              <a:gd name="connsiteY289" fmla="*/ 3738849 h 5441486"/>
              <a:gd name="connsiteX290" fmla="*/ 1961002 w 5662350"/>
              <a:gd name="connsiteY290" fmla="*/ 3717235 h 5441486"/>
              <a:gd name="connsiteX291" fmla="*/ 2039498 w 5662350"/>
              <a:gd name="connsiteY291" fmla="*/ 3737829 h 5441486"/>
              <a:gd name="connsiteX292" fmla="*/ 2556804 w 5662350"/>
              <a:gd name="connsiteY292" fmla="*/ 3872715 h 5441486"/>
              <a:gd name="connsiteX293" fmla="*/ 2601898 w 5662350"/>
              <a:gd name="connsiteY293" fmla="*/ 3877029 h 5441486"/>
              <a:gd name="connsiteX294" fmla="*/ 2576276 w 5662350"/>
              <a:gd name="connsiteY294" fmla="*/ 3874578 h 5441486"/>
              <a:gd name="connsiteX295" fmla="*/ 2112869 w 5662350"/>
              <a:gd name="connsiteY295" fmla="*/ 3757933 h 5441486"/>
              <a:gd name="connsiteX296" fmla="*/ 1961002 w 5662350"/>
              <a:gd name="connsiteY296" fmla="*/ 3717235 h 5441486"/>
              <a:gd name="connsiteX297" fmla="*/ 2005481 w 5662350"/>
              <a:gd name="connsiteY297" fmla="*/ 3646285 h 5441486"/>
              <a:gd name="connsiteX298" fmla="*/ 2006493 w 5662350"/>
              <a:gd name="connsiteY298" fmla="*/ 3646776 h 5441486"/>
              <a:gd name="connsiteX299" fmla="*/ 2005930 w 5662350"/>
              <a:gd name="connsiteY299" fmla="*/ 3649216 h 5441486"/>
              <a:gd name="connsiteX300" fmla="*/ 2053758 w 5662350"/>
              <a:gd name="connsiteY300" fmla="*/ 3662744 h 5441486"/>
              <a:gd name="connsiteX301" fmla="*/ 2193512 w 5662350"/>
              <a:gd name="connsiteY301" fmla="*/ 3701596 h 5441486"/>
              <a:gd name="connsiteX302" fmla="*/ 2241523 w 5662350"/>
              <a:gd name="connsiteY302" fmla="*/ 3714453 h 5441486"/>
              <a:gd name="connsiteX303" fmla="*/ 2266042 w 5662350"/>
              <a:gd name="connsiteY303" fmla="*/ 3720931 h 5441486"/>
              <a:gd name="connsiteX304" fmla="*/ 2418093 w 5662350"/>
              <a:gd name="connsiteY304" fmla="*/ 3760959 h 5441486"/>
              <a:gd name="connsiteX305" fmla="*/ 2266042 w 5662350"/>
              <a:gd name="connsiteY305" fmla="*/ 3720931 h 5441486"/>
              <a:gd name="connsiteX306" fmla="*/ 2241523 w 5662350"/>
              <a:gd name="connsiteY306" fmla="*/ 3714453 h 5441486"/>
              <a:gd name="connsiteX307" fmla="*/ 2194722 w 5662350"/>
              <a:gd name="connsiteY307" fmla="*/ 3675124 h 5441486"/>
              <a:gd name="connsiteX308" fmla="*/ 2024378 w 5662350"/>
              <a:gd name="connsiteY308" fmla="*/ 3650980 h 5441486"/>
              <a:gd name="connsiteX309" fmla="*/ 2009030 w 5662350"/>
              <a:gd name="connsiteY309" fmla="*/ 3648007 h 5441486"/>
              <a:gd name="connsiteX310" fmla="*/ 2006493 w 5662350"/>
              <a:gd name="connsiteY310" fmla="*/ 3646776 h 5441486"/>
              <a:gd name="connsiteX311" fmla="*/ 2006717 w 5662350"/>
              <a:gd name="connsiteY311" fmla="*/ 3645804 h 5441486"/>
              <a:gd name="connsiteX312" fmla="*/ 2005481 w 5662350"/>
              <a:gd name="connsiteY312" fmla="*/ 3646285 h 5441486"/>
              <a:gd name="connsiteX313" fmla="*/ 4085397 w 5662350"/>
              <a:gd name="connsiteY313" fmla="*/ 2600631 h 5441486"/>
              <a:gd name="connsiteX314" fmla="*/ 4085397 w 5662350"/>
              <a:gd name="connsiteY314" fmla="*/ 2635410 h 5441486"/>
              <a:gd name="connsiteX315" fmla="*/ 4110085 w 5662350"/>
              <a:gd name="connsiteY315" fmla="*/ 2629381 h 5441486"/>
              <a:gd name="connsiteX316" fmla="*/ 4197248 w 5662350"/>
              <a:gd name="connsiteY316" fmla="*/ 2599150 h 5441486"/>
              <a:gd name="connsiteX317" fmla="*/ 4176038 w 5662350"/>
              <a:gd name="connsiteY317" fmla="*/ 2580591 h 5441486"/>
              <a:gd name="connsiteX318" fmla="*/ 4200557 w 5662350"/>
              <a:gd name="connsiteY318" fmla="*/ 2587069 h 5441486"/>
              <a:gd name="connsiteX319" fmla="*/ 4176038 w 5662350"/>
              <a:gd name="connsiteY319" fmla="*/ 2580591 h 5441486"/>
              <a:gd name="connsiteX320" fmla="*/ 3605310 w 5662350"/>
              <a:gd name="connsiteY320" fmla="*/ 2769118 h 5441486"/>
              <a:gd name="connsiteX321" fmla="*/ 3616120 w 5662350"/>
              <a:gd name="connsiteY321" fmla="*/ 2770152 h 5441486"/>
              <a:gd name="connsiteX322" fmla="*/ 3629521 w 5662350"/>
              <a:gd name="connsiteY322" fmla="*/ 2767302 h 5441486"/>
              <a:gd name="connsiteX323" fmla="*/ 3642923 w 5662350"/>
              <a:gd name="connsiteY323" fmla="*/ 2764450 h 5441486"/>
              <a:gd name="connsiteX324" fmla="*/ 3657533 w 5662350"/>
              <a:gd name="connsiteY324" fmla="*/ 2761027 h 5441486"/>
              <a:gd name="connsiteX325" fmla="*/ 3670935 w 5662350"/>
              <a:gd name="connsiteY325" fmla="*/ 2758177 h 5441486"/>
              <a:gd name="connsiteX326" fmla="*/ 3657533 w 5662350"/>
              <a:gd name="connsiteY326" fmla="*/ 2761027 h 5441486"/>
              <a:gd name="connsiteX327" fmla="*/ 3642923 w 5662350"/>
              <a:gd name="connsiteY327" fmla="*/ 2764450 h 5441486"/>
              <a:gd name="connsiteX328" fmla="*/ 3629521 w 5662350"/>
              <a:gd name="connsiteY328" fmla="*/ 2767302 h 5441486"/>
              <a:gd name="connsiteX329" fmla="*/ 3616120 w 5662350"/>
              <a:gd name="connsiteY329" fmla="*/ 2770152 h 5441486"/>
              <a:gd name="connsiteX330" fmla="*/ 3605310 w 5662350"/>
              <a:gd name="connsiteY330" fmla="*/ 2769118 h 5441486"/>
              <a:gd name="connsiteX331" fmla="*/ 4085397 w 5662350"/>
              <a:gd name="connsiteY331" fmla="*/ 2550799 h 5441486"/>
              <a:gd name="connsiteX332" fmla="*/ 4085397 w 5662350"/>
              <a:gd name="connsiteY332" fmla="*/ 2559067 h 5441486"/>
              <a:gd name="connsiteX333" fmla="*/ 4110944 w 5662350"/>
              <a:gd name="connsiteY333" fmla="*/ 2557146 h 5441486"/>
              <a:gd name="connsiteX334" fmla="*/ 4088602 w 5662350"/>
              <a:gd name="connsiteY334" fmla="*/ 2563360 h 5441486"/>
              <a:gd name="connsiteX335" fmla="*/ 4085397 w 5662350"/>
              <a:gd name="connsiteY335" fmla="*/ 2564133 h 5441486"/>
              <a:gd name="connsiteX336" fmla="*/ 4085397 w 5662350"/>
              <a:gd name="connsiteY336" fmla="*/ 2579298 h 5441486"/>
              <a:gd name="connsiteX337" fmla="*/ 4114558 w 5662350"/>
              <a:gd name="connsiteY337" fmla="*/ 2570890 h 5441486"/>
              <a:gd name="connsiteX338" fmla="*/ 4136566 w 5662350"/>
              <a:gd name="connsiteY338" fmla="*/ 2559597 h 5441486"/>
              <a:gd name="connsiteX339" fmla="*/ 4110944 w 5662350"/>
              <a:gd name="connsiteY339" fmla="*/ 2557146 h 5441486"/>
              <a:gd name="connsiteX340" fmla="*/ 4114438 w 5662350"/>
              <a:gd name="connsiteY340" fmla="*/ 2544395 h 5441486"/>
              <a:gd name="connsiteX341" fmla="*/ 3265022 w 5662350"/>
              <a:gd name="connsiteY341" fmla="*/ 2800618 h 5441486"/>
              <a:gd name="connsiteX342" fmla="*/ 3267986 w 5662350"/>
              <a:gd name="connsiteY342" fmla="*/ 2800902 h 5441486"/>
              <a:gd name="connsiteX343" fmla="*/ 3266257 w 5662350"/>
              <a:gd name="connsiteY343" fmla="*/ 2800736 h 5441486"/>
              <a:gd name="connsiteX344" fmla="*/ 3262798 w 5662350"/>
              <a:gd name="connsiteY344" fmla="*/ 2800405 h 5441486"/>
              <a:gd name="connsiteX345" fmla="*/ 3265022 w 5662350"/>
              <a:gd name="connsiteY345" fmla="*/ 2800618 h 5441486"/>
              <a:gd name="connsiteX346" fmla="*/ 3263375 w 5662350"/>
              <a:gd name="connsiteY346" fmla="*/ 2800461 h 5441486"/>
              <a:gd name="connsiteX347" fmla="*/ 3246444 w 5662350"/>
              <a:gd name="connsiteY347" fmla="*/ 2799874 h 5441486"/>
              <a:gd name="connsiteX348" fmla="*/ 3254585 w 5662350"/>
              <a:gd name="connsiteY348" fmla="*/ 2803752 h 5441486"/>
              <a:gd name="connsiteX349" fmla="*/ 3241262 w 5662350"/>
              <a:gd name="connsiteY349" fmla="*/ 2802477 h 5441486"/>
              <a:gd name="connsiteX350" fmla="*/ 3246444 w 5662350"/>
              <a:gd name="connsiteY350" fmla="*/ 2799874 h 5441486"/>
              <a:gd name="connsiteX351" fmla="*/ 3187567 w 5662350"/>
              <a:gd name="connsiteY351" fmla="*/ 2737422 h 5441486"/>
              <a:gd name="connsiteX352" fmla="*/ 3221545 w 5662350"/>
              <a:gd name="connsiteY352" fmla="*/ 2732407 h 5441486"/>
              <a:gd name="connsiteX353" fmla="*/ 3187567 w 5662350"/>
              <a:gd name="connsiteY353" fmla="*/ 2737422 h 5441486"/>
              <a:gd name="connsiteX354" fmla="*/ 3153406 w 5662350"/>
              <a:gd name="connsiteY354" fmla="*/ 2743108 h 5441486"/>
              <a:gd name="connsiteX355" fmla="*/ 3187567 w 5662350"/>
              <a:gd name="connsiteY355" fmla="*/ 2737422 h 5441486"/>
              <a:gd name="connsiteX356" fmla="*/ 3153406 w 5662350"/>
              <a:gd name="connsiteY356" fmla="*/ 2743108 h 5441486"/>
              <a:gd name="connsiteX357" fmla="*/ 3140004 w 5662350"/>
              <a:gd name="connsiteY357" fmla="*/ 2745958 h 5441486"/>
              <a:gd name="connsiteX358" fmla="*/ 3153406 w 5662350"/>
              <a:gd name="connsiteY358" fmla="*/ 2743108 h 5441486"/>
              <a:gd name="connsiteX359" fmla="*/ 3140004 w 5662350"/>
              <a:gd name="connsiteY359" fmla="*/ 2745958 h 5441486"/>
              <a:gd name="connsiteX360" fmla="*/ 3125134 w 5662350"/>
              <a:gd name="connsiteY360" fmla="*/ 2745052 h 5441486"/>
              <a:gd name="connsiteX361" fmla="*/ 3140004 w 5662350"/>
              <a:gd name="connsiteY361" fmla="*/ 2745958 h 5441486"/>
              <a:gd name="connsiteX362" fmla="*/ 3119429 w 5662350"/>
              <a:gd name="connsiteY362" fmla="*/ 2748123 h 5441486"/>
              <a:gd name="connsiteX363" fmla="*/ 3125134 w 5662350"/>
              <a:gd name="connsiteY363" fmla="*/ 2745052 h 5441486"/>
              <a:gd name="connsiteX364" fmla="*/ 3110836 w 5662350"/>
              <a:gd name="connsiteY364" fmla="*/ 2747817 h 5441486"/>
              <a:gd name="connsiteX365" fmla="*/ 3119429 w 5662350"/>
              <a:gd name="connsiteY365" fmla="*/ 2748123 h 5441486"/>
              <a:gd name="connsiteX366" fmla="*/ 3106027 w 5662350"/>
              <a:gd name="connsiteY366" fmla="*/ 2750973 h 5441486"/>
              <a:gd name="connsiteX367" fmla="*/ 3110836 w 5662350"/>
              <a:gd name="connsiteY367" fmla="*/ 2747817 h 5441486"/>
              <a:gd name="connsiteX368" fmla="*/ 3091134 w 5662350"/>
              <a:gd name="connsiteY368" fmla="*/ 2750151 h 5441486"/>
              <a:gd name="connsiteX369" fmla="*/ 3106027 w 5662350"/>
              <a:gd name="connsiteY369" fmla="*/ 2750973 h 5441486"/>
              <a:gd name="connsiteX370" fmla="*/ 3085267 w 5662350"/>
              <a:gd name="connsiteY370" fmla="*/ 2753808 h 5441486"/>
              <a:gd name="connsiteX371" fmla="*/ 3091134 w 5662350"/>
              <a:gd name="connsiteY371" fmla="*/ 2750151 h 5441486"/>
              <a:gd name="connsiteX372" fmla="*/ 2741430 w 5662350"/>
              <a:gd name="connsiteY372" fmla="*/ 2891722 h 5441486"/>
              <a:gd name="connsiteX373" fmla="*/ 2730867 w 5662350"/>
              <a:gd name="connsiteY373" fmla="*/ 2907241 h 5441486"/>
              <a:gd name="connsiteX374" fmla="*/ 2885409 w 5662350"/>
              <a:gd name="connsiteY374" fmla="*/ 2888277 h 5441486"/>
              <a:gd name="connsiteX375" fmla="*/ 3660800 w 5662350"/>
              <a:gd name="connsiteY375" fmla="*/ 2750244 h 5441486"/>
              <a:gd name="connsiteX376" fmla="*/ 3739635 w 5662350"/>
              <a:gd name="connsiteY376" fmla="*/ 2730433 h 5441486"/>
              <a:gd name="connsiteX377" fmla="*/ 3695584 w 5662350"/>
              <a:gd name="connsiteY377" fmla="*/ 2730433 h 5441486"/>
              <a:gd name="connsiteX378" fmla="*/ 3393392 w 5662350"/>
              <a:gd name="connsiteY378" fmla="*/ 2789911 h 5441486"/>
              <a:gd name="connsiteX379" fmla="*/ 2862177 w 5662350"/>
              <a:gd name="connsiteY379" fmla="*/ 2877101 h 5441486"/>
              <a:gd name="connsiteX380" fmla="*/ 2781740 w 5662350"/>
              <a:gd name="connsiteY380" fmla="*/ 2886624 h 5441486"/>
              <a:gd name="connsiteX381" fmla="*/ 2741430 w 5662350"/>
              <a:gd name="connsiteY381" fmla="*/ 2891722 h 5441486"/>
              <a:gd name="connsiteX382" fmla="*/ 5012606 w 5662350"/>
              <a:gd name="connsiteY382" fmla="*/ 1897463 h 5441486"/>
              <a:gd name="connsiteX383" fmla="*/ 5014270 w 5662350"/>
              <a:gd name="connsiteY383" fmla="*/ 1901108 h 5441486"/>
              <a:gd name="connsiteX384" fmla="*/ 5012606 w 5662350"/>
              <a:gd name="connsiteY384" fmla="*/ 1897463 h 5441486"/>
              <a:gd name="connsiteX385" fmla="*/ 2827136 w 5662350"/>
              <a:gd name="connsiteY385" fmla="*/ 2766996 h 5441486"/>
              <a:gd name="connsiteX386" fmla="*/ 2841563 w 5662350"/>
              <a:gd name="connsiteY386" fmla="*/ 2764244 h 5441486"/>
              <a:gd name="connsiteX387" fmla="*/ 4986276 w 5662350"/>
              <a:gd name="connsiteY387" fmla="*/ 1834379 h 5441486"/>
              <a:gd name="connsiteX388" fmla="*/ 5071213 w 5662350"/>
              <a:gd name="connsiteY388" fmla="*/ 1885205 h 5441486"/>
              <a:gd name="connsiteX389" fmla="*/ 4986276 w 5662350"/>
              <a:gd name="connsiteY389" fmla="*/ 1834379 h 5441486"/>
              <a:gd name="connsiteX390" fmla="*/ 1540195 w 5662350"/>
              <a:gd name="connsiteY390" fmla="*/ 3303925 h 5441486"/>
              <a:gd name="connsiteX391" fmla="*/ 2336876 w 5662350"/>
              <a:gd name="connsiteY391" fmla="*/ 3604424 h 5441486"/>
              <a:gd name="connsiteX392" fmla="*/ 2433662 w 5662350"/>
              <a:gd name="connsiteY392" fmla="*/ 3635034 h 5441486"/>
              <a:gd name="connsiteX393" fmla="*/ 2610311 w 5662350"/>
              <a:gd name="connsiteY393" fmla="*/ 3677414 h 5441486"/>
              <a:gd name="connsiteX394" fmla="*/ 2801386 w 5662350"/>
              <a:gd name="connsiteY394" fmla="*/ 3717043 h 5441486"/>
              <a:gd name="connsiteX395" fmla="*/ 2389406 w 5662350"/>
              <a:gd name="connsiteY395" fmla="*/ 3604628 h 5441486"/>
              <a:gd name="connsiteX396" fmla="*/ 1540195 w 5662350"/>
              <a:gd name="connsiteY396" fmla="*/ 3303925 h 5441486"/>
              <a:gd name="connsiteX397" fmla="*/ 1306612 w 5662350"/>
              <a:gd name="connsiteY397" fmla="*/ 3392986 h 5441486"/>
              <a:gd name="connsiteX398" fmla="*/ 1950090 w 5662350"/>
              <a:gd name="connsiteY398" fmla="*/ 3661093 h 5441486"/>
              <a:gd name="connsiteX399" fmla="*/ 1975712 w 5662350"/>
              <a:gd name="connsiteY399" fmla="*/ 3663544 h 5441486"/>
              <a:gd name="connsiteX400" fmla="*/ 1990666 w 5662350"/>
              <a:gd name="connsiteY400" fmla="*/ 3678060 h 5441486"/>
              <a:gd name="connsiteX401" fmla="*/ 2137855 w 5662350"/>
              <a:gd name="connsiteY401" fmla="*/ 3712802 h 5441486"/>
              <a:gd name="connsiteX402" fmla="*/ 2584602 w 5662350"/>
              <a:gd name="connsiteY402" fmla="*/ 3826916 h 5441486"/>
              <a:gd name="connsiteX403" fmla="*/ 2649283 w 5662350"/>
              <a:gd name="connsiteY403" fmla="*/ 3840796 h 5441486"/>
              <a:gd name="connsiteX404" fmla="*/ 2857471 w 5662350"/>
              <a:gd name="connsiteY404" fmla="*/ 3896862 h 5441486"/>
              <a:gd name="connsiteX405" fmla="*/ 3659059 w 5662350"/>
              <a:gd name="connsiteY405" fmla="*/ 4096512 h 5441486"/>
              <a:gd name="connsiteX406" fmla="*/ 2979469 w 5662350"/>
              <a:gd name="connsiteY406" fmla="*/ 3900060 h 5441486"/>
              <a:gd name="connsiteX407" fmla="*/ 2743038 w 5662350"/>
              <a:gd name="connsiteY407" fmla="*/ 3860915 h 5441486"/>
              <a:gd name="connsiteX408" fmla="*/ 2649283 w 5662350"/>
              <a:gd name="connsiteY408" fmla="*/ 3840796 h 5441486"/>
              <a:gd name="connsiteX409" fmla="*/ 2620155 w 5662350"/>
              <a:gd name="connsiteY409" fmla="*/ 3832952 h 5441486"/>
              <a:gd name="connsiteX410" fmla="*/ 2093153 w 5662350"/>
              <a:gd name="connsiteY410" fmla="*/ 3687863 h 5441486"/>
              <a:gd name="connsiteX411" fmla="*/ 1952296 w 5662350"/>
              <a:gd name="connsiteY411" fmla="*/ 3653039 h 5441486"/>
              <a:gd name="connsiteX412" fmla="*/ 1306612 w 5662350"/>
              <a:gd name="connsiteY412" fmla="*/ 3392986 h 5441486"/>
              <a:gd name="connsiteX413" fmla="*/ 5237721 w 5662350"/>
              <a:gd name="connsiteY413" fmla="*/ 1685638 h 5441486"/>
              <a:gd name="connsiteX414" fmla="*/ 5235825 w 5662350"/>
              <a:gd name="connsiteY414" fmla="*/ 1687445 h 5441486"/>
              <a:gd name="connsiteX415" fmla="*/ 5265206 w 5662350"/>
              <a:gd name="connsiteY415" fmla="*/ 1699209 h 5441486"/>
              <a:gd name="connsiteX416" fmla="*/ 5237721 w 5662350"/>
              <a:gd name="connsiteY416" fmla="*/ 1685638 h 5441486"/>
              <a:gd name="connsiteX417" fmla="*/ 4963065 w 5662350"/>
              <a:gd name="connsiteY417" fmla="*/ 1777060 h 5441486"/>
              <a:gd name="connsiteX418" fmla="*/ 5020907 w 5662350"/>
              <a:gd name="connsiteY418" fmla="*/ 1803944 h 5441486"/>
              <a:gd name="connsiteX419" fmla="*/ 4963065 w 5662350"/>
              <a:gd name="connsiteY419" fmla="*/ 1777060 h 5441486"/>
              <a:gd name="connsiteX420" fmla="*/ 5211705 w 5662350"/>
              <a:gd name="connsiteY420" fmla="*/ 1660603 h 5441486"/>
              <a:gd name="connsiteX421" fmla="*/ 5209754 w 5662350"/>
              <a:gd name="connsiteY421" fmla="*/ 1663601 h 5441486"/>
              <a:gd name="connsiteX422" fmla="*/ 5234272 w 5662350"/>
              <a:gd name="connsiteY422" fmla="*/ 1670079 h 5441486"/>
              <a:gd name="connsiteX423" fmla="*/ 5211705 w 5662350"/>
              <a:gd name="connsiteY423" fmla="*/ 1660603 h 5441486"/>
              <a:gd name="connsiteX424" fmla="*/ 4899972 w 5662350"/>
              <a:gd name="connsiteY424" fmla="*/ 1792375 h 5441486"/>
              <a:gd name="connsiteX425" fmla="*/ 4914583 w 5662350"/>
              <a:gd name="connsiteY425" fmla="*/ 1788952 h 5441486"/>
              <a:gd name="connsiteX426" fmla="*/ 5028377 w 5662350"/>
              <a:gd name="connsiteY426" fmla="*/ 1736550 h 5441486"/>
              <a:gd name="connsiteX427" fmla="*/ 5053067 w 5662350"/>
              <a:gd name="connsiteY427" fmla="*/ 1759498 h 5441486"/>
              <a:gd name="connsiteX428" fmla="*/ 5117058 w 5662350"/>
              <a:gd name="connsiteY428" fmla="*/ 1786969 h 5441486"/>
              <a:gd name="connsiteX429" fmla="*/ 5028377 w 5662350"/>
              <a:gd name="connsiteY429" fmla="*/ 1736550 h 5441486"/>
              <a:gd name="connsiteX430" fmla="*/ 1046873 w 5662350"/>
              <a:gd name="connsiteY430" fmla="*/ 3403031 h 5441486"/>
              <a:gd name="connsiteX431" fmla="*/ 1924878 w 5662350"/>
              <a:gd name="connsiteY431" fmla="*/ 3698549 h 5441486"/>
              <a:gd name="connsiteX432" fmla="*/ 1926391 w 5662350"/>
              <a:gd name="connsiteY432" fmla="*/ 3701526 h 5441486"/>
              <a:gd name="connsiteX433" fmla="*/ 1925719 w 5662350"/>
              <a:gd name="connsiteY433" fmla="*/ 3700203 h 5441486"/>
              <a:gd name="connsiteX434" fmla="*/ 1924878 w 5662350"/>
              <a:gd name="connsiteY434" fmla="*/ 3698549 h 5441486"/>
              <a:gd name="connsiteX435" fmla="*/ 1924597 w 5662350"/>
              <a:gd name="connsiteY435" fmla="*/ 3697997 h 5441486"/>
              <a:gd name="connsiteX436" fmla="*/ 1046873 w 5662350"/>
              <a:gd name="connsiteY436" fmla="*/ 3403031 h 5441486"/>
              <a:gd name="connsiteX437" fmla="*/ 602112 w 5662350"/>
              <a:gd name="connsiteY437" fmla="*/ 3578723 h 5441486"/>
              <a:gd name="connsiteX438" fmla="*/ 682727 w 5662350"/>
              <a:gd name="connsiteY438" fmla="*/ 3599779 h 5441486"/>
              <a:gd name="connsiteX439" fmla="*/ 1389173 w 5662350"/>
              <a:gd name="connsiteY439" fmla="*/ 3863437 h 5441486"/>
              <a:gd name="connsiteX440" fmla="*/ 1426458 w 5662350"/>
              <a:gd name="connsiteY440" fmla="*/ 3878137 h 5441486"/>
              <a:gd name="connsiteX441" fmla="*/ 1302313 w 5662350"/>
              <a:gd name="connsiteY441" fmla="*/ 3834365 h 5441486"/>
              <a:gd name="connsiteX442" fmla="*/ 679418 w 5662350"/>
              <a:gd name="connsiteY442" fmla="*/ 3611860 h 5441486"/>
              <a:gd name="connsiteX443" fmla="*/ 602112 w 5662350"/>
              <a:gd name="connsiteY443" fmla="*/ 3578723 h 5441486"/>
              <a:gd name="connsiteX444" fmla="*/ 2087745 w 5662350"/>
              <a:gd name="connsiteY444" fmla="*/ 2880158 h 5441486"/>
              <a:gd name="connsiteX445" fmla="*/ 2098553 w 5662350"/>
              <a:gd name="connsiteY445" fmla="*/ 2881192 h 5441486"/>
              <a:gd name="connsiteX446" fmla="*/ 2132714 w 5662350"/>
              <a:gd name="connsiteY446" fmla="*/ 2875506 h 5441486"/>
              <a:gd name="connsiteX447" fmla="*/ 2172842 w 5662350"/>
              <a:gd name="connsiteY447" fmla="*/ 2871080 h 5441486"/>
              <a:gd name="connsiteX448" fmla="*/ 2212968 w 5662350"/>
              <a:gd name="connsiteY448" fmla="*/ 2866653 h 5441486"/>
              <a:gd name="connsiteX449" fmla="*/ 3085267 w 5662350"/>
              <a:gd name="connsiteY449" fmla="*/ 2753808 h 5441486"/>
              <a:gd name="connsiteX450" fmla="*/ 3003727 w 5662350"/>
              <a:gd name="connsiteY450" fmla="*/ 2767358 h 5441486"/>
              <a:gd name="connsiteX451" fmla="*/ 2973692 w 5662350"/>
              <a:gd name="connsiteY451" fmla="*/ 2781015 h 5441486"/>
              <a:gd name="connsiteX452" fmla="*/ 2687736 w 5662350"/>
              <a:gd name="connsiteY452" fmla="*/ 2826666 h 5441486"/>
              <a:gd name="connsiteX453" fmla="*/ 2667160 w 5662350"/>
              <a:gd name="connsiteY453" fmla="*/ 2828830 h 5441486"/>
              <a:gd name="connsiteX454" fmla="*/ 2646584 w 5662350"/>
              <a:gd name="connsiteY454" fmla="*/ 2830995 h 5441486"/>
              <a:gd name="connsiteX455" fmla="*/ 2627033 w 5662350"/>
              <a:gd name="connsiteY455" fmla="*/ 2833256 h 5441486"/>
              <a:gd name="connsiteX456" fmla="*/ 2552746 w 5662350"/>
              <a:gd name="connsiteY456" fmla="*/ 2843368 h 5441486"/>
              <a:gd name="connsiteX457" fmla="*/ 2532170 w 5662350"/>
              <a:gd name="connsiteY457" fmla="*/ 2845533 h 5441486"/>
              <a:gd name="connsiteX458" fmla="*/ 2437305 w 5662350"/>
              <a:gd name="connsiteY458" fmla="*/ 2857809 h 5441486"/>
              <a:gd name="connsiteX459" fmla="*/ 2308281 w 5662350"/>
              <a:gd name="connsiteY459" fmla="*/ 2875771 h 5441486"/>
              <a:gd name="connsiteX460" fmla="*/ 2268154 w 5662350"/>
              <a:gd name="connsiteY460" fmla="*/ 2880197 h 5441486"/>
              <a:gd name="connsiteX461" fmla="*/ 2248603 w 5662350"/>
              <a:gd name="connsiteY461" fmla="*/ 2882460 h 5441486"/>
              <a:gd name="connsiteX462" fmla="*/ 2268154 w 5662350"/>
              <a:gd name="connsiteY462" fmla="*/ 2880197 h 5441486"/>
              <a:gd name="connsiteX463" fmla="*/ 2308281 w 5662350"/>
              <a:gd name="connsiteY463" fmla="*/ 2875771 h 5441486"/>
              <a:gd name="connsiteX464" fmla="*/ 2437305 w 5662350"/>
              <a:gd name="connsiteY464" fmla="*/ 2857809 h 5441486"/>
              <a:gd name="connsiteX465" fmla="*/ 2532170 w 5662350"/>
              <a:gd name="connsiteY465" fmla="*/ 2845533 h 5441486"/>
              <a:gd name="connsiteX466" fmla="*/ 2552746 w 5662350"/>
              <a:gd name="connsiteY466" fmla="*/ 2843368 h 5441486"/>
              <a:gd name="connsiteX467" fmla="*/ 2627033 w 5662350"/>
              <a:gd name="connsiteY467" fmla="*/ 2833256 h 5441486"/>
              <a:gd name="connsiteX468" fmla="*/ 2646584 w 5662350"/>
              <a:gd name="connsiteY468" fmla="*/ 2830995 h 5441486"/>
              <a:gd name="connsiteX469" fmla="*/ 2667160 w 5662350"/>
              <a:gd name="connsiteY469" fmla="*/ 2828830 h 5441486"/>
              <a:gd name="connsiteX470" fmla="*/ 2687736 w 5662350"/>
              <a:gd name="connsiteY470" fmla="*/ 2826666 h 5441486"/>
              <a:gd name="connsiteX471" fmla="*/ 3335271 w 5662350"/>
              <a:gd name="connsiteY471" fmla="*/ 2733816 h 5441486"/>
              <a:gd name="connsiteX472" fmla="*/ 3353858 w 5662350"/>
              <a:gd name="connsiteY472" fmla="*/ 2730433 h 5441486"/>
              <a:gd name="connsiteX473" fmla="*/ 3247573 w 5662350"/>
              <a:gd name="connsiteY473" fmla="*/ 2730433 h 5441486"/>
              <a:gd name="connsiteX474" fmla="*/ 3240396 w 5662350"/>
              <a:gd name="connsiteY474" fmla="*/ 2733178 h 5441486"/>
              <a:gd name="connsiteX475" fmla="*/ 3221545 w 5662350"/>
              <a:gd name="connsiteY475" fmla="*/ 2732407 h 5441486"/>
              <a:gd name="connsiteX476" fmla="*/ 3223844 w 5662350"/>
              <a:gd name="connsiteY476" fmla="*/ 2730433 h 5441486"/>
              <a:gd name="connsiteX477" fmla="*/ 3182642 w 5662350"/>
              <a:gd name="connsiteY477" fmla="*/ 2730433 h 5441486"/>
              <a:gd name="connsiteX478" fmla="*/ 2932677 w 5662350"/>
              <a:gd name="connsiteY478" fmla="*/ 2767751 h 5441486"/>
              <a:gd name="connsiteX479" fmla="*/ 2212968 w 5662350"/>
              <a:gd name="connsiteY479" fmla="*/ 2866653 h 5441486"/>
              <a:gd name="connsiteX480" fmla="*/ 2172842 w 5662350"/>
              <a:gd name="connsiteY480" fmla="*/ 2871080 h 5441486"/>
              <a:gd name="connsiteX481" fmla="*/ 2132714 w 5662350"/>
              <a:gd name="connsiteY481" fmla="*/ 2875506 h 5441486"/>
              <a:gd name="connsiteX482" fmla="*/ 2098553 w 5662350"/>
              <a:gd name="connsiteY482" fmla="*/ 2881192 h 5441486"/>
              <a:gd name="connsiteX483" fmla="*/ 2087745 w 5662350"/>
              <a:gd name="connsiteY483" fmla="*/ 2880158 h 5441486"/>
              <a:gd name="connsiteX484" fmla="*/ 1785562 w 5662350"/>
              <a:gd name="connsiteY484" fmla="*/ 2981877 h 5441486"/>
              <a:gd name="connsiteX485" fmla="*/ 1878773 w 5662350"/>
              <a:gd name="connsiteY485" fmla="*/ 2992404 h 5441486"/>
              <a:gd name="connsiteX486" fmla="*/ 2150041 w 5662350"/>
              <a:gd name="connsiteY486" fmla="*/ 2954301 h 5441486"/>
              <a:gd name="connsiteX487" fmla="*/ 3241262 w 5662350"/>
              <a:gd name="connsiteY487" fmla="*/ 2802477 h 5441486"/>
              <a:gd name="connsiteX488" fmla="*/ 3254585 w 5662350"/>
              <a:gd name="connsiteY488" fmla="*/ 2803752 h 5441486"/>
              <a:gd name="connsiteX489" fmla="*/ 3267986 w 5662350"/>
              <a:gd name="connsiteY489" fmla="*/ 2800902 h 5441486"/>
              <a:gd name="connsiteX490" fmla="*/ 3323826 w 5662350"/>
              <a:gd name="connsiteY490" fmla="*/ 2789025 h 5441486"/>
              <a:gd name="connsiteX491" fmla="*/ 3331079 w 5662350"/>
              <a:gd name="connsiteY491" fmla="*/ 2785587 h 5441486"/>
              <a:gd name="connsiteX492" fmla="*/ 3357804 w 5662350"/>
              <a:gd name="connsiteY492" fmla="*/ 2784011 h 5441486"/>
              <a:gd name="connsiteX493" fmla="*/ 3378642 w 5662350"/>
              <a:gd name="connsiteY493" fmla="*/ 2777050 h 5441486"/>
              <a:gd name="connsiteX494" fmla="*/ 3405367 w 5662350"/>
              <a:gd name="connsiteY494" fmla="*/ 2775474 h 5441486"/>
              <a:gd name="connsiteX495" fmla="*/ 3418769 w 5662350"/>
              <a:gd name="connsiteY495" fmla="*/ 2772624 h 5441486"/>
              <a:gd name="connsiteX496" fmla="*/ 3433195 w 5662350"/>
              <a:gd name="connsiteY496" fmla="*/ 2769872 h 5441486"/>
              <a:gd name="connsiteX497" fmla="*/ 3594630 w 5662350"/>
              <a:gd name="connsiteY497" fmla="*/ 2742301 h 5441486"/>
              <a:gd name="connsiteX498" fmla="*/ 3655467 w 5662350"/>
              <a:gd name="connsiteY498" fmla="*/ 2730433 h 5441486"/>
              <a:gd name="connsiteX499" fmla="*/ 3451611 w 5662350"/>
              <a:gd name="connsiteY499" fmla="*/ 2730433 h 5441486"/>
              <a:gd name="connsiteX500" fmla="*/ 3306158 w 5662350"/>
              <a:gd name="connsiteY500" fmla="*/ 2757547 h 5441486"/>
              <a:gd name="connsiteX501" fmla="*/ 2369616 w 5662350"/>
              <a:gd name="connsiteY501" fmla="*/ 2889902 h 5441486"/>
              <a:gd name="connsiteX502" fmla="*/ 1805139 w 5662350"/>
              <a:gd name="connsiteY502" fmla="*/ 2977095 h 5441486"/>
              <a:gd name="connsiteX503" fmla="*/ 1785562 w 5662350"/>
              <a:gd name="connsiteY503" fmla="*/ 2981877 h 5441486"/>
              <a:gd name="connsiteX504" fmla="*/ 1877554 w 5662350"/>
              <a:gd name="connsiteY504" fmla="*/ 2916420 h 5441486"/>
              <a:gd name="connsiteX505" fmla="*/ 1880736 w 5662350"/>
              <a:gd name="connsiteY505" fmla="*/ 2916143 h 5441486"/>
              <a:gd name="connsiteX506" fmla="*/ 1962276 w 5662350"/>
              <a:gd name="connsiteY506" fmla="*/ 2902592 h 5441486"/>
              <a:gd name="connsiteX507" fmla="*/ 1996437 w 5662350"/>
              <a:gd name="connsiteY507" fmla="*/ 2896906 h 5441486"/>
              <a:gd name="connsiteX508" fmla="*/ 2009839 w 5662350"/>
              <a:gd name="connsiteY508" fmla="*/ 2894056 h 5441486"/>
              <a:gd name="connsiteX509" fmla="*/ 2030415 w 5662350"/>
              <a:gd name="connsiteY509" fmla="*/ 2891892 h 5441486"/>
              <a:gd name="connsiteX510" fmla="*/ 2009839 w 5662350"/>
              <a:gd name="connsiteY510" fmla="*/ 2894056 h 5441486"/>
              <a:gd name="connsiteX511" fmla="*/ 1996437 w 5662350"/>
              <a:gd name="connsiteY511" fmla="*/ 2896906 h 5441486"/>
              <a:gd name="connsiteX512" fmla="*/ 1962276 w 5662350"/>
              <a:gd name="connsiteY512" fmla="*/ 2902592 h 5441486"/>
              <a:gd name="connsiteX513" fmla="*/ 1880736 w 5662350"/>
              <a:gd name="connsiteY513" fmla="*/ 2916143 h 5441486"/>
              <a:gd name="connsiteX514" fmla="*/ 1877554 w 5662350"/>
              <a:gd name="connsiteY514" fmla="*/ 2916420 h 5441486"/>
              <a:gd name="connsiteX515" fmla="*/ 1438930 w 5662350"/>
              <a:gd name="connsiteY515" fmla="*/ 3100586 h 5441486"/>
              <a:gd name="connsiteX516" fmla="*/ 2754251 w 5662350"/>
              <a:gd name="connsiteY516" fmla="*/ 3558948 h 5441486"/>
              <a:gd name="connsiteX517" fmla="*/ 2773985 w 5662350"/>
              <a:gd name="connsiteY517" fmla="*/ 3556014 h 5441486"/>
              <a:gd name="connsiteX518" fmla="*/ 1438930 w 5662350"/>
              <a:gd name="connsiteY518" fmla="*/ 3100586 h 5441486"/>
              <a:gd name="connsiteX519" fmla="*/ 4591007 w 5662350"/>
              <a:gd name="connsiteY519" fmla="*/ 1707033 h 5441486"/>
              <a:gd name="connsiteX520" fmla="*/ 4657126 w 5662350"/>
              <a:gd name="connsiteY520" fmla="*/ 1730576 h 5441486"/>
              <a:gd name="connsiteX521" fmla="*/ 4772888 w 5662350"/>
              <a:gd name="connsiteY521" fmla="*/ 1780219 h 5441486"/>
              <a:gd name="connsiteX522" fmla="*/ 4722221 w 5662350"/>
              <a:gd name="connsiteY522" fmla="*/ 1754021 h 5441486"/>
              <a:gd name="connsiteX523" fmla="*/ 4657126 w 5662350"/>
              <a:gd name="connsiteY523" fmla="*/ 1730576 h 5441486"/>
              <a:gd name="connsiteX524" fmla="*/ 4591007 w 5662350"/>
              <a:gd name="connsiteY524" fmla="*/ 1707033 h 5441486"/>
              <a:gd name="connsiteX525" fmla="*/ 1938057 w 5662350"/>
              <a:gd name="connsiteY525" fmla="*/ 2831499 h 5441486"/>
              <a:gd name="connsiteX526" fmla="*/ 1948892 w 5662350"/>
              <a:gd name="connsiteY526" fmla="*/ 2832439 h 5441486"/>
              <a:gd name="connsiteX527" fmla="*/ 2447506 w 5662350"/>
              <a:gd name="connsiteY527" fmla="*/ 2769293 h 5441486"/>
              <a:gd name="connsiteX528" fmla="*/ 2740266 w 5662350"/>
              <a:gd name="connsiteY528" fmla="*/ 2730433 h 5441486"/>
              <a:gd name="connsiteX529" fmla="*/ 2641931 w 5662350"/>
              <a:gd name="connsiteY529" fmla="*/ 2730433 h 5441486"/>
              <a:gd name="connsiteX530" fmla="*/ 2435274 w 5662350"/>
              <a:gd name="connsiteY530" fmla="*/ 2755339 h 5441486"/>
              <a:gd name="connsiteX531" fmla="*/ 1948892 w 5662350"/>
              <a:gd name="connsiteY531" fmla="*/ 2832439 h 5441486"/>
              <a:gd name="connsiteX532" fmla="*/ 1938057 w 5662350"/>
              <a:gd name="connsiteY532" fmla="*/ 2831499 h 5441486"/>
              <a:gd name="connsiteX533" fmla="*/ 1799206 w 5662350"/>
              <a:gd name="connsiteY533" fmla="*/ 2879869 h 5441486"/>
              <a:gd name="connsiteX534" fmla="*/ 1860549 w 5662350"/>
              <a:gd name="connsiteY534" fmla="*/ 2870822 h 5441486"/>
              <a:gd name="connsiteX535" fmla="*/ 2151368 w 5662350"/>
              <a:gd name="connsiteY535" fmla="*/ 2830457 h 5441486"/>
              <a:gd name="connsiteX536" fmla="*/ 2590500 w 5662350"/>
              <a:gd name="connsiteY536" fmla="*/ 2774663 h 5441486"/>
              <a:gd name="connsiteX537" fmla="*/ 2772975 w 5662350"/>
              <a:gd name="connsiteY537" fmla="*/ 2753550 h 5441486"/>
              <a:gd name="connsiteX538" fmla="*/ 2837619 w 5662350"/>
              <a:gd name="connsiteY538" fmla="*/ 2755602 h 5441486"/>
              <a:gd name="connsiteX539" fmla="*/ 2909976 w 5662350"/>
              <a:gd name="connsiteY539" fmla="*/ 2742464 h 5441486"/>
              <a:gd name="connsiteX540" fmla="*/ 2972298 w 5662350"/>
              <a:gd name="connsiteY540" fmla="*/ 2730433 h 5441486"/>
              <a:gd name="connsiteX541" fmla="*/ 2785533 w 5662350"/>
              <a:gd name="connsiteY541" fmla="*/ 2730433 h 5441486"/>
              <a:gd name="connsiteX542" fmla="*/ 2647479 w 5662350"/>
              <a:gd name="connsiteY542" fmla="*/ 2749272 h 5441486"/>
              <a:gd name="connsiteX543" fmla="*/ 1827490 w 5662350"/>
              <a:gd name="connsiteY543" fmla="*/ 2872481 h 5441486"/>
              <a:gd name="connsiteX544" fmla="*/ 1799206 w 5662350"/>
              <a:gd name="connsiteY544" fmla="*/ 2879869 h 5441486"/>
              <a:gd name="connsiteX545" fmla="*/ 4535077 w 5662350"/>
              <a:gd name="connsiteY545" fmla="*/ 1692666 h 5441486"/>
              <a:gd name="connsiteX546" fmla="*/ 4536846 w 5662350"/>
              <a:gd name="connsiteY546" fmla="*/ 1693588 h 5441486"/>
              <a:gd name="connsiteX547" fmla="*/ 4550432 w 5662350"/>
              <a:gd name="connsiteY547" fmla="*/ 1690066 h 5441486"/>
              <a:gd name="connsiteX548" fmla="*/ 4535077 w 5662350"/>
              <a:gd name="connsiteY548" fmla="*/ 1692666 h 5441486"/>
              <a:gd name="connsiteX549" fmla="*/ 4935621 w 5662350"/>
              <a:gd name="connsiteY549" fmla="*/ 1521241 h 5441486"/>
              <a:gd name="connsiteX550" fmla="*/ 4992891 w 5662350"/>
              <a:gd name="connsiteY550" fmla="*/ 1549189 h 5441486"/>
              <a:gd name="connsiteX551" fmla="*/ 4958465 w 5662350"/>
              <a:gd name="connsiteY551" fmla="*/ 1532810 h 5441486"/>
              <a:gd name="connsiteX552" fmla="*/ 4935621 w 5662350"/>
              <a:gd name="connsiteY552" fmla="*/ 1521241 h 5441486"/>
              <a:gd name="connsiteX553" fmla="*/ 1916955 w 5662350"/>
              <a:gd name="connsiteY553" fmla="*/ 2757067 h 5441486"/>
              <a:gd name="connsiteX554" fmla="*/ 2107465 w 5662350"/>
              <a:gd name="connsiteY554" fmla="*/ 2730433 h 5441486"/>
              <a:gd name="connsiteX555" fmla="*/ 1985903 w 5662350"/>
              <a:gd name="connsiteY555" fmla="*/ 2730433 h 5441486"/>
              <a:gd name="connsiteX556" fmla="*/ 1976105 w 5662350"/>
              <a:gd name="connsiteY556" fmla="*/ 2733110 h 5441486"/>
              <a:gd name="connsiteX557" fmla="*/ 1986197 w 5662350"/>
              <a:gd name="connsiteY557" fmla="*/ 2742341 h 5441486"/>
              <a:gd name="connsiteX558" fmla="*/ 1916955 w 5662350"/>
              <a:gd name="connsiteY558" fmla="*/ 2757067 h 5441486"/>
              <a:gd name="connsiteX559" fmla="*/ 4525669 w 5662350"/>
              <a:gd name="connsiteY559" fmla="*/ 1615381 h 5441486"/>
              <a:gd name="connsiteX560" fmla="*/ 4543013 w 5662350"/>
              <a:gd name="connsiteY560" fmla="*/ 1621173 h 5441486"/>
              <a:gd name="connsiteX561" fmla="*/ 4567532 w 5662350"/>
              <a:gd name="connsiteY561" fmla="*/ 1627650 h 5441486"/>
              <a:gd name="connsiteX562" fmla="*/ 4543013 w 5662350"/>
              <a:gd name="connsiteY562" fmla="*/ 1621173 h 5441486"/>
              <a:gd name="connsiteX563" fmla="*/ 4525669 w 5662350"/>
              <a:gd name="connsiteY563" fmla="*/ 1615381 h 5441486"/>
              <a:gd name="connsiteX564" fmla="*/ 4342950 w 5662350"/>
              <a:gd name="connsiteY564" fmla="*/ 1568287 h 5441486"/>
              <a:gd name="connsiteX565" fmla="*/ 4373617 w 5662350"/>
              <a:gd name="connsiteY565" fmla="*/ 1575353 h 5441486"/>
              <a:gd name="connsiteX566" fmla="*/ 4427779 w 5662350"/>
              <a:gd name="connsiteY566" fmla="*/ 1588799 h 5441486"/>
              <a:gd name="connsiteX567" fmla="*/ 4373617 w 5662350"/>
              <a:gd name="connsiteY567" fmla="*/ 1575353 h 5441486"/>
              <a:gd name="connsiteX568" fmla="*/ 4342950 w 5662350"/>
              <a:gd name="connsiteY568" fmla="*/ 1568287 h 5441486"/>
              <a:gd name="connsiteX569" fmla="*/ 4274995 w 5662350"/>
              <a:gd name="connsiteY569" fmla="*/ 1578317 h 5441486"/>
              <a:gd name="connsiteX570" fmla="*/ 4298305 w 5662350"/>
              <a:gd name="connsiteY570" fmla="*/ 1585367 h 5441486"/>
              <a:gd name="connsiteX571" fmla="*/ 4273708 w 5662350"/>
              <a:gd name="connsiteY571" fmla="*/ 1583014 h 5441486"/>
              <a:gd name="connsiteX572" fmla="*/ 4266733 w 5662350"/>
              <a:gd name="connsiteY572" fmla="*/ 1578731 h 5441486"/>
              <a:gd name="connsiteX573" fmla="*/ 4270347 w 5662350"/>
              <a:gd name="connsiteY573" fmla="*/ 1578550 h 5441486"/>
              <a:gd name="connsiteX574" fmla="*/ 4274995 w 5662350"/>
              <a:gd name="connsiteY574" fmla="*/ 1578317 h 5441486"/>
              <a:gd name="connsiteX575" fmla="*/ 4265025 w 5662350"/>
              <a:gd name="connsiteY575" fmla="*/ 1578817 h 5441486"/>
              <a:gd name="connsiteX576" fmla="*/ 4266733 w 5662350"/>
              <a:gd name="connsiteY576" fmla="*/ 1578731 h 5441486"/>
              <a:gd name="connsiteX577" fmla="*/ 4265503 w 5662350"/>
              <a:gd name="connsiteY577" fmla="*/ 1578793 h 5441486"/>
              <a:gd name="connsiteX578" fmla="*/ 4260468 w 5662350"/>
              <a:gd name="connsiteY578" fmla="*/ 1579045 h 5441486"/>
              <a:gd name="connsiteX579" fmla="*/ 4262598 w 5662350"/>
              <a:gd name="connsiteY579" fmla="*/ 1578939 h 5441486"/>
              <a:gd name="connsiteX580" fmla="*/ 4265025 w 5662350"/>
              <a:gd name="connsiteY580" fmla="*/ 1578817 h 5441486"/>
              <a:gd name="connsiteX581" fmla="*/ 4261049 w 5662350"/>
              <a:gd name="connsiteY581" fmla="*/ 1579016 h 5441486"/>
              <a:gd name="connsiteX582" fmla="*/ 4224467 w 5662350"/>
              <a:gd name="connsiteY582" fmla="*/ 1568705 h 5441486"/>
              <a:gd name="connsiteX583" fmla="*/ 4245430 w 5662350"/>
              <a:gd name="connsiteY583" fmla="*/ 1567224 h 5441486"/>
              <a:gd name="connsiteX584" fmla="*/ 4224854 w 5662350"/>
              <a:gd name="connsiteY584" fmla="*/ 1569388 h 5441486"/>
              <a:gd name="connsiteX585" fmla="*/ 4224467 w 5662350"/>
              <a:gd name="connsiteY585" fmla="*/ 1568705 h 5441486"/>
              <a:gd name="connsiteX586" fmla="*/ 4201707 w 5662350"/>
              <a:gd name="connsiteY586" fmla="*/ 1536913 h 5441486"/>
              <a:gd name="connsiteX587" fmla="*/ 4200990 w 5662350"/>
              <a:gd name="connsiteY587" fmla="*/ 1537490 h 5441486"/>
              <a:gd name="connsiteX588" fmla="*/ 4227715 w 5662350"/>
              <a:gd name="connsiteY588" fmla="*/ 1535914 h 5441486"/>
              <a:gd name="connsiteX589" fmla="*/ 4201707 w 5662350"/>
              <a:gd name="connsiteY589" fmla="*/ 1536913 h 5441486"/>
              <a:gd name="connsiteX590" fmla="*/ 4139655 w 5662350"/>
              <a:gd name="connsiteY590" fmla="*/ 1523358 h 5441486"/>
              <a:gd name="connsiteX591" fmla="*/ 4166564 w 5662350"/>
              <a:gd name="connsiteY591" fmla="*/ 1521111 h 5441486"/>
              <a:gd name="connsiteX592" fmla="*/ 4139655 w 5662350"/>
              <a:gd name="connsiteY592" fmla="*/ 1523358 h 5441486"/>
              <a:gd name="connsiteX593" fmla="*/ 4109171 w 5662350"/>
              <a:gd name="connsiteY593" fmla="*/ 1515621 h 5441486"/>
              <a:gd name="connsiteX594" fmla="*/ 4122573 w 5662350"/>
              <a:gd name="connsiteY594" fmla="*/ 1512771 h 5441486"/>
              <a:gd name="connsiteX595" fmla="*/ 3762551 w 5662350"/>
              <a:gd name="connsiteY595" fmla="*/ 1448716 h 5441486"/>
              <a:gd name="connsiteX596" fmla="*/ 3776136 w 5662350"/>
              <a:gd name="connsiteY596" fmla="*/ 1445195 h 5441486"/>
              <a:gd name="connsiteX597" fmla="*/ 3700987 w 5662350"/>
              <a:gd name="connsiteY597" fmla="*/ 1436820 h 5441486"/>
              <a:gd name="connsiteX598" fmla="*/ 3700296 w 5662350"/>
              <a:gd name="connsiteY598" fmla="*/ 1437940 h 5441486"/>
              <a:gd name="connsiteX599" fmla="*/ 3719768 w 5662350"/>
              <a:gd name="connsiteY599" fmla="*/ 1439803 h 5441486"/>
              <a:gd name="connsiteX600" fmla="*/ 3700987 w 5662350"/>
              <a:gd name="connsiteY600" fmla="*/ 1436820 h 5441486"/>
              <a:gd name="connsiteX601" fmla="*/ 3538248 w 5662350"/>
              <a:gd name="connsiteY601" fmla="*/ 1406329 h 5441486"/>
              <a:gd name="connsiteX602" fmla="*/ 3582671 w 5662350"/>
              <a:gd name="connsiteY602" fmla="*/ 1414291 h 5441486"/>
              <a:gd name="connsiteX603" fmla="*/ 3645110 w 5662350"/>
              <a:gd name="connsiteY603" fmla="*/ 1424396 h 5441486"/>
              <a:gd name="connsiteX604" fmla="*/ 3538248 w 5662350"/>
              <a:gd name="connsiteY604" fmla="*/ 1406329 h 5441486"/>
              <a:gd name="connsiteX605" fmla="*/ 3470014 w 5662350"/>
              <a:gd name="connsiteY605" fmla="*/ 1399382 h 5441486"/>
              <a:gd name="connsiteX606" fmla="*/ 3527669 w 5662350"/>
              <a:gd name="connsiteY606" fmla="*/ 1400076 h 5441486"/>
              <a:gd name="connsiteX607" fmla="*/ 3470014 w 5662350"/>
              <a:gd name="connsiteY607" fmla="*/ 1399382 h 5441486"/>
              <a:gd name="connsiteX608" fmla="*/ 3775090 w 5662350"/>
              <a:gd name="connsiteY608" fmla="*/ 1022905 h 5441486"/>
              <a:gd name="connsiteX609" fmla="*/ 3918864 w 5662350"/>
              <a:gd name="connsiteY609" fmla="*/ 1066273 h 5441486"/>
              <a:gd name="connsiteX610" fmla="*/ 4099847 w 5662350"/>
              <a:gd name="connsiteY610" fmla="*/ 1096671 h 5441486"/>
              <a:gd name="connsiteX611" fmla="*/ 4484309 w 5662350"/>
              <a:gd name="connsiteY611" fmla="*/ 1171328 h 5441486"/>
              <a:gd name="connsiteX612" fmla="*/ 5134908 w 5662350"/>
              <a:gd name="connsiteY612" fmla="*/ 1387838 h 5441486"/>
              <a:gd name="connsiteX613" fmla="*/ 5172750 w 5662350"/>
              <a:gd name="connsiteY613" fmla="*/ 1395590 h 5441486"/>
              <a:gd name="connsiteX614" fmla="*/ 5014362 w 5662350"/>
              <a:gd name="connsiteY614" fmla="*/ 1328784 h 5441486"/>
              <a:gd name="connsiteX615" fmla="*/ 4484309 w 5662350"/>
              <a:gd name="connsiteY615" fmla="*/ 1171328 h 5441486"/>
              <a:gd name="connsiteX616" fmla="*/ 3947979 w 5662350"/>
              <a:gd name="connsiteY616" fmla="*/ 1055972 h 5441486"/>
              <a:gd name="connsiteX617" fmla="*/ 3775090 w 5662350"/>
              <a:gd name="connsiteY617" fmla="*/ 1022905 h 5441486"/>
              <a:gd name="connsiteX618" fmla="*/ 4083523 w 5662350"/>
              <a:gd name="connsiteY618" fmla="*/ 875061 h 5441486"/>
              <a:gd name="connsiteX619" fmla="*/ 4089547 w 5662350"/>
              <a:gd name="connsiteY619" fmla="*/ 873227 h 5441486"/>
              <a:gd name="connsiteX620" fmla="*/ 4082111 w 5662350"/>
              <a:gd name="connsiteY620" fmla="*/ 877337 h 5441486"/>
              <a:gd name="connsiteX621" fmla="*/ 4083523 w 5662350"/>
              <a:gd name="connsiteY621" fmla="*/ 875061 h 5441486"/>
              <a:gd name="connsiteX622" fmla="*/ 4039995 w 5662350"/>
              <a:gd name="connsiteY622" fmla="*/ 891903 h 5441486"/>
              <a:gd name="connsiteX623" fmla="*/ 4045927 w 5662350"/>
              <a:gd name="connsiteY623" fmla="*/ 890405 h 5441486"/>
              <a:gd name="connsiteX624" fmla="*/ 4038675 w 5662350"/>
              <a:gd name="connsiteY624" fmla="*/ 893844 h 5441486"/>
              <a:gd name="connsiteX625" fmla="*/ 4039995 w 5662350"/>
              <a:gd name="connsiteY625" fmla="*/ 891903 h 5441486"/>
              <a:gd name="connsiteX626" fmla="*/ 4070127 w 5662350"/>
              <a:gd name="connsiteY626" fmla="*/ 878192 h 5441486"/>
              <a:gd name="connsiteX627" fmla="*/ 4082111 w 5662350"/>
              <a:gd name="connsiteY627" fmla="*/ 877337 h 5441486"/>
              <a:gd name="connsiteX628" fmla="*/ 4045927 w 5662350"/>
              <a:gd name="connsiteY628" fmla="*/ 890405 h 5441486"/>
              <a:gd name="connsiteX629" fmla="*/ 4070127 w 5662350"/>
              <a:gd name="connsiteY629" fmla="*/ 878192 h 5441486"/>
              <a:gd name="connsiteX630" fmla="*/ 3308139 w 5662350"/>
              <a:gd name="connsiteY630" fmla="*/ 1201170 h 5441486"/>
              <a:gd name="connsiteX631" fmla="*/ 3307907 w 5662350"/>
              <a:gd name="connsiteY631" fmla="*/ 1204118 h 5441486"/>
              <a:gd name="connsiteX632" fmla="*/ 3328482 w 5662350"/>
              <a:gd name="connsiteY632" fmla="*/ 1201953 h 5441486"/>
              <a:gd name="connsiteX633" fmla="*/ 3308139 w 5662350"/>
              <a:gd name="connsiteY633" fmla="*/ 1201170 h 5441486"/>
              <a:gd name="connsiteX634" fmla="*/ 3424426 w 5662350"/>
              <a:gd name="connsiteY634" fmla="*/ 1140574 h 5441486"/>
              <a:gd name="connsiteX635" fmla="*/ 3422526 w 5662350"/>
              <a:gd name="connsiteY635" fmla="*/ 1142766 h 5441486"/>
              <a:gd name="connsiteX636" fmla="*/ 3584221 w 5662350"/>
              <a:gd name="connsiteY636" fmla="*/ 1170630 h 5441486"/>
              <a:gd name="connsiteX637" fmla="*/ 4339531 w 5662350"/>
              <a:gd name="connsiteY637" fmla="*/ 1315886 h 5441486"/>
              <a:gd name="connsiteX638" fmla="*/ 4612966 w 5662350"/>
              <a:gd name="connsiteY638" fmla="*/ 1388876 h 5441486"/>
              <a:gd name="connsiteX639" fmla="*/ 4622347 w 5662350"/>
              <a:gd name="connsiteY639" fmla="*/ 1381508 h 5441486"/>
              <a:gd name="connsiteX640" fmla="*/ 4778341 w 5662350"/>
              <a:gd name="connsiteY640" fmla="*/ 1430178 h 5441486"/>
              <a:gd name="connsiteX641" fmla="*/ 4933048 w 5662350"/>
              <a:gd name="connsiteY641" fmla="*/ 1483546 h 5441486"/>
              <a:gd name="connsiteX642" fmla="*/ 3511690 w 5662350"/>
              <a:gd name="connsiteY642" fmla="*/ 1151295 h 5441486"/>
              <a:gd name="connsiteX643" fmla="*/ 3424426 w 5662350"/>
              <a:gd name="connsiteY643" fmla="*/ 1140574 h 5441486"/>
              <a:gd name="connsiteX644" fmla="*/ 3362070 w 5662350"/>
              <a:gd name="connsiteY644" fmla="*/ 1155654 h 5441486"/>
              <a:gd name="connsiteX645" fmla="*/ 3349974 w 5662350"/>
              <a:gd name="connsiteY645" fmla="*/ 1169573 h 5441486"/>
              <a:gd name="connsiteX646" fmla="*/ 3548302 w 5662350"/>
              <a:gd name="connsiteY646" fmla="*/ 1205763 h 5441486"/>
              <a:gd name="connsiteX647" fmla="*/ 4051386 w 5662350"/>
              <a:gd name="connsiteY647" fmla="*/ 1296588 h 5441486"/>
              <a:gd name="connsiteX648" fmla="*/ 4518024 w 5662350"/>
              <a:gd name="connsiteY648" fmla="*/ 1405277 h 5441486"/>
              <a:gd name="connsiteX649" fmla="*/ 4997859 w 5662350"/>
              <a:gd name="connsiteY649" fmla="*/ 1557929 h 5441486"/>
              <a:gd name="connsiteX650" fmla="*/ 4992891 w 5662350"/>
              <a:gd name="connsiteY650" fmla="*/ 1549189 h 5441486"/>
              <a:gd name="connsiteX651" fmla="*/ 5164211 w 5662350"/>
              <a:gd name="connsiteY651" fmla="*/ 1637893 h 5441486"/>
              <a:gd name="connsiteX652" fmla="*/ 4716352 w 5662350"/>
              <a:gd name="connsiteY652" fmla="*/ 1441467 h 5441486"/>
              <a:gd name="connsiteX653" fmla="*/ 3455850 w 5662350"/>
              <a:gd name="connsiteY653" fmla="*/ 1163171 h 5441486"/>
              <a:gd name="connsiteX654" fmla="*/ 3362070 w 5662350"/>
              <a:gd name="connsiteY654" fmla="*/ 1155654 h 5441486"/>
              <a:gd name="connsiteX655" fmla="*/ 3045443 w 5662350"/>
              <a:gd name="connsiteY655" fmla="*/ 1256149 h 5441486"/>
              <a:gd name="connsiteX656" fmla="*/ 3130010 w 5662350"/>
              <a:gd name="connsiteY656" fmla="*/ 1281457 h 5441486"/>
              <a:gd name="connsiteX657" fmla="*/ 3804169 w 5662350"/>
              <a:gd name="connsiteY657" fmla="*/ 1392778 h 5441486"/>
              <a:gd name="connsiteX658" fmla="*/ 4439833 w 5662350"/>
              <a:gd name="connsiteY658" fmla="*/ 1521768 h 5441486"/>
              <a:gd name="connsiteX659" fmla="*/ 4640737 w 5662350"/>
              <a:gd name="connsiteY659" fmla="*/ 1575423 h 5441486"/>
              <a:gd name="connsiteX660" fmla="*/ 4859620 w 5662350"/>
              <a:gd name="connsiteY660" fmla="*/ 1655591 h 5441486"/>
              <a:gd name="connsiteX661" fmla="*/ 4832262 w 5662350"/>
              <a:gd name="connsiteY661" fmla="*/ 1636444 h 5441486"/>
              <a:gd name="connsiteX662" fmla="*/ 4640737 w 5662350"/>
              <a:gd name="connsiteY662" fmla="*/ 1575423 h 5441486"/>
              <a:gd name="connsiteX663" fmla="*/ 3228817 w 5662350"/>
              <a:gd name="connsiteY663" fmla="*/ 1277822 h 5441486"/>
              <a:gd name="connsiteX664" fmla="*/ 3045443 w 5662350"/>
              <a:gd name="connsiteY664" fmla="*/ 1256149 h 5441486"/>
              <a:gd name="connsiteX665" fmla="*/ 2868612 w 5662350"/>
              <a:gd name="connsiteY665" fmla="*/ 1308128 h 5441486"/>
              <a:gd name="connsiteX666" fmla="*/ 2929720 w 5662350"/>
              <a:gd name="connsiteY666" fmla="*/ 1321528 h 5441486"/>
              <a:gd name="connsiteX667" fmla="*/ 3116853 w 5662350"/>
              <a:gd name="connsiteY667" fmla="*/ 1352514 h 5441486"/>
              <a:gd name="connsiteX668" fmla="*/ 3395539 w 5662350"/>
              <a:gd name="connsiteY668" fmla="*/ 1383305 h 5441486"/>
              <a:gd name="connsiteX669" fmla="*/ 3433459 w 5662350"/>
              <a:gd name="connsiteY669" fmla="*/ 1386932 h 5441486"/>
              <a:gd name="connsiteX670" fmla="*/ 3395539 w 5662350"/>
              <a:gd name="connsiteY670" fmla="*/ 1383305 h 5441486"/>
              <a:gd name="connsiteX671" fmla="*/ 2994366 w 5662350"/>
              <a:gd name="connsiteY671" fmla="*/ 1323579 h 5441486"/>
              <a:gd name="connsiteX672" fmla="*/ 2887858 w 5662350"/>
              <a:gd name="connsiteY672" fmla="*/ 1309259 h 5441486"/>
              <a:gd name="connsiteX673" fmla="*/ 2868612 w 5662350"/>
              <a:gd name="connsiteY673" fmla="*/ 1308128 h 5441486"/>
              <a:gd name="connsiteX674" fmla="*/ 2816051 w 5662350"/>
              <a:gd name="connsiteY674" fmla="*/ 1319672 h 5441486"/>
              <a:gd name="connsiteX675" fmla="*/ 2844238 w 5662350"/>
              <a:gd name="connsiteY675" fmla="*/ 1326437 h 5441486"/>
              <a:gd name="connsiteX676" fmla="*/ 3094911 w 5662350"/>
              <a:gd name="connsiteY676" fmla="*/ 1363501 h 5441486"/>
              <a:gd name="connsiteX677" fmla="*/ 4273708 w 5662350"/>
              <a:gd name="connsiteY677" fmla="*/ 1583014 h 5441486"/>
              <a:gd name="connsiteX678" fmla="*/ 4298305 w 5662350"/>
              <a:gd name="connsiteY678" fmla="*/ 1585367 h 5441486"/>
              <a:gd name="connsiteX679" fmla="*/ 4322823 w 5662350"/>
              <a:gd name="connsiteY679" fmla="*/ 1591845 h 5441486"/>
              <a:gd name="connsiteX680" fmla="*/ 4630685 w 5662350"/>
              <a:gd name="connsiteY680" fmla="*/ 1681214 h 5441486"/>
              <a:gd name="connsiteX681" fmla="*/ 4669630 w 5662350"/>
              <a:gd name="connsiteY681" fmla="*/ 1684939 h 5441486"/>
              <a:gd name="connsiteX682" fmla="*/ 4572843 w 5662350"/>
              <a:gd name="connsiteY682" fmla="*/ 1654330 h 5441486"/>
              <a:gd name="connsiteX683" fmla="*/ 2926227 w 5662350"/>
              <a:gd name="connsiteY683" fmla="*/ 1334279 h 5441486"/>
              <a:gd name="connsiteX684" fmla="*/ 2816051 w 5662350"/>
              <a:gd name="connsiteY684" fmla="*/ 1319672 h 5441486"/>
              <a:gd name="connsiteX685" fmla="*/ 2595758 w 5662350"/>
              <a:gd name="connsiteY685" fmla="*/ 1399767 h 5441486"/>
              <a:gd name="connsiteX686" fmla="*/ 2657986 w 5662350"/>
              <a:gd name="connsiteY686" fmla="*/ 1411240 h 5441486"/>
              <a:gd name="connsiteX687" fmla="*/ 4383936 w 5662350"/>
              <a:gd name="connsiteY687" fmla="*/ 1725794 h 5441486"/>
              <a:gd name="connsiteX688" fmla="*/ 4798022 w 5662350"/>
              <a:gd name="connsiteY688" fmla="*/ 1880422 h 5441486"/>
              <a:gd name="connsiteX689" fmla="*/ 4891394 w 5662350"/>
              <a:gd name="connsiteY689" fmla="*/ 1919658 h 5441486"/>
              <a:gd name="connsiteX690" fmla="*/ 4798022 w 5662350"/>
              <a:gd name="connsiteY690" fmla="*/ 1880422 h 5441486"/>
              <a:gd name="connsiteX691" fmla="*/ 4383936 w 5662350"/>
              <a:gd name="connsiteY691" fmla="*/ 1725794 h 5441486"/>
              <a:gd name="connsiteX692" fmla="*/ 3970669 w 5662350"/>
              <a:gd name="connsiteY692" fmla="*/ 1618078 h 5441486"/>
              <a:gd name="connsiteX693" fmla="*/ 2829139 w 5662350"/>
              <a:gd name="connsiteY693" fmla="*/ 1427612 h 5441486"/>
              <a:gd name="connsiteX694" fmla="*/ 2622456 w 5662350"/>
              <a:gd name="connsiteY694" fmla="*/ 1398888 h 5441486"/>
              <a:gd name="connsiteX695" fmla="*/ 2595758 w 5662350"/>
              <a:gd name="connsiteY695" fmla="*/ 1399767 h 5441486"/>
              <a:gd name="connsiteX696" fmla="*/ 2668930 w 5662350"/>
              <a:gd name="connsiteY696" fmla="*/ 1349699 h 5441486"/>
              <a:gd name="connsiteX697" fmla="*/ 2652304 w 5662350"/>
              <a:gd name="connsiteY697" fmla="*/ 1359042 h 5441486"/>
              <a:gd name="connsiteX698" fmla="*/ 2681685 w 5662350"/>
              <a:gd name="connsiteY698" fmla="*/ 1370806 h 5441486"/>
              <a:gd name="connsiteX699" fmla="*/ 2905634 w 5662350"/>
              <a:gd name="connsiteY699" fmla="*/ 1409447 h 5441486"/>
              <a:gd name="connsiteX700" fmla="*/ 4038808 w 5662350"/>
              <a:gd name="connsiteY700" fmla="*/ 1607378 h 5441486"/>
              <a:gd name="connsiteX701" fmla="*/ 4199215 w 5662350"/>
              <a:gd name="connsiteY701" fmla="*/ 1639940 h 5441486"/>
              <a:gd name="connsiteX702" fmla="*/ 4233376 w 5662350"/>
              <a:gd name="connsiteY702" fmla="*/ 1634255 h 5441486"/>
              <a:gd name="connsiteX703" fmla="*/ 4319046 w 5662350"/>
              <a:gd name="connsiteY703" fmla="*/ 1655535 h 5441486"/>
              <a:gd name="connsiteX704" fmla="*/ 4412153 w 5662350"/>
              <a:gd name="connsiteY704" fmla="*/ 1672707 h 5441486"/>
              <a:gd name="connsiteX705" fmla="*/ 4738833 w 5662350"/>
              <a:gd name="connsiteY705" fmla="*/ 1789358 h 5441486"/>
              <a:gd name="connsiteX706" fmla="*/ 4957980 w 5662350"/>
              <a:gd name="connsiteY706" fmla="*/ 1891591 h 5441486"/>
              <a:gd name="connsiteX707" fmla="*/ 5019765 w 5662350"/>
              <a:gd name="connsiteY707" fmla="*/ 1927117 h 5441486"/>
              <a:gd name="connsiteX708" fmla="*/ 4835698 w 5662350"/>
              <a:gd name="connsiteY708" fmla="*/ 1815842 h 5441486"/>
              <a:gd name="connsiteX709" fmla="*/ 4207305 w 5662350"/>
              <a:gd name="connsiteY709" fmla="*/ 1610410 h 5441486"/>
              <a:gd name="connsiteX710" fmla="*/ 4066449 w 5662350"/>
              <a:gd name="connsiteY710" fmla="*/ 1575586 h 5441486"/>
              <a:gd name="connsiteX711" fmla="*/ 4026977 w 5662350"/>
              <a:gd name="connsiteY711" fmla="*/ 1554592 h 5441486"/>
              <a:gd name="connsiteX712" fmla="*/ 3711024 w 5662350"/>
              <a:gd name="connsiteY712" fmla="*/ 1494753 h 5441486"/>
              <a:gd name="connsiteX713" fmla="*/ 2717603 w 5662350"/>
              <a:gd name="connsiteY713" fmla="*/ 1335673 h 5441486"/>
              <a:gd name="connsiteX714" fmla="*/ 2710351 w 5662350"/>
              <a:gd name="connsiteY714" fmla="*/ 1339112 h 5441486"/>
              <a:gd name="connsiteX715" fmla="*/ 2668930 w 5662350"/>
              <a:gd name="connsiteY715" fmla="*/ 1349699 h 5441486"/>
              <a:gd name="connsiteX716" fmla="*/ 4023722 w 5662350"/>
              <a:gd name="connsiteY716" fmla="*/ 680662 h 5441486"/>
              <a:gd name="connsiteX717" fmla="*/ 4009167 w 5662350"/>
              <a:gd name="connsiteY717" fmla="*/ 690601 h 5441486"/>
              <a:gd name="connsiteX718" fmla="*/ 4001914 w 5662350"/>
              <a:gd name="connsiteY718" fmla="*/ 694040 h 5441486"/>
              <a:gd name="connsiteX719" fmla="*/ 4009167 w 5662350"/>
              <a:gd name="connsiteY719" fmla="*/ 690601 h 5441486"/>
              <a:gd name="connsiteX720" fmla="*/ 4023722 w 5662350"/>
              <a:gd name="connsiteY720" fmla="*/ 680662 h 5441486"/>
              <a:gd name="connsiteX721" fmla="*/ 4094162 w 5662350"/>
              <a:gd name="connsiteY721" fmla="*/ 549278 h 5441486"/>
              <a:gd name="connsiteX722" fmla="*/ 4107563 w 5662350"/>
              <a:gd name="connsiteY722" fmla="*/ 546427 h 5441486"/>
              <a:gd name="connsiteX723" fmla="*/ 4094162 w 5662350"/>
              <a:gd name="connsiteY723" fmla="*/ 549278 h 5441486"/>
              <a:gd name="connsiteX724" fmla="*/ 4082649 w 5662350"/>
              <a:gd name="connsiteY724" fmla="*/ 552912 h 5441486"/>
              <a:gd name="connsiteX725" fmla="*/ 4085884 w 5662350"/>
              <a:gd name="connsiteY725" fmla="*/ 552619 h 5441486"/>
              <a:gd name="connsiteX726" fmla="*/ 4078448 w 5662350"/>
              <a:gd name="connsiteY726" fmla="*/ 556728 h 5441486"/>
              <a:gd name="connsiteX727" fmla="*/ 4082649 w 5662350"/>
              <a:gd name="connsiteY727" fmla="*/ 552912 h 5441486"/>
              <a:gd name="connsiteX728" fmla="*/ 4090437 w 5662350"/>
              <a:gd name="connsiteY728" fmla="*/ 549438 h 5441486"/>
              <a:gd name="connsiteX729" fmla="*/ 4094162 w 5662350"/>
              <a:gd name="connsiteY729" fmla="*/ 549278 h 5441486"/>
              <a:gd name="connsiteX730" fmla="*/ 4085884 w 5662350"/>
              <a:gd name="connsiteY730" fmla="*/ 552619 h 5441486"/>
              <a:gd name="connsiteX731" fmla="*/ 4090437 w 5662350"/>
              <a:gd name="connsiteY731" fmla="*/ 549438 h 5441486"/>
              <a:gd name="connsiteX732" fmla="*/ 4255890 w 5662350"/>
              <a:gd name="connsiteY732" fmla="*/ 469532 h 5441486"/>
              <a:gd name="connsiteX733" fmla="*/ 4265803 w 5662350"/>
              <a:gd name="connsiteY733" fmla="*/ 467897 h 5441486"/>
              <a:gd name="connsiteX734" fmla="*/ 4245149 w 5662350"/>
              <a:gd name="connsiteY734" fmla="*/ 474186 h 5441486"/>
              <a:gd name="connsiteX735" fmla="*/ 4255890 w 5662350"/>
              <a:gd name="connsiteY735" fmla="*/ 469532 h 5441486"/>
              <a:gd name="connsiteX736" fmla="*/ 3932985 w 5662350"/>
              <a:gd name="connsiteY736" fmla="*/ 399558 h 5441486"/>
              <a:gd name="connsiteX737" fmla="*/ 3938918 w 5662350"/>
              <a:gd name="connsiteY737" fmla="*/ 398060 h 5441486"/>
              <a:gd name="connsiteX738" fmla="*/ 3931666 w 5662350"/>
              <a:gd name="connsiteY738" fmla="*/ 401498 h 5441486"/>
              <a:gd name="connsiteX739" fmla="*/ 3932985 w 5662350"/>
              <a:gd name="connsiteY739" fmla="*/ 399558 h 5441486"/>
              <a:gd name="connsiteX740" fmla="*/ 3939744 w 5662350"/>
              <a:gd name="connsiteY740" fmla="*/ 395042 h 5441486"/>
              <a:gd name="connsiteX741" fmla="*/ 3939409 w 5662350"/>
              <a:gd name="connsiteY741" fmla="*/ 396266 h 5441486"/>
              <a:gd name="connsiteX742" fmla="*/ 3938918 w 5662350"/>
              <a:gd name="connsiteY742" fmla="*/ 398060 h 5441486"/>
              <a:gd name="connsiteX743" fmla="*/ 3940391 w 5662350"/>
              <a:gd name="connsiteY743" fmla="*/ 392680 h 5441486"/>
              <a:gd name="connsiteX744" fmla="*/ 3940228 w 5662350"/>
              <a:gd name="connsiteY744" fmla="*/ 393278 h 5441486"/>
              <a:gd name="connsiteX745" fmla="*/ 3939744 w 5662350"/>
              <a:gd name="connsiteY745" fmla="*/ 395042 h 5441486"/>
              <a:gd name="connsiteX746" fmla="*/ 3920767 w 5662350"/>
              <a:gd name="connsiteY746" fmla="*/ 400972 h 5441486"/>
              <a:gd name="connsiteX747" fmla="*/ 3931666 w 5662350"/>
              <a:gd name="connsiteY747" fmla="*/ 401498 h 5441486"/>
              <a:gd name="connsiteX748" fmla="*/ 3918264 w 5662350"/>
              <a:gd name="connsiteY748" fmla="*/ 404349 h 5441486"/>
              <a:gd name="connsiteX749" fmla="*/ 3920767 w 5662350"/>
              <a:gd name="connsiteY749" fmla="*/ 400972 h 5441486"/>
              <a:gd name="connsiteX750" fmla="*/ 3903134 w 5662350"/>
              <a:gd name="connsiteY750" fmla="*/ 405828 h 5441486"/>
              <a:gd name="connsiteX751" fmla="*/ 3918264 w 5662350"/>
              <a:gd name="connsiteY751" fmla="*/ 404349 h 5441486"/>
              <a:gd name="connsiteX752" fmla="*/ 3896400 w 5662350"/>
              <a:gd name="connsiteY752" fmla="*/ 411211 h 5441486"/>
              <a:gd name="connsiteX753" fmla="*/ 3903134 w 5662350"/>
              <a:gd name="connsiteY753" fmla="*/ 405828 h 5441486"/>
              <a:gd name="connsiteX754" fmla="*/ 3881876 w 5662350"/>
              <a:gd name="connsiteY754" fmla="*/ 412404 h 5441486"/>
              <a:gd name="connsiteX755" fmla="*/ 3896400 w 5662350"/>
              <a:gd name="connsiteY755" fmla="*/ 411211 h 5441486"/>
              <a:gd name="connsiteX756" fmla="*/ 3875746 w 5662350"/>
              <a:gd name="connsiteY756" fmla="*/ 417500 h 5441486"/>
              <a:gd name="connsiteX757" fmla="*/ 3881876 w 5662350"/>
              <a:gd name="connsiteY757" fmla="*/ 412404 h 5441486"/>
              <a:gd name="connsiteX758" fmla="*/ 3921714 w 5662350"/>
              <a:gd name="connsiteY758" fmla="*/ 385997 h 5441486"/>
              <a:gd name="connsiteX759" fmla="*/ 3936262 w 5662350"/>
              <a:gd name="connsiteY759" fmla="*/ 384720 h 5441486"/>
              <a:gd name="connsiteX760" fmla="*/ 3915424 w 5662350"/>
              <a:gd name="connsiteY760" fmla="*/ 391680 h 5441486"/>
              <a:gd name="connsiteX761" fmla="*/ 3921714 w 5662350"/>
              <a:gd name="connsiteY761" fmla="*/ 385997 h 5441486"/>
              <a:gd name="connsiteX762" fmla="*/ 3900002 w 5662350"/>
              <a:gd name="connsiteY762" fmla="*/ 392787 h 5441486"/>
              <a:gd name="connsiteX763" fmla="*/ 3915424 w 5662350"/>
              <a:gd name="connsiteY763" fmla="*/ 391680 h 5441486"/>
              <a:gd name="connsiteX764" fmla="*/ 3893745 w 5662350"/>
              <a:gd name="connsiteY764" fmla="*/ 397871 h 5441486"/>
              <a:gd name="connsiteX765" fmla="*/ 3900002 w 5662350"/>
              <a:gd name="connsiteY765" fmla="*/ 392787 h 5441486"/>
              <a:gd name="connsiteX766" fmla="*/ 3879197 w 5662350"/>
              <a:gd name="connsiteY766" fmla="*/ 399148 h 5441486"/>
              <a:gd name="connsiteX767" fmla="*/ 3893745 w 5662350"/>
              <a:gd name="connsiteY767" fmla="*/ 397871 h 5441486"/>
              <a:gd name="connsiteX768" fmla="*/ 3872907 w 5662350"/>
              <a:gd name="connsiteY768" fmla="*/ 404831 h 5441486"/>
              <a:gd name="connsiteX769" fmla="*/ 3879197 w 5662350"/>
              <a:gd name="connsiteY769" fmla="*/ 399148 h 5441486"/>
              <a:gd name="connsiteX770" fmla="*/ 3180732 w 5662350"/>
              <a:gd name="connsiteY770" fmla="*/ 620309 h 5441486"/>
              <a:gd name="connsiteX771" fmla="*/ 3179628 w 5662350"/>
              <a:gd name="connsiteY771" fmla="*/ 624335 h 5441486"/>
              <a:gd name="connsiteX772" fmla="*/ 3073385 w 5662350"/>
              <a:gd name="connsiteY772" fmla="*/ 655114 h 5441486"/>
              <a:gd name="connsiteX773" fmla="*/ 3072778 w 5662350"/>
              <a:gd name="connsiteY773" fmla="*/ 657332 h 5441486"/>
              <a:gd name="connsiteX774" fmla="*/ 3072622 w 5662350"/>
              <a:gd name="connsiteY774" fmla="*/ 657898 h 5441486"/>
              <a:gd name="connsiteX775" fmla="*/ 3074019 w 5662350"/>
              <a:gd name="connsiteY775" fmla="*/ 652802 h 5441486"/>
              <a:gd name="connsiteX776" fmla="*/ 3073385 w 5662350"/>
              <a:gd name="connsiteY776" fmla="*/ 655114 h 5441486"/>
              <a:gd name="connsiteX777" fmla="*/ 3073553 w 5662350"/>
              <a:gd name="connsiteY777" fmla="*/ 654501 h 5441486"/>
              <a:gd name="connsiteX778" fmla="*/ 3081836 w 5662350"/>
              <a:gd name="connsiteY778" fmla="*/ 647782 h 5441486"/>
              <a:gd name="connsiteX779" fmla="*/ 3088629 w 5662350"/>
              <a:gd name="connsiteY779" fmla="*/ 649378 h 5441486"/>
              <a:gd name="connsiteX780" fmla="*/ 3074019 w 5662350"/>
              <a:gd name="connsiteY780" fmla="*/ 652802 h 5441486"/>
              <a:gd name="connsiteX781" fmla="*/ 3081836 w 5662350"/>
              <a:gd name="connsiteY781" fmla="*/ 647782 h 5441486"/>
              <a:gd name="connsiteX782" fmla="*/ 3547664 w 5662350"/>
              <a:gd name="connsiteY782" fmla="*/ 416334 h 5441486"/>
              <a:gd name="connsiteX783" fmla="*/ 3542694 w 5662350"/>
              <a:gd name="connsiteY783" fmla="*/ 420077 h 5441486"/>
              <a:gd name="connsiteX784" fmla="*/ 3556280 w 5662350"/>
              <a:gd name="connsiteY784" fmla="*/ 416556 h 5441486"/>
              <a:gd name="connsiteX785" fmla="*/ 3569681 w 5662350"/>
              <a:gd name="connsiteY785" fmla="*/ 413705 h 5441486"/>
              <a:gd name="connsiteX786" fmla="*/ 3556280 w 5662350"/>
              <a:gd name="connsiteY786" fmla="*/ 416556 h 5441486"/>
              <a:gd name="connsiteX787" fmla="*/ 3547664 w 5662350"/>
              <a:gd name="connsiteY787" fmla="*/ 416334 h 5441486"/>
              <a:gd name="connsiteX788" fmla="*/ 2841885 w 5662350"/>
              <a:gd name="connsiteY788" fmla="*/ 715052 h 5441486"/>
              <a:gd name="connsiteX789" fmla="*/ 2876306 w 5662350"/>
              <a:gd name="connsiteY789" fmla="*/ 710338 h 5441486"/>
              <a:gd name="connsiteX790" fmla="*/ 3042697 w 5662350"/>
              <a:gd name="connsiteY790" fmla="*/ 671156 h 5441486"/>
              <a:gd name="connsiteX791" fmla="*/ 3088629 w 5662350"/>
              <a:gd name="connsiteY791" fmla="*/ 649378 h 5441486"/>
              <a:gd name="connsiteX792" fmla="*/ 3041145 w 5662350"/>
              <a:gd name="connsiteY792" fmla="*/ 653790 h 5441486"/>
              <a:gd name="connsiteX793" fmla="*/ 2891914 w 5662350"/>
              <a:gd name="connsiteY793" fmla="*/ 699434 h 5441486"/>
              <a:gd name="connsiteX794" fmla="*/ 2841885 w 5662350"/>
              <a:gd name="connsiteY794" fmla="*/ 715052 h 5441486"/>
              <a:gd name="connsiteX795" fmla="*/ 327975 w 5662350"/>
              <a:gd name="connsiteY795" fmla="*/ 1713543 h 5441486"/>
              <a:gd name="connsiteX796" fmla="*/ 340397 w 5662350"/>
              <a:gd name="connsiteY796" fmla="*/ 1717338 h 5441486"/>
              <a:gd name="connsiteX797" fmla="*/ 350181 w 5662350"/>
              <a:gd name="connsiteY797" fmla="*/ 1720150 h 5441486"/>
              <a:gd name="connsiteX798" fmla="*/ 348537 w 5662350"/>
              <a:gd name="connsiteY798" fmla="*/ 1720306 h 5441486"/>
              <a:gd name="connsiteX799" fmla="*/ 327975 w 5662350"/>
              <a:gd name="connsiteY799" fmla="*/ 1713543 h 5441486"/>
              <a:gd name="connsiteX800" fmla="*/ 334231 w 5662350"/>
              <a:gd name="connsiteY800" fmla="*/ 1705428 h 5441486"/>
              <a:gd name="connsiteX801" fmla="*/ 343407 w 5662350"/>
              <a:gd name="connsiteY801" fmla="*/ 1703719 h 5441486"/>
              <a:gd name="connsiteX802" fmla="*/ 356030 w 5662350"/>
              <a:gd name="connsiteY802" fmla="*/ 1701335 h 5441486"/>
              <a:gd name="connsiteX803" fmla="*/ 356042 w 5662350"/>
              <a:gd name="connsiteY803" fmla="*/ 1701386 h 5441486"/>
              <a:gd name="connsiteX804" fmla="*/ 326273 w 5662350"/>
              <a:gd name="connsiteY804" fmla="*/ 1571352 h 5441486"/>
              <a:gd name="connsiteX805" fmla="*/ 331361 w 5662350"/>
              <a:gd name="connsiteY805" fmla="*/ 1570280 h 5441486"/>
              <a:gd name="connsiteX806" fmla="*/ 337814 w 5662350"/>
              <a:gd name="connsiteY806" fmla="*/ 1568919 h 5441486"/>
              <a:gd name="connsiteX807" fmla="*/ 338127 w 5662350"/>
              <a:gd name="connsiteY807" fmla="*/ 1569879 h 5441486"/>
              <a:gd name="connsiteX808" fmla="*/ 326273 w 5662350"/>
              <a:gd name="connsiteY808" fmla="*/ 1571352 h 5441486"/>
              <a:gd name="connsiteX809" fmla="*/ 1687128 w 5662350"/>
              <a:gd name="connsiteY809" fmla="*/ 977924 h 5441486"/>
              <a:gd name="connsiteX810" fmla="*/ 1687344 w 5662350"/>
              <a:gd name="connsiteY810" fmla="*/ 980915 h 5441486"/>
              <a:gd name="connsiteX811" fmla="*/ 1706895 w 5662350"/>
              <a:gd name="connsiteY811" fmla="*/ 978652 h 5441486"/>
              <a:gd name="connsiteX812" fmla="*/ 1687128 w 5662350"/>
              <a:gd name="connsiteY812" fmla="*/ 977924 h 5441486"/>
              <a:gd name="connsiteX813" fmla="*/ 3755746 w 5662350"/>
              <a:gd name="connsiteY813" fmla="*/ 68544 h 5441486"/>
              <a:gd name="connsiteX814" fmla="*/ 3754459 w 5662350"/>
              <a:gd name="connsiteY814" fmla="*/ 73242 h 5441486"/>
              <a:gd name="connsiteX815" fmla="*/ 3742161 w 5662350"/>
              <a:gd name="connsiteY815" fmla="*/ 72066 h 5441486"/>
              <a:gd name="connsiteX816" fmla="*/ 3754459 w 5662350"/>
              <a:gd name="connsiteY816" fmla="*/ 73242 h 5441486"/>
              <a:gd name="connsiteX817" fmla="*/ 3741058 w 5662350"/>
              <a:gd name="connsiteY817" fmla="*/ 76093 h 5441486"/>
              <a:gd name="connsiteX818" fmla="*/ 3735953 w 5662350"/>
              <a:gd name="connsiteY818" fmla="*/ 74571 h 5441486"/>
              <a:gd name="connsiteX819" fmla="*/ 3741058 w 5662350"/>
              <a:gd name="connsiteY819" fmla="*/ 76093 h 5441486"/>
              <a:gd name="connsiteX820" fmla="*/ 3733805 w 5662350"/>
              <a:gd name="connsiteY820" fmla="*/ 79531 h 5441486"/>
              <a:gd name="connsiteX821" fmla="*/ 3735953 w 5662350"/>
              <a:gd name="connsiteY821" fmla="*/ 74571 h 5441486"/>
              <a:gd name="connsiteX822" fmla="*/ 3724729 w 5662350"/>
              <a:gd name="connsiteY822" fmla="*/ 77630 h 5441486"/>
              <a:gd name="connsiteX823" fmla="*/ 3733805 w 5662350"/>
              <a:gd name="connsiteY823" fmla="*/ 79531 h 5441486"/>
              <a:gd name="connsiteX824" fmla="*/ 3719379 w 5662350"/>
              <a:gd name="connsiteY824" fmla="*/ 82284 h 5441486"/>
              <a:gd name="connsiteX825" fmla="*/ 3724729 w 5662350"/>
              <a:gd name="connsiteY825" fmla="*/ 77630 h 5441486"/>
              <a:gd name="connsiteX826" fmla="*/ 3692654 w 5662350"/>
              <a:gd name="connsiteY826" fmla="*/ 83860 h 5441486"/>
              <a:gd name="connsiteX827" fmla="*/ 3719379 w 5662350"/>
              <a:gd name="connsiteY827" fmla="*/ 82284 h 5441486"/>
              <a:gd name="connsiteX828" fmla="*/ 3684114 w 5662350"/>
              <a:gd name="connsiteY828" fmla="*/ 91996 h 5441486"/>
              <a:gd name="connsiteX829" fmla="*/ 3692654 w 5662350"/>
              <a:gd name="connsiteY829" fmla="*/ 83860 h 5441486"/>
              <a:gd name="connsiteX830" fmla="*/ 3643987 w 5662350"/>
              <a:gd name="connsiteY830" fmla="*/ 96423 h 5441486"/>
              <a:gd name="connsiteX831" fmla="*/ 3657389 w 5662350"/>
              <a:gd name="connsiteY831" fmla="*/ 93572 h 5441486"/>
              <a:gd name="connsiteX832" fmla="*/ 3684114 w 5662350"/>
              <a:gd name="connsiteY832" fmla="*/ 91996 h 5441486"/>
              <a:gd name="connsiteX833" fmla="*/ 3635632 w 5662350"/>
              <a:gd name="connsiteY833" fmla="*/ 103888 h 5441486"/>
              <a:gd name="connsiteX834" fmla="*/ 3643987 w 5662350"/>
              <a:gd name="connsiteY834" fmla="*/ 96423 h 5441486"/>
              <a:gd name="connsiteX835" fmla="*/ 1058103 w 5662350"/>
              <a:gd name="connsiteY835" fmla="*/ 1190774 h 5441486"/>
              <a:gd name="connsiteX836" fmla="*/ 1082465 w 5662350"/>
              <a:gd name="connsiteY836" fmla="*/ 1185165 h 5441486"/>
              <a:gd name="connsiteX837" fmla="*/ 1158528 w 5662350"/>
              <a:gd name="connsiteY837" fmla="*/ 1167785 h 5441486"/>
              <a:gd name="connsiteX838" fmla="*/ 1169885 w 5662350"/>
              <a:gd name="connsiteY838" fmla="*/ 1165235 h 5441486"/>
              <a:gd name="connsiteX839" fmla="*/ 1107018 w 5662350"/>
              <a:gd name="connsiteY839" fmla="*/ 1181785 h 5441486"/>
              <a:gd name="connsiteX840" fmla="*/ 1099027 w 5662350"/>
              <a:gd name="connsiteY840" fmla="*/ 1183294 h 5441486"/>
              <a:gd name="connsiteX841" fmla="*/ 505677 w 5662350"/>
              <a:gd name="connsiteY841" fmla="*/ 1342340 h 5441486"/>
              <a:gd name="connsiteX842" fmla="*/ 1072206 w 5662350"/>
              <a:gd name="connsiteY842" fmla="*/ 1190949 h 5441486"/>
              <a:gd name="connsiteX843" fmla="*/ 1107018 w 5662350"/>
              <a:gd name="connsiteY843" fmla="*/ 1181785 h 5441486"/>
              <a:gd name="connsiteX844" fmla="*/ 1211306 w 5662350"/>
              <a:gd name="connsiteY844" fmla="*/ 1162084 h 5441486"/>
              <a:gd name="connsiteX845" fmla="*/ 1317087 w 5662350"/>
              <a:gd name="connsiteY845" fmla="*/ 1135050 h 5441486"/>
              <a:gd name="connsiteX846" fmla="*/ 1222961 w 5662350"/>
              <a:gd name="connsiteY846" fmla="*/ 1153312 h 5441486"/>
              <a:gd name="connsiteX847" fmla="*/ 1169885 w 5662350"/>
              <a:gd name="connsiteY847" fmla="*/ 1165235 h 5441486"/>
              <a:gd name="connsiteX848" fmla="*/ 1280029 w 5662350"/>
              <a:gd name="connsiteY848" fmla="*/ 1136239 h 5441486"/>
              <a:gd name="connsiteX849" fmla="*/ 1643519 w 5662350"/>
              <a:gd name="connsiteY849" fmla="*/ 1044906 h 5441486"/>
              <a:gd name="connsiteX850" fmla="*/ 1505241 w 5662350"/>
              <a:gd name="connsiteY850" fmla="*/ 1089611 h 5441486"/>
              <a:gd name="connsiteX851" fmla="*/ 1490517 w 5662350"/>
              <a:gd name="connsiteY851" fmla="*/ 1094642 h 5441486"/>
              <a:gd name="connsiteX852" fmla="*/ 1440918 w 5662350"/>
              <a:gd name="connsiteY852" fmla="*/ 1108631 h 5441486"/>
              <a:gd name="connsiteX853" fmla="*/ 1227082 w 5662350"/>
              <a:gd name="connsiteY853" fmla="*/ 1166752 h 5441486"/>
              <a:gd name="connsiteX854" fmla="*/ 1089079 w 5662350"/>
              <a:gd name="connsiteY854" fmla="*/ 1203508 h 5441486"/>
              <a:gd name="connsiteX855" fmla="*/ 935712 w 5662350"/>
              <a:gd name="connsiteY855" fmla="*/ 1240569 h 5441486"/>
              <a:gd name="connsiteX856" fmla="*/ 505677 w 5662350"/>
              <a:gd name="connsiteY856" fmla="*/ 1342340 h 5441486"/>
              <a:gd name="connsiteX857" fmla="*/ 1821055 w 5662350"/>
              <a:gd name="connsiteY857" fmla="*/ 771182 h 5441486"/>
              <a:gd name="connsiteX858" fmla="*/ 1822392 w 5662350"/>
              <a:gd name="connsiteY858" fmla="*/ 772063 h 5441486"/>
              <a:gd name="connsiteX859" fmla="*/ 1835977 w 5662350"/>
              <a:gd name="connsiteY859" fmla="*/ 768542 h 5441486"/>
              <a:gd name="connsiteX860" fmla="*/ 1821055 w 5662350"/>
              <a:gd name="connsiteY860" fmla="*/ 771182 h 5441486"/>
              <a:gd name="connsiteX861" fmla="*/ 1774846 w 5662350"/>
              <a:gd name="connsiteY861" fmla="*/ 707596 h 5441486"/>
              <a:gd name="connsiteX862" fmla="*/ 1769595 w 5662350"/>
              <a:gd name="connsiteY862" fmla="*/ 749794 h 5441486"/>
              <a:gd name="connsiteX863" fmla="*/ 1774846 w 5662350"/>
              <a:gd name="connsiteY863" fmla="*/ 707596 h 5441486"/>
              <a:gd name="connsiteX864" fmla="*/ 1854226 w 5662350"/>
              <a:gd name="connsiteY864" fmla="*/ 665515 h 5441486"/>
              <a:gd name="connsiteX865" fmla="*/ 1850892 w 5662350"/>
              <a:gd name="connsiteY865" fmla="*/ 668036 h 5441486"/>
              <a:gd name="connsiteX866" fmla="*/ 1851341 w 5662350"/>
              <a:gd name="connsiteY866" fmla="*/ 689430 h 5441486"/>
              <a:gd name="connsiteX867" fmla="*/ 1854226 w 5662350"/>
              <a:gd name="connsiteY867" fmla="*/ 665515 h 5441486"/>
              <a:gd name="connsiteX868" fmla="*/ 2625857 w 5662350"/>
              <a:gd name="connsiteY868" fmla="*/ 306806 h 5441486"/>
              <a:gd name="connsiteX869" fmla="*/ 2634473 w 5662350"/>
              <a:gd name="connsiteY869" fmla="*/ 307027 h 5441486"/>
              <a:gd name="connsiteX870" fmla="*/ 2620887 w 5662350"/>
              <a:gd name="connsiteY870" fmla="*/ 310549 h 5441486"/>
              <a:gd name="connsiteX871" fmla="*/ 2625857 w 5662350"/>
              <a:gd name="connsiteY871" fmla="*/ 306806 h 5441486"/>
              <a:gd name="connsiteX872" fmla="*/ 2605465 w 5662350"/>
              <a:gd name="connsiteY872" fmla="*/ 311656 h 5441486"/>
              <a:gd name="connsiteX873" fmla="*/ 2620887 w 5662350"/>
              <a:gd name="connsiteY873" fmla="*/ 310549 h 5441486"/>
              <a:gd name="connsiteX874" fmla="*/ 2599209 w 5662350"/>
              <a:gd name="connsiteY874" fmla="*/ 316740 h 5441486"/>
              <a:gd name="connsiteX875" fmla="*/ 2605465 w 5662350"/>
              <a:gd name="connsiteY875" fmla="*/ 311656 h 5441486"/>
              <a:gd name="connsiteX876" fmla="*/ 2590103 w 5662350"/>
              <a:gd name="connsiteY876" fmla="*/ 316385 h 5441486"/>
              <a:gd name="connsiteX877" fmla="*/ 2599209 w 5662350"/>
              <a:gd name="connsiteY877" fmla="*/ 316740 h 5441486"/>
              <a:gd name="connsiteX878" fmla="*/ 2584782 w 5662350"/>
              <a:gd name="connsiteY878" fmla="*/ 319492 h 5441486"/>
              <a:gd name="connsiteX879" fmla="*/ 2590103 w 5662350"/>
              <a:gd name="connsiteY879" fmla="*/ 316385 h 5441486"/>
              <a:gd name="connsiteX880" fmla="*/ 2566124 w 5662350"/>
              <a:gd name="connsiteY880" fmla="*/ 320893 h 5441486"/>
              <a:gd name="connsiteX881" fmla="*/ 2584782 w 5662350"/>
              <a:gd name="connsiteY881" fmla="*/ 319492 h 5441486"/>
              <a:gd name="connsiteX882" fmla="*/ 2549517 w 5662350"/>
              <a:gd name="connsiteY882" fmla="*/ 329205 h 5441486"/>
              <a:gd name="connsiteX883" fmla="*/ 2566124 w 5662350"/>
              <a:gd name="connsiteY883" fmla="*/ 320893 h 5441486"/>
              <a:gd name="connsiteX884" fmla="*/ 1879509 w 5662350"/>
              <a:gd name="connsiteY884" fmla="*/ 590215 h 5441486"/>
              <a:gd name="connsiteX885" fmla="*/ 1877635 w 5662350"/>
              <a:gd name="connsiteY885" fmla="*/ 593457 h 5441486"/>
              <a:gd name="connsiteX886" fmla="*/ 1882681 w 5662350"/>
              <a:gd name="connsiteY886" fmla="*/ 598072 h 5441486"/>
              <a:gd name="connsiteX887" fmla="*/ 1879509 w 5662350"/>
              <a:gd name="connsiteY887" fmla="*/ 590215 h 5441486"/>
              <a:gd name="connsiteX888" fmla="*/ 2101562 w 5662350"/>
              <a:gd name="connsiteY888" fmla="*/ 444073 h 5441486"/>
              <a:gd name="connsiteX889" fmla="*/ 2081436 w 5662350"/>
              <a:gd name="connsiteY889" fmla="*/ 467631 h 5441486"/>
              <a:gd name="connsiteX890" fmla="*/ 2103115 w 5662350"/>
              <a:gd name="connsiteY890" fmla="*/ 461439 h 5441486"/>
              <a:gd name="connsiteX891" fmla="*/ 2113207 w 5662350"/>
              <a:gd name="connsiteY891" fmla="*/ 470669 h 5441486"/>
              <a:gd name="connsiteX892" fmla="*/ 2180712 w 5662350"/>
              <a:gd name="connsiteY892" fmla="*/ 439247 h 5441486"/>
              <a:gd name="connsiteX893" fmla="*/ 2549517 w 5662350"/>
              <a:gd name="connsiteY893" fmla="*/ 329205 h 5441486"/>
              <a:gd name="connsiteX894" fmla="*/ 2541162 w 5662350"/>
              <a:gd name="connsiteY894" fmla="*/ 336670 h 5441486"/>
              <a:gd name="connsiteX895" fmla="*/ 3299984 w 5662350"/>
              <a:gd name="connsiteY895" fmla="*/ 162004 h 5441486"/>
              <a:gd name="connsiteX896" fmla="*/ 3759056 w 5662350"/>
              <a:gd name="connsiteY896" fmla="*/ 56464 h 5441486"/>
              <a:gd name="connsiteX897" fmla="*/ 3842909 w 5662350"/>
              <a:gd name="connsiteY897" fmla="*/ 38313 h 5441486"/>
              <a:gd name="connsiteX898" fmla="*/ 3755746 w 5662350"/>
              <a:gd name="connsiteY898" fmla="*/ 68544 h 5441486"/>
              <a:gd name="connsiteX899" fmla="*/ 3742161 w 5662350"/>
              <a:gd name="connsiteY899" fmla="*/ 72066 h 5441486"/>
              <a:gd name="connsiteX900" fmla="*/ 3692654 w 5662350"/>
              <a:gd name="connsiteY900" fmla="*/ 83860 h 5441486"/>
              <a:gd name="connsiteX901" fmla="*/ 3657389 w 5662350"/>
              <a:gd name="connsiteY901" fmla="*/ 93572 h 5441486"/>
              <a:gd name="connsiteX902" fmla="*/ 3643987 w 5662350"/>
              <a:gd name="connsiteY902" fmla="*/ 96423 h 5441486"/>
              <a:gd name="connsiteX903" fmla="*/ 3545630 w 5662350"/>
              <a:gd name="connsiteY903" fmla="*/ 121450 h 5441486"/>
              <a:gd name="connsiteX904" fmla="*/ 3511652 w 5662350"/>
              <a:gd name="connsiteY904" fmla="*/ 126465 h 5441486"/>
              <a:gd name="connsiteX905" fmla="*/ 3498251 w 5662350"/>
              <a:gd name="connsiteY905" fmla="*/ 129315 h 5441486"/>
              <a:gd name="connsiteX906" fmla="*/ 3511652 w 5662350"/>
              <a:gd name="connsiteY906" fmla="*/ 126465 h 5441486"/>
              <a:gd name="connsiteX907" fmla="*/ 3545630 w 5662350"/>
              <a:gd name="connsiteY907" fmla="*/ 121450 h 5441486"/>
              <a:gd name="connsiteX908" fmla="*/ 3635632 w 5662350"/>
              <a:gd name="connsiteY908" fmla="*/ 103888 h 5441486"/>
              <a:gd name="connsiteX909" fmla="*/ 3556747 w 5662350"/>
              <a:gd name="connsiteY909" fmla="*/ 130779 h 5441486"/>
              <a:gd name="connsiteX910" fmla="*/ 3513205 w 5662350"/>
              <a:gd name="connsiteY910" fmla="*/ 143832 h 5441486"/>
              <a:gd name="connsiteX911" fmla="*/ 3818001 w 5662350"/>
              <a:gd name="connsiteY911" fmla="*/ 79321 h 5441486"/>
              <a:gd name="connsiteX912" fmla="*/ 3802393 w 5662350"/>
              <a:gd name="connsiteY912" fmla="*/ 90225 h 5441486"/>
              <a:gd name="connsiteX913" fmla="*/ 3905612 w 5662350"/>
              <a:gd name="connsiteY913" fmla="*/ 70483 h 5441486"/>
              <a:gd name="connsiteX914" fmla="*/ 4003969 w 5662350"/>
              <a:gd name="connsiteY914" fmla="*/ 45455 h 5441486"/>
              <a:gd name="connsiteX915" fmla="*/ 4198373 w 5662350"/>
              <a:gd name="connsiteY915" fmla="*/ 0 h 5441486"/>
              <a:gd name="connsiteX916" fmla="*/ 4182580 w 5662350"/>
              <a:gd name="connsiteY916" fmla="*/ 11575 h 5441486"/>
              <a:gd name="connsiteX917" fmla="*/ 4264570 w 5662350"/>
              <a:gd name="connsiteY917" fmla="*/ 19418 h 5441486"/>
              <a:gd name="connsiteX918" fmla="*/ 4275687 w 5662350"/>
              <a:gd name="connsiteY918" fmla="*/ 28746 h 5441486"/>
              <a:gd name="connsiteX919" fmla="*/ 4131503 w 5662350"/>
              <a:gd name="connsiteY919" fmla="*/ 79005 h 5441486"/>
              <a:gd name="connsiteX920" fmla="*/ 4121859 w 5662350"/>
              <a:gd name="connsiteY920" fmla="*/ 91169 h 5441486"/>
              <a:gd name="connsiteX921" fmla="*/ 4000720 w 5662350"/>
              <a:gd name="connsiteY921" fmla="*/ 126414 h 5441486"/>
              <a:gd name="connsiteX922" fmla="*/ 4084389 w 5662350"/>
              <a:gd name="connsiteY922" fmla="*/ 108935 h 5441486"/>
              <a:gd name="connsiteX923" fmla="*/ 4152606 w 5662350"/>
              <a:gd name="connsiteY923" fmla="*/ 94110 h 5441486"/>
              <a:gd name="connsiteX924" fmla="*/ 3959755 w 5662350"/>
              <a:gd name="connsiteY924" fmla="*/ 156932 h 5441486"/>
              <a:gd name="connsiteX925" fmla="*/ 3986665 w 5662350"/>
              <a:gd name="connsiteY925" fmla="*/ 154685 h 5441486"/>
              <a:gd name="connsiteX926" fmla="*/ 3960205 w 5662350"/>
              <a:gd name="connsiteY926" fmla="*/ 178326 h 5441486"/>
              <a:gd name="connsiteX927" fmla="*/ 4027240 w 5662350"/>
              <a:gd name="connsiteY927" fmla="*/ 171652 h 5441486"/>
              <a:gd name="connsiteX928" fmla="*/ 4070782 w 5662350"/>
              <a:gd name="connsiteY928" fmla="*/ 158599 h 5441486"/>
              <a:gd name="connsiteX929" fmla="*/ 4094276 w 5662350"/>
              <a:gd name="connsiteY929" fmla="*/ 164979 h 5441486"/>
              <a:gd name="connsiteX930" fmla="*/ 3991321 w 5662350"/>
              <a:gd name="connsiteY930" fmla="*/ 206785 h 5441486"/>
              <a:gd name="connsiteX931" fmla="*/ 4076277 w 5662350"/>
              <a:gd name="connsiteY931" fmla="*/ 184608 h 5441486"/>
              <a:gd name="connsiteX932" fmla="*/ 4189140 w 5662350"/>
              <a:gd name="connsiteY932" fmla="*/ 152703 h 5441486"/>
              <a:gd name="connsiteX933" fmla="*/ 4088576 w 5662350"/>
              <a:gd name="connsiteY933" fmla="*/ 185784 h 5441486"/>
              <a:gd name="connsiteX934" fmla="*/ 4135876 w 5662350"/>
              <a:gd name="connsiteY934" fmla="*/ 182044 h 5441486"/>
              <a:gd name="connsiteX935" fmla="*/ 4225956 w 5662350"/>
              <a:gd name="connsiteY935" fmla="*/ 160357 h 5441486"/>
              <a:gd name="connsiteX936" fmla="*/ 4147071 w 5662350"/>
              <a:gd name="connsiteY936" fmla="*/ 187247 h 5441486"/>
              <a:gd name="connsiteX937" fmla="*/ 4234683 w 5662350"/>
              <a:gd name="connsiteY937" fmla="*/ 178410 h 5441486"/>
              <a:gd name="connsiteX938" fmla="*/ 4305028 w 5662350"/>
              <a:gd name="connsiteY938" fmla="*/ 159656 h 5441486"/>
              <a:gd name="connsiteX939" fmla="*/ 4025016 w 5662350"/>
              <a:gd name="connsiteY939" fmla="*/ 252709 h 5441486"/>
              <a:gd name="connsiteX940" fmla="*/ 4035108 w 5662350"/>
              <a:gd name="connsiteY940" fmla="*/ 261939 h 5441486"/>
              <a:gd name="connsiteX941" fmla="*/ 3941718 w 5662350"/>
              <a:gd name="connsiteY941" fmla="*/ 295707 h 5441486"/>
              <a:gd name="connsiteX942" fmla="*/ 3640026 w 5662350"/>
              <a:gd name="connsiteY942" fmla="*/ 394951 h 5441486"/>
              <a:gd name="connsiteX943" fmla="*/ 3626625 w 5662350"/>
              <a:gd name="connsiteY943" fmla="*/ 397802 h 5441486"/>
              <a:gd name="connsiteX944" fmla="*/ 3591360 w 5662350"/>
              <a:gd name="connsiteY944" fmla="*/ 407514 h 5441486"/>
              <a:gd name="connsiteX945" fmla="*/ 3576934 w 5662350"/>
              <a:gd name="connsiteY945" fmla="*/ 410266 h 5441486"/>
              <a:gd name="connsiteX946" fmla="*/ 3591360 w 5662350"/>
              <a:gd name="connsiteY946" fmla="*/ 407514 h 5441486"/>
              <a:gd name="connsiteX947" fmla="*/ 3626625 w 5662350"/>
              <a:gd name="connsiteY947" fmla="*/ 397802 h 5441486"/>
              <a:gd name="connsiteX948" fmla="*/ 3640026 w 5662350"/>
              <a:gd name="connsiteY948" fmla="*/ 394951 h 5441486"/>
              <a:gd name="connsiteX949" fmla="*/ 4041628 w 5662350"/>
              <a:gd name="connsiteY949" fmla="*/ 288046 h 5441486"/>
              <a:gd name="connsiteX950" fmla="*/ 4154490 w 5662350"/>
              <a:gd name="connsiteY950" fmla="*/ 256141 h 5441486"/>
              <a:gd name="connsiteX951" fmla="*/ 3937570 w 5662350"/>
              <a:gd name="connsiteY951" fmla="*/ 333879 h 5441486"/>
              <a:gd name="connsiteX952" fmla="*/ 3915891 w 5662350"/>
              <a:gd name="connsiteY952" fmla="*/ 340070 h 5441486"/>
              <a:gd name="connsiteX953" fmla="*/ 3895053 w 5662350"/>
              <a:gd name="connsiteY953" fmla="*/ 347030 h 5441486"/>
              <a:gd name="connsiteX954" fmla="*/ 3880627 w 5662350"/>
              <a:gd name="connsiteY954" fmla="*/ 349782 h 5441486"/>
              <a:gd name="connsiteX955" fmla="*/ 3895053 w 5662350"/>
              <a:gd name="connsiteY955" fmla="*/ 347030 h 5441486"/>
              <a:gd name="connsiteX956" fmla="*/ 3915891 w 5662350"/>
              <a:gd name="connsiteY956" fmla="*/ 340070 h 5441486"/>
              <a:gd name="connsiteX957" fmla="*/ 3937570 w 5662350"/>
              <a:gd name="connsiteY957" fmla="*/ 333879 h 5441486"/>
              <a:gd name="connsiteX958" fmla="*/ 4064859 w 5662350"/>
              <a:gd name="connsiteY958" fmla="*/ 299222 h 5441486"/>
              <a:gd name="connsiteX959" fmla="*/ 4187364 w 5662350"/>
              <a:gd name="connsiteY959" fmla="*/ 255153 h 5441486"/>
              <a:gd name="connsiteX960" fmla="*/ 4133076 w 5662350"/>
              <a:gd name="connsiteY960" fmla="*/ 284397 h 5441486"/>
              <a:gd name="connsiteX961" fmla="*/ 4062653 w 5662350"/>
              <a:gd name="connsiteY961" fmla="*/ 307276 h 5441486"/>
              <a:gd name="connsiteX962" fmla="*/ 3956018 w 5662350"/>
              <a:gd name="connsiteY962" fmla="*/ 335644 h 5441486"/>
              <a:gd name="connsiteX963" fmla="*/ 4004606 w 5662350"/>
              <a:gd name="connsiteY963" fmla="*/ 327206 h 5441486"/>
              <a:gd name="connsiteX964" fmla="*/ 4062653 w 5662350"/>
              <a:gd name="connsiteY964" fmla="*/ 307276 h 5441486"/>
              <a:gd name="connsiteX965" fmla="*/ 4159801 w 5662350"/>
              <a:gd name="connsiteY965" fmla="*/ 282821 h 5441486"/>
              <a:gd name="connsiteX966" fmla="*/ 4208389 w 5662350"/>
              <a:gd name="connsiteY966" fmla="*/ 274383 h 5441486"/>
              <a:gd name="connsiteX967" fmla="*/ 3799985 w 5662350"/>
              <a:gd name="connsiteY967" fmla="*/ 406120 h 5441486"/>
              <a:gd name="connsiteX968" fmla="*/ 3848573 w 5662350"/>
              <a:gd name="connsiteY968" fmla="*/ 397682 h 5441486"/>
              <a:gd name="connsiteX969" fmla="*/ 3872907 w 5662350"/>
              <a:gd name="connsiteY969" fmla="*/ 404831 h 5441486"/>
              <a:gd name="connsiteX970" fmla="*/ 3875746 w 5662350"/>
              <a:gd name="connsiteY970" fmla="*/ 417500 h 5441486"/>
              <a:gd name="connsiteX971" fmla="*/ 3504813 w 5662350"/>
              <a:gd name="connsiteY971" fmla="*/ 531471 h 5441486"/>
              <a:gd name="connsiteX972" fmla="*/ 3443849 w 5662350"/>
              <a:gd name="connsiteY972" fmla="*/ 542857 h 5441486"/>
              <a:gd name="connsiteX973" fmla="*/ 3432078 w 5662350"/>
              <a:gd name="connsiteY973" fmla="*/ 558950 h 5441486"/>
              <a:gd name="connsiteX974" fmla="*/ 3428319 w 5662350"/>
              <a:gd name="connsiteY974" fmla="*/ 549637 h 5441486"/>
              <a:gd name="connsiteX975" fmla="*/ 3308204 w 5662350"/>
              <a:gd name="connsiteY975" fmla="*/ 584980 h 5441486"/>
              <a:gd name="connsiteX976" fmla="*/ 3180732 w 5662350"/>
              <a:gd name="connsiteY976" fmla="*/ 620309 h 5441486"/>
              <a:gd name="connsiteX977" fmla="*/ 3179628 w 5662350"/>
              <a:gd name="connsiteY977" fmla="*/ 624335 h 5441486"/>
              <a:gd name="connsiteX978" fmla="*/ 3134905 w 5662350"/>
              <a:gd name="connsiteY978" fmla="*/ 645540 h 5441486"/>
              <a:gd name="connsiteX979" fmla="*/ 3175032 w 5662350"/>
              <a:gd name="connsiteY979" fmla="*/ 641114 h 5441486"/>
              <a:gd name="connsiteX980" fmla="*/ 3582782 w 5662350"/>
              <a:gd name="connsiteY980" fmla="*/ 534797 h 5441486"/>
              <a:gd name="connsiteX981" fmla="*/ 3730909 w 5662350"/>
              <a:gd name="connsiteY981" fmla="*/ 493179 h 5441486"/>
              <a:gd name="connsiteX982" fmla="*/ 3721266 w 5662350"/>
              <a:gd name="connsiteY982" fmla="*/ 505343 h 5441486"/>
              <a:gd name="connsiteX983" fmla="*/ 3893911 w 5662350"/>
              <a:gd name="connsiteY983" fmla="*/ 470203 h 5441486"/>
              <a:gd name="connsiteX984" fmla="*/ 3841830 w 5662350"/>
              <a:gd name="connsiteY984" fmla="*/ 491393 h 5441486"/>
              <a:gd name="connsiteX985" fmla="*/ 3904922 w 5662350"/>
              <a:gd name="connsiteY985" fmla="*/ 476077 h 5441486"/>
              <a:gd name="connsiteX986" fmla="*/ 3975451 w 5662350"/>
              <a:gd name="connsiteY986" fmla="*/ 456653 h 5441486"/>
              <a:gd name="connsiteX987" fmla="*/ 4045797 w 5662350"/>
              <a:gd name="connsiteY987" fmla="*/ 437898 h 5441486"/>
              <a:gd name="connsiteX988" fmla="*/ 4100350 w 5662350"/>
              <a:gd name="connsiteY988" fmla="*/ 430720 h 5441486"/>
              <a:gd name="connsiteX989" fmla="*/ 4003729 w 5662350"/>
              <a:gd name="connsiteY989" fmla="*/ 472443 h 5441486"/>
              <a:gd name="connsiteX990" fmla="*/ 4053498 w 5662350"/>
              <a:gd name="connsiteY990" fmla="*/ 455854 h 5441486"/>
              <a:gd name="connsiteX991" fmla="*/ 4071868 w 5662350"/>
              <a:gd name="connsiteY991" fmla="*/ 461743 h 5441486"/>
              <a:gd name="connsiteX992" fmla="*/ 4184730 w 5662350"/>
              <a:gd name="connsiteY992" fmla="*/ 429838 h 5441486"/>
              <a:gd name="connsiteX993" fmla="*/ 4060018 w 5662350"/>
              <a:gd name="connsiteY993" fmla="*/ 481960 h 5441486"/>
              <a:gd name="connsiteX994" fmla="*/ 3981133 w 5662350"/>
              <a:gd name="connsiteY994" fmla="*/ 508851 h 5441486"/>
              <a:gd name="connsiteX995" fmla="*/ 4060018 w 5662350"/>
              <a:gd name="connsiteY995" fmla="*/ 481960 h 5441486"/>
              <a:gd name="connsiteX996" fmla="*/ 4179030 w 5662350"/>
              <a:gd name="connsiteY996" fmla="*/ 450643 h 5441486"/>
              <a:gd name="connsiteX997" fmla="*/ 4276100 w 5662350"/>
              <a:gd name="connsiteY997" fmla="*/ 430313 h 5441486"/>
              <a:gd name="connsiteX998" fmla="*/ 4246984 w 5662350"/>
              <a:gd name="connsiteY998" fmla="*/ 440614 h 5441486"/>
              <a:gd name="connsiteX999" fmla="*/ 4213456 w 5662350"/>
              <a:gd name="connsiteY999" fmla="*/ 467022 h 5441486"/>
              <a:gd name="connsiteX1000" fmla="*/ 4107768 w 5662350"/>
              <a:gd name="connsiteY1000" fmla="*/ 499614 h 5441486"/>
              <a:gd name="connsiteX1001" fmla="*/ 3841342 w 5662350"/>
              <a:gd name="connsiteY1001" fmla="*/ 589146 h 5441486"/>
              <a:gd name="connsiteX1002" fmla="*/ 3817194 w 5662350"/>
              <a:gd name="connsiteY1002" fmla="*/ 608186 h 5441486"/>
              <a:gd name="connsiteX1003" fmla="*/ 3909480 w 5662350"/>
              <a:gd name="connsiteY1003" fmla="*/ 578445 h 5441486"/>
              <a:gd name="connsiteX1004" fmla="*/ 4112814 w 5662350"/>
              <a:gd name="connsiteY1004" fmla="*/ 504229 h 5441486"/>
              <a:gd name="connsiteX1005" fmla="*/ 4138436 w 5662350"/>
              <a:gd name="connsiteY1005" fmla="*/ 506679 h 5441486"/>
              <a:gd name="connsiteX1006" fmla="*/ 4245149 w 5662350"/>
              <a:gd name="connsiteY1006" fmla="*/ 474186 h 5441486"/>
              <a:gd name="connsiteX1007" fmla="*/ 4142195 w 5662350"/>
              <a:gd name="connsiteY1007" fmla="*/ 515993 h 5441486"/>
              <a:gd name="connsiteX1008" fmla="*/ 4078448 w 5662350"/>
              <a:gd name="connsiteY1008" fmla="*/ 556728 h 5441486"/>
              <a:gd name="connsiteX1009" fmla="*/ 3963379 w 5662350"/>
              <a:gd name="connsiteY1009" fmla="*/ 596687 h 5441486"/>
              <a:gd name="connsiteX1010" fmla="*/ 3898529 w 5662350"/>
              <a:gd name="connsiteY1010" fmla="*/ 641449 h 5441486"/>
              <a:gd name="connsiteX1011" fmla="*/ 4231992 w 5662350"/>
              <a:gd name="connsiteY1011" fmla="*/ 545244 h 5441486"/>
              <a:gd name="connsiteX1012" fmla="*/ 4262475 w 5662350"/>
              <a:gd name="connsiteY1012" fmla="*/ 552981 h 5441486"/>
              <a:gd name="connsiteX1013" fmla="*/ 4114981 w 5662350"/>
              <a:gd name="connsiteY1013" fmla="*/ 615321 h 5441486"/>
              <a:gd name="connsiteX1014" fmla="*/ 4089809 w 5662350"/>
              <a:gd name="connsiteY1014" fmla="*/ 634264 h 5441486"/>
              <a:gd name="connsiteX1015" fmla="*/ 4152902 w 5662350"/>
              <a:gd name="connsiteY1015" fmla="*/ 618948 h 5441486"/>
              <a:gd name="connsiteX1016" fmla="*/ 4199178 w 5662350"/>
              <a:gd name="connsiteY1016" fmla="*/ 615110 h 5441486"/>
              <a:gd name="connsiteX1017" fmla="*/ 4039385 w 5662350"/>
              <a:gd name="connsiteY1017" fmla="*/ 676274 h 5441486"/>
              <a:gd name="connsiteX1018" fmla="*/ 4147202 w 5662350"/>
              <a:gd name="connsiteY1018" fmla="*/ 639754 h 5441486"/>
              <a:gd name="connsiteX1019" fmla="*/ 4245375 w 5662350"/>
              <a:gd name="connsiteY1019" fmla="*/ 615397 h 5441486"/>
              <a:gd name="connsiteX1020" fmla="*/ 4204595 w 5662350"/>
              <a:gd name="connsiteY1020" fmla="*/ 645244 h 5441486"/>
              <a:gd name="connsiteX1021" fmla="*/ 4310204 w 5662350"/>
              <a:gd name="connsiteY1021" fmla="*/ 616778 h 5441486"/>
              <a:gd name="connsiteX1022" fmla="*/ 4255916 w 5662350"/>
              <a:gd name="connsiteY1022" fmla="*/ 646021 h 5441486"/>
              <a:gd name="connsiteX1023" fmla="*/ 4248664 w 5662350"/>
              <a:gd name="connsiteY1023" fmla="*/ 649459 h 5441486"/>
              <a:gd name="connsiteX1024" fmla="*/ 4241412 w 5662350"/>
              <a:gd name="connsiteY1024" fmla="*/ 652898 h 5441486"/>
              <a:gd name="connsiteX1025" fmla="*/ 4233975 w 5662350"/>
              <a:gd name="connsiteY1025" fmla="*/ 657008 h 5441486"/>
              <a:gd name="connsiteX1026" fmla="*/ 4241412 w 5662350"/>
              <a:gd name="connsiteY1026" fmla="*/ 652898 h 5441486"/>
              <a:gd name="connsiteX1027" fmla="*/ 4248664 w 5662350"/>
              <a:gd name="connsiteY1027" fmla="*/ 649459 h 5441486"/>
              <a:gd name="connsiteX1028" fmla="*/ 4255916 w 5662350"/>
              <a:gd name="connsiteY1028" fmla="*/ 646021 h 5441486"/>
              <a:gd name="connsiteX1029" fmla="*/ 4310653 w 5662350"/>
              <a:gd name="connsiteY1029" fmla="*/ 638171 h 5441486"/>
              <a:gd name="connsiteX1030" fmla="*/ 4205492 w 5662350"/>
              <a:gd name="connsiteY1030" fmla="*/ 688031 h 5441486"/>
              <a:gd name="connsiteX1031" fmla="*/ 4130551 w 5662350"/>
              <a:gd name="connsiteY1031" fmla="*/ 723563 h 5441486"/>
              <a:gd name="connsiteX1032" fmla="*/ 4282437 w 5662350"/>
              <a:gd name="connsiteY1032" fmla="*/ 691258 h 5441486"/>
              <a:gd name="connsiteX1033" fmla="*/ 4260495 w 5662350"/>
              <a:gd name="connsiteY1033" fmla="*/ 702246 h 5441486"/>
              <a:gd name="connsiteX1034" fmla="*/ 4189496 w 5662350"/>
              <a:gd name="connsiteY1034" fmla="*/ 746420 h 5441486"/>
              <a:gd name="connsiteX1035" fmla="*/ 4085438 w 5662350"/>
              <a:gd name="connsiteY1035" fmla="*/ 792253 h 5441486"/>
              <a:gd name="connsiteX1036" fmla="*/ 4176544 w 5662350"/>
              <a:gd name="connsiteY1036" fmla="*/ 770664 h 5441486"/>
              <a:gd name="connsiteX1037" fmla="*/ 4113900 w 5662350"/>
              <a:gd name="connsiteY1037" fmla="*/ 807373 h 5441486"/>
              <a:gd name="connsiteX1038" fmla="*/ 4229339 w 5662350"/>
              <a:gd name="connsiteY1038" fmla="*/ 792932 h 5441486"/>
              <a:gd name="connsiteX1039" fmla="*/ 4161649 w 5662350"/>
              <a:gd name="connsiteY1039" fmla="*/ 825026 h 5441486"/>
              <a:gd name="connsiteX1040" fmla="*/ 3975398 w 5662350"/>
              <a:gd name="connsiteY1040" fmla="*/ 909830 h 5441486"/>
              <a:gd name="connsiteX1041" fmla="*/ 4038675 w 5662350"/>
              <a:gd name="connsiteY1041" fmla="*/ 893844 h 5441486"/>
              <a:gd name="connsiteX1042" fmla="*/ 3898249 w 5662350"/>
              <a:gd name="connsiteY1042" fmla="*/ 953416 h 5441486"/>
              <a:gd name="connsiteX1043" fmla="*/ 3887504 w 5662350"/>
              <a:gd name="connsiteY1043" fmla="*/ 969606 h 5441486"/>
              <a:gd name="connsiteX1044" fmla="*/ 3812561 w 5662350"/>
              <a:gd name="connsiteY1044" fmla="*/ 1005139 h 5441486"/>
              <a:gd name="connsiteX1045" fmla="*/ 3915575 w 5662350"/>
              <a:gd name="connsiteY1045" fmla="*/ 1032211 h 5441486"/>
              <a:gd name="connsiteX1046" fmla="*/ 4175238 w 5662350"/>
              <a:gd name="connsiteY1046" fmla="*/ 1082533 h 5441486"/>
              <a:gd name="connsiteX1047" fmla="*/ 4643164 w 5662350"/>
              <a:gd name="connsiteY1047" fmla="*/ 1186524 h 5441486"/>
              <a:gd name="connsiteX1048" fmla="*/ 4856367 w 5662350"/>
              <a:gd name="connsiteY1048" fmla="*/ 1241354 h 5441486"/>
              <a:gd name="connsiteX1049" fmla="*/ 5343698 w 5662350"/>
              <a:gd name="connsiteY1049" fmla="*/ 1458776 h 5441486"/>
              <a:gd name="connsiteX1050" fmla="*/ 5469456 w 5662350"/>
              <a:gd name="connsiteY1050" fmla="*/ 1594777 h 5441486"/>
              <a:gd name="connsiteX1051" fmla="*/ 5496347 w 5662350"/>
              <a:gd name="connsiteY1051" fmla="*/ 1665533 h 5441486"/>
              <a:gd name="connsiteX1052" fmla="*/ 5374701 w 5662350"/>
              <a:gd name="connsiteY1052" fmla="*/ 1871534 h 5441486"/>
              <a:gd name="connsiteX1053" fmla="*/ 5360275 w 5662350"/>
              <a:gd name="connsiteY1053" fmla="*/ 1874286 h 5441486"/>
              <a:gd name="connsiteX1054" fmla="*/ 5357884 w 5662350"/>
              <a:gd name="connsiteY1054" fmla="*/ 1883011 h 5441486"/>
              <a:gd name="connsiteX1055" fmla="*/ 5330427 w 5662350"/>
              <a:gd name="connsiteY1055" fmla="*/ 1914132 h 5441486"/>
              <a:gd name="connsiteX1056" fmla="*/ 5340335 w 5662350"/>
              <a:gd name="connsiteY1056" fmla="*/ 1924034 h 5441486"/>
              <a:gd name="connsiteX1057" fmla="*/ 5206225 w 5662350"/>
              <a:gd name="connsiteY1057" fmla="*/ 2056526 h 5441486"/>
              <a:gd name="connsiteX1058" fmla="*/ 5156250 w 5662350"/>
              <a:gd name="connsiteY1058" fmla="*/ 2119930 h 5441486"/>
              <a:gd name="connsiteX1059" fmla="*/ 5170490 w 5662350"/>
              <a:gd name="connsiteY1059" fmla="*/ 2090988 h 5441486"/>
              <a:gd name="connsiteX1060" fmla="*/ 5130629 w 5662350"/>
              <a:gd name="connsiteY1060" fmla="*/ 2117479 h 5441486"/>
              <a:gd name="connsiteX1061" fmla="*/ 5148998 w 5662350"/>
              <a:gd name="connsiteY1061" fmla="*/ 2123369 h 5441486"/>
              <a:gd name="connsiteX1062" fmla="*/ 5114367 w 5662350"/>
              <a:gd name="connsiteY1062" fmla="*/ 2153804 h 5441486"/>
              <a:gd name="connsiteX1063" fmla="*/ 5107380 w 5662350"/>
              <a:gd name="connsiteY1063" fmla="*/ 2179307 h 5441486"/>
              <a:gd name="connsiteX1064" fmla="*/ 5072748 w 5662350"/>
              <a:gd name="connsiteY1064" fmla="*/ 2209742 h 5441486"/>
              <a:gd name="connsiteX1065" fmla="*/ 5050318 w 5662350"/>
              <a:gd name="connsiteY1065" fmla="*/ 2318481 h 5441486"/>
              <a:gd name="connsiteX1066" fmla="*/ 5033052 w 5662350"/>
              <a:gd name="connsiteY1066" fmla="*/ 2308565 h 5441486"/>
              <a:gd name="connsiteX1067" fmla="*/ 5040754 w 5662350"/>
              <a:gd name="connsiteY1067" fmla="*/ 2326520 h 5441486"/>
              <a:gd name="connsiteX1068" fmla="*/ 4955964 w 5662350"/>
              <a:gd name="connsiteY1068" fmla="*/ 2421029 h 5441486"/>
              <a:gd name="connsiteX1069" fmla="*/ 4937312 w 5662350"/>
              <a:gd name="connsiteY1069" fmla="*/ 2466079 h 5441486"/>
              <a:gd name="connsiteX1070" fmla="*/ 4838650 w 5662350"/>
              <a:gd name="connsiteY1070" fmla="*/ 2588188 h 5441486"/>
              <a:gd name="connsiteX1071" fmla="*/ 4831846 w 5662350"/>
              <a:gd name="connsiteY1071" fmla="*/ 2613020 h 5441486"/>
              <a:gd name="connsiteX1072" fmla="*/ 4736310 w 5662350"/>
              <a:gd name="connsiteY1072" fmla="*/ 2723720 h 5441486"/>
              <a:gd name="connsiteX1073" fmla="*/ 4673384 w 5662350"/>
              <a:gd name="connsiteY1073" fmla="*/ 2811367 h 5441486"/>
              <a:gd name="connsiteX1074" fmla="*/ 4404265 w 5662350"/>
              <a:gd name="connsiteY1074" fmla="*/ 3033566 h 5441486"/>
              <a:gd name="connsiteX1075" fmla="*/ 3320873 w 5662350"/>
              <a:gd name="connsiteY1075" fmla="*/ 3394822 h 5441486"/>
              <a:gd name="connsiteX1076" fmla="*/ 3318483 w 5662350"/>
              <a:gd name="connsiteY1076" fmla="*/ 3403547 h 5441486"/>
              <a:gd name="connsiteX1077" fmla="*/ 3312783 w 5662350"/>
              <a:gd name="connsiteY1077" fmla="*/ 3424353 h 5441486"/>
              <a:gd name="connsiteX1078" fmla="*/ 3437807 w 5662350"/>
              <a:gd name="connsiteY1078" fmla="*/ 3399794 h 5441486"/>
              <a:gd name="connsiteX1079" fmla="*/ 4630312 w 5662350"/>
              <a:gd name="connsiteY1079" fmla="*/ 3018759 h 5441486"/>
              <a:gd name="connsiteX1080" fmla="*/ 4155238 w 5662350"/>
              <a:gd name="connsiteY1080" fmla="*/ 3433070 h 5441486"/>
              <a:gd name="connsiteX1081" fmla="*/ 5410359 w 5662350"/>
              <a:gd name="connsiteY1081" fmla="*/ 3714536 h 5441486"/>
              <a:gd name="connsiteX1082" fmla="*/ 5386944 w 5662350"/>
              <a:gd name="connsiteY1082" fmla="*/ 3704032 h 5441486"/>
              <a:gd name="connsiteX1083" fmla="*/ 5283435 w 5662350"/>
              <a:gd name="connsiteY1083" fmla="*/ 3677999 h 5441486"/>
              <a:gd name="connsiteX1084" fmla="*/ 5243483 w 5662350"/>
              <a:gd name="connsiteY1084" fmla="*/ 3668092 h 5441486"/>
              <a:gd name="connsiteX1085" fmla="*/ 5258575 w 5662350"/>
              <a:gd name="connsiteY1085" fmla="*/ 3670015 h 5441486"/>
              <a:gd name="connsiteX1086" fmla="*/ 5277869 w 5662350"/>
              <a:gd name="connsiteY1086" fmla="*/ 3674805 h 5441486"/>
              <a:gd name="connsiteX1087" fmla="*/ 5330970 w 5662350"/>
              <a:gd name="connsiteY1087" fmla="*/ 3687971 h 5441486"/>
              <a:gd name="connsiteX1088" fmla="*/ 5332982 w 5662350"/>
              <a:gd name="connsiteY1088" fmla="*/ 3688469 h 5441486"/>
              <a:gd name="connsiteX1089" fmla="*/ 5332977 w 5662350"/>
              <a:gd name="connsiteY1089" fmla="*/ 3688903 h 5441486"/>
              <a:gd name="connsiteX1090" fmla="*/ 5332805 w 5662350"/>
              <a:gd name="connsiteY1090" fmla="*/ 3688890 h 5441486"/>
              <a:gd name="connsiteX1091" fmla="*/ 5332966 w 5662350"/>
              <a:gd name="connsiteY1091" fmla="*/ 3689915 h 5441486"/>
              <a:gd name="connsiteX1092" fmla="*/ 5332977 w 5662350"/>
              <a:gd name="connsiteY1092" fmla="*/ 3688903 h 5441486"/>
              <a:gd name="connsiteX1093" fmla="*/ 5335420 w 5662350"/>
              <a:gd name="connsiteY1093" fmla="*/ 3689071 h 5441486"/>
              <a:gd name="connsiteX1094" fmla="*/ 5369784 w 5662350"/>
              <a:gd name="connsiteY1094" fmla="*/ 3697569 h 5441486"/>
              <a:gd name="connsiteX1095" fmla="*/ 5336158 w 5662350"/>
              <a:gd name="connsiteY1095" fmla="*/ 3689122 h 5441486"/>
              <a:gd name="connsiteX1096" fmla="*/ 5335420 w 5662350"/>
              <a:gd name="connsiteY1096" fmla="*/ 3689071 h 5441486"/>
              <a:gd name="connsiteX1097" fmla="*/ 5332982 w 5662350"/>
              <a:gd name="connsiteY1097" fmla="*/ 3688469 h 5441486"/>
              <a:gd name="connsiteX1098" fmla="*/ 5333008 w 5662350"/>
              <a:gd name="connsiteY1098" fmla="*/ 3686005 h 5441486"/>
              <a:gd name="connsiteX1099" fmla="*/ 5359769 w 5662350"/>
              <a:gd name="connsiteY1099" fmla="*/ 3684214 h 5441486"/>
              <a:gd name="connsiteX1100" fmla="*/ 5268017 w 5662350"/>
              <a:gd name="connsiteY1100" fmla="*/ 3671219 h 5441486"/>
              <a:gd name="connsiteX1101" fmla="*/ 5258575 w 5662350"/>
              <a:gd name="connsiteY1101" fmla="*/ 3670015 h 5441486"/>
              <a:gd name="connsiteX1102" fmla="*/ 5216494 w 5662350"/>
              <a:gd name="connsiteY1102" fmla="*/ 3659569 h 5441486"/>
              <a:gd name="connsiteX1103" fmla="*/ 5251909 w 5662350"/>
              <a:gd name="connsiteY1103" fmla="*/ 3660197 h 5441486"/>
              <a:gd name="connsiteX1104" fmla="*/ 5422862 w 5662350"/>
              <a:gd name="connsiteY1104" fmla="*/ 3668899 h 5441486"/>
              <a:gd name="connsiteX1105" fmla="*/ 5459680 w 5662350"/>
              <a:gd name="connsiteY1105" fmla="*/ 3676553 h 5441486"/>
              <a:gd name="connsiteX1106" fmla="*/ 5473452 w 5662350"/>
              <a:gd name="connsiteY1106" fmla="*/ 3699221 h 5441486"/>
              <a:gd name="connsiteX1107" fmla="*/ 5378139 w 5662350"/>
              <a:gd name="connsiteY1107" fmla="*/ 3690103 h 5441486"/>
              <a:gd name="connsiteX1108" fmla="*/ 5395405 w 5662350"/>
              <a:gd name="connsiteY1108" fmla="*/ 3700020 h 5441486"/>
              <a:gd name="connsiteX1109" fmla="*/ 5476108 w 5662350"/>
              <a:gd name="connsiteY1109" fmla="*/ 3712561 h 5441486"/>
              <a:gd name="connsiteX1110" fmla="*/ 5489880 w 5662350"/>
              <a:gd name="connsiteY1110" fmla="*/ 3735229 h 5441486"/>
              <a:gd name="connsiteX1111" fmla="*/ 5508328 w 5662350"/>
              <a:gd name="connsiteY1111" fmla="*/ 3736993 h 5441486"/>
              <a:gd name="connsiteX1112" fmla="*/ 5499972 w 5662350"/>
              <a:gd name="connsiteY1112" fmla="*/ 3744459 h 5441486"/>
              <a:gd name="connsiteX1113" fmla="*/ 5553871 w 5662350"/>
              <a:gd name="connsiteY1113" fmla="*/ 3762700 h 5441486"/>
              <a:gd name="connsiteX1114" fmla="*/ 5539815 w 5662350"/>
              <a:gd name="connsiteY1114" fmla="*/ 3790971 h 5441486"/>
              <a:gd name="connsiteX1115" fmla="*/ 5614103 w 5662350"/>
              <a:gd name="connsiteY1115" fmla="*/ 3780859 h 5441486"/>
              <a:gd name="connsiteX1116" fmla="*/ 5591137 w 5662350"/>
              <a:gd name="connsiteY1116" fmla="*/ 3791748 h 5441486"/>
              <a:gd name="connsiteX1117" fmla="*/ 5587827 w 5662350"/>
              <a:gd name="connsiteY1117" fmla="*/ 3803829 h 5441486"/>
              <a:gd name="connsiteX1118" fmla="*/ 5615001 w 5662350"/>
              <a:gd name="connsiteY1118" fmla="*/ 3823646 h 5441486"/>
              <a:gd name="connsiteX1119" fmla="*/ 5662302 w 5662350"/>
              <a:gd name="connsiteY1119" fmla="*/ 3819906 h 5441486"/>
              <a:gd name="connsiteX1120" fmla="*/ 5625935 w 5662350"/>
              <a:gd name="connsiteY1120" fmla="*/ 3833646 h 5441486"/>
              <a:gd name="connsiteX1121" fmla="*/ 5633820 w 5662350"/>
              <a:gd name="connsiteY1121" fmla="*/ 3850929 h 5441486"/>
              <a:gd name="connsiteX1122" fmla="*/ 5582314 w 5662350"/>
              <a:gd name="connsiteY1122" fmla="*/ 3850824 h 5441486"/>
              <a:gd name="connsiteX1123" fmla="*/ 5570727 w 5662350"/>
              <a:gd name="connsiteY1123" fmla="*/ 3866244 h 5441486"/>
              <a:gd name="connsiteX1124" fmla="*/ 5601211 w 5662350"/>
              <a:gd name="connsiteY1124" fmla="*/ 3873982 h 5441486"/>
              <a:gd name="connsiteX1125" fmla="*/ 5575960 w 5662350"/>
              <a:gd name="connsiteY1125" fmla="*/ 3897049 h 5441486"/>
              <a:gd name="connsiteX1126" fmla="*/ 5532789 w 5662350"/>
              <a:gd name="connsiteY1126" fmla="*/ 3935620 h 5441486"/>
              <a:gd name="connsiteX1127" fmla="*/ 5518734 w 5662350"/>
              <a:gd name="connsiteY1127" fmla="*/ 3963891 h 5441486"/>
              <a:gd name="connsiteX1128" fmla="*/ 5534975 w 5662350"/>
              <a:gd name="connsiteY1128" fmla="*/ 3973710 h 5441486"/>
              <a:gd name="connsiteX1129" fmla="*/ 5470517 w 5662350"/>
              <a:gd name="connsiteY1129" fmla="*/ 3997848 h 5441486"/>
              <a:gd name="connsiteX1130" fmla="*/ 5437720 w 5662350"/>
              <a:gd name="connsiteY1130" fmla="*/ 3994711 h 5441486"/>
              <a:gd name="connsiteX1131" fmla="*/ 5419722 w 5662350"/>
              <a:gd name="connsiteY1131" fmla="*/ 4014340 h 5441486"/>
              <a:gd name="connsiteX1132" fmla="*/ 5463713 w 5662350"/>
              <a:gd name="connsiteY1132" fmla="*/ 4022680 h 5441486"/>
              <a:gd name="connsiteX1133" fmla="*/ 5439644 w 5662350"/>
              <a:gd name="connsiteY1133" fmla="*/ 4037596 h 5441486"/>
              <a:gd name="connsiteX1134" fmla="*/ 5406115 w 5662350"/>
              <a:gd name="connsiteY1134" fmla="*/ 4064004 h 5441486"/>
              <a:gd name="connsiteX1135" fmla="*/ 5386830 w 5662350"/>
              <a:gd name="connsiteY1135" fmla="*/ 4088331 h 5441486"/>
              <a:gd name="connsiteX1136" fmla="*/ 5366254 w 5662350"/>
              <a:gd name="connsiteY1136" fmla="*/ 4090495 h 5441486"/>
              <a:gd name="connsiteX1137" fmla="*/ 5362944 w 5662350"/>
              <a:gd name="connsiteY1137" fmla="*/ 4102575 h 5441486"/>
              <a:gd name="connsiteX1138" fmla="*/ 5328783 w 5662350"/>
              <a:gd name="connsiteY1138" fmla="*/ 4108261 h 5441486"/>
              <a:gd name="connsiteX1139" fmla="*/ 5318221 w 5662350"/>
              <a:gd name="connsiteY1139" fmla="*/ 4123780 h 5441486"/>
              <a:gd name="connsiteX1140" fmla="*/ 5309681 w 5662350"/>
              <a:gd name="connsiteY1140" fmla="*/ 4131916 h 5441486"/>
              <a:gd name="connsiteX1141" fmla="*/ 5348050 w 5662350"/>
              <a:gd name="connsiteY1141" fmla="*/ 4156938 h 5441486"/>
              <a:gd name="connsiteX1142" fmla="*/ 5315626 w 5662350"/>
              <a:gd name="connsiteY1142" fmla="*/ 4179318 h 5441486"/>
              <a:gd name="connsiteX1143" fmla="*/ 5341247 w 5662350"/>
              <a:gd name="connsiteY1143" fmla="*/ 4181770 h 5441486"/>
              <a:gd name="connsiteX1144" fmla="*/ 5309926 w 5662350"/>
              <a:gd name="connsiteY1144" fmla="*/ 4200124 h 5441486"/>
              <a:gd name="connsiteX1145" fmla="*/ 5291478 w 5662350"/>
              <a:gd name="connsiteY1145" fmla="*/ 4198359 h 5441486"/>
              <a:gd name="connsiteX1146" fmla="*/ 5278525 w 5662350"/>
              <a:gd name="connsiteY1146" fmla="*/ 4222603 h 5441486"/>
              <a:gd name="connsiteX1147" fmla="*/ 5222685 w 5662350"/>
              <a:gd name="connsiteY1147" fmla="*/ 4234480 h 5441486"/>
              <a:gd name="connsiteX1148" fmla="*/ 5220928 w 5662350"/>
              <a:gd name="connsiteY1148" fmla="*/ 4263927 h 5441486"/>
              <a:gd name="connsiteX1149" fmla="*/ 5216331 w 5662350"/>
              <a:gd name="connsiteY1149" fmla="*/ 4280706 h 5441486"/>
              <a:gd name="connsiteX1150" fmla="*/ 5250309 w 5662350"/>
              <a:gd name="connsiteY1150" fmla="*/ 4275691 h 5441486"/>
              <a:gd name="connsiteX1151" fmla="*/ 5216780 w 5662350"/>
              <a:gd name="connsiteY1151" fmla="*/ 4302099 h 5441486"/>
              <a:gd name="connsiteX1152" fmla="*/ 5214839 w 5662350"/>
              <a:gd name="connsiteY1152" fmla="*/ 4332217 h 5441486"/>
              <a:gd name="connsiteX1153" fmla="*/ 5150565 w 5662350"/>
              <a:gd name="connsiteY1153" fmla="*/ 4355684 h 5441486"/>
              <a:gd name="connsiteX1154" fmla="*/ 5166806 w 5662350"/>
              <a:gd name="connsiteY1154" fmla="*/ 4365503 h 5441486"/>
              <a:gd name="connsiteX1155" fmla="*/ 5134196 w 5662350"/>
              <a:gd name="connsiteY1155" fmla="*/ 4388555 h 5441486"/>
              <a:gd name="connsiteX1156" fmla="*/ 5102797 w 5662350"/>
              <a:gd name="connsiteY1156" fmla="*/ 4411034 h 5441486"/>
              <a:gd name="connsiteX1157" fmla="*/ 5145762 w 5662350"/>
              <a:gd name="connsiteY1157" fmla="*/ 4419277 h 5441486"/>
              <a:gd name="connsiteX1158" fmla="*/ 5107189 w 5662350"/>
              <a:gd name="connsiteY1158" fmla="*/ 4441069 h 5441486"/>
              <a:gd name="connsiteX1159" fmla="*/ 5114890 w 5662350"/>
              <a:gd name="connsiteY1159" fmla="*/ 4459025 h 5441486"/>
              <a:gd name="connsiteX1160" fmla="*/ 5102592 w 5662350"/>
              <a:gd name="connsiteY1160" fmla="*/ 4457848 h 5441486"/>
              <a:gd name="connsiteX1161" fmla="*/ 5099098 w 5662350"/>
              <a:gd name="connsiteY1161" fmla="*/ 4470600 h 5441486"/>
              <a:gd name="connsiteX1162" fmla="*/ 5056765 w 5662350"/>
              <a:gd name="connsiteY1162" fmla="*/ 4483080 h 5441486"/>
              <a:gd name="connsiteX1163" fmla="*/ 5050616 w 5662350"/>
              <a:gd name="connsiteY1163" fmla="*/ 4482492 h 5441486"/>
              <a:gd name="connsiteX1164" fmla="*/ 5036005 w 5662350"/>
              <a:gd name="connsiteY1164" fmla="*/ 4485915 h 5441486"/>
              <a:gd name="connsiteX1165" fmla="*/ 5034902 w 5662350"/>
              <a:gd name="connsiteY1165" fmla="*/ 4489942 h 5441486"/>
              <a:gd name="connsiteX1166" fmla="*/ 5017352 w 5662350"/>
              <a:gd name="connsiteY1166" fmla="*/ 4530964 h 5441486"/>
              <a:gd name="connsiteX1167" fmla="*/ 5015146 w 5662350"/>
              <a:gd name="connsiteY1167" fmla="*/ 4539018 h 5441486"/>
              <a:gd name="connsiteX1168" fmla="*/ 4969136 w 5662350"/>
              <a:gd name="connsiteY1168" fmla="*/ 4564920 h 5441486"/>
              <a:gd name="connsiteX1169" fmla="*/ 4986798 w 5662350"/>
              <a:gd name="connsiteY1169" fmla="*/ 4581429 h 5441486"/>
              <a:gd name="connsiteX1170" fmla="*/ 4988926 w 5662350"/>
              <a:gd name="connsiteY1170" fmla="*/ 4581479 h 5441486"/>
              <a:gd name="connsiteX1171" fmla="*/ 4982037 w 5662350"/>
              <a:gd name="connsiteY1171" fmla="*/ 4587014 h 5441486"/>
              <a:gd name="connsiteX1172" fmla="*/ 4888494 w 5662350"/>
              <a:gd name="connsiteY1172" fmla="*/ 4621258 h 5441486"/>
              <a:gd name="connsiteX1173" fmla="*/ 4905838 w 5662350"/>
              <a:gd name="connsiteY1173" fmla="*/ 4627050 h 5441486"/>
              <a:gd name="connsiteX1174" fmla="*/ 4876644 w 5662350"/>
              <a:gd name="connsiteY1174" fmla="*/ 4641475 h 5441486"/>
              <a:gd name="connsiteX1175" fmla="*/ 4943680 w 5662350"/>
              <a:gd name="connsiteY1175" fmla="*/ 4634802 h 5441486"/>
              <a:gd name="connsiteX1176" fmla="*/ 4877093 w 5662350"/>
              <a:gd name="connsiteY1176" fmla="*/ 4662869 h 5441486"/>
              <a:gd name="connsiteX1177" fmla="*/ 4842462 w 5662350"/>
              <a:gd name="connsiteY1177" fmla="*/ 4693304 h 5441486"/>
              <a:gd name="connsiteX1178" fmla="*/ 4773221 w 5662350"/>
              <a:gd name="connsiteY1178" fmla="*/ 4708031 h 5441486"/>
              <a:gd name="connsiteX1179" fmla="*/ 4792692 w 5662350"/>
              <a:gd name="connsiteY1179" fmla="*/ 4709893 h 5441486"/>
              <a:gd name="connsiteX1180" fmla="*/ 4682486 w 5662350"/>
              <a:gd name="connsiteY1180" fmla="*/ 4755139 h 5441486"/>
              <a:gd name="connsiteX1181" fmla="*/ 4660153 w 5662350"/>
              <a:gd name="connsiteY1181" fmla="*/ 4786750 h 5441486"/>
              <a:gd name="connsiteX1182" fmla="*/ 4699176 w 5662350"/>
              <a:gd name="connsiteY1182" fmla="*/ 4786350 h 5441486"/>
              <a:gd name="connsiteX1183" fmla="*/ 4790097 w 5662350"/>
              <a:gd name="connsiteY1183" fmla="*/ 4765432 h 5441486"/>
              <a:gd name="connsiteX1184" fmla="*/ 4572912 w 5662350"/>
              <a:gd name="connsiteY1184" fmla="*/ 4821106 h 5441486"/>
              <a:gd name="connsiteX1185" fmla="*/ 4529292 w 5662350"/>
              <a:gd name="connsiteY1185" fmla="*/ 4838283 h 5441486"/>
              <a:gd name="connsiteX1186" fmla="*/ 4529741 w 5662350"/>
              <a:gd name="connsiteY1186" fmla="*/ 4859677 h 5441486"/>
              <a:gd name="connsiteX1187" fmla="*/ 4458763 w 5662350"/>
              <a:gd name="connsiteY1187" fmla="*/ 4857708 h 5441486"/>
              <a:gd name="connsiteX1188" fmla="*/ 4457660 w 5662350"/>
              <a:gd name="connsiteY1188" fmla="*/ 4861735 h 5441486"/>
              <a:gd name="connsiteX1189" fmla="*/ 4338462 w 5662350"/>
              <a:gd name="connsiteY1189" fmla="*/ 4866863 h 5441486"/>
              <a:gd name="connsiteX1190" fmla="*/ 4226703 w 5662350"/>
              <a:gd name="connsiteY1190" fmla="*/ 4894741 h 5441486"/>
              <a:gd name="connsiteX1191" fmla="*/ 3863227 w 5662350"/>
              <a:gd name="connsiteY1191" fmla="*/ 4958460 h 5441486"/>
              <a:gd name="connsiteX1192" fmla="*/ 2394025 w 5662350"/>
              <a:gd name="connsiteY1192" fmla="*/ 5180879 h 5441486"/>
              <a:gd name="connsiteX1193" fmla="*/ 1963170 w 5662350"/>
              <a:gd name="connsiteY1193" fmla="*/ 5233331 h 5441486"/>
              <a:gd name="connsiteX1194" fmla="*/ 2776560 w 5662350"/>
              <a:gd name="connsiteY1194" fmla="*/ 5160447 h 5441486"/>
              <a:gd name="connsiteX1195" fmla="*/ 2578883 w 5662350"/>
              <a:gd name="connsiteY1195" fmla="*/ 5194166 h 5441486"/>
              <a:gd name="connsiteX1196" fmla="*/ 2487224 w 5662350"/>
              <a:gd name="connsiteY1196" fmla="*/ 5212800 h 5441486"/>
              <a:gd name="connsiteX1197" fmla="*/ 2238769 w 5662350"/>
              <a:gd name="connsiteY1197" fmla="*/ 5254525 h 5441486"/>
              <a:gd name="connsiteX1198" fmla="*/ 2199848 w 5662350"/>
              <a:gd name="connsiteY1198" fmla="*/ 5273508 h 5441486"/>
              <a:gd name="connsiteX1199" fmla="*/ 2114742 w 5662350"/>
              <a:gd name="connsiteY1199" fmla="*/ 5292204 h 5441486"/>
              <a:gd name="connsiteX1200" fmla="*/ 2054375 w 5662350"/>
              <a:gd name="connsiteY1200" fmla="*/ 5316843 h 5441486"/>
              <a:gd name="connsiteX1201" fmla="*/ 1425292 w 5662350"/>
              <a:gd name="connsiteY1201" fmla="*/ 5361636 h 5441486"/>
              <a:gd name="connsiteX1202" fmla="*/ 2056557 w 5662350"/>
              <a:gd name="connsiteY1202" fmla="*/ 5322469 h 5441486"/>
              <a:gd name="connsiteX1203" fmla="*/ 2765118 w 5662350"/>
              <a:gd name="connsiteY1203" fmla="*/ 5270136 h 5441486"/>
              <a:gd name="connsiteX1204" fmla="*/ 1963900 w 5662350"/>
              <a:gd name="connsiteY1204" fmla="*/ 5343565 h 5441486"/>
              <a:gd name="connsiteX1205" fmla="*/ 1961732 w 5662350"/>
              <a:gd name="connsiteY1205" fmla="*/ 5345528 h 5441486"/>
              <a:gd name="connsiteX1206" fmla="*/ 1927127 w 5662350"/>
              <a:gd name="connsiteY1206" fmla="*/ 5348307 h 5441486"/>
              <a:gd name="connsiteX1207" fmla="*/ 1918831 w 5662350"/>
              <a:gd name="connsiteY1207" fmla="*/ 5348926 h 5441486"/>
              <a:gd name="connsiteX1208" fmla="*/ 1899489 w 5662350"/>
              <a:gd name="connsiteY1208" fmla="*/ 5347560 h 5441486"/>
              <a:gd name="connsiteX1209" fmla="*/ 1881285 w 5662350"/>
              <a:gd name="connsiteY1209" fmla="*/ 5351373 h 5441486"/>
              <a:gd name="connsiteX1210" fmla="*/ 1892613 w 5662350"/>
              <a:gd name="connsiteY1210" fmla="*/ 5350881 h 5441486"/>
              <a:gd name="connsiteX1211" fmla="*/ 1918831 w 5662350"/>
              <a:gd name="connsiteY1211" fmla="*/ 5348926 h 5441486"/>
              <a:gd name="connsiteX1212" fmla="*/ 1929481 w 5662350"/>
              <a:gd name="connsiteY1212" fmla="*/ 5349678 h 5441486"/>
              <a:gd name="connsiteX1213" fmla="*/ 1956029 w 5662350"/>
              <a:gd name="connsiteY1213" fmla="*/ 5350691 h 5441486"/>
              <a:gd name="connsiteX1214" fmla="*/ 1961732 w 5662350"/>
              <a:gd name="connsiteY1214" fmla="*/ 5345528 h 5441486"/>
              <a:gd name="connsiteX1215" fmla="*/ 1981541 w 5662350"/>
              <a:gd name="connsiteY1215" fmla="*/ 5343937 h 5441486"/>
              <a:gd name="connsiteX1216" fmla="*/ 3004521 w 5662350"/>
              <a:gd name="connsiteY1216" fmla="*/ 5253862 h 5441486"/>
              <a:gd name="connsiteX1217" fmla="*/ 2829893 w 5662350"/>
              <a:gd name="connsiteY1217" fmla="*/ 5274757 h 5441486"/>
              <a:gd name="connsiteX1218" fmla="*/ 3111346 w 5662350"/>
              <a:gd name="connsiteY1218" fmla="*/ 5256575 h 5441486"/>
              <a:gd name="connsiteX1219" fmla="*/ 2685872 w 5662350"/>
              <a:gd name="connsiteY1219" fmla="*/ 5306005 h 5441486"/>
              <a:gd name="connsiteX1220" fmla="*/ 2658578 w 5662350"/>
              <a:gd name="connsiteY1220" fmla="*/ 5308836 h 5441486"/>
              <a:gd name="connsiteX1221" fmla="*/ 2491268 w 5662350"/>
              <a:gd name="connsiteY1221" fmla="*/ 5322962 h 5441486"/>
              <a:gd name="connsiteX1222" fmla="*/ 1345801 w 5662350"/>
              <a:gd name="connsiteY1222" fmla="*/ 5418066 h 5441486"/>
              <a:gd name="connsiteX1223" fmla="*/ 1320464 w 5662350"/>
              <a:gd name="connsiteY1223" fmla="*/ 5419793 h 5441486"/>
              <a:gd name="connsiteX1224" fmla="*/ 1308383 w 5662350"/>
              <a:gd name="connsiteY1224" fmla="*/ 5420617 h 5441486"/>
              <a:gd name="connsiteX1225" fmla="*/ 1259351 w 5662350"/>
              <a:gd name="connsiteY1225" fmla="*/ 5422212 h 5441486"/>
              <a:gd name="connsiteX1226" fmla="*/ 1305626 w 5662350"/>
              <a:gd name="connsiteY1226" fmla="*/ 5418374 h 5441486"/>
              <a:gd name="connsiteX1227" fmla="*/ 1284602 w 5662350"/>
              <a:gd name="connsiteY1227" fmla="*/ 5399145 h 5441486"/>
              <a:gd name="connsiteX1228" fmla="*/ 1250624 w 5662350"/>
              <a:gd name="connsiteY1228" fmla="*/ 5404159 h 5441486"/>
              <a:gd name="connsiteX1229" fmla="*/ 1271854 w 5662350"/>
              <a:gd name="connsiteY1229" fmla="*/ 5376575 h 5441486"/>
              <a:gd name="connsiteX1230" fmla="*/ 903966 w 5662350"/>
              <a:gd name="connsiteY1230" fmla="*/ 5378193 h 5441486"/>
              <a:gd name="connsiteX1231" fmla="*/ 963841 w 5662350"/>
              <a:gd name="connsiteY1231" fmla="*/ 5357765 h 5441486"/>
              <a:gd name="connsiteX1232" fmla="*/ 767247 w 5662350"/>
              <a:gd name="connsiteY1232" fmla="*/ 5347372 h 5441486"/>
              <a:gd name="connsiteX1233" fmla="*/ 1308222 w 5662350"/>
              <a:gd name="connsiteY1233" fmla="*/ 5362835 h 5441486"/>
              <a:gd name="connsiteX1234" fmla="*/ 827334 w 5662350"/>
              <a:gd name="connsiteY1234" fmla="*/ 5336110 h 5441486"/>
              <a:gd name="connsiteX1235" fmla="*/ 1254977 w 5662350"/>
              <a:gd name="connsiteY1235" fmla="*/ 5319173 h 5441486"/>
              <a:gd name="connsiteX1236" fmla="*/ 1372418 w 5662350"/>
              <a:gd name="connsiteY1236" fmla="*/ 5343493 h 5441486"/>
              <a:gd name="connsiteX1237" fmla="*/ 1325771 w 5662350"/>
              <a:gd name="connsiteY1237" fmla="*/ 5321812 h 5441486"/>
              <a:gd name="connsiteX1238" fmla="*/ 1306953 w 5662350"/>
              <a:gd name="connsiteY1238" fmla="*/ 5294530 h 5441486"/>
              <a:gd name="connsiteX1239" fmla="*/ 1284824 w 5662350"/>
              <a:gd name="connsiteY1239" fmla="*/ 5279327 h 5441486"/>
              <a:gd name="connsiteX1240" fmla="*/ 1318353 w 5662350"/>
              <a:gd name="connsiteY1240" fmla="*/ 5252920 h 5441486"/>
              <a:gd name="connsiteX1241" fmla="*/ 1337825 w 5662350"/>
              <a:gd name="connsiteY1241" fmla="*/ 5254782 h 5441486"/>
              <a:gd name="connsiteX1242" fmla="*/ 1367390 w 5662350"/>
              <a:gd name="connsiteY1242" fmla="*/ 5265875 h 5441486"/>
              <a:gd name="connsiteX1243" fmla="*/ 1356273 w 5662350"/>
              <a:gd name="connsiteY1243" fmla="*/ 5256547 h 5441486"/>
              <a:gd name="connsiteX1244" fmla="*/ 1396321 w 5662350"/>
              <a:gd name="connsiteY1244" fmla="*/ 5256245 h 5441486"/>
              <a:gd name="connsiteX1245" fmla="*/ 1959451 w 5662350"/>
              <a:gd name="connsiteY1245" fmla="*/ 5211503 h 5441486"/>
              <a:gd name="connsiteX1246" fmla="*/ 1991206 w 5662350"/>
              <a:gd name="connsiteY1246" fmla="*/ 5204038 h 5441486"/>
              <a:gd name="connsiteX1247" fmla="*/ 2161081 w 5662350"/>
              <a:gd name="connsiteY1247" fmla="*/ 5187912 h 5441486"/>
              <a:gd name="connsiteX1248" fmla="*/ 1957457 w 5662350"/>
              <a:gd name="connsiteY1248" fmla="*/ 5178267 h 5441486"/>
              <a:gd name="connsiteX1249" fmla="*/ 2052032 w 5662350"/>
              <a:gd name="connsiteY1249" fmla="*/ 5181660 h 5441486"/>
              <a:gd name="connsiteX1250" fmla="*/ 2101642 w 5662350"/>
              <a:gd name="connsiteY1250" fmla="*/ 5168268 h 5441486"/>
              <a:gd name="connsiteX1251" fmla="*/ 2137598 w 5662350"/>
              <a:gd name="connsiteY1251" fmla="*/ 5164754 h 5441486"/>
              <a:gd name="connsiteX1252" fmla="*/ 2330328 w 5662350"/>
              <a:gd name="connsiteY1252" fmla="*/ 5147792 h 5441486"/>
              <a:gd name="connsiteX1253" fmla="*/ 2230479 w 5662350"/>
              <a:gd name="connsiteY1253" fmla="*/ 5136950 h 5441486"/>
              <a:gd name="connsiteX1254" fmla="*/ 2069867 w 5662350"/>
              <a:gd name="connsiteY1254" fmla="*/ 5125546 h 5441486"/>
              <a:gd name="connsiteX1255" fmla="*/ 2299685 w 5662350"/>
              <a:gd name="connsiteY1255" fmla="*/ 5107441 h 5441486"/>
              <a:gd name="connsiteX1256" fmla="*/ 2171893 w 5662350"/>
              <a:gd name="connsiteY1256" fmla="*/ 5116271 h 5441486"/>
              <a:gd name="connsiteX1257" fmla="*/ 2307922 w 5662350"/>
              <a:gd name="connsiteY1257" fmla="*/ 5092684 h 5441486"/>
              <a:gd name="connsiteX1258" fmla="*/ 2532947 w 5662350"/>
              <a:gd name="connsiteY1258" fmla="*/ 5084316 h 5441486"/>
              <a:gd name="connsiteX1259" fmla="*/ 2454010 w 5662350"/>
              <a:gd name="connsiteY1259" fmla="*/ 5065301 h 5441486"/>
              <a:gd name="connsiteX1260" fmla="*/ 2549045 w 5662350"/>
              <a:gd name="connsiteY1260" fmla="*/ 5047912 h 5441486"/>
              <a:gd name="connsiteX1261" fmla="*/ 2373565 w 5662350"/>
              <a:gd name="connsiteY1261" fmla="*/ 5033492 h 5441486"/>
              <a:gd name="connsiteX1262" fmla="*/ 2266266 w 5662350"/>
              <a:gd name="connsiteY1262" fmla="*/ 5025276 h 5441486"/>
              <a:gd name="connsiteX1263" fmla="*/ 2505252 w 5662350"/>
              <a:gd name="connsiteY1263" fmla="*/ 5016979 h 5441486"/>
              <a:gd name="connsiteX1264" fmla="*/ 2389948 w 5662350"/>
              <a:gd name="connsiteY1264" fmla="*/ 5012809 h 5441486"/>
              <a:gd name="connsiteX1265" fmla="*/ 2459871 w 5662350"/>
              <a:gd name="connsiteY1265" fmla="*/ 5002068 h 5441486"/>
              <a:gd name="connsiteX1266" fmla="*/ 2437717 w 5662350"/>
              <a:gd name="connsiteY1266" fmla="*/ 4993845 h 5441486"/>
              <a:gd name="connsiteX1267" fmla="*/ 2405678 w 5662350"/>
              <a:gd name="connsiteY1267" fmla="*/ 4980012 h 5441486"/>
              <a:gd name="connsiteX1268" fmla="*/ 2380307 w 5662350"/>
              <a:gd name="connsiteY1268" fmla="*/ 4979685 h 5441486"/>
              <a:gd name="connsiteX1269" fmla="*/ 2420370 w 5662350"/>
              <a:gd name="connsiteY1269" fmla="*/ 4969082 h 5441486"/>
              <a:gd name="connsiteX1270" fmla="*/ 2437778 w 5662350"/>
              <a:gd name="connsiteY1270" fmla="*/ 4948460 h 5441486"/>
              <a:gd name="connsiteX1271" fmla="*/ 2495211 w 5662350"/>
              <a:gd name="connsiteY1271" fmla="*/ 4941215 h 5441486"/>
              <a:gd name="connsiteX1272" fmla="*/ 2444417 w 5662350"/>
              <a:gd name="connsiteY1272" fmla="*/ 4930825 h 5441486"/>
              <a:gd name="connsiteX1273" fmla="*/ 2733269 w 5662350"/>
              <a:gd name="connsiteY1273" fmla="*/ 4914512 h 5441486"/>
              <a:gd name="connsiteX1274" fmla="*/ 2533688 w 5662350"/>
              <a:gd name="connsiteY1274" fmla="*/ 4899050 h 5441486"/>
              <a:gd name="connsiteX1275" fmla="*/ 2567414 w 5662350"/>
              <a:gd name="connsiteY1275" fmla="*/ 4866236 h 5441486"/>
              <a:gd name="connsiteX1276" fmla="*/ 2531193 w 5662350"/>
              <a:gd name="connsiteY1276" fmla="*/ 4859889 h 5441486"/>
              <a:gd name="connsiteX1277" fmla="*/ 2498947 w 5662350"/>
              <a:gd name="connsiteY1277" fmla="*/ 4859858 h 5441486"/>
              <a:gd name="connsiteX1278" fmla="*/ 2500822 w 5662350"/>
              <a:gd name="connsiteY1278" fmla="*/ 4851543 h 5441486"/>
              <a:gd name="connsiteX1279" fmla="*/ 2516284 w 5662350"/>
              <a:gd name="connsiteY1279" fmla="*/ 4841180 h 5441486"/>
              <a:gd name="connsiteX1280" fmla="*/ 2651324 w 5662350"/>
              <a:gd name="connsiteY1280" fmla="*/ 4827298 h 5441486"/>
              <a:gd name="connsiteX1281" fmla="*/ 2724842 w 5662350"/>
              <a:gd name="connsiteY1281" fmla="*/ 4822444 h 5441486"/>
              <a:gd name="connsiteX1282" fmla="*/ 2863148 w 5662350"/>
              <a:gd name="connsiteY1282" fmla="*/ 4808076 h 5441486"/>
              <a:gd name="connsiteX1283" fmla="*/ 2710122 w 5662350"/>
              <a:gd name="connsiteY1283" fmla="*/ 4792238 h 5441486"/>
              <a:gd name="connsiteX1284" fmla="*/ 2758962 w 5662350"/>
              <a:gd name="connsiteY1284" fmla="*/ 4753310 h 5441486"/>
              <a:gd name="connsiteX1285" fmla="*/ 2832204 w 5662350"/>
              <a:gd name="connsiteY1285" fmla="*/ 4722600 h 5441486"/>
              <a:gd name="connsiteX1286" fmla="*/ 2820538 w 5662350"/>
              <a:gd name="connsiteY1286" fmla="*/ 4718834 h 5441486"/>
              <a:gd name="connsiteX1287" fmla="*/ 2801379 w 5662350"/>
              <a:gd name="connsiteY1287" fmla="*/ 4715954 h 5441486"/>
              <a:gd name="connsiteX1288" fmla="*/ 2861136 w 5662350"/>
              <a:gd name="connsiteY1288" fmla="*/ 4715852 h 5441486"/>
              <a:gd name="connsiteX1289" fmla="*/ 2912108 w 5662350"/>
              <a:gd name="connsiteY1289" fmla="*/ 4713727 h 5441486"/>
              <a:gd name="connsiteX1290" fmla="*/ 2898708 w 5662350"/>
              <a:gd name="connsiteY1290" fmla="*/ 4689695 h 5441486"/>
              <a:gd name="connsiteX1291" fmla="*/ 3031641 w 5662350"/>
              <a:gd name="connsiteY1291" fmla="*/ 4648718 h 5441486"/>
              <a:gd name="connsiteX1292" fmla="*/ 3025514 w 5662350"/>
              <a:gd name="connsiteY1292" fmla="*/ 4634451 h 5441486"/>
              <a:gd name="connsiteX1293" fmla="*/ 3323501 w 5662350"/>
              <a:gd name="connsiteY1293" fmla="*/ 4459057 h 5441486"/>
              <a:gd name="connsiteX1294" fmla="*/ 3298833 w 5662350"/>
              <a:gd name="connsiteY1294" fmla="*/ 4449733 h 5441486"/>
              <a:gd name="connsiteX1295" fmla="*/ 3153646 w 5662350"/>
              <a:gd name="connsiteY1295" fmla="*/ 4423940 h 5441486"/>
              <a:gd name="connsiteX1296" fmla="*/ 3236496 w 5662350"/>
              <a:gd name="connsiteY1296" fmla="*/ 4377963 h 5441486"/>
              <a:gd name="connsiteX1297" fmla="*/ 3552437 w 5662350"/>
              <a:gd name="connsiteY1297" fmla="*/ 4216400 h 5441486"/>
              <a:gd name="connsiteX1298" fmla="*/ 3323442 w 5662350"/>
              <a:gd name="connsiteY1298" fmla="*/ 4279733 h 5441486"/>
              <a:gd name="connsiteX1299" fmla="*/ 3068317 w 5662350"/>
              <a:gd name="connsiteY1299" fmla="*/ 4310843 h 5441486"/>
              <a:gd name="connsiteX1300" fmla="*/ 2902477 w 5662350"/>
              <a:gd name="connsiteY1300" fmla="*/ 4330542 h 5441486"/>
              <a:gd name="connsiteX1301" fmla="*/ 1906359 w 5662350"/>
              <a:gd name="connsiteY1301" fmla="*/ 4557765 h 5441486"/>
              <a:gd name="connsiteX1302" fmla="*/ 310610 w 5662350"/>
              <a:gd name="connsiteY1302" fmla="*/ 4696656 h 5441486"/>
              <a:gd name="connsiteX1303" fmla="*/ 1872586 w 5662350"/>
              <a:gd name="connsiteY1303" fmla="*/ 4515965 h 5441486"/>
              <a:gd name="connsiteX1304" fmla="*/ 105 w 5662350"/>
              <a:gd name="connsiteY1304" fmla="*/ 4628877 h 5441486"/>
              <a:gd name="connsiteX1305" fmla="*/ 1813641 w 5662350"/>
              <a:gd name="connsiteY1305" fmla="*/ 4493109 h 5441486"/>
              <a:gd name="connsiteX1306" fmla="*/ 313451 w 5662350"/>
              <a:gd name="connsiteY1306" fmla="*/ 4596421 h 5441486"/>
              <a:gd name="connsiteX1307" fmla="*/ 1621014 w 5662350"/>
              <a:gd name="connsiteY1307" fmla="*/ 4436114 h 5441486"/>
              <a:gd name="connsiteX1308" fmla="*/ 17460 w 5662350"/>
              <a:gd name="connsiteY1308" fmla="*/ 4509593 h 5441486"/>
              <a:gd name="connsiteX1309" fmla="*/ 74379 w 5662350"/>
              <a:gd name="connsiteY1309" fmla="*/ 4471153 h 5441486"/>
              <a:gd name="connsiteX1310" fmla="*/ 79563 w 5662350"/>
              <a:gd name="connsiteY1310" fmla="*/ 4470228 h 5441486"/>
              <a:gd name="connsiteX1311" fmla="*/ 119156 w 5662350"/>
              <a:gd name="connsiteY1311" fmla="*/ 4479362 h 5441486"/>
              <a:gd name="connsiteX1312" fmla="*/ 1387205 w 5662350"/>
              <a:gd name="connsiteY1312" fmla="*/ 4336220 h 5441486"/>
              <a:gd name="connsiteX1313" fmla="*/ 1435992 w 5662350"/>
              <a:gd name="connsiteY1313" fmla="*/ 4328274 h 5441486"/>
              <a:gd name="connsiteX1314" fmla="*/ 1436890 w 5662350"/>
              <a:gd name="connsiteY1314" fmla="*/ 4328171 h 5441486"/>
              <a:gd name="connsiteX1315" fmla="*/ 1492216 w 5662350"/>
              <a:gd name="connsiteY1315" fmla="*/ 4319935 h 5441486"/>
              <a:gd name="connsiteX1316" fmla="*/ 1458023 w 5662350"/>
              <a:gd name="connsiteY1316" fmla="*/ 4324686 h 5441486"/>
              <a:gd name="connsiteX1317" fmla="*/ 1435992 w 5662350"/>
              <a:gd name="connsiteY1317" fmla="*/ 4328274 h 5441486"/>
              <a:gd name="connsiteX1318" fmla="*/ 1357781 w 5662350"/>
              <a:gd name="connsiteY1318" fmla="*/ 4337280 h 5441486"/>
              <a:gd name="connsiteX1319" fmla="*/ 148223 w 5662350"/>
              <a:gd name="connsiteY1319" fmla="*/ 4457966 h 5441486"/>
              <a:gd name="connsiteX1320" fmla="*/ 79563 w 5662350"/>
              <a:gd name="connsiteY1320" fmla="*/ 4470228 h 5441486"/>
              <a:gd name="connsiteX1321" fmla="*/ 75380 w 5662350"/>
              <a:gd name="connsiteY1321" fmla="*/ 4469262 h 5441486"/>
              <a:gd name="connsiteX1322" fmla="*/ 567475 w 5662350"/>
              <a:gd name="connsiteY1322" fmla="*/ 3874576 h 5441486"/>
              <a:gd name="connsiteX1323" fmla="*/ 584108 w 5662350"/>
              <a:gd name="connsiteY1323" fmla="*/ 3863771 h 5441486"/>
              <a:gd name="connsiteX1324" fmla="*/ 566576 w 5662350"/>
              <a:gd name="connsiteY1324" fmla="*/ 3831790 h 5441486"/>
              <a:gd name="connsiteX1325" fmla="*/ 593302 w 5662350"/>
              <a:gd name="connsiteY1325" fmla="*/ 3830213 h 5441486"/>
              <a:gd name="connsiteX1326" fmla="*/ 600105 w 5662350"/>
              <a:gd name="connsiteY1326" fmla="*/ 3805382 h 5441486"/>
              <a:gd name="connsiteX1327" fmla="*/ 625277 w 5662350"/>
              <a:gd name="connsiteY1327" fmla="*/ 3786438 h 5441486"/>
              <a:gd name="connsiteX1328" fmla="*/ 616551 w 5662350"/>
              <a:gd name="connsiteY1328" fmla="*/ 3768386 h 5441486"/>
              <a:gd name="connsiteX1329" fmla="*/ 634471 w 5662350"/>
              <a:gd name="connsiteY1329" fmla="*/ 3752882 h 5441486"/>
              <a:gd name="connsiteX1330" fmla="*/ 606028 w 5662350"/>
              <a:gd name="connsiteY1330" fmla="*/ 3664759 h 5441486"/>
              <a:gd name="connsiteX1331" fmla="*/ 626682 w 5662350"/>
              <a:gd name="connsiteY1331" fmla="*/ 3658470 h 5441486"/>
              <a:gd name="connsiteX1332" fmla="*/ 635143 w 5662350"/>
              <a:gd name="connsiteY1332" fmla="*/ 3654458 h 5441486"/>
              <a:gd name="connsiteX1333" fmla="*/ 1521280 w 5662350"/>
              <a:gd name="connsiteY1333" fmla="*/ 3919732 h 5441486"/>
              <a:gd name="connsiteX1334" fmla="*/ 1443633 w 5662350"/>
              <a:gd name="connsiteY1334" fmla="*/ 3884908 h 5441486"/>
              <a:gd name="connsiteX1335" fmla="*/ 1426458 w 5662350"/>
              <a:gd name="connsiteY1335" fmla="*/ 3878137 h 5441486"/>
              <a:gd name="connsiteX1336" fmla="*/ 1485853 w 5662350"/>
              <a:gd name="connsiteY1336" fmla="*/ 3899078 h 5441486"/>
              <a:gd name="connsiteX1337" fmla="*/ 1796773 w 5662350"/>
              <a:gd name="connsiteY1337" fmla="*/ 4004248 h 5441486"/>
              <a:gd name="connsiteX1338" fmla="*/ 725898 w 5662350"/>
              <a:gd name="connsiteY1338" fmla="*/ 3561208 h 5441486"/>
              <a:gd name="connsiteX1339" fmla="*/ 759240 w 5662350"/>
              <a:gd name="connsiteY1339" fmla="*/ 3508610 h 5441486"/>
              <a:gd name="connsiteX1340" fmla="*/ 808931 w 5662350"/>
              <a:gd name="connsiteY1340" fmla="*/ 3496145 h 5441486"/>
              <a:gd name="connsiteX1341" fmla="*/ 826929 w 5662350"/>
              <a:gd name="connsiteY1341" fmla="*/ 3476517 h 5441486"/>
              <a:gd name="connsiteX1342" fmla="*/ 871653 w 5662350"/>
              <a:gd name="connsiteY1342" fmla="*/ 3455312 h 5441486"/>
              <a:gd name="connsiteX1343" fmla="*/ 886733 w 5662350"/>
              <a:gd name="connsiteY1343" fmla="*/ 3427139 h 5441486"/>
              <a:gd name="connsiteX1344" fmla="*/ 917030 w 5662350"/>
              <a:gd name="connsiteY1344" fmla="*/ 3408686 h 5441486"/>
              <a:gd name="connsiteX1345" fmla="*/ 960406 w 5662350"/>
              <a:gd name="connsiteY1345" fmla="*/ 3323301 h 5441486"/>
              <a:gd name="connsiteX1346" fmla="*/ 988418 w 5662350"/>
              <a:gd name="connsiteY1346" fmla="*/ 3317027 h 5441486"/>
              <a:gd name="connsiteX1347" fmla="*/ 1000267 w 5662350"/>
              <a:gd name="connsiteY1347" fmla="*/ 3296810 h 5441486"/>
              <a:gd name="connsiteX1348" fmla="*/ 1001820 w 5662350"/>
              <a:gd name="connsiteY1348" fmla="*/ 3314177 h 5441486"/>
              <a:gd name="connsiteX1349" fmla="*/ 1085507 w 5662350"/>
              <a:gd name="connsiteY1349" fmla="*/ 3223694 h 5441486"/>
              <a:gd name="connsiteX1350" fmla="*/ 1119484 w 5662350"/>
              <a:gd name="connsiteY1350" fmla="*/ 3218680 h 5441486"/>
              <a:gd name="connsiteX1351" fmla="*/ 1134827 w 5662350"/>
              <a:gd name="connsiteY1351" fmla="*/ 3185711 h 5441486"/>
              <a:gd name="connsiteX1352" fmla="*/ 1217676 w 5662350"/>
              <a:gd name="connsiteY1352" fmla="*/ 3121320 h 5441486"/>
              <a:gd name="connsiteX1353" fmla="*/ 1226685 w 5662350"/>
              <a:gd name="connsiteY1353" fmla="*/ 3088434 h 5441486"/>
              <a:gd name="connsiteX1354" fmla="*/ 1279050 w 5662350"/>
              <a:gd name="connsiteY1354" fmla="*/ 3016305 h 5441486"/>
              <a:gd name="connsiteX1355" fmla="*/ 1341323 w 5662350"/>
              <a:gd name="connsiteY1355" fmla="*/ 2954078 h 5441486"/>
              <a:gd name="connsiteX1356" fmla="*/ 1443213 w 5662350"/>
              <a:gd name="connsiteY1356" fmla="*/ 2797153 h 5441486"/>
              <a:gd name="connsiteX1357" fmla="*/ 1468385 w 5662350"/>
              <a:gd name="connsiteY1357" fmla="*/ 2778210 h 5441486"/>
              <a:gd name="connsiteX1358" fmla="*/ 1485935 w 5662350"/>
              <a:gd name="connsiteY1358" fmla="*/ 2737188 h 5441486"/>
              <a:gd name="connsiteX1359" fmla="*/ 1489978 w 5662350"/>
              <a:gd name="connsiteY1359" fmla="*/ 2734199 h 5441486"/>
              <a:gd name="connsiteX1360" fmla="*/ 1537461 w 5662350"/>
              <a:gd name="connsiteY1360" fmla="*/ 2691151 h 5441486"/>
              <a:gd name="connsiteX1361" fmla="*/ 1504304 w 5662350"/>
              <a:gd name="connsiteY1361" fmla="*/ 2743078 h 5441486"/>
              <a:gd name="connsiteX1362" fmla="*/ 1528452 w 5662350"/>
              <a:gd name="connsiteY1362" fmla="*/ 2724036 h 5441486"/>
              <a:gd name="connsiteX1363" fmla="*/ 1661441 w 5662350"/>
              <a:gd name="connsiteY1363" fmla="*/ 2668574 h 5441486"/>
              <a:gd name="connsiteX1364" fmla="*/ 1759798 w 5662350"/>
              <a:gd name="connsiteY1364" fmla="*/ 2643546 h 5441486"/>
              <a:gd name="connsiteX1365" fmla="*/ 1916987 w 5662350"/>
              <a:gd name="connsiteY1365" fmla="*/ 2596683 h 5441486"/>
              <a:gd name="connsiteX1366" fmla="*/ 1951797 w 5662350"/>
              <a:gd name="connsiteY1366" fmla="*/ 2589245 h 5441486"/>
              <a:gd name="connsiteX1367" fmla="*/ 1951797 w 5662350"/>
              <a:gd name="connsiteY1367" fmla="*/ 2574446 h 5441486"/>
              <a:gd name="connsiteX1368" fmla="*/ 1872361 w 5662350"/>
              <a:gd name="connsiteY1368" fmla="*/ 2590700 h 5441486"/>
              <a:gd name="connsiteX1369" fmla="*/ 1408754 w 5662350"/>
              <a:gd name="connsiteY1369" fmla="*/ 2622758 h 5441486"/>
              <a:gd name="connsiteX1370" fmla="*/ 527787 w 5662350"/>
              <a:gd name="connsiteY1370" fmla="*/ 2285145 h 5441486"/>
              <a:gd name="connsiteX1371" fmla="*/ 454454 w 5662350"/>
              <a:gd name="connsiteY1371" fmla="*/ 2257980 h 5441486"/>
              <a:gd name="connsiteX1372" fmla="*/ 373977 w 5662350"/>
              <a:gd name="connsiteY1372" fmla="*/ 2063171 h 5441486"/>
              <a:gd name="connsiteX1373" fmla="*/ 335605 w 5662350"/>
              <a:gd name="connsiteY1373" fmla="*/ 1984880 h 5441486"/>
              <a:gd name="connsiteX1374" fmla="*/ 349390 w 5662350"/>
              <a:gd name="connsiteY1374" fmla="*/ 1947005 h 5441486"/>
              <a:gd name="connsiteX1375" fmla="*/ 358641 w 5662350"/>
              <a:gd name="connsiteY1375" fmla="*/ 1927692 h 5441486"/>
              <a:gd name="connsiteX1376" fmla="*/ 354314 w 5662350"/>
              <a:gd name="connsiteY1376" fmla="*/ 1876445 h 5441486"/>
              <a:gd name="connsiteX1377" fmla="*/ 284192 w 5662350"/>
              <a:gd name="connsiteY1377" fmla="*/ 1871356 h 5441486"/>
              <a:gd name="connsiteX1378" fmla="*/ 307350 w 5662350"/>
              <a:gd name="connsiteY1378" fmla="*/ 1836581 h 5441486"/>
              <a:gd name="connsiteX1379" fmla="*/ 326441 w 5662350"/>
              <a:gd name="connsiteY1379" fmla="*/ 1821077 h 5441486"/>
              <a:gd name="connsiteX1380" fmla="*/ 319981 w 5662350"/>
              <a:gd name="connsiteY1380" fmla="*/ 1791176 h 5441486"/>
              <a:gd name="connsiteX1381" fmla="*/ 312123 w 5662350"/>
              <a:gd name="connsiteY1381" fmla="*/ 1748201 h 5441486"/>
              <a:gd name="connsiteX1382" fmla="*/ 386769 w 5662350"/>
              <a:gd name="connsiteY1382" fmla="*/ 1734334 h 5441486"/>
              <a:gd name="connsiteX1383" fmla="*/ 362061 w 5662350"/>
              <a:gd name="connsiteY1383" fmla="*/ 1723565 h 5441486"/>
              <a:gd name="connsiteX1384" fmla="*/ 350181 w 5662350"/>
              <a:gd name="connsiteY1384" fmla="*/ 1720150 h 5441486"/>
              <a:gd name="connsiteX1385" fmla="*/ 355254 w 5662350"/>
              <a:gd name="connsiteY1385" fmla="*/ 1719672 h 5441486"/>
              <a:gd name="connsiteX1386" fmla="*/ 356736 w 5662350"/>
              <a:gd name="connsiteY1386" fmla="*/ 1704296 h 5441486"/>
              <a:gd name="connsiteX1387" fmla="*/ 356042 w 5662350"/>
              <a:gd name="connsiteY1387" fmla="*/ 1701386 h 5441486"/>
              <a:gd name="connsiteX1388" fmla="*/ 1351172 w 5662350"/>
              <a:gd name="connsiteY1388" fmla="*/ 1516958 h 5441486"/>
              <a:gd name="connsiteX1389" fmla="*/ 1337849 w 5662350"/>
              <a:gd name="connsiteY1389" fmla="*/ 1515683 h 5441486"/>
              <a:gd name="connsiteX1390" fmla="*/ 369998 w 5662350"/>
              <a:gd name="connsiteY1390" fmla="*/ 1698698 h 5441486"/>
              <a:gd name="connsiteX1391" fmla="*/ 356030 w 5662350"/>
              <a:gd name="connsiteY1391" fmla="*/ 1701335 h 5441486"/>
              <a:gd name="connsiteX1392" fmla="*/ 352381 w 5662350"/>
              <a:gd name="connsiteY1392" fmla="*/ 1686020 h 5441486"/>
              <a:gd name="connsiteX1393" fmla="*/ 332969 w 5662350"/>
              <a:gd name="connsiteY1393" fmla="*/ 1668948 h 5441486"/>
              <a:gd name="connsiteX1394" fmla="*/ 319180 w 5662350"/>
              <a:gd name="connsiteY1394" fmla="*/ 1658100 h 5441486"/>
              <a:gd name="connsiteX1395" fmla="*/ 359928 w 5662350"/>
              <a:gd name="connsiteY1395" fmla="*/ 1643428 h 5441486"/>
              <a:gd name="connsiteX1396" fmla="*/ 393757 w 5662350"/>
              <a:gd name="connsiteY1396" fmla="*/ 1631224 h 5441486"/>
              <a:gd name="connsiteX1397" fmla="*/ 426666 w 5662350"/>
              <a:gd name="connsiteY1397" fmla="*/ 1617931 h 5441486"/>
              <a:gd name="connsiteX1398" fmla="*/ 446061 w 5662350"/>
              <a:gd name="connsiteY1398" fmla="*/ 1613765 h 5441486"/>
              <a:gd name="connsiteX1399" fmla="*/ 413681 w 5662350"/>
              <a:gd name="connsiteY1399" fmla="*/ 1605728 h 5441486"/>
              <a:gd name="connsiteX1400" fmla="*/ 1403820 w 5662350"/>
              <a:gd name="connsiteY1400" fmla="*/ 1393890 h 5441486"/>
              <a:gd name="connsiteX1401" fmla="*/ 377673 w 5662350"/>
              <a:gd name="connsiteY1401" fmla="*/ 1589858 h 5441486"/>
              <a:gd name="connsiteX1402" fmla="*/ 984397 w 5662350"/>
              <a:gd name="connsiteY1402" fmla="*/ 1437110 h 5441486"/>
              <a:gd name="connsiteX1403" fmla="*/ 350352 w 5662350"/>
              <a:gd name="connsiteY1403" fmla="*/ 1566276 h 5441486"/>
              <a:gd name="connsiteX1404" fmla="*/ 337814 w 5662350"/>
              <a:gd name="connsiteY1404" fmla="*/ 1568919 h 5441486"/>
              <a:gd name="connsiteX1405" fmla="*/ 336204 w 5662350"/>
              <a:gd name="connsiteY1405" fmla="*/ 1563988 h 5441486"/>
              <a:gd name="connsiteX1406" fmla="*/ 360627 w 5662350"/>
              <a:gd name="connsiteY1406" fmla="*/ 1541062 h 5441486"/>
              <a:gd name="connsiteX1407" fmla="*/ 587486 w 5662350"/>
              <a:gd name="connsiteY1407" fmla="*/ 1462488 h 5441486"/>
              <a:gd name="connsiteX1408" fmla="*/ 706013 w 5662350"/>
              <a:gd name="connsiteY1408" fmla="*/ 1433314 h 5441486"/>
              <a:gd name="connsiteX1409" fmla="*/ 756014 w 5662350"/>
              <a:gd name="connsiteY1409" fmla="*/ 1422640 h 5441486"/>
              <a:gd name="connsiteX1410" fmla="*/ 864161 w 5662350"/>
              <a:gd name="connsiteY1410" fmla="*/ 1397092 h 5441486"/>
              <a:gd name="connsiteX1411" fmla="*/ 933297 w 5662350"/>
              <a:gd name="connsiteY1411" fmla="*/ 1380039 h 5441486"/>
              <a:gd name="connsiteX1412" fmla="*/ 999493 w 5662350"/>
              <a:gd name="connsiteY1412" fmla="*/ 1364811 h 5441486"/>
              <a:gd name="connsiteX1413" fmla="*/ 1140453 w 5662350"/>
              <a:gd name="connsiteY1413" fmla="*/ 1330345 h 5441486"/>
              <a:gd name="connsiteX1414" fmla="*/ 972273 w 5662350"/>
              <a:gd name="connsiteY1414" fmla="*/ 1370426 h 5441486"/>
              <a:gd name="connsiteX1415" fmla="*/ 933297 w 5662350"/>
              <a:gd name="connsiteY1415" fmla="*/ 1380039 h 5441486"/>
              <a:gd name="connsiteX1416" fmla="*/ 871157 w 5662350"/>
              <a:gd name="connsiteY1416" fmla="*/ 1394334 h 5441486"/>
              <a:gd name="connsiteX1417" fmla="*/ 727907 w 5662350"/>
              <a:gd name="connsiteY1417" fmla="*/ 1427925 h 5441486"/>
              <a:gd name="connsiteX1418" fmla="*/ 706013 w 5662350"/>
              <a:gd name="connsiteY1418" fmla="*/ 1433314 h 5441486"/>
              <a:gd name="connsiteX1419" fmla="*/ 663424 w 5662350"/>
              <a:gd name="connsiteY1419" fmla="*/ 1442406 h 5441486"/>
              <a:gd name="connsiteX1420" fmla="*/ 587294 w 5662350"/>
              <a:gd name="connsiteY1420" fmla="*/ 1445942 h 5441486"/>
              <a:gd name="connsiteX1421" fmla="*/ 624898 w 5662350"/>
              <a:gd name="connsiteY1421" fmla="*/ 1419071 h 5441486"/>
              <a:gd name="connsiteX1422" fmla="*/ 696556 w 5662350"/>
              <a:gd name="connsiteY1422" fmla="*/ 1389847 h 5441486"/>
              <a:gd name="connsiteX1423" fmla="*/ 239875 w 5662350"/>
              <a:gd name="connsiteY1423" fmla="*/ 1460310 h 5441486"/>
              <a:gd name="connsiteX1424" fmla="*/ 291364 w 5662350"/>
              <a:gd name="connsiteY1424" fmla="*/ 1423877 h 5441486"/>
              <a:gd name="connsiteX1425" fmla="*/ 980183 w 5662350"/>
              <a:gd name="connsiteY1425" fmla="*/ 1232511 h 5441486"/>
              <a:gd name="connsiteX1426" fmla="*/ 1089079 w 5662350"/>
              <a:gd name="connsiteY1426" fmla="*/ 1203508 h 5441486"/>
              <a:gd name="connsiteX1427" fmla="*/ 1097241 w 5662350"/>
              <a:gd name="connsiteY1427" fmla="*/ 1201535 h 5441486"/>
              <a:gd name="connsiteX1428" fmla="*/ 1382396 w 5662350"/>
              <a:gd name="connsiteY1428" fmla="*/ 1132691 h 5441486"/>
              <a:gd name="connsiteX1429" fmla="*/ 1460899 w 5662350"/>
              <a:gd name="connsiteY1429" fmla="*/ 1104764 h 5441486"/>
              <a:gd name="connsiteX1430" fmla="*/ 1490517 w 5662350"/>
              <a:gd name="connsiteY1430" fmla="*/ 1094642 h 5441486"/>
              <a:gd name="connsiteX1431" fmla="*/ 1525603 w 5662350"/>
              <a:gd name="connsiteY1431" fmla="*/ 1084747 h 5441486"/>
              <a:gd name="connsiteX1432" fmla="*/ 1643519 w 5662350"/>
              <a:gd name="connsiteY1432" fmla="*/ 1044906 h 5441486"/>
              <a:gd name="connsiteX1433" fmla="*/ 921958 w 5662350"/>
              <a:gd name="connsiteY1433" fmla="*/ 1211102 h 5441486"/>
              <a:gd name="connsiteX1434" fmla="*/ 850958 w 5662350"/>
              <a:gd name="connsiteY1434" fmla="*/ 1228970 h 5441486"/>
              <a:gd name="connsiteX1435" fmla="*/ 836964 w 5662350"/>
              <a:gd name="connsiteY1435" fmla="*/ 1231567 h 5441486"/>
              <a:gd name="connsiteX1436" fmla="*/ 593926 w 5662350"/>
              <a:gd name="connsiteY1436" fmla="*/ 1290012 h 5441486"/>
              <a:gd name="connsiteX1437" fmla="*/ 833221 w 5662350"/>
              <a:gd name="connsiteY1437" fmla="*/ 1233434 h 5441486"/>
              <a:gd name="connsiteX1438" fmla="*/ 850958 w 5662350"/>
              <a:gd name="connsiteY1438" fmla="*/ 1228970 h 5441486"/>
              <a:gd name="connsiteX1439" fmla="*/ 968829 w 5662350"/>
              <a:gd name="connsiteY1439" fmla="*/ 1207090 h 5441486"/>
              <a:gd name="connsiteX1440" fmla="*/ 1058103 w 5662350"/>
              <a:gd name="connsiteY1440" fmla="*/ 1190774 h 5441486"/>
              <a:gd name="connsiteX1441" fmla="*/ 997709 w 5662350"/>
              <a:gd name="connsiteY1441" fmla="*/ 1204679 h 5441486"/>
              <a:gd name="connsiteX1442" fmla="*/ 318586 w 5662350"/>
              <a:gd name="connsiteY1442" fmla="*/ 1347351 h 5441486"/>
              <a:gd name="connsiteX1443" fmla="*/ 1678822 w 5662350"/>
              <a:gd name="connsiteY1443" fmla="*/ 916048 h 5441486"/>
              <a:gd name="connsiteX1444" fmla="*/ 410852 w 5662350"/>
              <a:gd name="connsiteY1444" fmla="*/ 1280949 h 5441486"/>
              <a:gd name="connsiteX1445" fmla="*/ 676437 w 5662350"/>
              <a:gd name="connsiteY1445" fmla="*/ 1179670 h 5441486"/>
              <a:gd name="connsiteX1446" fmla="*/ 862733 w 5662350"/>
              <a:gd name="connsiteY1446" fmla="*/ 1099682 h 5441486"/>
              <a:gd name="connsiteX1447" fmla="*/ 1146946 w 5662350"/>
              <a:gd name="connsiteY1447" fmla="*/ 999457 h 5441486"/>
              <a:gd name="connsiteX1448" fmla="*/ 1427066 w 5662350"/>
              <a:gd name="connsiteY1448" fmla="*/ 861779 h 5441486"/>
              <a:gd name="connsiteX1449" fmla="*/ 1531094 w 5662350"/>
              <a:gd name="connsiteY1449" fmla="*/ 803716 h 5441486"/>
              <a:gd name="connsiteX1450" fmla="*/ 1896287 w 5662350"/>
              <a:gd name="connsiteY1450" fmla="*/ 548408 h 5441486"/>
              <a:gd name="connsiteX1451" fmla="*/ 1902807 w 5662350"/>
              <a:gd name="connsiteY1451" fmla="*/ 574514 h 5441486"/>
              <a:gd name="connsiteX1452" fmla="*/ 1989149 w 5662350"/>
              <a:gd name="connsiteY1452" fmla="*/ 497371 h 5441486"/>
              <a:gd name="connsiteX1453" fmla="*/ 2101562 w 5662350"/>
              <a:gd name="connsiteY1453" fmla="*/ 444073 h 544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Lst>
            <a:rect l="l" t="t" r="r" b="b"/>
            <a:pathLst>
              <a:path w="5662350" h="5441486">
                <a:moveTo>
                  <a:pt x="4081351" y="4981714"/>
                </a:moveTo>
                <a:lnTo>
                  <a:pt x="4082500" y="4982017"/>
                </a:lnTo>
                <a:lnTo>
                  <a:pt x="4084031" y="4982422"/>
                </a:lnTo>
                <a:lnTo>
                  <a:pt x="4086100" y="4982968"/>
                </a:lnTo>
                <a:lnTo>
                  <a:pt x="4091694" y="4984446"/>
                </a:lnTo>
                <a:lnTo>
                  <a:pt x="4088246" y="4983535"/>
                </a:lnTo>
                <a:lnTo>
                  <a:pt x="4086100" y="4982968"/>
                </a:lnTo>
                <a:lnTo>
                  <a:pt x="4084655" y="4982587"/>
                </a:lnTo>
                <a:lnTo>
                  <a:pt x="4084031" y="4982422"/>
                </a:lnTo>
                <a:close/>
                <a:moveTo>
                  <a:pt x="4991448" y="4579452"/>
                </a:moveTo>
                <a:cubicBezTo>
                  <a:pt x="4991149" y="4580543"/>
                  <a:pt x="4990559" y="4581197"/>
                  <a:pt x="4989758" y="4581498"/>
                </a:cubicBezTo>
                <a:lnTo>
                  <a:pt x="4988926" y="4581479"/>
                </a:lnTo>
                <a:close/>
                <a:moveTo>
                  <a:pt x="5050616" y="4482492"/>
                </a:moveTo>
                <a:lnTo>
                  <a:pt x="5056765" y="4483080"/>
                </a:lnTo>
                <a:cubicBezTo>
                  <a:pt x="5056765" y="4483080"/>
                  <a:pt x="5055478" y="4487778"/>
                  <a:pt x="5049329" y="4487190"/>
                </a:cubicBezTo>
                <a:close/>
                <a:moveTo>
                  <a:pt x="5036005" y="4485915"/>
                </a:moveTo>
                <a:lnTo>
                  <a:pt x="5049329" y="4487190"/>
                </a:lnTo>
                <a:cubicBezTo>
                  <a:pt x="5048226" y="4491216"/>
                  <a:pt x="5041051" y="4490530"/>
                  <a:pt x="5034902" y="4489942"/>
                </a:cubicBezTo>
                <a:close/>
                <a:moveTo>
                  <a:pt x="5183457" y="4281693"/>
                </a:moveTo>
                <a:lnTo>
                  <a:pt x="5182170" y="4286391"/>
                </a:lnTo>
                <a:cubicBezTo>
                  <a:pt x="5176470" y="4307197"/>
                  <a:pt x="5212388" y="4272064"/>
                  <a:pt x="5183457" y="4281693"/>
                </a:cubicBezTo>
                <a:close/>
                <a:moveTo>
                  <a:pt x="2812299" y="5178189"/>
                </a:moveTo>
                <a:cubicBezTo>
                  <a:pt x="2812299" y="5178189"/>
                  <a:pt x="2832875" y="5176024"/>
                  <a:pt x="2833978" y="5171998"/>
                </a:cubicBezTo>
                <a:cubicBezTo>
                  <a:pt x="2893839" y="5164638"/>
                  <a:pt x="2964106" y="5150009"/>
                  <a:pt x="3011669" y="5141473"/>
                </a:cubicBezTo>
                <a:lnTo>
                  <a:pt x="3619504" y="5041898"/>
                </a:lnTo>
                <a:cubicBezTo>
                  <a:pt x="3872402" y="4997906"/>
                  <a:pt x="4116945" y="4961379"/>
                  <a:pt x="4377018" y="4918073"/>
                </a:cubicBezTo>
                <a:cubicBezTo>
                  <a:pt x="4499972" y="4895398"/>
                  <a:pt x="4389316" y="4919249"/>
                  <a:pt x="4361488" y="4924852"/>
                </a:cubicBezTo>
                <a:cubicBezTo>
                  <a:pt x="4300523" y="4936239"/>
                  <a:pt x="4242477" y="4956169"/>
                  <a:pt x="4186636" y="4968045"/>
                </a:cubicBezTo>
                <a:cubicBezTo>
                  <a:pt x="4090591" y="4988473"/>
                  <a:pt x="4214464" y="4962443"/>
                  <a:pt x="4226684" y="4967744"/>
                </a:cubicBezTo>
                <a:cubicBezTo>
                  <a:pt x="4244029" y="4973535"/>
                  <a:pt x="4190317" y="4981483"/>
                  <a:pt x="4175890" y="4984236"/>
                </a:cubicBezTo>
                <a:cubicBezTo>
                  <a:pt x="4148062" y="4989839"/>
                  <a:pt x="4115188" y="4990826"/>
                  <a:pt x="4107935" y="4994265"/>
                </a:cubicBezTo>
                <a:cubicBezTo>
                  <a:pt x="4101786" y="4993677"/>
                  <a:pt x="4105545" y="5002990"/>
                  <a:pt x="4112798" y="4999551"/>
                </a:cubicBezTo>
                <a:cubicBezTo>
                  <a:pt x="4029050" y="5021155"/>
                  <a:pt x="3920785" y="5036282"/>
                  <a:pt x="3804059" y="5055420"/>
                </a:cubicBezTo>
                <a:cubicBezTo>
                  <a:pt x="3599826" y="5086849"/>
                  <a:pt x="3401481" y="5123663"/>
                  <a:pt x="3188972" y="5158433"/>
                </a:cubicBezTo>
                <a:cubicBezTo>
                  <a:pt x="3094030" y="5174835"/>
                  <a:pt x="2928637" y="5206536"/>
                  <a:pt x="2845622" y="5198595"/>
                </a:cubicBezTo>
                <a:cubicBezTo>
                  <a:pt x="2881990" y="5184855"/>
                  <a:pt x="2934337" y="5185730"/>
                  <a:pt x="2970704" y="5171990"/>
                </a:cubicBezTo>
                <a:cubicBezTo>
                  <a:pt x="2951232" y="5170128"/>
                  <a:pt x="2821025" y="5196242"/>
                  <a:pt x="2812299" y="5178189"/>
                </a:cubicBezTo>
                <a:close/>
                <a:moveTo>
                  <a:pt x="2836668" y="5154944"/>
                </a:moveTo>
                <a:lnTo>
                  <a:pt x="2836052" y="5155407"/>
                </a:lnTo>
                <a:lnTo>
                  <a:pt x="2836495" y="5155074"/>
                </a:lnTo>
                <a:close/>
                <a:moveTo>
                  <a:pt x="2847114" y="5147083"/>
                </a:moveTo>
                <a:lnTo>
                  <a:pt x="2837675" y="5154186"/>
                </a:lnTo>
                <a:lnTo>
                  <a:pt x="2836668" y="5154944"/>
                </a:lnTo>
                <a:lnTo>
                  <a:pt x="2839887" y="5152521"/>
                </a:lnTo>
                <a:close/>
                <a:moveTo>
                  <a:pt x="2852139" y="5143572"/>
                </a:moveTo>
                <a:lnTo>
                  <a:pt x="2851595" y="5143952"/>
                </a:lnTo>
                <a:lnTo>
                  <a:pt x="2847114" y="5147083"/>
                </a:lnTo>
                <a:lnTo>
                  <a:pt x="2849309" y="5145549"/>
                </a:lnTo>
                <a:close/>
                <a:moveTo>
                  <a:pt x="2853699" y="5142482"/>
                </a:moveTo>
                <a:lnTo>
                  <a:pt x="2852967" y="5142993"/>
                </a:lnTo>
                <a:lnTo>
                  <a:pt x="2852139" y="5143572"/>
                </a:lnTo>
                <a:close/>
                <a:moveTo>
                  <a:pt x="2556349" y="5226030"/>
                </a:moveTo>
                <a:lnTo>
                  <a:pt x="2555785" y="5226742"/>
                </a:lnTo>
                <a:lnTo>
                  <a:pt x="2555332" y="5227313"/>
                </a:lnTo>
                <a:close/>
                <a:moveTo>
                  <a:pt x="2559400" y="5222181"/>
                </a:moveTo>
                <a:lnTo>
                  <a:pt x="2556349" y="5226030"/>
                </a:lnTo>
                <a:lnTo>
                  <a:pt x="2558044" y="5223891"/>
                </a:lnTo>
                <a:close/>
                <a:moveTo>
                  <a:pt x="5478295" y="3965318"/>
                </a:moveTo>
                <a:cubicBezTo>
                  <a:pt x="5477237" y="3966121"/>
                  <a:pt x="5477089" y="3967140"/>
                  <a:pt x="5478607" y="3968318"/>
                </a:cubicBezTo>
                <a:lnTo>
                  <a:pt x="5492009" y="3965467"/>
                </a:lnTo>
                <a:cubicBezTo>
                  <a:pt x="5492836" y="3962447"/>
                  <a:pt x="5481469" y="3962910"/>
                  <a:pt x="5478295" y="3965318"/>
                </a:cubicBezTo>
                <a:close/>
                <a:moveTo>
                  <a:pt x="2513604" y="5226667"/>
                </a:moveTo>
                <a:cubicBezTo>
                  <a:pt x="2515431" y="5226240"/>
                  <a:pt x="2518761" y="5226558"/>
                  <a:pt x="2525423" y="5227195"/>
                </a:cubicBezTo>
                <a:cubicBezTo>
                  <a:pt x="2516962" y="5231207"/>
                  <a:pt x="2516962" y="5231207"/>
                  <a:pt x="2510812" y="5230619"/>
                </a:cubicBezTo>
                <a:cubicBezTo>
                  <a:pt x="2511456" y="5228270"/>
                  <a:pt x="2511778" y="5227096"/>
                  <a:pt x="2513604" y="5226667"/>
                </a:cubicBezTo>
                <a:close/>
                <a:moveTo>
                  <a:pt x="2496839" y="5229799"/>
                </a:moveTo>
                <a:cubicBezTo>
                  <a:pt x="2500051" y="5229589"/>
                  <a:pt x="2504663" y="5230030"/>
                  <a:pt x="2510812" y="5230619"/>
                </a:cubicBezTo>
                <a:cubicBezTo>
                  <a:pt x="2503560" y="5234058"/>
                  <a:pt x="2497411" y="5233470"/>
                  <a:pt x="2491261" y="5232882"/>
                </a:cubicBezTo>
                <a:cubicBezTo>
                  <a:pt x="2491813" y="5230868"/>
                  <a:pt x="2493627" y="5230008"/>
                  <a:pt x="2496839" y="5229799"/>
                </a:cubicBezTo>
                <a:close/>
                <a:moveTo>
                  <a:pt x="2481772" y="5232490"/>
                </a:moveTo>
                <a:cubicBezTo>
                  <a:pt x="2484344" y="5232219"/>
                  <a:pt x="2487675" y="5232538"/>
                  <a:pt x="2491261" y="5232882"/>
                </a:cubicBezTo>
                <a:cubicBezTo>
                  <a:pt x="2482984" y="5236222"/>
                  <a:pt x="2482984" y="5236222"/>
                  <a:pt x="2476835" y="5235634"/>
                </a:cubicBezTo>
                <a:cubicBezTo>
                  <a:pt x="2477387" y="5233620"/>
                  <a:pt x="2479200" y="5232761"/>
                  <a:pt x="2481772" y="5232490"/>
                </a:cubicBezTo>
                <a:close/>
                <a:moveTo>
                  <a:pt x="5398035" y="3984091"/>
                </a:moveTo>
                <a:cubicBezTo>
                  <a:pt x="5394514" y="3986144"/>
                  <a:pt x="5392665" y="3988334"/>
                  <a:pt x="5393651" y="3990495"/>
                </a:cubicBezTo>
                <a:cubicBezTo>
                  <a:pt x="5394754" y="3986469"/>
                  <a:pt x="5463342" y="3997162"/>
                  <a:pt x="5474010" y="3985096"/>
                </a:cubicBezTo>
                <a:cubicBezTo>
                  <a:pt x="5477320" y="3973015"/>
                  <a:pt x="5463996" y="3971742"/>
                  <a:pt x="5443421" y="3973905"/>
                </a:cubicBezTo>
                <a:cubicBezTo>
                  <a:pt x="5434197" y="3973023"/>
                  <a:pt x="5408595" y="3977935"/>
                  <a:pt x="5398035" y="3984091"/>
                </a:cubicBezTo>
                <a:close/>
                <a:moveTo>
                  <a:pt x="2462862" y="5234813"/>
                </a:moveTo>
                <a:cubicBezTo>
                  <a:pt x="2466074" y="5234604"/>
                  <a:pt x="2470686" y="5235045"/>
                  <a:pt x="2476835" y="5235634"/>
                </a:cubicBezTo>
                <a:cubicBezTo>
                  <a:pt x="2475732" y="5239660"/>
                  <a:pt x="2463433" y="5238484"/>
                  <a:pt x="2457284" y="5237895"/>
                </a:cubicBezTo>
                <a:cubicBezTo>
                  <a:pt x="2457836" y="5235882"/>
                  <a:pt x="2459649" y="5235023"/>
                  <a:pt x="2462862" y="5234813"/>
                </a:cubicBezTo>
                <a:close/>
                <a:moveTo>
                  <a:pt x="2448179" y="5237541"/>
                </a:moveTo>
                <a:cubicBezTo>
                  <a:pt x="2450879" y="5237283"/>
                  <a:pt x="2454210" y="5237602"/>
                  <a:pt x="2457284" y="5237895"/>
                </a:cubicBezTo>
                <a:cubicBezTo>
                  <a:pt x="2456181" y="5241922"/>
                  <a:pt x="2450032" y="5241334"/>
                  <a:pt x="2442858" y="5240648"/>
                </a:cubicBezTo>
                <a:cubicBezTo>
                  <a:pt x="2443409" y="5238634"/>
                  <a:pt x="2445479" y="5237799"/>
                  <a:pt x="2448179" y="5237541"/>
                </a:cubicBezTo>
                <a:close/>
                <a:moveTo>
                  <a:pt x="2428861" y="5239912"/>
                </a:moveTo>
                <a:cubicBezTo>
                  <a:pt x="2432097" y="5239618"/>
                  <a:pt x="2436709" y="5240059"/>
                  <a:pt x="2442858" y="5240648"/>
                </a:cubicBezTo>
                <a:cubicBezTo>
                  <a:pt x="2441571" y="5245346"/>
                  <a:pt x="2429272" y="5244170"/>
                  <a:pt x="2423123" y="5243581"/>
                </a:cubicBezTo>
                <a:cubicBezTo>
                  <a:pt x="2423766" y="5241232"/>
                  <a:pt x="2425625" y="5240205"/>
                  <a:pt x="2428861" y="5239912"/>
                </a:cubicBezTo>
                <a:close/>
                <a:moveTo>
                  <a:pt x="2389145" y="5248596"/>
                </a:moveTo>
                <a:cubicBezTo>
                  <a:pt x="2396398" y="5245157"/>
                  <a:pt x="2403651" y="5241718"/>
                  <a:pt x="2423123" y="5243581"/>
                </a:cubicBezTo>
                <a:cubicBezTo>
                  <a:pt x="2414767" y="5251047"/>
                  <a:pt x="2401443" y="5249772"/>
                  <a:pt x="2389145" y="5248596"/>
                </a:cubicBezTo>
                <a:close/>
                <a:moveTo>
                  <a:pt x="2355168" y="5253611"/>
                </a:moveTo>
                <a:cubicBezTo>
                  <a:pt x="2362420" y="5250172"/>
                  <a:pt x="2369673" y="5246733"/>
                  <a:pt x="2389145" y="5248596"/>
                </a:cubicBezTo>
                <a:cubicBezTo>
                  <a:pt x="2379765" y="5255963"/>
                  <a:pt x="2367466" y="5254787"/>
                  <a:pt x="2355168" y="5253611"/>
                </a:cubicBezTo>
                <a:close/>
                <a:moveTo>
                  <a:pt x="2340274" y="5252789"/>
                </a:moveTo>
                <a:cubicBezTo>
                  <a:pt x="2343638" y="5252508"/>
                  <a:pt x="2348506" y="5252973"/>
                  <a:pt x="2355168" y="5253611"/>
                </a:cubicBezTo>
                <a:cubicBezTo>
                  <a:pt x="2353881" y="5258308"/>
                  <a:pt x="2340558" y="5257034"/>
                  <a:pt x="2334408" y="5256446"/>
                </a:cubicBezTo>
                <a:cubicBezTo>
                  <a:pt x="2335052" y="5254097"/>
                  <a:pt x="2336911" y="5253069"/>
                  <a:pt x="2340274" y="5252789"/>
                </a:cubicBezTo>
                <a:close/>
                <a:moveTo>
                  <a:pt x="2300431" y="5261461"/>
                </a:moveTo>
                <a:cubicBezTo>
                  <a:pt x="2307683" y="5258022"/>
                  <a:pt x="2315961" y="5254681"/>
                  <a:pt x="2334408" y="5256446"/>
                </a:cubicBezTo>
                <a:cubicBezTo>
                  <a:pt x="2326053" y="5263911"/>
                  <a:pt x="2313754" y="5262735"/>
                  <a:pt x="2300431" y="5261461"/>
                </a:cubicBezTo>
                <a:close/>
                <a:moveTo>
                  <a:pt x="5595865" y="3844909"/>
                </a:moveTo>
                <a:cubicBezTo>
                  <a:pt x="5594846" y="3845393"/>
                  <a:pt x="5594639" y="3846148"/>
                  <a:pt x="5595900" y="3847302"/>
                </a:cubicBezTo>
                <a:lnTo>
                  <a:pt x="5609302" y="3844451"/>
                </a:lnTo>
                <a:cubicBezTo>
                  <a:pt x="5609302" y="3844451"/>
                  <a:pt x="5598925" y="3843458"/>
                  <a:pt x="5595865" y="3844909"/>
                </a:cubicBezTo>
                <a:close/>
                <a:moveTo>
                  <a:pt x="1999864" y="5375421"/>
                </a:moveTo>
                <a:lnTo>
                  <a:pt x="2029007" y="5372566"/>
                </a:lnTo>
                <a:cubicBezTo>
                  <a:pt x="2196924" y="5356006"/>
                  <a:pt x="2372554" y="5338359"/>
                  <a:pt x="2532298" y="5321935"/>
                </a:cubicBezTo>
                <a:lnTo>
                  <a:pt x="2658578" y="5308836"/>
                </a:lnTo>
                <a:lnTo>
                  <a:pt x="2679864" y="5307039"/>
                </a:lnTo>
                <a:cubicBezTo>
                  <a:pt x="3046883" y="5276188"/>
                  <a:pt x="3340538" y="5252492"/>
                  <a:pt x="3339228" y="5257274"/>
                </a:cubicBezTo>
                <a:cubicBezTo>
                  <a:pt x="3338608" y="5259540"/>
                  <a:pt x="2683385" y="5315851"/>
                  <a:pt x="2112176" y="5365615"/>
                </a:cubicBezTo>
                <a:close/>
                <a:moveTo>
                  <a:pt x="2775244" y="5000708"/>
                </a:moveTo>
                <a:cubicBezTo>
                  <a:pt x="2754406" y="5007667"/>
                  <a:pt x="2904957" y="5009035"/>
                  <a:pt x="2900173" y="4999624"/>
                </a:cubicBezTo>
                <a:cubicBezTo>
                  <a:pt x="2888978" y="4994421"/>
                  <a:pt x="2767808" y="5004817"/>
                  <a:pt x="2775244" y="5000708"/>
                </a:cubicBezTo>
                <a:close/>
                <a:moveTo>
                  <a:pt x="5537984" y="3747449"/>
                </a:moveTo>
                <a:cubicBezTo>
                  <a:pt x="5540745" y="3746551"/>
                  <a:pt x="5552319" y="3745334"/>
                  <a:pt x="5552319" y="3745334"/>
                </a:cubicBezTo>
                <a:cubicBezTo>
                  <a:pt x="5551216" y="3749360"/>
                  <a:pt x="5538917" y="3748184"/>
                  <a:pt x="5538917" y="3748184"/>
                </a:cubicBezTo>
                <a:cubicBezTo>
                  <a:pt x="5537124" y="3748012"/>
                  <a:pt x="5537065" y="3747749"/>
                  <a:pt x="5537984" y="3747449"/>
                </a:cubicBezTo>
                <a:close/>
                <a:moveTo>
                  <a:pt x="5572708" y="3716980"/>
                </a:moveTo>
                <a:cubicBezTo>
                  <a:pt x="5595490" y="3706762"/>
                  <a:pt x="5565720" y="3742484"/>
                  <a:pt x="5571420" y="3721678"/>
                </a:cubicBezTo>
                <a:close/>
                <a:moveTo>
                  <a:pt x="2546553" y="4999942"/>
                </a:moveTo>
                <a:cubicBezTo>
                  <a:pt x="2545335" y="5000729"/>
                  <a:pt x="2909938" y="4950440"/>
                  <a:pt x="2911200" y="4951594"/>
                </a:cubicBezTo>
                <a:lnTo>
                  <a:pt x="2706181" y="4969536"/>
                </a:lnTo>
                <a:cubicBezTo>
                  <a:pt x="2701627" y="4966001"/>
                  <a:pt x="2550207" y="4997579"/>
                  <a:pt x="2546553" y="4999942"/>
                </a:cubicBezTo>
                <a:close/>
                <a:moveTo>
                  <a:pt x="5486853" y="3696371"/>
                </a:moveTo>
                <a:cubicBezTo>
                  <a:pt x="5486302" y="3698384"/>
                  <a:pt x="5484489" y="3699244"/>
                  <a:pt x="5482045" y="3699526"/>
                </a:cubicBezTo>
                <a:lnTo>
                  <a:pt x="5481540" y="3699508"/>
                </a:lnTo>
                <a:close/>
                <a:moveTo>
                  <a:pt x="5473452" y="3699221"/>
                </a:moveTo>
                <a:lnTo>
                  <a:pt x="5481540" y="3699508"/>
                </a:lnTo>
                <a:lnTo>
                  <a:pt x="5479325" y="3700816"/>
                </a:lnTo>
                <a:cubicBezTo>
                  <a:pt x="5477512" y="3701676"/>
                  <a:pt x="5475975" y="3701529"/>
                  <a:pt x="5473452" y="3699221"/>
                </a:cubicBezTo>
                <a:close/>
                <a:moveTo>
                  <a:pt x="2374208" y="4979827"/>
                </a:moveTo>
                <a:cubicBezTo>
                  <a:pt x="2374147" y="4979798"/>
                  <a:pt x="2375830" y="4979722"/>
                  <a:pt x="2378700" y="4979664"/>
                </a:cubicBezTo>
                <a:lnTo>
                  <a:pt x="2380307" y="4979685"/>
                </a:lnTo>
                <a:lnTo>
                  <a:pt x="2380184" y="4979717"/>
                </a:lnTo>
                <a:cubicBezTo>
                  <a:pt x="2376074" y="4979841"/>
                  <a:pt x="2374269" y="4979857"/>
                  <a:pt x="2374208" y="4979827"/>
                </a:cubicBezTo>
                <a:close/>
                <a:moveTo>
                  <a:pt x="1279351" y="5441344"/>
                </a:moveTo>
                <a:cubicBezTo>
                  <a:pt x="1275153" y="5439392"/>
                  <a:pt x="1563618" y="5413586"/>
                  <a:pt x="1925898" y="5381878"/>
                </a:cubicBezTo>
                <a:lnTo>
                  <a:pt x="1999864" y="5375421"/>
                </a:lnTo>
                <a:lnTo>
                  <a:pt x="1864536" y="5388677"/>
                </a:lnTo>
                <a:cubicBezTo>
                  <a:pt x="1544230" y="5419832"/>
                  <a:pt x="1286239" y="5443552"/>
                  <a:pt x="1279351" y="5441344"/>
                </a:cubicBezTo>
                <a:close/>
                <a:moveTo>
                  <a:pt x="5424072" y="3664487"/>
                </a:moveTo>
                <a:lnTo>
                  <a:pt x="5423664" y="3665973"/>
                </a:lnTo>
                <a:lnTo>
                  <a:pt x="5422862" y="3668899"/>
                </a:lnTo>
                <a:close/>
                <a:moveTo>
                  <a:pt x="5424854" y="3661629"/>
                </a:moveTo>
                <a:lnTo>
                  <a:pt x="5424072" y="3664487"/>
                </a:lnTo>
                <a:lnTo>
                  <a:pt x="5424499" y="3662925"/>
                </a:lnTo>
                <a:close/>
                <a:moveTo>
                  <a:pt x="5425267" y="3660122"/>
                </a:moveTo>
                <a:lnTo>
                  <a:pt x="5424854" y="3661629"/>
                </a:lnTo>
                <a:lnTo>
                  <a:pt x="5425000" y="3661097"/>
                </a:lnTo>
                <a:close/>
                <a:moveTo>
                  <a:pt x="5387333" y="3656546"/>
                </a:moveTo>
                <a:lnTo>
                  <a:pt x="5420207" y="3655559"/>
                </a:lnTo>
                <a:cubicBezTo>
                  <a:pt x="5420207" y="3655559"/>
                  <a:pt x="5397241" y="3666448"/>
                  <a:pt x="5387333" y="3656546"/>
                </a:cubicBezTo>
                <a:close/>
                <a:moveTo>
                  <a:pt x="1376358" y="5321734"/>
                </a:moveTo>
                <a:cubicBezTo>
                  <a:pt x="1374050" y="5324580"/>
                  <a:pt x="1420557" y="5320377"/>
                  <a:pt x="1412358" y="5312877"/>
                </a:cubicBezTo>
                <a:cubicBezTo>
                  <a:pt x="1407311" y="5308262"/>
                  <a:pt x="1398772" y="5316399"/>
                  <a:pt x="1398772" y="5316399"/>
                </a:cubicBezTo>
                <a:cubicBezTo>
                  <a:pt x="1383321" y="5319053"/>
                  <a:pt x="1377127" y="5320785"/>
                  <a:pt x="1376358" y="5321734"/>
                </a:cubicBezTo>
                <a:close/>
                <a:moveTo>
                  <a:pt x="1290237" y="5337579"/>
                </a:moveTo>
                <a:cubicBezTo>
                  <a:pt x="1289262" y="5337928"/>
                  <a:pt x="1288576" y="5338572"/>
                  <a:pt x="1288300" y="5339579"/>
                </a:cubicBezTo>
                <a:cubicBezTo>
                  <a:pt x="1288300" y="5339579"/>
                  <a:pt x="1296002" y="5357534"/>
                  <a:pt x="1311531" y="5350755"/>
                </a:cubicBezTo>
                <a:cubicBezTo>
                  <a:pt x="1318038" y="5347159"/>
                  <a:pt x="1297061" y="5335133"/>
                  <a:pt x="1290237" y="5337579"/>
                </a:cubicBezTo>
                <a:close/>
                <a:moveTo>
                  <a:pt x="2736277" y="4713628"/>
                </a:moveTo>
                <a:cubicBezTo>
                  <a:pt x="2736897" y="4713260"/>
                  <a:pt x="2740565" y="4712867"/>
                  <a:pt x="2748038" y="4712463"/>
                </a:cubicBezTo>
                <a:cubicBezTo>
                  <a:pt x="2751664" y="4710744"/>
                  <a:pt x="2772981" y="4712271"/>
                  <a:pt x="2793254" y="4714732"/>
                </a:cubicBezTo>
                <a:lnTo>
                  <a:pt x="2801379" y="4715954"/>
                </a:lnTo>
                <a:lnTo>
                  <a:pt x="2792607" y="4715968"/>
                </a:lnTo>
                <a:cubicBezTo>
                  <a:pt x="2760001" y="4715620"/>
                  <a:pt x="2734420" y="4714732"/>
                  <a:pt x="2736277" y="4713628"/>
                </a:cubicBezTo>
                <a:close/>
                <a:moveTo>
                  <a:pt x="2372551" y="4866957"/>
                </a:moveTo>
                <a:cubicBezTo>
                  <a:pt x="2376269" y="4864903"/>
                  <a:pt x="2420944" y="4861236"/>
                  <a:pt x="2466710" y="4859827"/>
                </a:cubicBezTo>
                <a:lnTo>
                  <a:pt x="2498947" y="4859858"/>
                </a:lnTo>
                <a:lnTo>
                  <a:pt x="2498230" y="4863038"/>
                </a:lnTo>
                <a:close/>
                <a:moveTo>
                  <a:pt x="5191007" y="3659117"/>
                </a:moveTo>
                <a:lnTo>
                  <a:pt x="5208528" y="3659428"/>
                </a:lnTo>
                <a:lnTo>
                  <a:pt x="5216456" y="3661390"/>
                </a:lnTo>
                <a:lnTo>
                  <a:pt x="5243483" y="3668092"/>
                </a:lnTo>
                <a:lnTo>
                  <a:pt x="5208773" y="3663668"/>
                </a:lnTo>
                <a:cubicBezTo>
                  <a:pt x="5193838" y="3661497"/>
                  <a:pt x="5185817" y="3659826"/>
                  <a:pt x="5191007" y="3659117"/>
                </a:cubicBezTo>
                <a:close/>
                <a:moveTo>
                  <a:pt x="1498584" y="5145250"/>
                </a:moveTo>
                <a:lnTo>
                  <a:pt x="1500708" y="5145811"/>
                </a:lnTo>
                <a:lnTo>
                  <a:pt x="1504155" y="5146722"/>
                </a:lnTo>
                <a:close/>
                <a:moveTo>
                  <a:pt x="1493812" y="5143989"/>
                </a:moveTo>
                <a:lnTo>
                  <a:pt x="1494961" y="5144292"/>
                </a:lnTo>
                <a:lnTo>
                  <a:pt x="1498584" y="5145250"/>
                </a:lnTo>
                <a:lnTo>
                  <a:pt x="1497116" y="5144862"/>
                </a:lnTo>
                <a:close/>
                <a:moveTo>
                  <a:pt x="1367628" y="5141862"/>
                </a:moveTo>
                <a:cubicBezTo>
                  <a:pt x="1370440" y="5140775"/>
                  <a:pt x="1382117" y="5139180"/>
                  <a:pt x="1382117" y="5139180"/>
                </a:cubicBezTo>
                <a:cubicBezTo>
                  <a:pt x="1380830" y="5143878"/>
                  <a:pt x="1368532" y="5142702"/>
                  <a:pt x="1368532" y="5142702"/>
                </a:cubicBezTo>
                <a:cubicBezTo>
                  <a:pt x="1366738" y="5142531"/>
                  <a:pt x="1366691" y="5142225"/>
                  <a:pt x="1367628" y="5141862"/>
                </a:cubicBezTo>
                <a:close/>
                <a:moveTo>
                  <a:pt x="1435956" y="4843820"/>
                </a:moveTo>
                <a:lnTo>
                  <a:pt x="1452705" y="4841059"/>
                </a:lnTo>
                <a:cubicBezTo>
                  <a:pt x="1581435" y="4819863"/>
                  <a:pt x="1675230" y="4804572"/>
                  <a:pt x="1675610" y="4804985"/>
                </a:cubicBezTo>
                <a:lnTo>
                  <a:pt x="1702519" y="4802737"/>
                </a:lnTo>
                <a:cubicBezTo>
                  <a:pt x="1701336" y="4801655"/>
                  <a:pt x="1605355" y="4816596"/>
                  <a:pt x="1473766" y="4837725"/>
                </a:cubicBezTo>
                <a:close/>
                <a:moveTo>
                  <a:pt x="4315784" y="3481235"/>
                </a:moveTo>
                <a:cubicBezTo>
                  <a:pt x="4321933" y="3481824"/>
                  <a:pt x="5177421" y="3662638"/>
                  <a:pt x="5177421" y="3662638"/>
                </a:cubicBezTo>
                <a:cubicBezTo>
                  <a:pt x="5177421" y="3662638"/>
                  <a:pt x="4331947" y="3495178"/>
                  <a:pt x="4315784" y="3481235"/>
                </a:cubicBezTo>
                <a:close/>
                <a:moveTo>
                  <a:pt x="4347761" y="3445389"/>
                </a:moveTo>
                <a:cubicBezTo>
                  <a:pt x="4333818" y="3440138"/>
                  <a:pt x="4908477" y="3583081"/>
                  <a:pt x="5212824" y="3658658"/>
                </a:cubicBezTo>
                <a:lnTo>
                  <a:pt x="5216494" y="3659569"/>
                </a:lnTo>
                <a:lnTo>
                  <a:pt x="5208528" y="3659428"/>
                </a:lnTo>
                <a:lnTo>
                  <a:pt x="5138055" y="3641987"/>
                </a:lnTo>
                <a:cubicBezTo>
                  <a:pt x="4833171" y="3566583"/>
                  <a:pt x="4356162" y="3449034"/>
                  <a:pt x="4347761" y="3445389"/>
                </a:cubicBezTo>
                <a:close/>
                <a:moveTo>
                  <a:pt x="718511" y="4962336"/>
                </a:moveTo>
                <a:cubicBezTo>
                  <a:pt x="722074" y="4960800"/>
                  <a:pt x="1104083" y="4897489"/>
                  <a:pt x="1391013" y="4851067"/>
                </a:cubicBezTo>
                <a:lnTo>
                  <a:pt x="1435956" y="4843820"/>
                </a:lnTo>
                <a:lnTo>
                  <a:pt x="1371742" y="4854407"/>
                </a:lnTo>
                <a:cubicBezTo>
                  <a:pt x="1091012" y="4900738"/>
                  <a:pt x="717323" y="4962848"/>
                  <a:pt x="718511" y="4962336"/>
                </a:cubicBezTo>
                <a:close/>
                <a:moveTo>
                  <a:pt x="2819343" y="3822446"/>
                </a:moveTo>
                <a:cubicBezTo>
                  <a:pt x="2817454" y="3823223"/>
                  <a:pt x="2816718" y="3824229"/>
                  <a:pt x="2817980" y="3825382"/>
                </a:cubicBezTo>
                <a:lnTo>
                  <a:pt x="2844705" y="3823807"/>
                </a:lnTo>
                <a:cubicBezTo>
                  <a:pt x="2841058" y="3819842"/>
                  <a:pt x="2825010" y="3820115"/>
                  <a:pt x="2819343" y="3822446"/>
                </a:cubicBezTo>
                <a:close/>
                <a:moveTo>
                  <a:pt x="2793944" y="3815583"/>
                </a:moveTo>
                <a:cubicBezTo>
                  <a:pt x="2792620" y="3816457"/>
                  <a:pt x="2792246" y="3817583"/>
                  <a:pt x="2793461" y="3818905"/>
                </a:cubicBezTo>
                <a:lnTo>
                  <a:pt x="2814221" y="3816070"/>
                </a:lnTo>
                <a:cubicBezTo>
                  <a:pt x="2810436" y="3812608"/>
                  <a:pt x="2797916" y="3812961"/>
                  <a:pt x="2793944" y="3815583"/>
                </a:cubicBezTo>
                <a:close/>
                <a:moveTo>
                  <a:pt x="3203274" y="3619882"/>
                </a:moveTo>
                <a:cubicBezTo>
                  <a:pt x="3201278" y="3620692"/>
                  <a:pt x="3199815" y="3621714"/>
                  <a:pt x="3199493" y="3622888"/>
                </a:cubicBezTo>
                <a:cubicBezTo>
                  <a:pt x="3205642" y="3623477"/>
                  <a:pt x="3226402" y="3620641"/>
                  <a:pt x="3219228" y="3619956"/>
                </a:cubicBezTo>
                <a:cubicBezTo>
                  <a:pt x="3220055" y="3616935"/>
                  <a:pt x="3209264" y="3617452"/>
                  <a:pt x="3203274" y="3619882"/>
                </a:cubicBezTo>
                <a:close/>
                <a:moveTo>
                  <a:pt x="3173805" y="3612641"/>
                </a:moveTo>
                <a:cubicBezTo>
                  <a:pt x="3171162" y="3613291"/>
                  <a:pt x="3169285" y="3614145"/>
                  <a:pt x="3169009" y="3615152"/>
                </a:cubicBezTo>
                <a:cubicBezTo>
                  <a:pt x="3173871" y="3620437"/>
                  <a:pt x="3201883" y="3614164"/>
                  <a:pt x="3195734" y="3613575"/>
                </a:cubicBezTo>
                <a:cubicBezTo>
                  <a:pt x="3196562" y="3610555"/>
                  <a:pt x="3181736" y="3610687"/>
                  <a:pt x="3173805" y="3612641"/>
                </a:cubicBezTo>
                <a:close/>
                <a:moveTo>
                  <a:pt x="3130679" y="3604383"/>
                </a:moveTo>
                <a:cubicBezTo>
                  <a:pt x="3128132" y="3605043"/>
                  <a:pt x="3126319" y="3605902"/>
                  <a:pt x="3126043" y="3606909"/>
                </a:cubicBezTo>
                <a:cubicBezTo>
                  <a:pt x="3131089" y="3611524"/>
                  <a:pt x="3158917" y="3605922"/>
                  <a:pt x="3151743" y="3605235"/>
                </a:cubicBezTo>
                <a:cubicBezTo>
                  <a:pt x="3152571" y="3602215"/>
                  <a:pt x="3138321" y="3602402"/>
                  <a:pt x="3130679" y="3604383"/>
                </a:cubicBezTo>
                <a:close/>
                <a:moveTo>
                  <a:pt x="3088201" y="3599157"/>
                </a:moveTo>
                <a:cubicBezTo>
                  <a:pt x="3099318" y="3608485"/>
                  <a:pt x="3121076" y="3598169"/>
                  <a:pt x="3114926" y="3597581"/>
                </a:cubicBezTo>
                <a:cubicBezTo>
                  <a:pt x="3116029" y="3593555"/>
                  <a:pt x="3088201" y="3599157"/>
                  <a:pt x="3088201" y="3599157"/>
                </a:cubicBezTo>
                <a:close/>
                <a:moveTo>
                  <a:pt x="3043152" y="3581063"/>
                </a:moveTo>
                <a:lnTo>
                  <a:pt x="3045890" y="3582944"/>
                </a:lnTo>
                <a:lnTo>
                  <a:pt x="3049376" y="3585338"/>
                </a:lnTo>
                <a:lnTo>
                  <a:pt x="3052488" y="3587476"/>
                </a:lnTo>
                <a:lnTo>
                  <a:pt x="3046134" y="3583111"/>
                </a:lnTo>
                <a:lnTo>
                  <a:pt x="3045890" y="3582944"/>
                </a:lnTo>
                <a:lnTo>
                  <a:pt x="3044189" y="3581775"/>
                </a:lnTo>
                <a:close/>
                <a:moveTo>
                  <a:pt x="2991570" y="3573858"/>
                </a:moveTo>
                <a:cubicBezTo>
                  <a:pt x="2989695" y="3574582"/>
                  <a:pt x="2988971" y="3575546"/>
                  <a:pt x="2990233" y="3576700"/>
                </a:cubicBezTo>
                <a:cubicBezTo>
                  <a:pt x="2988946" y="3581398"/>
                  <a:pt x="3016957" y="3575124"/>
                  <a:pt x="3016957" y="3575124"/>
                </a:cubicBezTo>
                <a:cubicBezTo>
                  <a:pt x="3013173" y="3571663"/>
                  <a:pt x="2997194" y="3571684"/>
                  <a:pt x="2991570" y="3573858"/>
                </a:cubicBezTo>
                <a:close/>
                <a:moveTo>
                  <a:pt x="2959797" y="3566686"/>
                </a:moveTo>
                <a:cubicBezTo>
                  <a:pt x="2958579" y="3567473"/>
                  <a:pt x="2958303" y="3568480"/>
                  <a:pt x="2959565" y="3569634"/>
                </a:cubicBezTo>
                <a:lnTo>
                  <a:pt x="2980141" y="3567470"/>
                </a:lnTo>
                <a:cubicBezTo>
                  <a:pt x="2975588" y="3563935"/>
                  <a:pt x="2963452" y="3564324"/>
                  <a:pt x="2959797" y="3566686"/>
                </a:cubicBezTo>
                <a:close/>
                <a:moveTo>
                  <a:pt x="2456524" y="3770521"/>
                </a:moveTo>
                <a:cubicBezTo>
                  <a:pt x="2455019" y="3771335"/>
                  <a:pt x="2453899" y="3772304"/>
                  <a:pt x="2453623" y="3773311"/>
                </a:cubicBezTo>
                <a:cubicBezTo>
                  <a:pt x="2453623" y="3773311"/>
                  <a:pt x="2474199" y="3771147"/>
                  <a:pt x="2468049" y="3770559"/>
                </a:cubicBezTo>
                <a:cubicBezTo>
                  <a:pt x="2469015" y="3767035"/>
                  <a:pt x="2461038" y="3768080"/>
                  <a:pt x="2456524" y="3770521"/>
                </a:cubicBezTo>
                <a:close/>
                <a:moveTo>
                  <a:pt x="2486221" y="3739023"/>
                </a:moveTo>
                <a:cubicBezTo>
                  <a:pt x="2484058" y="3739720"/>
                  <a:pt x="2482565" y="3740611"/>
                  <a:pt x="2482290" y="3741617"/>
                </a:cubicBezTo>
                <a:cubicBezTo>
                  <a:pt x="2488439" y="3742205"/>
                  <a:pt x="2515164" y="3740629"/>
                  <a:pt x="2509014" y="3740041"/>
                </a:cubicBezTo>
                <a:cubicBezTo>
                  <a:pt x="2505230" y="3736579"/>
                  <a:pt x="2492710" y="3736931"/>
                  <a:pt x="2486221" y="3739023"/>
                </a:cubicBezTo>
                <a:close/>
                <a:moveTo>
                  <a:pt x="2846254" y="3580145"/>
                </a:moveTo>
                <a:cubicBezTo>
                  <a:pt x="2845150" y="3584172"/>
                  <a:pt x="2889220" y="3588388"/>
                  <a:pt x="2913555" y="3595536"/>
                </a:cubicBezTo>
                <a:cubicBezTo>
                  <a:pt x="2968740" y="3609080"/>
                  <a:pt x="3004454" y="3620761"/>
                  <a:pt x="3053386" y="3630263"/>
                </a:cubicBezTo>
                <a:cubicBezTo>
                  <a:pt x="3084053" y="3637329"/>
                  <a:pt x="3141446" y="3642819"/>
                  <a:pt x="3104629" y="3635165"/>
                </a:cubicBezTo>
                <a:cubicBezTo>
                  <a:pt x="3069099" y="3622812"/>
                  <a:pt x="3026134" y="3614570"/>
                  <a:pt x="2988292" y="3606818"/>
                </a:cubicBezTo>
                <a:cubicBezTo>
                  <a:pt x="2975993" y="3605642"/>
                  <a:pt x="2847357" y="3576118"/>
                  <a:pt x="2846254" y="3580145"/>
                </a:cubicBezTo>
                <a:close/>
                <a:moveTo>
                  <a:pt x="2466795" y="3733032"/>
                </a:moveTo>
                <a:cubicBezTo>
                  <a:pt x="2465304" y="3733793"/>
                  <a:pt x="2464196" y="3734721"/>
                  <a:pt x="2463920" y="3735727"/>
                </a:cubicBezTo>
                <a:cubicBezTo>
                  <a:pt x="2463920" y="3735727"/>
                  <a:pt x="2484496" y="3733563"/>
                  <a:pt x="2478347" y="3732975"/>
                </a:cubicBezTo>
                <a:cubicBezTo>
                  <a:pt x="2479174" y="3729955"/>
                  <a:pt x="2471266" y="3730748"/>
                  <a:pt x="2466795" y="3733032"/>
                </a:cubicBezTo>
                <a:close/>
                <a:moveTo>
                  <a:pt x="2429978" y="3725378"/>
                </a:moveTo>
                <a:cubicBezTo>
                  <a:pt x="2428487" y="3726139"/>
                  <a:pt x="2427379" y="3727066"/>
                  <a:pt x="2427103" y="3728073"/>
                </a:cubicBezTo>
                <a:cubicBezTo>
                  <a:pt x="2427103" y="3728073"/>
                  <a:pt x="2447679" y="3725909"/>
                  <a:pt x="2441530" y="3725320"/>
                </a:cubicBezTo>
                <a:cubicBezTo>
                  <a:pt x="2442357" y="3722301"/>
                  <a:pt x="2434449" y="3723094"/>
                  <a:pt x="2429978" y="3725378"/>
                </a:cubicBezTo>
                <a:close/>
                <a:moveTo>
                  <a:pt x="2782190" y="3562879"/>
                </a:moveTo>
                <a:cubicBezTo>
                  <a:pt x="2779653" y="3562981"/>
                  <a:pt x="2778309" y="3563746"/>
                  <a:pt x="2778769" y="3565425"/>
                </a:cubicBezTo>
                <a:cubicBezTo>
                  <a:pt x="2779872" y="3561398"/>
                  <a:pt x="2802263" y="3571805"/>
                  <a:pt x="2802263" y="3571805"/>
                </a:cubicBezTo>
                <a:cubicBezTo>
                  <a:pt x="2876258" y="3593949"/>
                  <a:pt x="2799956" y="3562168"/>
                  <a:pt x="2782190" y="3562879"/>
                </a:cubicBezTo>
                <a:close/>
                <a:moveTo>
                  <a:pt x="2406446" y="3718897"/>
                </a:moveTo>
                <a:cubicBezTo>
                  <a:pt x="2404365" y="3719656"/>
                  <a:pt x="2402860" y="3720589"/>
                  <a:pt x="2402585" y="3721595"/>
                </a:cubicBezTo>
                <a:cubicBezTo>
                  <a:pt x="2409759" y="3722282"/>
                  <a:pt x="2429309" y="3720019"/>
                  <a:pt x="2423161" y="3719431"/>
                </a:cubicBezTo>
                <a:cubicBezTo>
                  <a:pt x="2424126" y="3715907"/>
                  <a:pt x="2412690" y="3716622"/>
                  <a:pt x="2406446" y="3718897"/>
                </a:cubicBezTo>
                <a:close/>
                <a:moveTo>
                  <a:pt x="2382873" y="3712209"/>
                </a:moveTo>
                <a:cubicBezTo>
                  <a:pt x="2380876" y="3713019"/>
                  <a:pt x="2379413" y="3714041"/>
                  <a:pt x="2379091" y="3715216"/>
                </a:cubicBezTo>
                <a:cubicBezTo>
                  <a:pt x="2385240" y="3715804"/>
                  <a:pt x="2404975" y="3712870"/>
                  <a:pt x="2398826" y="3712282"/>
                </a:cubicBezTo>
                <a:cubicBezTo>
                  <a:pt x="2399653" y="3709262"/>
                  <a:pt x="2388863" y="3709779"/>
                  <a:pt x="2382873" y="3712209"/>
                </a:cubicBezTo>
                <a:close/>
                <a:moveTo>
                  <a:pt x="2238909" y="3758066"/>
                </a:moveTo>
                <a:cubicBezTo>
                  <a:pt x="2237515" y="3758838"/>
                  <a:pt x="2236470" y="3759770"/>
                  <a:pt x="2236194" y="3760777"/>
                </a:cubicBezTo>
                <a:cubicBezTo>
                  <a:pt x="2242343" y="3761365"/>
                  <a:pt x="2255745" y="3758515"/>
                  <a:pt x="2249596" y="3757927"/>
                </a:cubicBezTo>
                <a:cubicBezTo>
                  <a:pt x="2250423" y="3754906"/>
                  <a:pt x="2243092" y="3755755"/>
                  <a:pt x="2238909" y="3758066"/>
                </a:cubicBezTo>
                <a:close/>
                <a:moveTo>
                  <a:pt x="2171769" y="3738849"/>
                </a:moveTo>
                <a:cubicBezTo>
                  <a:pt x="2170253" y="3739705"/>
                  <a:pt x="2169110" y="3740758"/>
                  <a:pt x="2168788" y="3741932"/>
                </a:cubicBezTo>
                <a:cubicBezTo>
                  <a:pt x="2175962" y="3742618"/>
                  <a:pt x="2189547" y="3739097"/>
                  <a:pt x="2183398" y="3738508"/>
                </a:cubicBezTo>
                <a:cubicBezTo>
                  <a:pt x="2184226" y="3735488"/>
                  <a:pt x="2176318" y="3736282"/>
                  <a:pt x="2171769" y="3738849"/>
                </a:cubicBezTo>
                <a:close/>
                <a:moveTo>
                  <a:pt x="1961002" y="3717235"/>
                </a:moveTo>
                <a:lnTo>
                  <a:pt x="2039498" y="3737829"/>
                </a:lnTo>
                <a:cubicBezTo>
                  <a:pt x="2208631" y="3788444"/>
                  <a:pt x="2371878" y="3833676"/>
                  <a:pt x="2556804" y="3872715"/>
                </a:cubicBezTo>
                <a:cubicBezTo>
                  <a:pt x="2409720" y="3841428"/>
                  <a:pt x="2604553" y="3890368"/>
                  <a:pt x="2601898" y="3877029"/>
                </a:cubicBezTo>
                <a:lnTo>
                  <a:pt x="2576276" y="3874578"/>
                </a:lnTo>
                <a:cubicBezTo>
                  <a:pt x="2403649" y="3836715"/>
                  <a:pt x="2269967" y="3802576"/>
                  <a:pt x="2112869" y="3757933"/>
                </a:cubicBezTo>
                <a:cubicBezTo>
                  <a:pt x="2107823" y="3753318"/>
                  <a:pt x="1957059" y="3708593"/>
                  <a:pt x="1961002" y="3717235"/>
                </a:cubicBezTo>
                <a:close/>
                <a:moveTo>
                  <a:pt x="2005481" y="3646285"/>
                </a:moveTo>
                <a:lnTo>
                  <a:pt x="2006493" y="3646776"/>
                </a:lnTo>
                <a:lnTo>
                  <a:pt x="2005930" y="3649216"/>
                </a:lnTo>
                <a:cubicBezTo>
                  <a:pt x="2005930" y="3649216"/>
                  <a:pt x="2059908" y="3663333"/>
                  <a:pt x="2053758" y="3662744"/>
                </a:cubicBezTo>
                <a:cubicBezTo>
                  <a:pt x="2102795" y="3675700"/>
                  <a:pt x="2137222" y="3692079"/>
                  <a:pt x="2193512" y="3701596"/>
                </a:cubicBezTo>
                <a:cubicBezTo>
                  <a:pt x="2204706" y="3706799"/>
                  <a:pt x="2223075" y="3712689"/>
                  <a:pt x="2241523" y="3714453"/>
                </a:cubicBezTo>
                <a:cubicBezTo>
                  <a:pt x="2247594" y="3719167"/>
                  <a:pt x="2260996" y="3716317"/>
                  <a:pt x="2266042" y="3720931"/>
                </a:cubicBezTo>
                <a:cubicBezTo>
                  <a:pt x="2314895" y="3734557"/>
                  <a:pt x="2362907" y="3747415"/>
                  <a:pt x="2418093" y="3760959"/>
                </a:cubicBezTo>
                <a:cubicBezTo>
                  <a:pt x="2377334" y="3744663"/>
                  <a:pt x="2328481" y="3731037"/>
                  <a:pt x="2266042" y="3720931"/>
                </a:cubicBezTo>
                <a:cubicBezTo>
                  <a:pt x="2268248" y="3712877"/>
                  <a:pt x="2254847" y="3715728"/>
                  <a:pt x="2241523" y="3714453"/>
                </a:cubicBezTo>
                <a:cubicBezTo>
                  <a:pt x="2237581" y="3705812"/>
                  <a:pt x="2220344" y="3677575"/>
                  <a:pt x="2194722" y="3675124"/>
                </a:cubicBezTo>
                <a:cubicBezTo>
                  <a:pt x="2166445" y="3659333"/>
                  <a:pt x="2055712" y="3655867"/>
                  <a:pt x="2024378" y="3650980"/>
                </a:cubicBezTo>
                <a:cubicBezTo>
                  <a:pt x="2016544" y="3649758"/>
                  <a:pt x="2011804" y="3648779"/>
                  <a:pt x="2009030" y="3648007"/>
                </a:cubicBezTo>
                <a:lnTo>
                  <a:pt x="2006493" y="3646776"/>
                </a:lnTo>
                <a:lnTo>
                  <a:pt x="2006717" y="3645804"/>
                </a:lnTo>
                <a:cubicBezTo>
                  <a:pt x="2008962" y="3645438"/>
                  <a:pt x="2005543" y="3645511"/>
                  <a:pt x="2005481" y="3646285"/>
                </a:cubicBezTo>
                <a:close/>
                <a:moveTo>
                  <a:pt x="4085397" y="2600631"/>
                </a:moveTo>
                <a:lnTo>
                  <a:pt x="4085397" y="2635410"/>
                </a:lnTo>
                <a:lnTo>
                  <a:pt x="4110085" y="2629381"/>
                </a:lnTo>
                <a:cubicBezTo>
                  <a:pt x="4139017" y="2619751"/>
                  <a:pt x="4195960" y="2603847"/>
                  <a:pt x="4197248" y="2599150"/>
                </a:cubicBezTo>
                <a:cubicBezTo>
                  <a:pt x="4198351" y="2595123"/>
                  <a:pt x="4168786" y="2584030"/>
                  <a:pt x="4176038" y="2580591"/>
                </a:cubicBezTo>
                <a:cubicBezTo>
                  <a:pt x="4186131" y="2589821"/>
                  <a:pt x="4223972" y="2597574"/>
                  <a:pt x="4200557" y="2587069"/>
                </a:cubicBezTo>
                <a:cubicBezTo>
                  <a:pt x="4195511" y="2582454"/>
                  <a:pt x="4187888" y="2560374"/>
                  <a:pt x="4176038" y="2580591"/>
                </a:cubicBezTo>
                <a:close/>
                <a:moveTo>
                  <a:pt x="3605310" y="2769118"/>
                </a:moveTo>
                <a:cubicBezTo>
                  <a:pt x="3601087" y="2771038"/>
                  <a:pt x="3613637" y="2779212"/>
                  <a:pt x="3616120" y="2770152"/>
                </a:cubicBezTo>
                <a:cubicBezTo>
                  <a:pt x="3622269" y="2770740"/>
                  <a:pt x="3628418" y="2771328"/>
                  <a:pt x="3629521" y="2767302"/>
                </a:cubicBezTo>
                <a:cubicBezTo>
                  <a:pt x="3635670" y="2767890"/>
                  <a:pt x="3641820" y="2768478"/>
                  <a:pt x="3642923" y="2764450"/>
                </a:cubicBezTo>
                <a:cubicBezTo>
                  <a:pt x="3649072" y="2765039"/>
                  <a:pt x="3656246" y="2765725"/>
                  <a:pt x="3657533" y="2761027"/>
                </a:cubicBezTo>
                <a:cubicBezTo>
                  <a:pt x="3663682" y="2761616"/>
                  <a:pt x="3669832" y="2762204"/>
                  <a:pt x="3670935" y="2758177"/>
                </a:cubicBezTo>
                <a:cubicBezTo>
                  <a:pt x="3664786" y="2757589"/>
                  <a:pt x="3657533" y="2761027"/>
                  <a:pt x="3657533" y="2761027"/>
                </a:cubicBezTo>
                <a:cubicBezTo>
                  <a:pt x="3650359" y="2760341"/>
                  <a:pt x="3642923" y="2764450"/>
                  <a:pt x="3642923" y="2764450"/>
                </a:cubicBezTo>
                <a:cubicBezTo>
                  <a:pt x="3636774" y="2763863"/>
                  <a:pt x="3629521" y="2767302"/>
                  <a:pt x="3629521" y="2767302"/>
                </a:cubicBezTo>
                <a:cubicBezTo>
                  <a:pt x="3623372" y="2766713"/>
                  <a:pt x="3616120" y="2770152"/>
                  <a:pt x="3616120" y="2770152"/>
                </a:cubicBezTo>
                <a:cubicBezTo>
                  <a:pt x="3609990" y="2768532"/>
                  <a:pt x="3606718" y="2768477"/>
                  <a:pt x="3605310" y="2769118"/>
                </a:cubicBezTo>
                <a:close/>
                <a:moveTo>
                  <a:pt x="4085397" y="2550799"/>
                </a:moveTo>
                <a:lnTo>
                  <a:pt x="4085397" y="2559067"/>
                </a:lnTo>
                <a:lnTo>
                  <a:pt x="4110944" y="2557146"/>
                </a:lnTo>
                <a:cubicBezTo>
                  <a:pt x="4103731" y="2558522"/>
                  <a:pt x="4096498" y="2560930"/>
                  <a:pt x="4088602" y="2563360"/>
                </a:cubicBezTo>
                <a:lnTo>
                  <a:pt x="4085397" y="2564133"/>
                </a:lnTo>
                <a:lnTo>
                  <a:pt x="4085397" y="2579298"/>
                </a:lnTo>
                <a:lnTo>
                  <a:pt x="4114558" y="2570890"/>
                </a:lnTo>
                <a:cubicBezTo>
                  <a:pt x="4127300" y="2566545"/>
                  <a:pt x="4135739" y="2562617"/>
                  <a:pt x="4136566" y="2559597"/>
                </a:cubicBezTo>
                <a:cubicBezTo>
                  <a:pt x="4140060" y="2546846"/>
                  <a:pt x="4128289" y="2562938"/>
                  <a:pt x="4110944" y="2557146"/>
                </a:cubicBezTo>
                <a:cubicBezTo>
                  <a:pt x="4104795" y="2556558"/>
                  <a:pt x="4147312" y="2543407"/>
                  <a:pt x="4114438" y="2544395"/>
                </a:cubicBezTo>
                <a:close/>
                <a:moveTo>
                  <a:pt x="3265022" y="2800618"/>
                </a:moveTo>
                <a:lnTo>
                  <a:pt x="3267986" y="2800902"/>
                </a:lnTo>
                <a:lnTo>
                  <a:pt x="3266257" y="2800736"/>
                </a:lnTo>
                <a:close/>
                <a:moveTo>
                  <a:pt x="3262798" y="2800405"/>
                </a:moveTo>
                <a:lnTo>
                  <a:pt x="3265022" y="2800618"/>
                </a:lnTo>
                <a:lnTo>
                  <a:pt x="3263375" y="2800461"/>
                </a:lnTo>
                <a:close/>
                <a:moveTo>
                  <a:pt x="3246444" y="2799874"/>
                </a:moveTo>
                <a:cubicBezTo>
                  <a:pt x="3249007" y="2800120"/>
                  <a:pt x="3252062" y="2801445"/>
                  <a:pt x="3254585" y="2803752"/>
                </a:cubicBezTo>
                <a:lnTo>
                  <a:pt x="3241262" y="2802477"/>
                </a:lnTo>
                <a:cubicBezTo>
                  <a:pt x="3241813" y="2800464"/>
                  <a:pt x="3243882" y="2799630"/>
                  <a:pt x="3246444" y="2799874"/>
                </a:cubicBezTo>
                <a:close/>
                <a:moveTo>
                  <a:pt x="3187567" y="2737422"/>
                </a:moveTo>
                <a:cubicBezTo>
                  <a:pt x="3194820" y="2733983"/>
                  <a:pt x="3202072" y="2730545"/>
                  <a:pt x="3221545" y="2732407"/>
                </a:cubicBezTo>
                <a:cubicBezTo>
                  <a:pt x="3213189" y="2739873"/>
                  <a:pt x="3199866" y="2738598"/>
                  <a:pt x="3187567" y="2737422"/>
                </a:cubicBezTo>
                <a:close/>
                <a:moveTo>
                  <a:pt x="3153406" y="2743108"/>
                </a:moveTo>
                <a:cubicBezTo>
                  <a:pt x="3160843" y="2738998"/>
                  <a:pt x="3168095" y="2735560"/>
                  <a:pt x="3187567" y="2737422"/>
                </a:cubicBezTo>
                <a:cubicBezTo>
                  <a:pt x="3179028" y="2745559"/>
                  <a:pt x="3165704" y="2744284"/>
                  <a:pt x="3153406" y="2743108"/>
                </a:cubicBezTo>
                <a:close/>
                <a:moveTo>
                  <a:pt x="3140004" y="2745958"/>
                </a:moveTo>
                <a:cubicBezTo>
                  <a:pt x="3140004" y="2745958"/>
                  <a:pt x="3147257" y="2742520"/>
                  <a:pt x="3153406" y="2743108"/>
                </a:cubicBezTo>
                <a:cubicBezTo>
                  <a:pt x="3146154" y="2746546"/>
                  <a:pt x="3146154" y="2746546"/>
                  <a:pt x="3140004" y="2745958"/>
                </a:cubicBezTo>
                <a:close/>
                <a:moveTo>
                  <a:pt x="3125134" y="2745052"/>
                </a:moveTo>
                <a:cubicBezTo>
                  <a:pt x="3128475" y="2744855"/>
                  <a:pt x="3133343" y="2745321"/>
                  <a:pt x="3140004" y="2745958"/>
                </a:cubicBezTo>
                <a:cubicBezTo>
                  <a:pt x="3138901" y="2749985"/>
                  <a:pt x="3125578" y="2748711"/>
                  <a:pt x="3119429" y="2748123"/>
                </a:cubicBezTo>
                <a:cubicBezTo>
                  <a:pt x="3119980" y="2746109"/>
                  <a:pt x="3121794" y="2745249"/>
                  <a:pt x="3125134" y="2745052"/>
                </a:cubicBezTo>
                <a:close/>
                <a:moveTo>
                  <a:pt x="3110836" y="2747817"/>
                </a:moveTo>
                <a:cubicBezTo>
                  <a:pt x="3113279" y="2747534"/>
                  <a:pt x="3116354" y="2747829"/>
                  <a:pt x="3119429" y="2748123"/>
                </a:cubicBezTo>
                <a:cubicBezTo>
                  <a:pt x="3118325" y="2752149"/>
                  <a:pt x="3112176" y="2751561"/>
                  <a:pt x="3106027" y="2750973"/>
                </a:cubicBezTo>
                <a:cubicBezTo>
                  <a:pt x="3106579" y="2748959"/>
                  <a:pt x="3108392" y="2748100"/>
                  <a:pt x="3110836" y="2747817"/>
                </a:cubicBezTo>
                <a:close/>
                <a:moveTo>
                  <a:pt x="3091134" y="2750151"/>
                </a:moveTo>
                <a:cubicBezTo>
                  <a:pt x="3094497" y="2749870"/>
                  <a:pt x="3099365" y="2750336"/>
                  <a:pt x="3106027" y="2750973"/>
                </a:cubicBezTo>
                <a:cubicBezTo>
                  <a:pt x="3104740" y="2755670"/>
                  <a:pt x="3091417" y="2754396"/>
                  <a:pt x="3085267" y="2753808"/>
                </a:cubicBezTo>
                <a:cubicBezTo>
                  <a:pt x="3085911" y="2751459"/>
                  <a:pt x="3087770" y="2750431"/>
                  <a:pt x="3091134" y="2750151"/>
                </a:cubicBezTo>
                <a:close/>
                <a:moveTo>
                  <a:pt x="2741430" y="2891722"/>
                </a:moveTo>
                <a:cubicBezTo>
                  <a:pt x="2748866" y="2887612"/>
                  <a:pt x="2735730" y="2912527"/>
                  <a:pt x="2730867" y="2907241"/>
                </a:cubicBezTo>
                <a:cubicBezTo>
                  <a:pt x="2746925" y="2917730"/>
                  <a:pt x="2845282" y="2892703"/>
                  <a:pt x="2885409" y="2888277"/>
                </a:cubicBezTo>
                <a:cubicBezTo>
                  <a:pt x="3145403" y="2849095"/>
                  <a:pt x="3414236" y="2805723"/>
                  <a:pt x="3660800" y="2750244"/>
                </a:cubicBezTo>
                <a:lnTo>
                  <a:pt x="3739635" y="2730433"/>
                </a:lnTo>
                <a:lnTo>
                  <a:pt x="3695584" y="2730433"/>
                </a:lnTo>
                <a:lnTo>
                  <a:pt x="3393392" y="2789911"/>
                </a:lnTo>
                <a:cubicBezTo>
                  <a:pt x="3221470" y="2821935"/>
                  <a:pt x="3045243" y="2851911"/>
                  <a:pt x="2862177" y="2877101"/>
                </a:cubicBezTo>
                <a:cubicBezTo>
                  <a:pt x="2848776" y="2879951"/>
                  <a:pt x="2815718" y="2881610"/>
                  <a:pt x="2781740" y="2886624"/>
                </a:cubicBezTo>
                <a:cubicBezTo>
                  <a:pt x="2774488" y="2890063"/>
                  <a:pt x="2762268" y="2884762"/>
                  <a:pt x="2741430" y="2891722"/>
                </a:cubicBezTo>
                <a:close/>
                <a:moveTo>
                  <a:pt x="5012606" y="1897463"/>
                </a:moveTo>
                <a:lnTo>
                  <a:pt x="5014270" y="1901108"/>
                </a:lnTo>
                <a:cubicBezTo>
                  <a:pt x="5014270" y="1901108"/>
                  <a:pt x="5012052" y="1896247"/>
                  <a:pt x="5012606" y="1897463"/>
                </a:cubicBezTo>
                <a:close/>
                <a:moveTo>
                  <a:pt x="2827136" y="2766996"/>
                </a:moveTo>
                <a:cubicBezTo>
                  <a:pt x="2827136" y="2766996"/>
                  <a:pt x="2840459" y="2768270"/>
                  <a:pt x="2841563" y="2764244"/>
                </a:cubicBezTo>
                <a:close/>
                <a:moveTo>
                  <a:pt x="4986276" y="1834379"/>
                </a:moveTo>
                <a:cubicBezTo>
                  <a:pt x="4983885" y="1843104"/>
                  <a:pt x="5067719" y="1897957"/>
                  <a:pt x="5071213" y="1885205"/>
                </a:cubicBezTo>
                <a:cubicBezTo>
                  <a:pt x="5073419" y="1877151"/>
                  <a:pt x="4988482" y="1826325"/>
                  <a:pt x="4986276" y="1834379"/>
                </a:cubicBezTo>
                <a:close/>
                <a:moveTo>
                  <a:pt x="1540195" y="3303925"/>
                </a:moveTo>
                <a:cubicBezTo>
                  <a:pt x="1539300" y="3304688"/>
                  <a:pt x="2336406" y="3603260"/>
                  <a:pt x="2336876" y="3604424"/>
                </a:cubicBezTo>
                <a:cubicBezTo>
                  <a:pt x="2332013" y="3599138"/>
                  <a:pt x="2439811" y="3635622"/>
                  <a:pt x="2433662" y="3635034"/>
                </a:cubicBezTo>
                <a:cubicBezTo>
                  <a:pt x="2470479" y="3642687"/>
                  <a:pt x="2537964" y="3657408"/>
                  <a:pt x="2610311" y="3677414"/>
                </a:cubicBezTo>
                <a:cubicBezTo>
                  <a:pt x="2677795" y="3692134"/>
                  <a:pt x="2740156" y="3706364"/>
                  <a:pt x="2801386" y="3717043"/>
                </a:cubicBezTo>
                <a:cubicBezTo>
                  <a:pt x="2684969" y="3692821"/>
                  <a:pt x="2518042" y="3634151"/>
                  <a:pt x="2389406" y="3604628"/>
                </a:cubicBezTo>
                <a:cubicBezTo>
                  <a:pt x="2379611" y="3600076"/>
                  <a:pt x="1546462" y="3298583"/>
                  <a:pt x="1540195" y="3303925"/>
                </a:cubicBezTo>
                <a:close/>
                <a:moveTo>
                  <a:pt x="1306612" y="3392986"/>
                </a:moveTo>
                <a:cubicBezTo>
                  <a:pt x="1305430" y="3394423"/>
                  <a:pt x="1944492" y="3658491"/>
                  <a:pt x="1950090" y="3661093"/>
                </a:cubicBezTo>
                <a:cubicBezTo>
                  <a:pt x="1956239" y="3661681"/>
                  <a:pt x="1965620" y="3654313"/>
                  <a:pt x="1975712" y="3663544"/>
                </a:cubicBezTo>
                <a:cubicBezTo>
                  <a:pt x="1986907" y="3668747"/>
                  <a:pt x="1979655" y="3672185"/>
                  <a:pt x="1990666" y="3678060"/>
                </a:cubicBezTo>
                <a:cubicBezTo>
                  <a:pt x="2026301" y="3693866"/>
                  <a:pt x="2090946" y="3695917"/>
                  <a:pt x="2137855" y="3712802"/>
                </a:cubicBezTo>
                <a:cubicBezTo>
                  <a:pt x="2284749" y="3749581"/>
                  <a:pt x="2429825" y="3790836"/>
                  <a:pt x="2584602" y="3826916"/>
                </a:cubicBezTo>
                <a:lnTo>
                  <a:pt x="2649283" y="3840796"/>
                </a:lnTo>
                <a:lnTo>
                  <a:pt x="2857471" y="3896862"/>
                </a:lnTo>
                <a:cubicBezTo>
                  <a:pt x="3179246" y="3982801"/>
                  <a:pt x="3507232" y="4067181"/>
                  <a:pt x="3659059" y="4096512"/>
                </a:cubicBezTo>
                <a:cubicBezTo>
                  <a:pt x="3671279" y="4101813"/>
                  <a:pt x="3053944" y="3916139"/>
                  <a:pt x="2979469" y="3900060"/>
                </a:cubicBezTo>
                <a:cubicBezTo>
                  <a:pt x="2885259" y="3886916"/>
                  <a:pt x="2810522" y="3875635"/>
                  <a:pt x="2743038" y="3860915"/>
                </a:cubicBezTo>
                <a:lnTo>
                  <a:pt x="2649283" y="3840796"/>
                </a:lnTo>
                <a:lnTo>
                  <a:pt x="2620155" y="3832952"/>
                </a:lnTo>
                <a:cubicBezTo>
                  <a:pt x="2389702" y="3770421"/>
                  <a:pt x="2188388" y="3714536"/>
                  <a:pt x="2093153" y="3687863"/>
                </a:cubicBezTo>
                <a:cubicBezTo>
                  <a:pt x="2050449" y="3674825"/>
                  <a:pt x="1987561" y="3643326"/>
                  <a:pt x="1952296" y="3653039"/>
                </a:cubicBezTo>
                <a:cubicBezTo>
                  <a:pt x="1949222" y="3652745"/>
                  <a:pt x="1307795" y="3391550"/>
                  <a:pt x="1306612" y="3392986"/>
                </a:cubicBezTo>
                <a:close/>
                <a:moveTo>
                  <a:pt x="5237721" y="1685638"/>
                </a:moveTo>
                <a:cubicBezTo>
                  <a:pt x="5236767" y="1685867"/>
                  <a:pt x="5236101" y="1686439"/>
                  <a:pt x="5235825" y="1687445"/>
                </a:cubicBezTo>
                <a:cubicBezTo>
                  <a:pt x="5233434" y="1696170"/>
                  <a:pt x="5262999" y="1707263"/>
                  <a:pt x="5265206" y="1699209"/>
                </a:cubicBezTo>
                <a:cubicBezTo>
                  <a:pt x="5265206" y="1699209"/>
                  <a:pt x="5244400" y="1684037"/>
                  <a:pt x="5237721" y="1685638"/>
                </a:cubicBezTo>
                <a:close/>
                <a:moveTo>
                  <a:pt x="4963065" y="1777060"/>
                </a:moveTo>
                <a:cubicBezTo>
                  <a:pt x="4968033" y="1785800"/>
                  <a:pt x="4985377" y="1791592"/>
                  <a:pt x="5020907" y="1803944"/>
                </a:cubicBezTo>
                <a:cubicBezTo>
                  <a:pt x="5035518" y="1800520"/>
                  <a:pt x="4964352" y="1772362"/>
                  <a:pt x="4963065" y="1777060"/>
                </a:cubicBezTo>
                <a:close/>
                <a:moveTo>
                  <a:pt x="5211705" y="1660603"/>
                </a:moveTo>
                <a:cubicBezTo>
                  <a:pt x="5210841" y="1661133"/>
                  <a:pt x="5210167" y="1662091"/>
                  <a:pt x="5209754" y="1663601"/>
                </a:cubicBezTo>
                <a:cubicBezTo>
                  <a:pt x="5206261" y="1676352"/>
                  <a:pt x="5230779" y="1682831"/>
                  <a:pt x="5234272" y="1670079"/>
                </a:cubicBezTo>
                <a:cubicBezTo>
                  <a:pt x="5233147" y="1674189"/>
                  <a:pt x="5217753" y="1656898"/>
                  <a:pt x="5211705" y="1660603"/>
                </a:cubicBezTo>
                <a:close/>
                <a:moveTo>
                  <a:pt x="4899972" y="1792375"/>
                </a:moveTo>
                <a:cubicBezTo>
                  <a:pt x="4899972" y="1792375"/>
                  <a:pt x="4919445" y="1794238"/>
                  <a:pt x="4914583" y="1788952"/>
                </a:cubicBezTo>
                <a:close/>
                <a:moveTo>
                  <a:pt x="5028377" y="1736550"/>
                </a:moveTo>
                <a:cubicBezTo>
                  <a:pt x="5026329" y="1738086"/>
                  <a:pt x="5032640" y="1744802"/>
                  <a:pt x="5053067" y="1759498"/>
                </a:cubicBezTo>
                <a:cubicBezTo>
                  <a:pt x="5062974" y="1769399"/>
                  <a:pt x="5093643" y="1776465"/>
                  <a:pt x="5117058" y="1786969"/>
                </a:cubicBezTo>
                <a:cubicBezTo>
                  <a:pt x="5115894" y="1773944"/>
                  <a:pt x="5034521" y="1731939"/>
                  <a:pt x="5028377" y="1736550"/>
                </a:cubicBezTo>
                <a:close/>
                <a:moveTo>
                  <a:pt x="1046873" y="3403031"/>
                </a:moveTo>
                <a:lnTo>
                  <a:pt x="1924878" y="3698549"/>
                </a:lnTo>
                <a:cubicBezTo>
                  <a:pt x="1925382" y="3699542"/>
                  <a:pt x="1925886" y="3700534"/>
                  <a:pt x="1926391" y="3701526"/>
                </a:cubicBezTo>
                <a:cubicBezTo>
                  <a:pt x="1926391" y="3701526"/>
                  <a:pt x="1926092" y="3700939"/>
                  <a:pt x="1925719" y="3700203"/>
                </a:cubicBezTo>
                <a:cubicBezTo>
                  <a:pt x="1925438" y="3699652"/>
                  <a:pt x="1925158" y="3699101"/>
                  <a:pt x="1924878" y="3698549"/>
                </a:cubicBezTo>
                <a:cubicBezTo>
                  <a:pt x="1924784" y="3698366"/>
                  <a:pt x="1924691" y="3698181"/>
                  <a:pt x="1924597" y="3697997"/>
                </a:cubicBezTo>
                <a:cubicBezTo>
                  <a:pt x="1924298" y="3697410"/>
                  <a:pt x="1046649" y="3402589"/>
                  <a:pt x="1046873" y="3403031"/>
                </a:cubicBezTo>
                <a:close/>
                <a:moveTo>
                  <a:pt x="602112" y="3578723"/>
                </a:moveTo>
                <a:cubicBezTo>
                  <a:pt x="614670" y="3578717"/>
                  <a:pt x="690414" y="3600515"/>
                  <a:pt x="682727" y="3599779"/>
                </a:cubicBezTo>
                <a:cubicBezTo>
                  <a:pt x="669088" y="3594859"/>
                  <a:pt x="1149559" y="3770120"/>
                  <a:pt x="1389173" y="3863437"/>
                </a:cubicBezTo>
                <a:lnTo>
                  <a:pt x="1426458" y="3878137"/>
                </a:lnTo>
                <a:lnTo>
                  <a:pt x="1302313" y="3834365"/>
                </a:lnTo>
                <a:cubicBezTo>
                  <a:pt x="1047987" y="3744351"/>
                  <a:pt x="772255" y="3645565"/>
                  <a:pt x="679418" y="3611860"/>
                </a:cubicBezTo>
                <a:cubicBezTo>
                  <a:pt x="609790" y="3586580"/>
                  <a:pt x="594578" y="3578727"/>
                  <a:pt x="602112" y="3578723"/>
                </a:cubicBezTo>
                <a:close/>
                <a:moveTo>
                  <a:pt x="2087745" y="2880158"/>
                </a:moveTo>
                <a:cubicBezTo>
                  <a:pt x="2083521" y="2882078"/>
                  <a:pt x="2096071" y="2890252"/>
                  <a:pt x="2098553" y="2881192"/>
                </a:cubicBezTo>
                <a:cubicBezTo>
                  <a:pt x="2110852" y="2882368"/>
                  <a:pt x="2125278" y="2879616"/>
                  <a:pt x="2132714" y="2875506"/>
                </a:cubicBezTo>
                <a:cubicBezTo>
                  <a:pt x="2152187" y="2877368"/>
                  <a:pt x="2164486" y="2878545"/>
                  <a:pt x="2172842" y="2871080"/>
                </a:cubicBezTo>
                <a:cubicBezTo>
                  <a:pt x="2186165" y="2872354"/>
                  <a:pt x="2199567" y="2869503"/>
                  <a:pt x="2212968" y="2866653"/>
                </a:cubicBezTo>
                <a:lnTo>
                  <a:pt x="3085267" y="2753808"/>
                </a:lnTo>
                <a:cubicBezTo>
                  <a:pt x="3061382" y="2768053"/>
                  <a:pt x="3031739" y="2761085"/>
                  <a:pt x="3003727" y="2767358"/>
                </a:cubicBezTo>
                <a:cubicBezTo>
                  <a:pt x="2996474" y="2770797"/>
                  <a:pt x="2980944" y="2777576"/>
                  <a:pt x="2973692" y="2781015"/>
                </a:cubicBezTo>
                <a:cubicBezTo>
                  <a:pt x="2889761" y="2803290"/>
                  <a:pt x="2783965" y="2805567"/>
                  <a:pt x="2687736" y="2826666"/>
                </a:cubicBezTo>
                <a:cubicBezTo>
                  <a:pt x="2680562" y="2825980"/>
                  <a:pt x="2668263" y="2824803"/>
                  <a:pt x="2667160" y="2828830"/>
                </a:cubicBezTo>
                <a:cubicBezTo>
                  <a:pt x="2661011" y="2828242"/>
                  <a:pt x="2647687" y="2826968"/>
                  <a:pt x="2646584" y="2830995"/>
                </a:cubicBezTo>
                <a:cubicBezTo>
                  <a:pt x="2640435" y="2830406"/>
                  <a:pt x="2628137" y="2829230"/>
                  <a:pt x="2627033" y="2833256"/>
                </a:cubicBezTo>
                <a:cubicBezTo>
                  <a:pt x="2600308" y="2834833"/>
                  <a:pt x="2573400" y="2837080"/>
                  <a:pt x="2552746" y="2843368"/>
                </a:cubicBezTo>
                <a:cubicBezTo>
                  <a:pt x="2545571" y="2842682"/>
                  <a:pt x="2533273" y="2841506"/>
                  <a:pt x="2532170" y="2845533"/>
                </a:cubicBezTo>
                <a:cubicBezTo>
                  <a:pt x="2499296" y="2846520"/>
                  <a:pt x="2466238" y="2848179"/>
                  <a:pt x="2437305" y="2857809"/>
                </a:cubicBezTo>
                <a:cubicBezTo>
                  <a:pt x="2390846" y="2862318"/>
                  <a:pt x="2343546" y="2866058"/>
                  <a:pt x="2308281" y="2875771"/>
                </a:cubicBezTo>
                <a:cubicBezTo>
                  <a:pt x="2289833" y="2874006"/>
                  <a:pt x="2275407" y="2876758"/>
                  <a:pt x="2268154" y="2880197"/>
                </a:cubicBezTo>
                <a:cubicBezTo>
                  <a:pt x="2255856" y="2879021"/>
                  <a:pt x="2249707" y="2878432"/>
                  <a:pt x="2248603" y="2882460"/>
                </a:cubicBezTo>
                <a:cubicBezTo>
                  <a:pt x="2254752" y="2883048"/>
                  <a:pt x="2260902" y="2883636"/>
                  <a:pt x="2268154" y="2880197"/>
                </a:cubicBezTo>
                <a:cubicBezTo>
                  <a:pt x="2281478" y="2881471"/>
                  <a:pt x="2299925" y="2883236"/>
                  <a:pt x="2308281" y="2875771"/>
                </a:cubicBezTo>
                <a:cubicBezTo>
                  <a:pt x="2355766" y="2871360"/>
                  <a:pt x="2402041" y="2867521"/>
                  <a:pt x="2437305" y="2857809"/>
                </a:cubicBezTo>
                <a:cubicBezTo>
                  <a:pt x="2476330" y="2857409"/>
                  <a:pt x="2509203" y="2856422"/>
                  <a:pt x="2532170" y="2845533"/>
                </a:cubicBezTo>
                <a:cubicBezTo>
                  <a:pt x="2544468" y="2846709"/>
                  <a:pt x="2551642" y="2847395"/>
                  <a:pt x="2552746" y="2843368"/>
                </a:cubicBezTo>
                <a:cubicBezTo>
                  <a:pt x="2585620" y="2842381"/>
                  <a:pt x="2611320" y="2840707"/>
                  <a:pt x="2627033" y="2833256"/>
                </a:cubicBezTo>
                <a:cubicBezTo>
                  <a:pt x="2639332" y="2834433"/>
                  <a:pt x="2645481" y="2835021"/>
                  <a:pt x="2646584" y="2830995"/>
                </a:cubicBezTo>
                <a:cubicBezTo>
                  <a:pt x="2659907" y="2832269"/>
                  <a:pt x="2666057" y="2832857"/>
                  <a:pt x="2667160" y="2828830"/>
                </a:cubicBezTo>
                <a:cubicBezTo>
                  <a:pt x="2679458" y="2830007"/>
                  <a:pt x="2686632" y="2830693"/>
                  <a:pt x="2687736" y="2826666"/>
                </a:cubicBezTo>
                <a:cubicBezTo>
                  <a:pt x="2896462" y="2801865"/>
                  <a:pt x="3116692" y="2770589"/>
                  <a:pt x="3335271" y="2733816"/>
                </a:cubicBezTo>
                <a:lnTo>
                  <a:pt x="3353858" y="2730433"/>
                </a:lnTo>
                <a:lnTo>
                  <a:pt x="3247573" y="2730433"/>
                </a:lnTo>
                <a:lnTo>
                  <a:pt x="3240396" y="2733178"/>
                </a:lnTo>
                <a:cubicBezTo>
                  <a:pt x="3234612" y="2733657"/>
                  <a:pt x="3228206" y="2733044"/>
                  <a:pt x="3221545" y="2732407"/>
                </a:cubicBezTo>
                <a:lnTo>
                  <a:pt x="3223844" y="2730433"/>
                </a:lnTo>
                <a:lnTo>
                  <a:pt x="3182642" y="2730433"/>
                </a:lnTo>
                <a:lnTo>
                  <a:pt x="2932677" y="2767751"/>
                </a:lnTo>
                <a:cubicBezTo>
                  <a:pt x="2679449" y="2802930"/>
                  <a:pt x="2438256" y="2830351"/>
                  <a:pt x="2212968" y="2866653"/>
                </a:cubicBezTo>
                <a:cubicBezTo>
                  <a:pt x="2194520" y="2864889"/>
                  <a:pt x="2182222" y="2863712"/>
                  <a:pt x="2172842" y="2871080"/>
                </a:cubicBezTo>
                <a:cubicBezTo>
                  <a:pt x="2154394" y="2869315"/>
                  <a:pt x="2141071" y="2868041"/>
                  <a:pt x="2132714" y="2875506"/>
                </a:cubicBezTo>
                <a:cubicBezTo>
                  <a:pt x="2113242" y="2873643"/>
                  <a:pt x="2107093" y="2873055"/>
                  <a:pt x="2098553" y="2881192"/>
                </a:cubicBezTo>
                <a:cubicBezTo>
                  <a:pt x="2092424" y="2879572"/>
                  <a:pt x="2089152" y="2879518"/>
                  <a:pt x="2087745" y="2880158"/>
                </a:cubicBezTo>
                <a:close/>
                <a:moveTo>
                  <a:pt x="1785562" y="2981877"/>
                </a:moveTo>
                <a:cubicBezTo>
                  <a:pt x="1758830" y="2991853"/>
                  <a:pt x="1855389" y="2993783"/>
                  <a:pt x="1878773" y="2992404"/>
                </a:cubicBezTo>
                <a:lnTo>
                  <a:pt x="2150041" y="2954301"/>
                </a:lnTo>
                <a:cubicBezTo>
                  <a:pt x="2522322" y="2904510"/>
                  <a:pt x="2886247" y="2862185"/>
                  <a:pt x="3241262" y="2802477"/>
                </a:cubicBezTo>
                <a:cubicBezTo>
                  <a:pt x="3240158" y="2806505"/>
                  <a:pt x="3253481" y="2807779"/>
                  <a:pt x="3254585" y="2803752"/>
                </a:cubicBezTo>
                <a:cubicBezTo>
                  <a:pt x="3260734" y="2804340"/>
                  <a:pt x="3260734" y="2804340"/>
                  <a:pt x="3267986" y="2800902"/>
                </a:cubicBezTo>
                <a:cubicBezTo>
                  <a:pt x="3289665" y="2794711"/>
                  <a:pt x="3281388" y="2798051"/>
                  <a:pt x="3323826" y="2789025"/>
                </a:cubicBezTo>
                <a:cubicBezTo>
                  <a:pt x="3324930" y="2784998"/>
                  <a:pt x="3331079" y="2785587"/>
                  <a:pt x="3331079" y="2785587"/>
                </a:cubicBezTo>
                <a:cubicBezTo>
                  <a:pt x="3340722" y="2773423"/>
                  <a:pt x="3353207" y="2800789"/>
                  <a:pt x="3357804" y="2784011"/>
                </a:cubicBezTo>
                <a:cubicBezTo>
                  <a:pt x="3388472" y="2791076"/>
                  <a:pt x="3354045" y="2774697"/>
                  <a:pt x="3378642" y="2777050"/>
                </a:cubicBezTo>
                <a:cubicBezTo>
                  <a:pt x="3389126" y="2765656"/>
                  <a:pt x="3400771" y="2792253"/>
                  <a:pt x="3405367" y="2775474"/>
                </a:cubicBezTo>
                <a:cubicBezTo>
                  <a:pt x="3417666" y="2776650"/>
                  <a:pt x="3417666" y="2776650"/>
                  <a:pt x="3418769" y="2772624"/>
                </a:cubicBezTo>
                <a:cubicBezTo>
                  <a:pt x="3432092" y="2773898"/>
                  <a:pt x="3432092" y="2773898"/>
                  <a:pt x="3433195" y="2769872"/>
                </a:cubicBezTo>
                <a:cubicBezTo>
                  <a:pt x="3484299" y="2761847"/>
                  <a:pt x="3538571" y="2752575"/>
                  <a:pt x="3594630" y="2742301"/>
                </a:cubicBezTo>
                <a:lnTo>
                  <a:pt x="3655467" y="2730433"/>
                </a:lnTo>
                <a:lnTo>
                  <a:pt x="3451611" y="2730433"/>
                </a:lnTo>
                <a:lnTo>
                  <a:pt x="3306158" y="2757547"/>
                </a:lnTo>
                <a:cubicBezTo>
                  <a:pt x="3005249" y="2808828"/>
                  <a:pt x="2693231" y="2852675"/>
                  <a:pt x="2369616" y="2889902"/>
                </a:cubicBezTo>
                <a:cubicBezTo>
                  <a:pt x="2201568" y="2908264"/>
                  <a:pt x="1997335" y="2939694"/>
                  <a:pt x="1805139" y="2977095"/>
                </a:cubicBezTo>
                <a:cubicBezTo>
                  <a:pt x="1795715" y="2978863"/>
                  <a:pt x="1789381" y="2980452"/>
                  <a:pt x="1785562" y="2981877"/>
                </a:cubicBezTo>
                <a:close/>
                <a:moveTo>
                  <a:pt x="1877554" y="2916420"/>
                </a:moveTo>
                <a:cubicBezTo>
                  <a:pt x="1876286" y="2917266"/>
                  <a:pt x="1879908" y="2919163"/>
                  <a:pt x="1880736" y="2916143"/>
                </a:cubicBezTo>
                <a:cubicBezTo>
                  <a:pt x="1913794" y="2914484"/>
                  <a:pt x="1940597" y="2908783"/>
                  <a:pt x="1962276" y="2902592"/>
                </a:cubicBezTo>
                <a:cubicBezTo>
                  <a:pt x="1974574" y="2903768"/>
                  <a:pt x="1989185" y="2900345"/>
                  <a:pt x="1996437" y="2896906"/>
                </a:cubicBezTo>
                <a:cubicBezTo>
                  <a:pt x="2002586" y="2897494"/>
                  <a:pt x="2008735" y="2898083"/>
                  <a:pt x="2009839" y="2894056"/>
                </a:cubicBezTo>
                <a:cubicBezTo>
                  <a:pt x="2017013" y="2894742"/>
                  <a:pt x="2029312" y="2895919"/>
                  <a:pt x="2030415" y="2891892"/>
                </a:cubicBezTo>
                <a:cubicBezTo>
                  <a:pt x="2018116" y="2890715"/>
                  <a:pt x="2010942" y="2890029"/>
                  <a:pt x="2009839" y="2894056"/>
                </a:cubicBezTo>
                <a:cubicBezTo>
                  <a:pt x="2003690" y="2893467"/>
                  <a:pt x="1997541" y="2892879"/>
                  <a:pt x="1996437" y="2896906"/>
                </a:cubicBezTo>
                <a:cubicBezTo>
                  <a:pt x="1976964" y="2895044"/>
                  <a:pt x="1970816" y="2894455"/>
                  <a:pt x="1962276" y="2902592"/>
                </a:cubicBezTo>
                <a:cubicBezTo>
                  <a:pt x="1929402" y="2903580"/>
                  <a:pt x="1902677" y="2905156"/>
                  <a:pt x="1880736" y="2916143"/>
                </a:cubicBezTo>
                <a:cubicBezTo>
                  <a:pt x="1878942" y="2915971"/>
                  <a:pt x="1877976" y="2916137"/>
                  <a:pt x="1877554" y="2916420"/>
                </a:cubicBezTo>
                <a:close/>
                <a:moveTo>
                  <a:pt x="1438930" y="3100586"/>
                </a:moveTo>
                <a:cubicBezTo>
                  <a:pt x="1437702" y="3101469"/>
                  <a:pt x="2753035" y="3557626"/>
                  <a:pt x="2754251" y="3558948"/>
                </a:cubicBezTo>
                <a:lnTo>
                  <a:pt x="2773985" y="3556014"/>
                </a:lnTo>
                <a:cubicBezTo>
                  <a:pt x="2770201" y="3552553"/>
                  <a:pt x="1442614" y="3097936"/>
                  <a:pt x="1438930" y="3100586"/>
                </a:cubicBezTo>
                <a:close/>
                <a:moveTo>
                  <a:pt x="4591007" y="1707033"/>
                </a:moveTo>
                <a:cubicBezTo>
                  <a:pt x="4601021" y="1720388"/>
                  <a:pt x="4632792" y="1723428"/>
                  <a:pt x="4657126" y="1730576"/>
                </a:cubicBezTo>
                <a:cubicBezTo>
                  <a:pt x="4675574" y="1732341"/>
                  <a:pt x="4743429" y="1772580"/>
                  <a:pt x="4772888" y="1780219"/>
                </a:cubicBezTo>
                <a:cubicBezTo>
                  <a:pt x="4829178" y="1789735"/>
                  <a:pt x="4733416" y="1759225"/>
                  <a:pt x="4722221" y="1754021"/>
                </a:cubicBezTo>
                <a:cubicBezTo>
                  <a:pt x="4698990" y="1742846"/>
                  <a:pt x="4681723" y="1732930"/>
                  <a:pt x="4657126" y="1730576"/>
                </a:cubicBezTo>
                <a:cubicBezTo>
                  <a:pt x="4640044" y="1719989"/>
                  <a:pt x="4616629" y="1709485"/>
                  <a:pt x="4591007" y="1707033"/>
                </a:cubicBezTo>
                <a:close/>
                <a:moveTo>
                  <a:pt x="1938057" y="2831499"/>
                </a:moveTo>
                <a:cubicBezTo>
                  <a:pt x="1933791" y="2833577"/>
                  <a:pt x="1946272" y="2842003"/>
                  <a:pt x="1948892" y="2832439"/>
                </a:cubicBezTo>
                <a:cubicBezTo>
                  <a:pt x="2114647" y="2810931"/>
                  <a:pt x="2281337" y="2790331"/>
                  <a:pt x="2447506" y="2769293"/>
                </a:cubicBezTo>
                <a:lnTo>
                  <a:pt x="2740266" y="2730433"/>
                </a:lnTo>
                <a:lnTo>
                  <a:pt x="2641931" y="2730433"/>
                </a:lnTo>
                <a:lnTo>
                  <a:pt x="2435274" y="2755339"/>
                </a:lnTo>
                <a:cubicBezTo>
                  <a:pt x="2269154" y="2775778"/>
                  <a:pt x="2104916" y="2798464"/>
                  <a:pt x="1948892" y="2832439"/>
                </a:cubicBezTo>
                <a:cubicBezTo>
                  <a:pt x="1942763" y="2830820"/>
                  <a:pt x="1939480" y="2830807"/>
                  <a:pt x="1938057" y="2831499"/>
                </a:cubicBezTo>
                <a:close/>
                <a:moveTo>
                  <a:pt x="1799206" y="2879869"/>
                </a:moveTo>
                <a:cubicBezTo>
                  <a:pt x="1788243" y="2883534"/>
                  <a:pt x="1824108" y="2877150"/>
                  <a:pt x="1860549" y="2870822"/>
                </a:cubicBezTo>
                <a:cubicBezTo>
                  <a:pt x="1963768" y="2851080"/>
                  <a:pt x="2064781" y="2839392"/>
                  <a:pt x="2151368" y="2830457"/>
                </a:cubicBezTo>
                <a:cubicBezTo>
                  <a:pt x="2305830" y="2815617"/>
                  <a:pt x="2443211" y="2790190"/>
                  <a:pt x="2590500" y="2774663"/>
                </a:cubicBezTo>
                <a:cubicBezTo>
                  <a:pt x="2651386" y="2767402"/>
                  <a:pt x="2719525" y="2756702"/>
                  <a:pt x="2772975" y="2753550"/>
                </a:cubicBezTo>
                <a:cubicBezTo>
                  <a:pt x="2791422" y="2755315"/>
                  <a:pt x="2817044" y="2757766"/>
                  <a:pt x="2837619" y="2755602"/>
                </a:cubicBezTo>
                <a:cubicBezTo>
                  <a:pt x="2860850" y="2753347"/>
                  <a:pt x="2884907" y="2748072"/>
                  <a:pt x="2909976" y="2742464"/>
                </a:cubicBezTo>
                <a:lnTo>
                  <a:pt x="2972298" y="2730433"/>
                </a:lnTo>
                <a:lnTo>
                  <a:pt x="2785533" y="2730433"/>
                </a:lnTo>
                <a:lnTo>
                  <a:pt x="2647479" y="2749272"/>
                </a:lnTo>
                <a:cubicBezTo>
                  <a:pt x="2368310" y="2783585"/>
                  <a:pt x="2078121" y="2812775"/>
                  <a:pt x="1827490" y="2872481"/>
                </a:cubicBezTo>
                <a:cubicBezTo>
                  <a:pt x="1811718" y="2876309"/>
                  <a:pt x="1802860" y="2878648"/>
                  <a:pt x="1799206" y="2879869"/>
                </a:cubicBezTo>
                <a:close/>
                <a:moveTo>
                  <a:pt x="4535077" y="1692666"/>
                </a:moveTo>
                <a:cubicBezTo>
                  <a:pt x="4534620" y="1693074"/>
                  <a:pt x="4535052" y="1693417"/>
                  <a:pt x="4536846" y="1693588"/>
                </a:cubicBezTo>
                <a:cubicBezTo>
                  <a:pt x="4536846" y="1693588"/>
                  <a:pt x="4549144" y="1694764"/>
                  <a:pt x="4550432" y="1690066"/>
                </a:cubicBezTo>
                <a:cubicBezTo>
                  <a:pt x="4545819" y="1689625"/>
                  <a:pt x="4536448" y="1691441"/>
                  <a:pt x="4535077" y="1692666"/>
                </a:cubicBezTo>
                <a:close/>
                <a:moveTo>
                  <a:pt x="4935621" y="1521241"/>
                </a:moveTo>
                <a:cubicBezTo>
                  <a:pt x="4930801" y="1517423"/>
                  <a:pt x="4972511" y="1534326"/>
                  <a:pt x="4992891" y="1549189"/>
                </a:cubicBezTo>
                <a:cubicBezTo>
                  <a:pt x="4979490" y="1552040"/>
                  <a:pt x="4969661" y="1538014"/>
                  <a:pt x="4958465" y="1532810"/>
                </a:cubicBezTo>
                <a:cubicBezTo>
                  <a:pt x="4944004" y="1526090"/>
                  <a:pt x="4937227" y="1522514"/>
                  <a:pt x="4935621" y="1521241"/>
                </a:cubicBezTo>
                <a:close/>
                <a:moveTo>
                  <a:pt x="1916955" y="2757067"/>
                </a:moveTo>
                <a:lnTo>
                  <a:pt x="2107465" y="2730433"/>
                </a:lnTo>
                <a:lnTo>
                  <a:pt x="1985903" y="2730433"/>
                </a:lnTo>
                <a:lnTo>
                  <a:pt x="1976105" y="2733110"/>
                </a:lnTo>
                <a:cubicBezTo>
                  <a:pt x="1990794" y="2725562"/>
                  <a:pt x="1986197" y="2742341"/>
                  <a:pt x="1986197" y="2742341"/>
                </a:cubicBezTo>
                <a:cubicBezTo>
                  <a:pt x="1970405" y="2753916"/>
                  <a:pt x="1919162" y="2749014"/>
                  <a:pt x="1916955" y="2757067"/>
                </a:cubicBezTo>
                <a:close/>
                <a:moveTo>
                  <a:pt x="4525669" y="1615381"/>
                </a:moveTo>
                <a:cubicBezTo>
                  <a:pt x="4524566" y="1619408"/>
                  <a:pt x="4530715" y="1619997"/>
                  <a:pt x="4543013" y="1621173"/>
                </a:cubicBezTo>
                <a:cubicBezTo>
                  <a:pt x="4540623" y="1629898"/>
                  <a:pt x="4555233" y="1626474"/>
                  <a:pt x="4567532" y="1627650"/>
                </a:cubicBezTo>
                <a:cubicBezTo>
                  <a:pt x="4562486" y="1623036"/>
                  <a:pt x="4549162" y="1621761"/>
                  <a:pt x="4543013" y="1621173"/>
                </a:cubicBezTo>
                <a:cubicBezTo>
                  <a:pt x="4537967" y="1616558"/>
                  <a:pt x="4531818" y="1615969"/>
                  <a:pt x="4525669" y="1615381"/>
                </a:cubicBezTo>
                <a:close/>
                <a:moveTo>
                  <a:pt x="4342950" y="1568287"/>
                </a:moveTo>
                <a:cubicBezTo>
                  <a:pt x="4339640" y="1580368"/>
                  <a:pt x="4360294" y="1574079"/>
                  <a:pt x="4373617" y="1575353"/>
                </a:cubicBezTo>
                <a:cubicBezTo>
                  <a:pt x="4371411" y="1583407"/>
                  <a:pt x="4530715" y="1619997"/>
                  <a:pt x="4427779" y="1588799"/>
                </a:cubicBezTo>
                <a:cubicBezTo>
                  <a:pt x="4409331" y="1587034"/>
                  <a:pt x="4398214" y="1577706"/>
                  <a:pt x="4373617" y="1575353"/>
                </a:cubicBezTo>
                <a:cubicBezTo>
                  <a:pt x="4376008" y="1566629"/>
                  <a:pt x="4347996" y="1572902"/>
                  <a:pt x="4342950" y="1568287"/>
                </a:cubicBezTo>
                <a:close/>
                <a:moveTo>
                  <a:pt x="4274995" y="1578317"/>
                </a:moveTo>
                <a:cubicBezTo>
                  <a:pt x="4281144" y="1578904"/>
                  <a:pt x="4299592" y="1580670"/>
                  <a:pt x="4298305" y="1585367"/>
                </a:cubicBezTo>
                <a:lnTo>
                  <a:pt x="4273708" y="1583014"/>
                </a:lnTo>
                <a:close/>
                <a:moveTo>
                  <a:pt x="4266733" y="1578731"/>
                </a:moveTo>
                <a:lnTo>
                  <a:pt x="4270347" y="1578550"/>
                </a:lnTo>
                <a:lnTo>
                  <a:pt x="4274995" y="1578317"/>
                </a:lnTo>
                <a:close/>
                <a:moveTo>
                  <a:pt x="4265025" y="1578817"/>
                </a:moveTo>
                <a:lnTo>
                  <a:pt x="4266733" y="1578731"/>
                </a:lnTo>
                <a:lnTo>
                  <a:pt x="4265503" y="1578793"/>
                </a:lnTo>
                <a:close/>
                <a:moveTo>
                  <a:pt x="4260468" y="1579045"/>
                </a:moveTo>
                <a:lnTo>
                  <a:pt x="4262598" y="1578939"/>
                </a:lnTo>
                <a:lnTo>
                  <a:pt x="4265025" y="1578817"/>
                </a:lnTo>
                <a:lnTo>
                  <a:pt x="4261049" y="1579016"/>
                </a:lnTo>
                <a:close/>
                <a:moveTo>
                  <a:pt x="4224467" y="1568705"/>
                </a:moveTo>
                <a:cubicBezTo>
                  <a:pt x="4227707" y="1567853"/>
                  <a:pt x="4240049" y="1566709"/>
                  <a:pt x="4245430" y="1567224"/>
                </a:cubicBezTo>
                <a:cubicBezTo>
                  <a:pt x="4244327" y="1571250"/>
                  <a:pt x="4223751" y="1573415"/>
                  <a:pt x="4224854" y="1569388"/>
                </a:cubicBezTo>
                <a:cubicBezTo>
                  <a:pt x="4223317" y="1569241"/>
                  <a:pt x="4223386" y="1568989"/>
                  <a:pt x="4224467" y="1568705"/>
                </a:cubicBezTo>
                <a:close/>
                <a:moveTo>
                  <a:pt x="4201707" y="1536913"/>
                </a:moveTo>
                <a:cubicBezTo>
                  <a:pt x="4199970" y="1537134"/>
                  <a:pt x="4199453" y="1537343"/>
                  <a:pt x="4200990" y="1537490"/>
                </a:cubicBezTo>
                <a:cubicBezTo>
                  <a:pt x="4206036" y="1542105"/>
                  <a:pt x="4226612" y="1539941"/>
                  <a:pt x="4227715" y="1535914"/>
                </a:cubicBezTo>
                <a:cubicBezTo>
                  <a:pt x="4223103" y="1535473"/>
                  <a:pt x="4206918" y="1536249"/>
                  <a:pt x="4201707" y="1536913"/>
                </a:cubicBezTo>
                <a:close/>
                <a:moveTo>
                  <a:pt x="4139655" y="1523358"/>
                </a:moveTo>
                <a:cubicBezTo>
                  <a:pt x="4144700" y="1527973"/>
                  <a:pt x="4171426" y="1526397"/>
                  <a:pt x="4166564" y="1521111"/>
                </a:cubicBezTo>
                <a:cubicBezTo>
                  <a:pt x="4160415" y="1520523"/>
                  <a:pt x="4139655" y="1523358"/>
                  <a:pt x="4139655" y="1523358"/>
                </a:cubicBezTo>
                <a:close/>
                <a:moveTo>
                  <a:pt x="4109171" y="1515621"/>
                </a:moveTo>
                <a:cubicBezTo>
                  <a:pt x="4107884" y="1520319"/>
                  <a:pt x="4128643" y="1517483"/>
                  <a:pt x="4122573" y="1512771"/>
                </a:cubicBezTo>
                <a:close/>
                <a:moveTo>
                  <a:pt x="3762551" y="1448716"/>
                </a:moveTo>
                <a:cubicBezTo>
                  <a:pt x="3767597" y="1453331"/>
                  <a:pt x="3780999" y="1450481"/>
                  <a:pt x="3776136" y="1445195"/>
                </a:cubicBezTo>
                <a:close/>
                <a:moveTo>
                  <a:pt x="3700987" y="1436820"/>
                </a:moveTo>
                <a:cubicBezTo>
                  <a:pt x="3699208" y="1436932"/>
                  <a:pt x="3698768" y="1437278"/>
                  <a:pt x="3700296" y="1437940"/>
                </a:cubicBezTo>
                <a:cubicBezTo>
                  <a:pt x="3699009" y="1442638"/>
                  <a:pt x="3719768" y="1439803"/>
                  <a:pt x="3719768" y="1439803"/>
                </a:cubicBezTo>
                <a:cubicBezTo>
                  <a:pt x="3791509" y="1446666"/>
                  <a:pt x="3713439" y="1436033"/>
                  <a:pt x="3700987" y="1436820"/>
                </a:cubicBezTo>
                <a:close/>
                <a:moveTo>
                  <a:pt x="3538248" y="1406329"/>
                </a:moveTo>
                <a:cubicBezTo>
                  <a:pt x="3539114" y="1406767"/>
                  <a:pt x="3551498" y="1409071"/>
                  <a:pt x="3582671" y="1414291"/>
                </a:cubicBezTo>
                <a:cubicBezTo>
                  <a:pt x="3594891" y="1419593"/>
                  <a:pt x="3612236" y="1425384"/>
                  <a:pt x="3645110" y="1424396"/>
                </a:cubicBezTo>
                <a:cubicBezTo>
                  <a:pt x="3636714" y="1420494"/>
                  <a:pt x="3535650" y="1405015"/>
                  <a:pt x="3538248" y="1406329"/>
                </a:cubicBezTo>
                <a:close/>
                <a:moveTo>
                  <a:pt x="3470014" y="1399382"/>
                </a:moveTo>
                <a:cubicBezTo>
                  <a:pt x="3479002" y="1412639"/>
                  <a:pt x="3527669" y="1400076"/>
                  <a:pt x="3527669" y="1400076"/>
                </a:cubicBezTo>
                <a:cubicBezTo>
                  <a:pt x="3516474" y="1394873"/>
                  <a:pt x="3475060" y="1403998"/>
                  <a:pt x="3470014" y="1399382"/>
                </a:cubicBezTo>
                <a:close/>
                <a:moveTo>
                  <a:pt x="3775090" y="1022905"/>
                </a:moveTo>
                <a:cubicBezTo>
                  <a:pt x="3746159" y="1032534"/>
                  <a:pt x="3912715" y="1065685"/>
                  <a:pt x="3918864" y="1066273"/>
                </a:cubicBezTo>
                <a:cubicBezTo>
                  <a:pt x="3969004" y="1075202"/>
                  <a:pt x="4043558" y="1087154"/>
                  <a:pt x="4099847" y="1096671"/>
                </a:cubicBezTo>
                <a:cubicBezTo>
                  <a:pt x="4261542" y="1124535"/>
                  <a:pt x="4351154" y="1154459"/>
                  <a:pt x="4484309" y="1171328"/>
                </a:cubicBezTo>
                <a:cubicBezTo>
                  <a:pt x="4697512" y="1226159"/>
                  <a:pt x="4940729" y="1313476"/>
                  <a:pt x="5134908" y="1387838"/>
                </a:cubicBezTo>
                <a:cubicBezTo>
                  <a:pt x="5142082" y="1388524"/>
                  <a:pt x="5170543" y="1403643"/>
                  <a:pt x="5172750" y="1395590"/>
                </a:cubicBezTo>
                <a:cubicBezTo>
                  <a:pt x="5174957" y="1387536"/>
                  <a:pt x="5025374" y="1334659"/>
                  <a:pt x="5014362" y="1328784"/>
                </a:cubicBezTo>
                <a:cubicBezTo>
                  <a:pt x="4861862" y="1267363"/>
                  <a:pt x="4675384" y="1210957"/>
                  <a:pt x="4484309" y="1171328"/>
                </a:cubicBezTo>
                <a:cubicBezTo>
                  <a:pt x="4332258" y="1131300"/>
                  <a:pt x="4127859" y="1090397"/>
                  <a:pt x="3947979" y="1055972"/>
                </a:cubicBezTo>
                <a:cubicBezTo>
                  <a:pt x="3911163" y="1048318"/>
                  <a:pt x="3782343" y="1019466"/>
                  <a:pt x="3775090" y="1022905"/>
                </a:cubicBezTo>
                <a:close/>
                <a:moveTo>
                  <a:pt x="4083523" y="875061"/>
                </a:moveTo>
                <a:cubicBezTo>
                  <a:pt x="4084613" y="873960"/>
                  <a:pt x="4086473" y="872933"/>
                  <a:pt x="4089547" y="873227"/>
                </a:cubicBezTo>
                <a:cubicBezTo>
                  <a:pt x="4088260" y="877925"/>
                  <a:pt x="4087157" y="881952"/>
                  <a:pt x="4082111" y="877337"/>
                </a:cubicBezTo>
                <a:cubicBezTo>
                  <a:pt x="4082111" y="877337"/>
                  <a:pt x="4082433" y="876162"/>
                  <a:pt x="4083523" y="875061"/>
                </a:cubicBezTo>
                <a:close/>
                <a:moveTo>
                  <a:pt x="4039995" y="891903"/>
                </a:moveTo>
                <a:cubicBezTo>
                  <a:pt x="4041039" y="890971"/>
                  <a:pt x="4042852" y="890111"/>
                  <a:pt x="4045927" y="890405"/>
                </a:cubicBezTo>
                <a:cubicBezTo>
                  <a:pt x="4044824" y="894432"/>
                  <a:pt x="4043537" y="899130"/>
                  <a:pt x="4038675" y="893844"/>
                </a:cubicBezTo>
                <a:cubicBezTo>
                  <a:pt x="4038675" y="893844"/>
                  <a:pt x="4038950" y="892837"/>
                  <a:pt x="4039995" y="891903"/>
                </a:cubicBezTo>
                <a:close/>
                <a:moveTo>
                  <a:pt x="4070127" y="878192"/>
                </a:moveTo>
                <a:cubicBezTo>
                  <a:pt x="4073385" y="877277"/>
                  <a:pt x="4077243" y="876871"/>
                  <a:pt x="4082111" y="877337"/>
                </a:cubicBezTo>
                <a:cubicBezTo>
                  <a:pt x="4073755" y="884802"/>
                  <a:pt x="4064375" y="892170"/>
                  <a:pt x="4045927" y="890405"/>
                </a:cubicBezTo>
                <a:cubicBezTo>
                  <a:pt x="4055978" y="888267"/>
                  <a:pt x="4060353" y="880938"/>
                  <a:pt x="4070127" y="878192"/>
                </a:cubicBezTo>
                <a:close/>
                <a:moveTo>
                  <a:pt x="3308139" y="1201170"/>
                </a:moveTo>
                <a:cubicBezTo>
                  <a:pt x="3306920" y="1201957"/>
                  <a:pt x="3306645" y="1202964"/>
                  <a:pt x="3307907" y="1204118"/>
                </a:cubicBezTo>
                <a:lnTo>
                  <a:pt x="3328482" y="1201953"/>
                </a:lnTo>
                <a:cubicBezTo>
                  <a:pt x="3323929" y="1198419"/>
                  <a:pt x="3311794" y="1198807"/>
                  <a:pt x="3308139" y="1201170"/>
                </a:cubicBezTo>
                <a:close/>
                <a:moveTo>
                  <a:pt x="3424426" y="1140574"/>
                </a:moveTo>
                <a:cubicBezTo>
                  <a:pt x="3422752" y="1140979"/>
                  <a:pt x="3422033" y="1141685"/>
                  <a:pt x="3422526" y="1142766"/>
                </a:cubicBezTo>
                <a:cubicBezTo>
                  <a:pt x="3426468" y="1151408"/>
                  <a:pt x="3553552" y="1163564"/>
                  <a:pt x="3584221" y="1170630"/>
                </a:cubicBezTo>
                <a:cubicBezTo>
                  <a:pt x="3853263" y="1213584"/>
                  <a:pt x="4094557" y="1258016"/>
                  <a:pt x="4339531" y="1315886"/>
                </a:cubicBezTo>
                <a:cubicBezTo>
                  <a:pt x="4438709" y="1337770"/>
                  <a:pt x="4527034" y="1372391"/>
                  <a:pt x="4612966" y="1388876"/>
                </a:cubicBezTo>
                <a:cubicBezTo>
                  <a:pt x="4626290" y="1390150"/>
                  <a:pt x="4590576" y="1378469"/>
                  <a:pt x="4622347" y="1381508"/>
                </a:cubicBezTo>
                <a:cubicBezTo>
                  <a:pt x="4654118" y="1384547"/>
                  <a:pt x="4743731" y="1414470"/>
                  <a:pt x="4778341" y="1430178"/>
                </a:cubicBezTo>
                <a:cubicBezTo>
                  <a:pt x="4838389" y="1449008"/>
                  <a:pt x="4892472" y="1466578"/>
                  <a:pt x="4933048" y="1483546"/>
                </a:cubicBezTo>
                <a:cubicBezTo>
                  <a:pt x="4579848" y="1321656"/>
                  <a:pt x="4042786" y="1235846"/>
                  <a:pt x="3511690" y="1151295"/>
                </a:cubicBezTo>
                <a:cubicBezTo>
                  <a:pt x="3494651" y="1149665"/>
                  <a:pt x="3436145" y="1137741"/>
                  <a:pt x="3424426" y="1140574"/>
                </a:cubicBezTo>
                <a:close/>
                <a:moveTo>
                  <a:pt x="3362070" y="1155654"/>
                </a:moveTo>
                <a:cubicBezTo>
                  <a:pt x="3353792" y="1157799"/>
                  <a:pt x="3348876" y="1162064"/>
                  <a:pt x="3349974" y="1169573"/>
                </a:cubicBezTo>
                <a:cubicBezTo>
                  <a:pt x="3351527" y="1186940"/>
                  <a:pt x="3505335" y="1197520"/>
                  <a:pt x="3548302" y="1205763"/>
                </a:cubicBezTo>
                <a:cubicBezTo>
                  <a:pt x="3724239" y="1231546"/>
                  <a:pt x="3890795" y="1264696"/>
                  <a:pt x="4051386" y="1296588"/>
                </a:cubicBezTo>
                <a:cubicBezTo>
                  <a:pt x="4213921" y="1325221"/>
                  <a:pt x="4357695" y="1368590"/>
                  <a:pt x="4518024" y="1405277"/>
                </a:cubicBezTo>
                <a:cubicBezTo>
                  <a:pt x="4715248" y="1445494"/>
                  <a:pt x="4845437" y="1492383"/>
                  <a:pt x="4997859" y="1557929"/>
                </a:cubicBezTo>
                <a:cubicBezTo>
                  <a:pt x="4997859" y="1557929"/>
                  <a:pt x="4991788" y="1553216"/>
                  <a:pt x="4992891" y="1549189"/>
                </a:cubicBezTo>
                <a:cubicBezTo>
                  <a:pt x="5056883" y="1576661"/>
                  <a:pt x="5092783" y="1614532"/>
                  <a:pt x="5164211" y="1637893"/>
                </a:cubicBezTo>
                <a:cubicBezTo>
                  <a:pt x="5082055" y="1557719"/>
                  <a:pt x="4885485" y="1492082"/>
                  <a:pt x="4716352" y="1441467"/>
                </a:cubicBezTo>
                <a:cubicBezTo>
                  <a:pt x="4350648" y="1325214"/>
                  <a:pt x="3940037" y="1230838"/>
                  <a:pt x="3455850" y="1163171"/>
                </a:cubicBezTo>
                <a:cubicBezTo>
                  <a:pt x="3442013" y="1161848"/>
                  <a:pt x="3386907" y="1149216"/>
                  <a:pt x="3362070" y="1155654"/>
                </a:cubicBezTo>
                <a:close/>
                <a:moveTo>
                  <a:pt x="3045443" y="1256149"/>
                </a:moveTo>
                <a:cubicBezTo>
                  <a:pt x="3016250" y="1270574"/>
                  <a:pt x="3067756" y="1270680"/>
                  <a:pt x="3130010" y="1281457"/>
                </a:cubicBezTo>
                <a:cubicBezTo>
                  <a:pt x="3362421" y="1316085"/>
                  <a:pt x="3580299" y="1350012"/>
                  <a:pt x="3804169" y="1392778"/>
                </a:cubicBezTo>
                <a:cubicBezTo>
                  <a:pt x="4034268" y="1432007"/>
                  <a:pt x="4231413" y="1476348"/>
                  <a:pt x="4439833" y="1521768"/>
                </a:cubicBezTo>
                <a:cubicBezTo>
                  <a:pt x="4506031" y="1541186"/>
                  <a:pt x="4555068" y="1554142"/>
                  <a:pt x="4640737" y="1575423"/>
                </a:cubicBezTo>
                <a:cubicBezTo>
                  <a:pt x="4692430" y="1601718"/>
                  <a:pt x="4794341" y="1632817"/>
                  <a:pt x="4859620" y="1655591"/>
                </a:cubicBezTo>
                <a:cubicBezTo>
                  <a:pt x="4912415" y="1677860"/>
                  <a:pt x="4850631" y="1642334"/>
                  <a:pt x="4832262" y="1636444"/>
                </a:cubicBezTo>
                <a:cubicBezTo>
                  <a:pt x="4773317" y="1613588"/>
                  <a:pt x="4713268" y="1594758"/>
                  <a:pt x="4640737" y="1575423"/>
                </a:cubicBezTo>
                <a:cubicBezTo>
                  <a:pt x="4251802" y="1447995"/>
                  <a:pt x="3742569" y="1356581"/>
                  <a:pt x="3228817" y="1277822"/>
                </a:cubicBezTo>
                <a:cubicBezTo>
                  <a:pt x="3192000" y="1270168"/>
                  <a:pt x="3075662" y="1241821"/>
                  <a:pt x="3045443" y="1256149"/>
                </a:cubicBezTo>
                <a:close/>
                <a:moveTo>
                  <a:pt x="2868612" y="1308128"/>
                </a:moveTo>
                <a:cubicBezTo>
                  <a:pt x="2869691" y="1309587"/>
                  <a:pt x="2921324" y="1317625"/>
                  <a:pt x="2929720" y="1321528"/>
                </a:cubicBezTo>
                <a:cubicBezTo>
                  <a:pt x="2991975" y="1332304"/>
                  <a:pt x="3054414" y="1342409"/>
                  <a:pt x="3116853" y="1352514"/>
                </a:cubicBezTo>
                <a:cubicBezTo>
                  <a:pt x="3242833" y="1368697"/>
                  <a:pt x="3318596" y="1380077"/>
                  <a:pt x="3395539" y="1383305"/>
                </a:cubicBezTo>
                <a:cubicBezTo>
                  <a:pt x="3417667" y="1398508"/>
                  <a:pt x="3503072" y="1397724"/>
                  <a:pt x="3433459" y="1386932"/>
                </a:cubicBezTo>
                <a:cubicBezTo>
                  <a:pt x="3421161" y="1385756"/>
                  <a:pt x="3407759" y="1388606"/>
                  <a:pt x="3395539" y="1383305"/>
                </a:cubicBezTo>
                <a:cubicBezTo>
                  <a:pt x="3314731" y="1367310"/>
                  <a:pt x="3127521" y="1340449"/>
                  <a:pt x="2994366" y="1323579"/>
                </a:cubicBezTo>
                <a:cubicBezTo>
                  <a:pt x="2939101" y="1314160"/>
                  <a:pt x="2946354" y="1310721"/>
                  <a:pt x="2887858" y="1309259"/>
                </a:cubicBezTo>
                <a:cubicBezTo>
                  <a:pt x="2873510" y="1307886"/>
                  <a:pt x="2868252" y="1307641"/>
                  <a:pt x="2868612" y="1308128"/>
                </a:cubicBezTo>
                <a:close/>
                <a:moveTo>
                  <a:pt x="2816051" y="1319672"/>
                </a:moveTo>
                <a:cubicBezTo>
                  <a:pt x="2814836" y="1320267"/>
                  <a:pt x="2822498" y="1322291"/>
                  <a:pt x="2844238" y="1326437"/>
                </a:cubicBezTo>
                <a:cubicBezTo>
                  <a:pt x="2905573" y="1340569"/>
                  <a:pt x="3031370" y="1357423"/>
                  <a:pt x="3094911" y="1363501"/>
                </a:cubicBezTo>
                <a:cubicBezTo>
                  <a:pt x="3519579" y="1429607"/>
                  <a:pt x="3887877" y="1490320"/>
                  <a:pt x="4273708" y="1583014"/>
                </a:cubicBezTo>
                <a:cubicBezTo>
                  <a:pt x="4264327" y="1590382"/>
                  <a:pt x="4303272" y="1594107"/>
                  <a:pt x="4298305" y="1585367"/>
                </a:cubicBezTo>
                <a:cubicBezTo>
                  <a:pt x="4305478" y="1586054"/>
                  <a:pt x="4323927" y="1587818"/>
                  <a:pt x="4322823" y="1591845"/>
                </a:cubicBezTo>
                <a:cubicBezTo>
                  <a:pt x="4404734" y="1603813"/>
                  <a:pt x="4532716" y="1658757"/>
                  <a:pt x="4630685" y="1681214"/>
                </a:cubicBezTo>
                <a:cubicBezTo>
                  <a:pt x="4385711" y="1623344"/>
                  <a:pt x="4670079" y="1706333"/>
                  <a:pt x="4669630" y="1684939"/>
                </a:cubicBezTo>
                <a:cubicBezTo>
                  <a:pt x="4669630" y="1684939"/>
                  <a:pt x="4585063" y="1659631"/>
                  <a:pt x="4572843" y="1654330"/>
                </a:cubicBezTo>
                <a:cubicBezTo>
                  <a:pt x="4099079" y="1506391"/>
                  <a:pt x="3542544" y="1418718"/>
                  <a:pt x="2926227" y="1334279"/>
                </a:cubicBezTo>
                <a:cubicBezTo>
                  <a:pt x="2903227" y="1328980"/>
                  <a:pt x="2819694" y="1317890"/>
                  <a:pt x="2816051" y="1319672"/>
                </a:cubicBezTo>
                <a:close/>
                <a:moveTo>
                  <a:pt x="2595758" y="1399767"/>
                </a:moveTo>
                <a:cubicBezTo>
                  <a:pt x="2592502" y="1402652"/>
                  <a:pt x="2647993" y="1410285"/>
                  <a:pt x="2657986" y="1411240"/>
                </a:cubicBezTo>
                <a:cubicBezTo>
                  <a:pt x="3256383" y="1511183"/>
                  <a:pt x="3875169" y="1582771"/>
                  <a:pt x="4383936" y="1725794"/>
                </a:cubicBezTo>
                <a:cubicBezTo>
                  <a:pt x="4527631" y="1773288"/>
                  <a:pt x="4663891" y="1824890"/>
                  <a:pt x="4798022" y="1880422"/>
                </a:cubicBezTo>
                <a:cubicBezTo>
                  <a:pt x="4789666" y="1887888"/>
                  <a:pt x="4890290" y="1923685"/>
                  <a:pt x="4891394" y="1919658"/>
                </a:cubicBezTo>
                <a:cubicBezTo>
                  <a:pt x="4893784" y="1910933"/>
                  <a:pt x="4822540" y="1886900"/>
                  <a:pt x="4798022" y="1880422"/>
                </a:cubicBezTo>
                <a:cubicBezTo>
                  <a:pt x="4691797" y="1815163"/>
                  <a:pt x="4542136" y="1766410"/>
                  <a:pt x="4383936" y="1725794"/>
                </a:cubicBezTo>
                <a:cubicBezTo>
                  <a:pt x="4295610" y="1691174"/>
                  <a:pt x="4094443" y="1642315"/>
                  <a:pt x="3970669" y="1618078"/>
                </a:cubicBezTo>
                <a:cubicBezTo>
                  <a:pt x="3612013" y="1545201"/>
                  <a:pt x="3226553" y="1478025"/>
                  <a:pt x="2829139" y="1427612"/>
                </a:cubicBezTo>
                <a:cubicBezTo>
                  <a:pt x="2765597" y="1421534"/>
                  <a:pt x="2692147" y="1405555"/>
                  <a:pt x="2622456" y="1398888"/>
                </a:cubicBezTo>
                <a:cubicBezTo>
                  <a:pt x="2604455" y="1398371"/>
                  <a:pt x="2596843" y="1398806"/>
                  <a:pt x="2595758" y="1399767"/>
                </a:cubicBezTo>
                <a:close/>
                <a:moveTo>
                  <a:pt x="2668930" y="1349699"/>
                </a:moveTo>
                <a:cubicBezTo>
                  <a:pt x="2658827" y="1353468"/>
                  <a:pt x="2652855" y="1357029"/>
                  <a:pt x="2652304" y="1359042"/>
                </a:cubicBezTo>
                <a:cubicBezTo>
                  <a:pt x="2648810" y="1371794"/>
                  <a:pt x="2723285" y="1387871"/>
                  <a:pt x="2681685" y="1370806"/>
                </a:cubicBezTo>
                <a:cubicBezTo>
                  <a:pt x="2753953" y="1394938"/>
                  <a:pt x="2830896" y="1398166"/>
                  <a:pt x="2905634" y="1409447"/>
                </a:cubicBezTo>
                <a:cubicBezTo>
                  <a:pt x="3217643" y="1460643"/>
                  <a:pt x="3725246" y="1538815"/>
                  <a:pt x="4038808" y="1607378"/>
                </a:cubicBezTo>
                <a:cubicBezTo>
                  <a:pt x="4092969" y="1620824"/>
                  <a:pt x="4160191" y="1640340"/>
                  <a:pt x="4199215" y="1639940"/>
                </a:cubicBezTo>
                <a:cubicBezTo>
                  <a:pt x="4193066" y="1639353"/>
                  <a:pt x="4227227" y="1633667"/>
                  <a:pt x="4233376" y="1634255"/>
                </a:cubicBezTo>
                <a:cubicBezTo>
                  <a:pt x="4265147" y="1637294"/>
                  <a:pt x="4288379" y="1648469"/>
                  <a:pt x="4319046" y="1655535"/>
                </a:cubicBezTo>
                <a:cubicBezTo>
                  <a:pt x="4349714" y="1662601"/>
                  <a:pt x="4381485" y="1665640"/>
                  <a:pt x="4412153" y="1672707"/>
                </a:cubicBezTo>
                <a:cubicBezTo>
                  <a:pt x="4509018" y="1699191"/>
                  <a:pt x="4625804" y="1748931"/>
                  <a:pt x="4738833" y="1789358"/>
                </a:cubicBezTo>
                <a:cubicBezTo>
                  <a:pt x="4815122" y="1818006"/>
                  <a:pt x="4897483" y="1851367"/>
                  <a:pt x="4957980" y="1891591"/>
                </a:cubicBezTo>
                <a:cubicBezTo>
                  <a:pt x="4969175" y="1896794"/>
                  <a:pt x="5017374" y="1935842"/>
                  <a:pt x="5019765" y="1927117"/>
                </a:cubicBezTo>
                <a:cubicBezTo>
                  <a:pt x="5025465" y="1906311"/>
                  <a:pt x="4858089" y="1826249"/>
                  <a:pt x="4835698" y="1815842"/>
                </a:cubicBezTo>
                <a:cubicBezTo>
                  <a:pt x="4643803" y="1729302"/>
                  <a:pt x="4430600" y="1674471"/>
                  <a:pt x="4207305" y="1610410"/>
                </a:cubicBezTo>
                <a:cubicBezTo>
                  <a:pt x="4158268" y="1597455"/>
                  <a:pt x="4108049" y="1592651"/>
                  <a:pt x="4066449" y="1575586"/>
                </a:cubicBezTo>
                <a:cubicBezTo>
                  <a:pt x="4055253" y="1570382"/>
                  <a:pt x="4037988" y="1560466"/>
                  <a:pt x="4026977" y="1554592"/>
                </a:cubicBezTo>
                <a:cubicBezTo>
                  <a:pt x="3929927" y="1528779"/>
                  <a:pt x="3815142" y="1517799"/>
                  <a:pt x="3711024" y="1494753"/>
                </a:cubicBezTo>
                <a:cubicBezTo>
                  <a:pt x="3387898" y="1434229"/>
                  <a:pt x="3040808" y="1392073"/>
                  <a:pt x="2717603" y="1335673"/>
                </a:cubicBezTo>
                <a:cubicBezTo>
                  <a:pt x="2711454" y="1335085"/>
                  <a:pt x="2710351" y="1339112"/>
                  <a:pt x="2710351" y="1339112"/>
                </a:cubicBezTo>
                <a:cubicBezTo>
                  <a:pt x="2693270" y="1341955"/>
                  <a:pt x="2679034" y="1345931"/>
                  <a:pt x="2668930" y="1349699"/>
                </a:cubicBezTo>
                <a:close/>
                <a:moveTo>
                  <a:pt x="4023722" y="680662"/>
                </a:moveTo>
                <a:cubicBezTo>
                  <a:pt x="4019217" y="681748"/>
                  <a:pt x="4013942" y="684687"/>
                  <a:pt x="4009167" y="690601"/>
                </a:cubicBezTo>
                <a:cubicBezTo>
                  <a:pt x="4009167" y="690601"/>
                  <a:pt x="4003018" y="690013"/>
                  <a:pt x="4001914" y="694040"/>
                </a:cubicBezTo>
                <a:cubicBezTo>
                  <a:pt x="4008063" y="694628"/>
                  <a:pt x="4009167" y="690601"/>
                  <a:pt x="4009167" y="690601"/>
                </a:cubicBezTo>
                <a:cubicBezTo>
                  <a:pt x="4043815" y="690817"/>
                  <a:pt x="4037235" y="677402"/>
                  <a:pt x="4023722" y="680662"/>
                </a:cubicBezTo>
                <a:close/>
                <a:moveTo>
                  <a:pt x="4094162" y="549278"/>
                </a:moveTo>
                <a:cubicBezTo>
                  <a:pt x="4101414" y="545839"/>
                  <a:pt x="4101414" y="545839"/>
                  <a:pt x="4107563" y="546427"/>
                </a:cubicBezTo>
                <a:cubicBezTo>
                  <a:pt x="4106460" y="550454"/>
                  <a:pt x="4106460" y="550454"/>
                  <a:pt x="4094162" y="549278"/>
                </a:cubicBezTo>
                <a:close/>
                <a:moveTo>
                  <a:pt x="4082649" y="552912"/>
                </a:moveTo>
                <a:cubicBezTo>
                  <a:pt x="4084347" y="552471"/>
                  <a:pt x="4085884" y="552619"/>
                  <a:pt x="4085884" y="552619"/>
                </a:cubicBezTo>
                <a:cubicBezTo>
                  <a:pt x="4084597" y="557317"/>
                  <a:pt x="4084597" y="557317"/>
                  <a:pt x="4078448" y="556728"/>
                </a:cubicBezTo>
                <a:cubicBezTo>
                  <a:pt x="4079091" y="554379"/>
                  <a:pt x="4080951" y="553352"/>
                  <a:pt x="4082649" y="552912"/>
                </a:cubicBezTo>
                <a:close/>
                <a:moveTo>
                  <a:pt x="4090437" y="549438"/>
                </a:moveTo>
                <a:cubicBezTo>
                  <a:pt x="4092368" y="549106"/>
                  <a:pt x="4094162" y="549278"/>
                  <a:pt x="4094162" y="549278"/>
                </a:cubicBezTo>
                <a:cubicBezTo>
                  <a:pt x="4093059" y="553305"/>
                  <a:pt x="4093059" y="553305"/>
                  <a:pt x="4085884" y="552619"/>
                </a:cubicBezTo>
                <a:cubicBezTo>
                  <a:pt x="4086436" y="550605"/>
                  <a:pt x="4088506" y="549770"/>
                  <a:pt x="4090437" y="549438"/>
                </a:cubicBezTo>
                <a:close/>
                <a:moveTo>
                  <a:pt x="4255890" y="469532"/>
                </a:moveTo>
                <a:cubicBezTo>
                  <a:pt x="4259378" y="468316"/>
                  <a:pt x="4262729" y="467603"/>
                  <a:pt x="4265803" y="467897"/>
                </a:cubicBezTo>
                <a:cubicBezTo>
                  <a:pt x="4264700" y="471924"/>
                  <a:pt x="4257447" y="475363"/>
                  <a:pt x="4245149" y="474186"/>
                </a:cubicBezTo>
                <a:cubicBezTo>
                  <a:pt x="4248775" y="472468"/>
                  <a:pt x="4252401" y="470748"/>
                  <a:pt x="4255890" y="469532"/>
                </a:cubicBezTo>
                <a:close/>
                <a:moveTo>
                  <a:pt x="3932985" y="399558"/>
                </a:moveTo>
                <a:cubicBezTo>
                  <a:pt x="3934030" y="398625"/>
                  <a:pt x="3935843" y="397766"/>
                  <a:pt x="3938918" y="398060"/>
                </a:cubicBezTo>
                <a:cubicBezTo>
                  <a:pt x="3937815" y="402086"/>
                  <a:pt x="3931666" y="401498"/>
                  <a:pt x="3931666" y="401498"/>
                </a:cubicBezTo>
                <a:cubicBezTo>
                  <a:pt x="3931666" y="401498"/>
                  <a:pt x="3931941" y="400492"/>
                  <a:pt x="3932985" y="399558"/>
                </a:cubicBezTo>
                <a:close/>
                <a:moveTo>
                  <a:pt x="3939744" y="395042"/>
                </a:moveTo>
                <a:lnTo>
                  <a:pt x="3939409" y="396266"/>
                </a:lnTo>
                <a:lnTo>
                  <a:pt x="3938918" y="398060"/>
                </a:lnTo>
                <a:close/>
                <a:moveTo>
                  <a:pt x="3940391" y="392680"/>
                </a:moveTo>
                <a:lnTo>
                  <a:pt x="3940228" y="393278"/>
                </a:lnTo>
                <a:lnTo>
                  <a:pt x="3939744" y="395042"/>
                </a:lnTo>
                <a:close/>
                <a:moveTo>
                  <a:pt x="3920767" y="400972"/>
                </a:moveTo>
                <a:cubicBezTo>
                  <a:pt x="3922442" y="400616"/>
                  <a:pt x="3925516" y="400910"/>
                  <a:pt x="3931666" y="401498"/>
                </a:cubicBezTo>
                <a:cubicBezTo>
                  <a:pt x="3924413" y="404937"/>
                  <a:pt x="3924413" y="404937"/>
                  <a:pt x="3918264" y="404349"/>
                </a:cubicBezTo>
                <a:cubicBezTo>
                  <a:pt x="3918816" y="402335"/>
                  <a:pt x="3919091" y="401328"/>
                  <a:pt x="3920767" y="400972"/>
                </a:cubicBezTo>
                <a:close/>
                <a:moveTo>
                  <a:pt x="3903134" y="405828"/>
                </a:moveTo>
                <a:cubicBezTo>
                  <a:pt x="3906925" y="404469"/>
                  <a:pt x="3912115" y="403761"/>
                  <a:pt x="3918264" y="404349"/>
                </a:cubicBezTo>
                <a:cubicBezTo>
                  <a:pt x="3910828" y="408458"/>
                  <a:pt x="3903575" y="411897"/>
                  <a:pt x="3896400" y="411211"/>
                </a:cubicBezTo>
                <a:cubicBezTo>
                  <a:pt x="3896952" y="409197"/>
                  <a:pt x="3899343" y="407188"/>
                  <a:pt x="3903134" y="405828"/>
                </a:cubicBezTo>
                <a:close/>
                <a:moveTo>
                  <a:pt x="3881876" y="412404"/>
                </a:moveTo>
                <a:cubicBezTo>
                  <a:pt x="3885364" y="411188"/>
                  <a:pt x="3890252" y="410623"/>
                  <a:pt x="3896400" y="411211"/>
                </a:cubicBezTo>
                <a:cubicBezTo>
                  <a:pt x="3889148" y="414649"/>
                  <a:pt x="3881896" y="418088"/>
                  <a:pt x="3875746" y="417500"/>
                </a:cubicBezTo>
                <a:cubicBezTo>
                  <a:pt x="3876298" y="415486"/>
                  <a:pt x="3878387" y="413620"/>
                  <a:pt x="3881876" y="412404"/>
                </a:cubicBezTo>
                <a:close/>
                <a:moveTo>
                  <a:pt x="3921714" y="385997"/>
                </a:moveTo>
                <a:cubicBezTo>
                  <a:pt x="3925225" y="384697"/>
                  <a:pt x="3930113" y="384131"/>
                  <a:pt x="3936262" y="384720"/>
                </a:cubicBezTo>
                <a:cubicBezTo>
                  <a:pt x="3929010" y="388158"/>
                  <a:pt x="3921574" y="392268"/>
                  <a:pt x="3915424" y="391680"/>
                </a:cubicBezTo>
                <a:cubicBezTo>
                  <a:pt x="3916068" y="389331"/>
                  <a:pt x="3918203" y="387296"/>
                  <a:pt x="3921714" y="385997"/>
                </a:cubicBezTo>
                <a:close/>
                <a:moveTo>
                  <a:pt x="3900002" y="392787"/>
                </a:moveTo>
                <a:cubicBezTo>
                  <a:pt x="3903619" y="391584"/>
                  <a:pt x="3908762" y="391043"/>
                  <a:pt x="3915424" y="391680"/>
                </a:cubicBezTo>
                <a:cubicBezTo>
                  <a:pt x="3908171" y="395118"/>
                  <a:pt x="3899894" y="398459"/>
                  <a:pt x="3893745" y="397871"/>
                </a:cubicBezTo>
                <a:cubicBezTo>
                  <a:pt x="3894297" y="395858"/>
                  <a:pt x="3896386" y="393991"/>
                  <a:pt x="3900002" y="392787"/>
                </a:cubicBezTo>
                <a:close/>
                <a:moveTo>
                  <a:pt x="3879197" y="399148"/>
                </a:moveTo>
                <a:cubicBezTo>
                  <a:pt x="3882708" y="397848"/>
                  <a:pt x="3887596" y="397283"/>
                  <a:pt x="3893745" y="397871"/>
                </a:cubicBezTo>
                <a:cubicBezTo>
                  <a:pt x="3886493" y="401309"/>
                  <a:pt x="3879056" y="405419"/>
                  <a:pt x="3872907" y="404831"/>
                </a:cubicBezTo>
                <a:cubicBezTo>
                  <a:pt x="3873551" y="402482"/>
                  <a:pt x="3875686" y="400448"/>
                  <a:pt x="3879197" y="399148"/>
                </a:cubicBezTo>
                <a:close/>
                <a:moveTo>
                  <a:pt x="3180732" y="620309"/>
                </a:moveTo>
                <a:cubicBezTo>
                  <a:pt x="3186881" y="620897"/>
                  <a:pt x="3186881" y="620897"/>
                  <a:pt x="3179628" y="624335"/>
                </a:cubicBezTo>
                <a:close/>
                <a:moveTo>
                  <a:pt x="3073385" y="655114"/>
                </a:moveTo>
                <a:lnTo>
                  <a:pt x="3072778" y="657332"/>
                </a:lnTo>
                <a:lnTo>
                  <a:pt x="3072622" y="657898"/>
                </a:lnTo>
                <a:close/>
                <a:moveTo>
                  <a:pt x="3074019" y="652802"/>
                </a:moveTo>
                <a:lnTo>
                  <a:pt x="3073385" y="655114"/>
                </a:lnTo>
                <a:lnTo>
                  <a:pt x="3073553" y="654501"/>
                </a:lnTo>
                <a:close/>
                <a:moveTo>
                  <a:pt x="3081836" y="647782"/>
                </a:moveTo>
                <a:cubicBezTo>
                  <a:pt x="3083800" y="646850"/>
                  <a:pt x="3085594" y="647022"/>
                  <a:pt x="3088629" y="649378"/>
                </a:cubicBezTo>
                <a:cubicBezTo>
                  <a:pt x="3088629" y="649378"/>
                  <a:pt x="3087342" y="654076"/>
                  <a:pt x="3074019" y="652802"/>
                </a:cubicBezTo>
                <a:cubicBezTo>
                  <a:pt x="3077737" y="650747"/>
                  <a:pt x="3079872" y="648713"/>
                  <a:pt x="3081836" y="647782"/>
                </a:cubicBezTo>
                <a:close/>
                <a:moveTo>
                  <a:pt x="3547664" y="416334"/>
                </a:moveTo>
                <a:cubicBezTo>
                  <a:pt x="3545197" y="416701"/>
                  <a:pt x="3543338" y="417728"/>
                  <a:pt x="3542694" y="420077"/>
                </a:cubicBezTo>
                <a:cubicBezTo>
                  <a:pt x="3548843" y="420665"/>
                  <a:pt x="3554993" y="421254"/>
                  <a:pt x="3556280" y="416556"/>
                </a:cubicBezTo>
                <a:cubicBezTo>
                  <a:pt x="3562429" y="417144"/>
                  <a:pt x="3568578" y="417732"/>
                  <a:pt x="3569681" y="413705"/>
                </a:cubicBezTo>
                <a:cubicBezTo>
                  <a:pt x="3563532" y="413117"/>
                  <a:pt x="3557383" y="412529"/>
                  <a:pt x="3556280" y="416556"/>
                </a:cubicBezTo>
                <a:cubicBezTo>
                  <a:pt x="3553205" y="416261"/>
                  <a:pt x="3550130" y="415967"/>
                  <a:pt x="3547664" y="416334"/>
                </a:cubicBezTo>
                <a:close/>
                <a:moveTo>
                  <a:pt x="2841885" y="715052"/>
                </a:moveTo>
                <a:cubicBezTo>
                  <a:pt x="2832679" y="718906"/>
                  <a:pt x="2837547" y="719372"/>
                  <a:pt x="2876306" y="710338"/>
                </a:cubicBezTo>
                <a:cubicBezTo>
                  <a:pt x="2917536" y="701885"/>
                  <a:pt x="3001467" y="679609"/>
                  <a:pt x="3042697" y="671156"/>
                </a:cubicBezTo>
                <a:cubicBezTo>
                  <a:pt x="3057307" y="667733"/>
                  <a:pt x="3132699" y="653594"/>
                  <a:pt x="3088629" y="649378"/>
                </a:cubicBezTo>
                <a:cubicBezTo>
                  <a:pt x="3146754" y="625323"/>
                  <a:pt x="3069157" y="647516"/>
                  <a:pt x="3041145" y="653790"/>
                </a:cubicBezTo>
                <a:cubicBezTo>
                  <a:pt x="2978052" y="669105"/>
                  <a:pt x="2962443" y="680009"/>
                  <a:pt x="2891914" y="699434"/>
                </a:cubicBezTo>
                <a:cubicBezTo>
                  <a:pt x="2874374" y="703955"/>
                  <a:pt x="2851092" y="711198"/>
                  <a:pt x="2841885" y="715052"/>
                </a:cubicBezTo>
                <a:close/>
                <a:moveTo>
                  <a:pt x="327975" y="1713543"/>
                </a:moveTo>
                <a:cubicBezTo>
                  <a:pt x="329288" y="1714153"/>
                  <a:pt x="334072" y="1715543"/>
                  <a:pt x="340397" y="1717338"/>
                </a:cubicBezTo>
                <a:lnTo>
                  <a:pt x="350181" y="1720150"/>
                </a:lnTo>
                <a:lnTo>
                  <a:pt x="348537" y="1720306"/>
                </a:lnTo>
                <a:cubicBezTo>
                  <a:pt x="339062" y="1718654"/>
                  <a:pt x="324035" y="1711710"/>
                  <a:pt x="327975" y="1713543"/>
                </a:cubicBezTo>
                <a:close/>
                <a:moveTo>
                  <a:pt x="334231" y="1705428"/>
                </a:moveTo>
                <a:cubicBezTo>
                  <a:pt x="334143" y="1705457"/>
                  <a:pt x="337324" y="1704864"/>
                  <a:pt x="343407" y="1703719"/>
                </a:cubicBezTo>
                <a:lnTo>
                  <a:pt x="356030" y="1701335"/>
                </a:lnTo>
                <a:lnTo>
                  <a:pt x="356042" y="1701386"/>
                </a:lnTo>
                <a:close/>
                <a:moveTo>
                  <a:pt x="326273" y="1571352"/>
                </a:moveTo>
                <a:cubicBezTo>
                  <a:pt x="325435" y="1571530"/>
                  <a:pt x="327240" y="1571149"/>
                  <a:pt x="331361" y="1570280"/>
                </a:cubicBezTo>
                <a:lnTo>
                  <a:pt x="337814" y="1568919"/>
                </a:lnTo>
                <a:lnTo>
                  <a:pt x="338127" y="1569879"/>
                </a:lnTo>
                <a:cubicBezTo>
                  <a:pt x="338492" y="1570442"/>
                  <a:pt x="336561" y="1570270"/>
                  <a:pt x="326273" y="1571352"/>
                </a:cubicBezTo>
                <a:close/>
                <a:moveTo>
                  <a:pt x="1687128" y="977924"/>
                </a:moveTo>
                <a:cubicBezTo>
                  <a:pt x="1685974" y="978717"/>
                  <a:pt x="1685826" y="979736"/>
                  <a:pt x="1687344" y="980915"/>
                </a:cubicBezTo>
                <a:lnTo>
                  <a:pt x="1706895" y="978652"/>
                </a:lnTo>
                <a:cubicBezTo>
                  <a:pt x="1703110" y="975191"/>
                  <a:pt x="1690590" y="975543"/>
                  <a:pt x="1687128" y="977924"/>
                </a:cubicBezTo>
                <a:close/>
                <a:moveTo>
                  <a:pt x="3755746" y="68544"/>
                </a:moveTo>
                <a:cubicBezTo>
                  <a:pt x="3755746" y="68544"/>
                  <a:pt x="3761896" y="69133"/>
                  <a:pt x="3754459" y="73242"/>
                </a:cubicBezTo>
                <a:close/>
                <a:moveTo>
                  <a:pt x="3742161" y="72066"/>
                </a:moveTo>
                <a:lnTo>
                  <a:pt x="3754459" y="73242"/>
                </a:lnTo>
                <a:cubicBezTo>
                  <a:pt x="3754459" y="73242"/>
                  <a:pt x="3747207" y="76681"/>
                  <a:pt x="3741058" y="76093"/>
                </a:cubicBezTo>
                <a:close/>
                <a:moveTo>
                  <a:pt x="3735953" y="74571"/>
                </a:moveTo>
                <a:cubicBezTo>
                  <a:pt x="3736997" y="73638"/>
                  <a:pt x="3738534" y="73785"/>
                  <a:pt x="3741058" y="76093"/>
                </a:cubicBezTo>
                <a:cubicBezTo>
                  <a:pt x="3741058" y="76093"/>
                  <a:pt x="3739954" y="80120"/>
                  <a:pt x="3733805" y="79531"/>
                </a:cubicBezTo>
                <a:cubicBezTo>
                  <a:pt x="3734356" y="77518"/>
                  <a:pt x="3734908" y="75505"/>
                  <a:pt x="3735953" y="74571"/>
                </a:cubicBezTo>
                <a:close/>
                <a:moveTo>
                  <a:pt x="3724729" y="77630"/>
                </a:moveTo>
                <a:cubicBezTo>
                  <a:pt x="3727439" y="76856"/>
                  <a:pt x="3730770" y="77175"/>
                  <a:pt x="3733805" y="79531"/>
                </a:cubicBezTo>
                <a:cubicBezTo>
                  <a:pt x="3733805" y="79531"/>
                  <a:pt x="3725528" y="82872"/>
                  <a:pt x="3719379" y="82284"/>
                </a:cubicBezTo>
                <a:cubicBezTo>
                  <a:pt x="3719930" y="80270"/>
                  <a:pt x="3722019" y="78404"/>
                  <a:pt x="3724729" y="77630"/>
                </a:cubicBezTo>
                <a:close/>
                <a:moveTo>
                  <a:pt x="3692654" y="83860"/>
                </a:moveTo>
                <a:cubicBezTo>
                  <a:pt x="3705977" y="85134"/>
                  <a:pt x="3708183" y="77080"/>
                  <a:pt x="3719379" y="82284"/>
                </a:cubicBezTo>
                <a:cubicBezTo>
                  <a:pt x="3710839" y="90420"/>
                  <a:pt x="3698541" y="89244"/>
                  <a:pt x="3684114" y="91996"/>
                </a:cubicBezTo>
                <a:cubicBezTo>
                  <a:pt x="3685217" y="87969"/>
                  <a:pt x="3691367" y="88558"/>
                  <a:pt x="3692654" y="83860"/>
                </a:cubicBezTo>
                <a:close/>
                <a:moveTo>
                  <a:pt x="3643987" y="96423"/>
                </a:moveTo>
                <a:cubicBezTo>
                  <a:pt x="3650137" y="97011"/>
                  <a:pt x="3657389" y="93572"/>
                  <a:pt x="3657389" y="93572"/>
                </a:cubicBezTo>
                <a:cubicBezTo>
                  <a:pt x="3670712" y="94847"/>
                  <a:pt x="3672919" y="86793"/>
                  <a:pt x="3684114" y="91996"/>
                </a:cubicBezTo>
                <a:cubicBezTo>
                  <a:pt x="3675758" y="99462"/>
                  <a:pt x="3655182" y="101626"/>
                  <a:pt x="3635632" y="103888"/>
                </a:cubicBezTo>
                <a:cubicBezTo>
                  <a:pt x="3636735" y="99861"/>
                  <a:pt x="3642884" y="100449"/>
                  <a:pt x="3643987" y="96423"/>
                </a:cubicBezTo>
                <a:close/>
                <a:moveTo>
                  <a:pt x="1058103" y="1190774"/>
                </a:moveTo>
                <a:lnTo>
                  <a:pt x="1082465" y="1185165"/>
                </a:lnTo>
                <a:cubicBezTo>
                  <a:pt x="1109431" y="1178973"/>
                  <a:pt x="1134949" y="1173137"/>
                  <a:pt x="1158528" y="1167785"/>
                </a:cubicBezTo>
                <a:lnTo>
                  <a:pt x="1169885" y="1165235"/>
                </a:lnTo>
                <a:lnTo>
                  <a:pt x="1107018" y="1181785"/>
                </a:lnTo>
                <a:lnTo>
                  <a:pt x="1099027" y="1183294"/>
                </a:lnTo>
                <a:close/>
                <a:moveTo>
                  <a:pt x="505677" y="1342340"/>
                </a:moveTo>
                <a:cubicBezTo>
                  <a:pt x="507573" y="1341327"/>
                  <a:pt x="789491" y="1265692"/>
                  <a:pt x="1072206" y="1190949"/>
                </a:cubicBezTo>
                <a:lnTo>
                  <a:pt x="1107018" y="1181785"/>
                </a:lnTo>
                <a:lnTo>
                  <a:pt x="1211306" y="1162084"/>
                </a:lnTo>
                <a:cubicBezTo>
                  <a:pt x="1276574" y="1149230"/>
                  <a:pt x="1319058" y="1139372"/>
                  <a:pt x="1317087" y="1135050"/>
                </a:cubicBezTo>
                <a:cubicBezTo>
                  <a:pt x="1316382" y="1133304"/>
                  <a:pt x="1280599" y="1140550"/>
                  <a:pt x="1222961" y="1153312"/>
                </a:cubicBezTo>
                <a:lnTo>
                  <a:pt x="1169885" y="1165235"/>
                </a:lnTo>
                <a:lnTo>
                  <a:pt x="1280029" y="1136239"/>
                </a:lnTo>
                <a:cubicBezTo>
                  <a:pt x="1479276" y="1084055"/>
                  <a:pt x="1639705" y="1042992"/>
                  <a:pt x="1643519" y="1044906"/>
                </a:cubicBezTo>
                <a:cubicBezTo>
                  <a:pt x="1629513" y="1048043"/>
                  <a:pt x="1566091" y="1068962"/>
                  <a:pt x="1505241" y="1089611"/>
                </a:cubicBezTo>
                <a:lnTo>
                  <a:pt x="1490517" y="1094642"/>
                </a:lnTo>
                <a:lnTo>
                  <a:pt x="1440918" y="1108631"/>
                </a:lnTo>
                <a:cubicBezTo>
                  <a:pt x="1378647" y="1125909"/>
                  <a:pt x="1305620" y="1145695"/>
                  <a:pt x="1227082" y="1166752"/>
                </a:cubicBezTo>
                <a:lnTo>
                  <a:pt x="1089079" y="1203508"/>
                </a:lnTo>
                <a:lnTo>
                  <a:pt x="935712" y="1240569"/>
                </a:lnTo>
                <a:cubicBezTo>
                  <a:pt x="716462" y="1293483"/>
                  <a:pt x="499988" y="1345380"/>
                  <a:pt x="505677" y="1342340"/>
                </a:cubicBezTo>
                <a:close/>
                <a:moveTo>
                  <a:pt x="1821055" y="771182"/>
                </a:moveTo>
                <a:cubicBezTo>
                  <a:pt x="1820550" y="771585"/>
                  <a:pt x="1820854" y="771916"/>
                  <a:pt x="1822392" y="772063"/>
                </a:cubicBezTo>
                <a:cubicBezTo>
                  <a:pt x="1822392" y="772063"/>
                  <a:pt x="1834690" y="773239"/>
                  <a:pt x="1835977" y="768542"/>
                </a:cubicBezTo>
                <a:cubicBezTo>
                  <a:pt x="1831365" y="768100"/>
                  <a:pt x="1822570" y="769971"/>
                  <a:pt x="1821055" y="771182"/>
                </a:cubicBezTo>
                <a:close/>
                <a:moveTo>
                  <a:pt x="1774846" y="707596"/>
                </a:moveTo>
                <a:cubicBezTo>
                  <a:pt x="1756848" y="727224"/>
                  <a:pt x="1764549" y="745179"/>
                  <a:pt x="1769595" y="749794"/>
                </a:cubicBezTo>
                <a:cubicBezTo>
                  <a:pt x="1778771" y="789241"/>
                  <a:pt x="1785592" y="691405"/>
                  <a:pt x="1774846" y="707596"/>
                </a:cubicBezTo>
                <a:close/>
                <a:moveTo>
                  <a:pt x="1854226" y="665515"/>
                </a:moveTo>
                <a:cubicBezTo>
                  <a:pt x="1853216" y="665730"/>
                  <a:pt x="1852097" y="666516"/>
                  <a:pt x="1850892" y="668036"/>
                </a:cubicBezTo>
                <a:cubicBezTo>
                  <a:pt x="1842536" y="675502"/>
                  <a:pt x="1839042" y="688253"/>
                  <a:pt x="1851341" y="689430"/>
                </a:cubicBezTo>
                <a:cubicBezTo>
                  <a:pt x="1862999" y="690545"/>
                  <a:pt x="1861294" y="664017"/>
                  <a:pt x="1854226" y="665515"/>
                </a:cubicBezTo>
                <a:close/>
                <a:moveTo>
                  <a:pt x="2625857" y="306806"/>
                </a:moveTo>
                <a:cubicBezTo>
                  <a:pt x="2628324" y="306439"/>
                  <a:pt x="2631399" y="306733"/>
                  <a:pt x="2634473" y="307027"/>
                </a:cubicBezTo>
                <a:cubicBezTo>
                  <a:pt x="2633186" y="311725"/>
                  <a:pt x="2627037" y="311137"/>
                  <a:pt x="2620887" y="310549"/>
                </a:cubicBezTo>
                <a:cubicBezTo>
                  <a:pt x="2621531" y="308200"/>
                  <a:pt x="2623390" y="307172"/>
                  <a:pt x="2625857" y="306806"/>
                </a:cubicBezTo>
                <a:close/>
                <a:moveTo>
                  <a:pt x="2605465" y="311656"/>
                </a:moveTo>
                <a:cubicBezTo>
                  <a:pt x="2609082" y="310453"/>
                  <a:pt x="2614226" y="309912"/>
                  <a:pt x="2620887" y="310549"/>
                </a:cubicBezTo>
                <a:cubicBezTo>
                  <a:pt x="2619784" y="314576"/>
                  <a:pt x="2611507" y="317916"/>
                  <a:pt x="2599209" y="316740"/>
                </a:cubicBezTo>
                <a:cubicBezTo>
                  <a:pt x="2599760" y="314726"/>
                  <a:pt x="2601849" y="312860"/>
                  <a:pt x="2605465" y="311656"/>
                </a:cubicBezTo>
                <a:close/>
                <a:moveTo>
                  <a:pt x="2590103" y="316385"/>
                </a:moveTo>
                <a:cubicBezTo>
                  <a:pt x="2592803" y="316127"/>
                  <a:pt x="2596134" y="316446"/>
                  <a:pt x="2599209" y="316740"/>
                </a:cubicBezTo>
                <a:cubicBezTo>
                  <a:pt x="2598105" y="320767"/>
                  <a:pt x="2591956" y="320178"/>
                  <a:pt x="2584782" y="319492"/>
                </a:cubicBezTo>
                <a:cubicBezTo>
                  <a:pt x="2585334" y="317479"/>
                  <a:pt x="2587403" y="316644"/>
                  <a:pt x="2590103" y="316385"/>
                </a:cubicBezTo>
                <a:close/>
                <a:moveTo>
                  <a:pt x="2566124" y="320893"/>
                </a:moveTo>
                <a:cubicBezTo>
                  <a:pt x="2572207" y="319323"/>
                  <a:pt x="2578633" y="318904"/>
                  <a:pt x="2584782" y="319492"/>
                </a:cubicBezTo>
                <a:cubicBezTo>
                  <a:pt x="2576242" y="327629"/>
                  <a:pt x="2562841" y="330479"/>
                  <a:pt x="2549517" y="329205"/>
                </a:cubicBezTo>
                <a:cubicBezTo>
                  <a:pt x="2554300" y="325185"/>
                  <a:pt x="2560041" y="322463"/>
                  <a:pt x="2566124" y="320893"/>
                </a:cubicBezTo>
                <a:close/>
                <a:moveTo>
                  <a:pt x="1879509" y="590215"/>
                </a:moveTo>
                <a:cubicBezTo>
                  <a:pt x="1878846" y="590473"/>
                  <a:pt x="1878186" y="591444"/>
                  <a:pt x="1877635" y="593457"/>
                </a:cubicBezTo>
                <a:cubicBezTo>
                  <a:pt x="1870382" y="596896"/>
                  <a:pt x="1874141" y="606209"/>
                  <a:pt x="1882681" y="598072"/>
                </a:cubicBezTo>
                <a:cubicBezTo>
                  <a:pt x="1883508" y="595052"/>
                  <a:pt x="1881497" y="589436"/>
                  <a:pt x="1879509" y="590215"/>
                </a:cubicBezTo>
                <a:close/>
                <a:moveTo>
                  <a:pt x="2101562" y="444073"/>
                </a:moveTo>
                <a:cubicBezTo>
                  <a:pt x="2152884" y="444850"/>
                  <a:pt x="2085849" y="451523"/>
                  <a:pt x="2081436" y="467631"/>
                </a:cubicBezTo>
                <a:cubicBezTo>
                  <a:pt x="2085116" y="481068"/>
                  <a:pt x="2096966" y="460851"/>
                  <a:pt x="2103115" y="461439"/>
                </a:cubicBezTo>
                <a:cubicBezTo>
                  <a:pt x="2109264" y="462028"/>
                  <a:pt x="2127633" y="467917"/>
                  <a:pt x="2113207" y="470669"/>
                </a:cubicBezTo>
                <a:cubicBezTo>
                  <a:pt x="2141034" y="465067"/>
                  <a:pt x="2157930" y="449465"/>
                  <a:pt x="2180712" y="439247"/>
                </a:cubicBezTo>
                <a:cubicBezTo>
                  <a:pt x="2283666" y="397441"/>
                  <a:pt x="2433999" y="347770"/>
                  <a:pt x="2549517" y="329205"/>
                </a:cubicBezTo>
                <a:cubicBezTo>
                  <a:pt x="2548414" y="333232"/>
                  <a:pt x="2542265" y="332643"/>
                  <a:pt x="2541162" y="336670"/>
                </a:cubicBezTo>
                <a:cubicBezTo>
                  <a:pt x="2780209" y="274135"/>
                  <a:pt x="3056074" y="219254"/>
                  <a:pt x="3299984" y="162004"/>
                </a:cubicBezTo>
                <a:cubicBezTo>
                  <a:pt x="3451869" y="129700"/>
                  <a:pt x="3606067" y="92795"/>
                  <a:pt x="3759056" y="56464"/>
                </a:cubicBezTo>
                <a:cubicBezTo>
                  <a:pt x="3766309" y="53025"/>
                  <a:pt x="3879092" y="25245"/>
                  <a:pt x="3842909" y="38313"/>
                </a:cubicBezTo>
                <a:cubicBezTo>
                  <a:pt x="3814896" y="44587"/>
                  <a:pt x="3771276" y="61765"/>
                  <a:pt x="3755746" y="68544"/>
                </a:cubicBezTo>
                <a:cubicBezTo>
                  <a:pt x="3750700" y="63930"/>
                  <a:pt x="3743448" y="67368"/>
                  <a:pt x="3742161" y="72066"/>
                </a:cubicBezTo>
                <a:cubicBezTo>
                  <a:pt x="3722688" y="70203"/>
                  <a:pt x="3703138" y="72465"/>
                  <a:pt x="3692654" y="83860"/>
                </a:cubicBezTo>
                <a:cubicBezTo>
                  <a:pt x="3680355" y="82683"/>
                  <a:pt x="3665744" y="86107"/>
                  <a:pt x="3657389" y="93572"/>
                </a:cubicBezTo>
                <a:cubicBezTo>
                  <a:pt x="3652343" y="88957"/>
                  <a:pt x="3645090" y="92396"/>
                  <a:pt x="3643987" y="96423"/>
                </a:cubicBezTo>
                <a:cubicBezTo>
                  <a:pt x="3611113" y="97410"/>
                  <a:pt x="3575849" y="107123"/>
                  <a:pt x="3545630" y="121450"/>
                </a:cubicBezTo>
                <a:cubicBezTo>
                  <a:pt x="3533332" y="120274"/>
                  <a:pt x="3518905" y="123026"/>
                  <a:pt x="3511652" y="126465"/>
                </a:cubicBezTo>
                <a:cubicBezTo>
                  <a:pt x="3505503" y="125876"/>
                  <a:pt x="3498251" y="129315"/>
                  <a:pt x="3498251" y="129315"/>
                </a:cubicBezTo>
                <a:cubicBezTo>
                  <a:pt x="3503113" y="134602"/>
                  <a:pt x="3510549" y="130492"/>
                  <a:pt x="3511652" y="126465"/>
                </a:cubicBezTo>
                <a:cubicBezTo>
                  <a:pt x="3523951" y="127641"/>
                  <a:pt x="3538378" y="124889"/>
                  <a:pt x="3545630" y="121450"/>
                </a:cubicBezTo>
                <a:cubicBezTo>
                  <a:pt x="3578504" y="120463"/>
                  <a:pt x="3602573" y="105547"/>
                  <a:pt x="3635632" y="103888"/>
                </a:cubicBezTo>
                <a:cubicBezTo>
                  <a:pt x="3605413" y="118216"/>
                  <a:pt x="3593114" y="117039"/>
                  <a:pt x="3556747" y="130779"/>
                </a:cubicBezTo>
                <a:cubicBezTo>
                  <a:pt x="3528735" y="137052"/>
                  <a:pt x="3423309" y="164847"/>
                  <a:pt x="3513205" y="143832"/>
                </a:cubicBezTo>
                <a:cubicBezTo>
                  <a:pt x="3596874" y="126352"/>
                  <a:pt x="3733805" y="79531"/>
                  <a:pt x="3818001" y="79321"/>
                </a:cubicBezTo>
                <a:lnTo>
                  <a:pt x="3802393" y="90225"/>
                </a:lnTo>
                <a:cubicBezTo>
                  <a:pt x="3808542" y="90813"/>
                  <a:pt x="3891186" y="73235"/>
                  <a:pt x="3905612" y="70483"/>
                </a:cubicBezTo>
                <a:cubicBezTo>
                  <a:pt x="3940877" y="60770"/>
                  <a:pt x="3976141" y="51058"/>
                  <a:pt x="4003969" y="45455"/>
                </a:cubicBezTo>
                <a:cubicBezTo>
                  <a:pt x="4067141" y="26015"/>
                  <a:pt x="4165498" y="987"/>
                  <a:pt x="4198373" y="0"/>
                </a:cubicBezTo>
                <a:cubicBezTo>
                  <a:pt x="4198373" y="0"/>
                  <a:pt x="4188730" y="12163"/>
                  <a:pt x="4182580" y="11575"/>
                </a:cubicBezTo>
                <a:cubicBezTo>
                  <a:pt x="4194879" y="12751"/>
                  <a:pt x="4337306" y="-8061"/>
                  <a:pt x="4264570" y="19418"/>
                </a:cubicBezTo>
                <a:cubicBezTo>
                  <a:pt x="4220949" y="36596"/>
                  <a:pt x="4275687" y="28746"/>
                  <a:pt x="4275687" y="28746"/>
                </a:cubicBezTo>
                <a:cubicBezTo>
                  <a:pt x="4255560" y="52303"/>
                  <a:pt x="4177329" y="53774"/>
                  <a:pt x="4131503" y="79005"/>
                </a:cubicBezTo>
                <a:cubicBezTo>
                  <a:pt x="4130400" y="83032"/>
                  <a:pt x="4129112" y="87730"/>
                  <a:pt x="4121859" y="91169"/>
                </a:cubicBezTo>
                <a:cubicBezTo>
                  <a:pt x="4113583" y="94509"/>
                  <a:pt x="4002927" y="118360"/>
                  <a:pt x="4000720" y="126414"/>
                </a:cubicBezTo>
                <a:lnTo>
                  <a:pt x="4084389" y="108935"/>
                </a:lnTo>
                <a:cubicBezTo>
                  <a:pt x="4105227" y="101975"/>
                  <a:pt x="4232516" y="67317"/>
                  <a:pt x="4152606" y="94110"/>
                </a:cubicBezTo>
                <a:cubicBezTo>
                  <a:pt x="4089435" y="113550"/>
                  <a:pt x="4016883" y="140357"/>
                  <a:pt x="3959755" y="156932"/>
                </a:cubicBezTo>
                <a:cubicBezTo>
                  <a:pt x="3904099" y="168137"/>
                  <a:pt x="3985378" y="159383"/>
                  <a:pt x="3986665" y="154685"/>
                </a:cubicBezTo>
                <a:cubicBezTo>
                  <a:pt x="3989320" y="168025"/>
                  <a:pt x="3860928" y="206709"/>
                  <a:pt x="3960205" y="178326"/>
                </a:cubicBezTo>
                <a:cubicBezTo>
                  <a:pt x="3980964" y="175490"/>
                  <a:pt x="4000515" y="173228"/>
                  <a:pt x="4027240" y="171652"/>
                </a:cubicBezTo>
                <a:cubicBezTo>
                  <a:pt x="4062505" y="161940"/>
                  <a:pt x="4037986" y="155462"/>
                  <a:pt x="4070782" y="158599"/>
                </a:cubicBezTo>
                <a:cubicBezTo>
                  <a:pt x="4063608" y="157913"/>
                  <a:pt x="4086839" y="169089"/>
                  <a:pt x="4094276" y="164979"/>
                </a:cubicBezTo>
                <a:cubicBezTo>
                  <a:pt x="4065082" y="179404"/>
                  <a:pt x="3907575" y="228389"/>
                  <a:pt x="3991321" y="206785"/>
                </a:cubicBezTo>
                <a:cubicBezTo>
                  <a:pt x="4026586" y="197072"/>
                  <a:pt x="4053311" y="195497"/>
                  <a:pt x="4076277" y="184608"/>
                </a:cubicBezTo>
                <a:cubicBezTo>
                  <a:pt x="4082426" y="185196"/>
                  <a:pt x="4184094" y="148088"/>
                  <a:pt x="4189140" y="152703"/>
                </a:cubicBezTo>
                <a:cubicBezTo>
                  <a:pt x="4195289" y="153291"/>
                  <a:pt x="4095750" y="186470"/>
                  <a:pt x="4088576" y="185784"/>
                </a:cubicBezTo>
                <a:cubicBezTo>
                  <a:pt x="4015841" y="213263"/>
                  <a:pt x="4100612" y="191756"/>
                  <a:pt x="4135876" y="182044"/>
                </a:cubicBezTo>
                <a:cubicBezTo>
                  <a:pt x="4178394" y="168893"/>
                  <a:pt x="4191795" y="166043"/>
                  <a:pt x="4225956" y="160357"/>
                </a:cubicBezTo>
                <a:cubicBezTo>
                  <a:pt x="4215210" y="176547"/>
                  <a:pt x="4149278" y="179194"/>
                  <a:pt x="4147071" y="187247"/>
                </a:cubicBezTo>
                <a:cubicBezTo>
                  <a:pt x="4150831" y="196560"/>
                  <a:pt x="4220072" y="181833"/>
                  <a:pt x="4234683" y="178410"/>
                </a:cubicBezTo>
                <a:cubicBezTo>
                  <a:pt x="4248085" y="175559"/>
                  <a:pt x="4349752" y="138451"/>
                  <a:pt x="4305028" y="159656"/>
                </a:cubicBezTo>
                <a:cubicBezTo>
                  <a:pt x="4228983" y="199215"/>
                  <a:pt x="4115096" y="231022"/>
                  <a:pt x="4025016" y="252709"/>
                </a:cubicBezTo>
                <a:cubicBezTo>
                  <a:pt x="3988648" y="266449"/>
                  <a:pt x="4032717" y="270664"/>
                  <a:pt x="4035108" y="261939"/>
                </a:cubicBezTo>
                <a:cubicBezTo>
                  <a:pt x="4017109" y="281568"/>
                  <a:pt x="3976983" y="285995"/>
                  <a:pt x="3941718" y="295707"/>
                </a:cubicBezTo>
                <a:cubicBezTo>
                  <a:pt x="3835005" y="328200"/>
                  <a:pt x="3732235" y="369335"/>
                  <a:pt x="3640026" y="394951"/>
                </a:cubicBezTo>
                <a:cubicBezTo>
                  <a:pt x="3633877" y="394363"/>
                  <a:pt x="3627728" y="393775"/>
                  <a:pt x="3626625" y="397802"/>
                </a:cubicBezTo>
                <a:cubicBezTo>
                  <a:pt x="3614327" y="396625"/>
                  <a:pt x="3599901" y="399378"/>
                  <a:pt x="3591360" y="407514"/>
                </a:cubicBezTo>
                <a:cubicBezTo>
                  <a:pt x="3585212" y="406926"/>
                  <a:pt x="3578038" y="406240"/>
                  <a:pt x="3576934" y="410266"/>
                </a:cubicBezTo>
                <a:cubicBezTo>
                  <a:pt x="3584108" y="410953"/>
                  <a:pt x="3590257" y="411541"/>
                  <a:pt x="3591360" y="407514"/>
                </a:cubicBezTo>
                <a:cubicBezTo>
                  <a:pt x="3603659" y="408691"/>
                  <a:pt x="3618085" y="405938"/>
                  <a:pt x="3626625" y="397802"/>
                </a:cubicBezTo>
                <a:cubicBezTo>
                  <a:pt x="3632774" y="398390"/>
                  <a:pt x="3638923" y="398978"/>
                  <a:pt x="3640026" y="394951"/>
                </a:cubicBezTo>
                <a:cubicBezTo>
                  <a:pt x="3751707" y="371198"/>
                  <a:pt x="3919201" y="327990"/>
                  <a:pt x="4041628" y="288046"/>
                </a:cubicBezTo>
                <a:cubicBezTo>
                  <a:pt x="4069456" y="282443"/>
                  <a:pt x="4220892" y="228745"/>
                  <a:pt x="4154490" y="256141"/>
                </a:cubicBezTo>
                <a:cubicBezTo>
                  <a:pt x="4086800" y="288235"/>
                  <a:pt x="3995879" y="309153"/>
                  <a:pt x="3937570" y="333879"/>
                </a:cubicBezTo>
                <a:cubicBezTo>
                  <a:pt x="3925272" y="332703"/>
                  <a:pt x="3916994" y="336043"/>
                  <a:pt x="3915891" y="340070"/>
                </a:cubicBezTo>
                <a:cubicBezTo>
                  <a:pt x="3903593" y="338894"/>
                  <a:pt x="3896156" y="343003"/>
                  <a:pt x="3895053" y="347030"/>
                </a:cubicBezTo>
                <a:cubicBezTo>
                  <a:pt x="3881730" y="345756"/>
                  <a:pt x="3881730" y="345756"/>
                  <a:pt x="3880627" y="349782"/>
                </a:cubicBezTo>
                <a:cubicBezTo>
                  <a:pt x="3887801" y="350469"/>
                  <a:pt x="3887801" y="350469"/>
                  <a:pt x="3895053" y="347030"/>
                </a:cubicBezTo>
                <a:cubicBezTo>
                  <a:pt x="3901203" y="347618"/>
                  <a:pt x="3908455" y="344179"/>
                  <a:pt x="3915891" y="340070"/>
                </a:cubicBezTo>
                <a:cubicBezTo>
                  <a:pt x="3923066" y="340756"/>
                  <a:pt x="3930318" y="337318"/>
                  <a:pt x="3937570" y="333879"/>
                </a:cubicBezTo>
                <a:cubicBezTo>
                  <a:pt x="3971548" y="328864"/>
                  <a:pt x="4014064" y="315713"/>
                  <a:pt x="4064859" y="299222"/>
                </a:cubicBezTo>
                <a:cubicBezTo>
                  <a:pt x="4084594" y="296288"/>
                  <a:pt x="4175065" y="253977"/>
                  <a:pt x="4187364" y="255153"/>
                </a:cubicBezTo>
                <a:cubicBezTo>
                  <a:pt x="4198559" y="260356"/>
                  <a:pt x="4147502" y="281644"/>
                  <a:pt x="4133076" y="284397"/>
                </a:cubicBezTo>
                <a:cubicBezTo>
                  <a:pt x="4104067" y="298151"/>
                  <a:pt x="4084594" y="296288"/>
                  <a:pt x="4062653" y="307276"/>
                </a:cubicBezTo>
                <a:cubicBezTo>
                  <a:pt x="4039687" y="318164"/>
                  <a:pt x="3992386" y="321904"/>
                  <a:pt x="3956018" y="335644"/>
                </a:cubicBezTo>
                <a:cubicBezTo>
                  <a:pt x="3920675" y="349481"/>
                  <a:pt x="3988892" y="334656"/>
                  <a:pt x="4004606" y="327206"/>
                </a:cubicBezTo>
                <a:cubicBezTo>
                  <a:pt x="4032434" y="321603"/>
                  <a:pt x="4051985" y="319341"/>
                  <a:pt x="4062653" y="307276"/>
                </a:cubicBezTo>
                <a:cubicBezTo>
                  <a:pt x="4102780" y="302849"/>
                  <a:pt x="4116365" y="299328"/>
                  <a:pt x="4159801" y="282821"/>
                </a:cubicBezTo>
                <a:cubicBezTo>
                  <a:pt x="4181664" y="275958"/>
                  <a:pt x="4265411" y="254355"/>
                  <a:pt x="4208389" y="274383"/>
                </a:cubicBezTo>
                <a:cubicBezTo>
                  <a:pt x="4088802" y="326995"/>
                  <a:pt x="3895503" y="368424"/>
                  <a:pt x="3799985" y="406120"/>
                </a:cubicBezTo>
                <a:cubicBezTo>
                  <a:pt x="3819457" y="407983"/>
                  <a:pt x="3822951" y="395231"/>
                  <a:pt x="3848573" y="397682"/>
                </a:cubicBezTo>
                <a:cubicBezTo>
                  <a:pt x="3818354" y="412010"/>
                  <a:pt x="3851228" y="411022"/>
                  <a:pt x="3872907" y="404831"/>
                </a:cubicBezTo>
                <a:cubicBezTo>
                  <a:pt x="3821009" y="425350"/>
                  <a:pt x="3821009" y="425350"/>
                  <a:pt x="3875746" y="417500"/>
                </a:cubicBezTo>
                <a:cubicBezTo>
                  <a:pt x="3753504" y="456772"/>
                  <a:pt x="3624850" y="500252"/>
                  <a:pt x="3504813" y="531471"/>
                </a:cubicBezTo>
                <a:cubicBezTo>
                  <a:pt x="3484159" y="537760"/>
                  <a:pt x="3458538" y="535309"/>
                  <a:pt x="3443849" y="542857"/>
                </a:cubicBezTo>
                <a:cubicBezTo>
                  <a:pt x="3436675" y="542171"/>
                  <a:pt x="3432078" y="558950"/>
                  <a:pt x="3432078" y="558950"/>
                </a:cubicBezTo>
                <a:cubicBezTo>
                  <a:pt x="3425928" y="558362"/>
                  <a:pt x="3428319" y="549637"/>
                  <a:pt x="3428319" y="549637"/>
                </a:cubicBezTo>
                <a:cubicBezTo>
                  <a:pt x="3402697" y="547186"/>
                  <a:pt x="3350537" y="572501"/>
                  <a:pt x="3308204" y="584980"/>
                </a:cubicBezTo>
                <a:cubicBezTo>
                  <a:pt x="3258513" y="597445"/>
                  <a:pt x="3203698" y="609420"/>
                  <a:pt x="3180732" y="620309"/>
                </a:cubicBezTo>
                <a:cubicBezTo>
                  <a:pt x="3174582" y="619720"/>
                  <a:pt x="3179628" y="624335"/>
                  <a:pt x="3179628" y="624335"/>
                </a:cubicBezTo>
                <a:cubicBezTo>
                  <a:pt x="3178525" y="628363"/>
                  <a:pt x="3137112" y="637487"/>
                  <a:pt x="3134905" y="645540"/>
                </a:cubicBezTo>
                <a:cubicBezTo>
                  <a:pt x="3139951" y="650156"/>
                  <a:pt x="3182468" y="637004"/>
                  <a:pt x="3175032" y="641114"/>
                </a:cubicBezTo>
                <a:cubicBezTo>
                  <a:pt x="3320952" y="607550"/>
                  <a:pt x="3455493" y="569454"/>
                  <a:pt x="3582782" y="534797"/>
                </a:cubicBezTo>
                <a:cubicBezTo>
                  <a:pt x="3632551" y="518207"/>
                  <a:pt x="3683424" y="497590"/>
                  <a:pt x="3730909" y="493179"/>
                </a:cubicBezTo>
                <a:cubicBezTo>
                  <a:pt x="3730909" y="493179"/>
                  <a:pt x="3715117" y="504755"/>
                  <a:pt x="3721266" y="505343"/>
                </a:cubicBezTo>
                <a:cubicBezTo>
                  <a:pt x="3750830" y="516436"/>
                  <a:pt x="3881691" y="464902"/>
                  <a:pt x="3893911" y="470203"/>
                </a:cubicBezTo>
                <a:lnTo>
                  <a:pt x="3841830" y="491393"/>
                </a:lnTo>
                <a:cubicBezTo>
                  <a:pt x="3833474" y="498858"/>
                  <a:pt x="3884268" y="482366"/>
                  <a:pt x="3904922" y="476077"/>
                </a:cubicBezTo>
                <a:cubicBezTo>
                  <a:pt x="3941290" y="462338"/>
                  <a:pt x="3955979" y="454790"/>
                  <a:pt x="3975451" y="456653"/>
                </a:cubicBezTo>
                <a:cubicBezTo>
                  <a:pt x="4001073" y="459103"/>
                  <a:pt x="4010532" y="447611"/>
                  <a:pt x="4045797" y="437898"/>
                </a:cubicBezTo>
                <a:cubicBezTo>
                  <a:pt x="4059198" y="435049"/>
                  <a:pt x="4130569" y="416392"/>
                  <a:pt x="4100350" y="430720"/>
                </a:cubicBezTo>
                <a:cubicBezTo>
                  <a:pt x="4077568" y="440938"/>
                  <a:pt x="4002176" y="455076"/>
                  <a:pt x="4003729" y="472443"/>
                </a:cubicBezTo>
                <a:cubicBezTo>
                  <a:pt x="4013558" y="486470"/>
                  <a:pt x="4046246" y="459292"/>
                  <a:pt x="4053498" y="455854"/>
                </a:cubicBezTo>
                <a:cubicBezTo>
                  <a:pt x="4067925" y="453101"/>
                  <a:pt x="4071868" y="461743"/>
                  <a:pt x="4071868" y="461743"/>
                </a:cubicBezTo>
                <a:cubicBezTo>
                  <a:pt x="4091340" y="463606"/>
                  <a:pt x="4222201" y="412072"/>
                  <a:pt x="4184730" y="429838"/>
                </a:cubicBezTo>
                <a:cubicBezTo>
                  <a:pt x="4147259" y="447604"/>
                  <a:pt x="4081776" y="471644"/>
                  <a:pt x="4060018" y="481960"/>
                </a:cubicBezTo>
                <a:cubicBezTo>
                  <a:pt x="4061121" y="477933"/>
                  <a:pt x="3981133" y="508851"/>
                  <a:pt x="3981133" y="508851"/>
                </a:cubicBezTo>
                <a:cubicBezTo>
                  <a:pt x="3991225" y="518081"/>
                  <a:pt x="4043201" y="493437"/>
                  <a:pt x="4060018" y="481960"/>
                </a:cubicBezTo>
                <a:cubicBezTo>
                  <a:pt x="4112365" y="482835"/>
                  <a:pt x="4123111" y="466645"/>
                  <a:pt x="4179030" y="450643"/>
                </a:cubicBezTo>
                <a:cubicBezTo>
                  <a:pt x="4186282" y="447205"/>
                  <a:pt x="4271054" y="425699"/>
                  <a:pt x="4276100" y="430313"/>
                </a:cubicBezTo>
                <a:cubicBezTo>
                  <a:pt x="4281146" y="434929"/>
                  <a:pt x="4246984" y="440614"/>
                  <a:pt x="4246984" y="440614"/>
                </a:cubicBezTo>
                <a:cubicBezTo>
                  <a:pt x="4225227" y="450930"/>
                  <a:pt x="4221733" y="463682"/>
                  <a:pt x="4213456" y="467022"/>
                </a:cubicBezTo>
                <a:cubicBezTo>
                  <a:pt x="4175985" y="484789"/>
                  <a:pt x="4150286" y="486462"/>
                  <a:pt x="4107768" y="499614"/>
                </a:cubicBezTo>
                <a:lnTo>
                  <a:pt x="3841342" y="589146"/>
                </a:lnTo>
                <a:cubicBezTo>
                  <a:pt x="3827940" y="591996"/>
                  <a:pt x="3755204" y="619474"/>
                  <a:pt x="3817194" y="608186"/>
                </a:cubicBezTo>
                <a:cubicBezTo>
                  <a:pt x="3845100" y="598458"/>
                  <a:pt x="3881468" y="584719"/>
                  <a:pt x="3909480" y="578445"/>
                </a:cubicBezTo>
                <a:cubicBezTo>
                  <a:pt x="3980929" y="555664"/>
                  <a:pt x="4049722" y="519544"/>
                  <a:pt x="4112814" y="504229"/>
                </a:cubicBezTo>
                <a:cubicBezTo>
                  <a:pt x="4120067" y="500790"/>
                  <a:pt x="4131262" y="505993"/>
                  <a:pt x="4138436" y="506679"/>
                </a:cubicBezTo>
                <a:cubicBezTo>
                  <a:pt x="4178562" y="502253"/>
                  <a:pt x="4197848" y="477926"/>
                  <a:pt x="4245149" y="474186"/>
                </a:cubicBezTo>
                <a:cubicBezTo>
                  <a:pt x="4234481" y="486252"/>
                  <a:pt x="4192148" y="498732"/>
                  <a:pt x="4142195" y="515993"/>
                </a:cubicBezTo>
                <a:cubicBezTo>
                  <a:pt x="4119413" y="526211"/>
                  <a:pt x="3989655" y="573718"/>
                  <a:pt x="4078448" y="556728"/>
                </a:cubicBezTo>
                <a:cubicBezTo>
                  <a:pt x="4047126" y="575083"/>
                  <a:pt x="4013149" y="580097"/>
                  <a:pt x="3963379" y="596687"/>
                </a:cubicBezTo>
                <a:cubicBezTo>
                  <a:pt x="3956127" y="600125"/>
                  <a:pt x="3794023" y="665889"/>
                  <a:pt x="3898529" y="641449"/>
                </a:cubicBezTo>
                <a:cubicBezTo>
                  <a:pt x="3968874" y="622695"/>
                  <a:pt x="4143277" y="558109"/>
                  <a:pt x="4231992" y="545244"/>
                </a:cubicBezTo>
                <a:cubicBezTo>
                  <a:pt x="4272118" y="540818"/>
                  <a:pt x="4291669" y="538555"/>
                  <a:pt x="4262475" y="552981"/>
                </a:cubicBezTo>
                <a:cubicBezTo>
                  <a:pt x="4232441" y="566638"/>
                  <a:pt x="4129487" y="608444"/>
                  <a:pt x="4114981" y="615321"/>
                </a:cubicBezTo>
                <a:cubicBezTo>
                  <a:pt x="4129487" y="608444"/>
                  <a:pt x="4095958" y="634852"/>
                  <a:pt x="4089809" y="634264"/>
                </a:cubicBezTo>
                <a:cubicBezTo>
                  <a:pt x="4102029" y="639565"/>
                  <a:pt x="4131039" y="625810"/>
                  <a:pt x="4152902" y="618948"/>
                </a:cubicBezTo>
                <a:cubicBezTo>
                  <a:pt x="4166304" y="616098"/>
                  <a:pt x="4251075" y="594592"/>
                  <a:pt x="4199178" y="615110"/>
                </a:cubicBezTo>
                <a:cubicBezTo>
                  <a:pt x="4178523" y="621399"/>
                  <a:pt x="4034340" y="671658"/>
                  <a:pt x="4039385" y="676274"/>
                </a:cubicBezTo>
                <a:cubicBezTo>
                  <a:pt x="4049294" y="686175"/>
                  <a:pt x="4147202" y="639754"/>
                  <a:pt x="4147202" y="639754"/>
                </a:cubicBezTo>
                <a:cubicBezTo>
                  <a:pt x="4183570" y="626014"/>
                  <a:pt x="4292489" y="585467"/>
                  <a:pt x="4245375" y="615397"/>
                </a:cubicBezTo>
                <a:cubicBezTo>
                  <a:pt x="4221489" y="629642"/>
                  <a:pt x="4101640" y="687050"/>
                  <a:pt x="4204595" y="645244"/>
                </a:cubicBezTo>
                <a:cubicBezTo>
                  <a:pt x="4255467" y="624627"/>
                  <a:pt x="4248215" y="628066"/>
                  <a:pt x="4310204" y="616778"/>
                </a:cubicBezTo>
                <a:cubicBezTo>
                  <a:pt x="4293387" y="628255"/>
                  <a:pt x="4272733" y="634544"/>
                  <a:pt x="4255916" y="646021"/>
                </a:cubicBezTo>
                <a:cubicBezTo>
                  <a:pt x="4249767" y="645433"/>
                  <a:pt x="4249767" y="645433"/>
                  <a:pt x="4248664" y="649459"/>
                </a:cubicBezTo>
                <a:cubicBezTo>
                  <a:pt x="4242514" y="648871"/>
                  <a:pt x="4242514" y="648871"/>
                  <a:pt x="4241412" y="652898"/>
                </a:cubicBezTo>
                <a:cubicBezTo>
                  <a:pt x="4235262" y="652310"/>
                  <a:pt x="4235262" y="652310"/>
                  <a:pt x="4233975" y="657008"/>
                </a:cubicBezTo>
                <a:cubicBezTo>
                  <a:pt x="4240125" y="657596"/>
                  <a:pt x="4241412" y="652898"/>
                  <a:pt x="4241412" y="652898"/>
                </a:cubicBezTo>
                <a:cubicBezTo>
                  <a:pt x="4247561" y="653486"/>
                  <a:pt x="4248664" y="649459"/>
                  <a:pt x="4248664" y="649459"/>
                </a:cubicBezTo>
                <a:cubicBezTo>
                  <a:pt x="4254813" y="650047"/>
                  <a:pt x="4255916" y="646021"/>
                  <a:pt x="4255916" y="646021"/>
                </a:cubicBezTo>
                <a:cubicBezTo>
                  <a:pt x="4293387" y="628255"/>
                  <a:pt x="4361526" y="617554"/>
                  <a:pt x="4310653" y="638171"/>
                </a:cubicBezTo>
                <a:cubicBezTo>
                  <a:pt x="4267033" y="655349"/>
                  <a:pt x="4250216" y="666826"/>
                  <a:pt x="4205492" y="688031"/>
                </a:cubicBezTo>
                <a:cubicBezTo>
                  <a:pt x="4192091" y="690881"/>
                  <a:pt x="4132757" y="715510"/>
                  <a:pt x="4130551" y="723563"/>
                </a:cubicBezTo>
                <a:cubicBezTo>
                  <a:pt x="4136046" y="749572"/>
                  <a:pt x="4272344" y="682029"/>
                  <a:pt x="4282437" y="691258"/>
                </a:cubicBezTo>
                <a:cubicBezTo>
                  <a:pt x="4288507" y="695972"/>
                  <a:pt x="4261782" y="697548"/>
                  <a:pt x="4260495" y="702246"/>
                </a:cubicBezTo>
                <a:cubicBezTo>
                  <a:pt x="4237713" y="712463"/>
                  <a:pt x="4196748" y="742981"/>
                  <a:pt x="4189496" y="746420"/>
                </a:cubicBezTo>
                <a:cubicBezTo>
                  <a:pt x="4174991" y="753297"/>
                  <a:pt x="4088932" y="779502"/>
                  <a:pt x="4085438" y="792253"/>
                </a:cubicBezTo>
                <a:cubicBezTo>
                  <a:pt x="4087175" y="808948"/>
                  <a:pt x="4167554" y="757407"/>
                  <a:pt x="4176544" y="770664"/>
                </a:cubicBezTo>
                <a:cubicBezTo>
                  <a:pt x="4186451" y="780565"/>
                  <a:pt x="4117209" y="795292"/>
                  <a:pt x="4113900" y="807373"/>
                </a:cubicBezTo>
                <a:cubicBezTo>
                  <a:pt x="4123075" y="846819"/>
                  <a:pt x="4283256" y="738171"/>
                  <a:pt x="4229339" y="792932"/>
                </a:cubicBezTo>
                <a:cubicBezTo>
                  <a:pt x="4204167" y="811875"/>
                  <a:pt x="4198017" y="811286"/>
                  <a:pt x="4161649" y="825026"/>
                </a:cubicBezTo>
                <a:cubicBezTo>
                  <a:pt x="4124178" y="842792"/>
                  <a:pt x="4020305" y="887954"/>
                  <a:pt x="3975398" y="909830"/>
                </a:cubicBezTo>
                <a:cubicBezTo>
                  <a:pt x="3914041" y="941841"/>
                  <a:pt x="4003410" y="903556"/>
                  <a:pt x="4038675" y="893844"/>
                </a:cubicBezTo>
                <a:cubicBezTo>
                  <a:pt x="4012215" y="917484"/>
                  <a:pt x="3950225" y="928773"/>
                  <a:pt x="3898249" y="953416"/>
                </a:cubicBezTo>
                <a:cubicBezTo>
                  <a:pt x="3874180" y="968331"/>
                  <a:pt x="3903295" y="958031"/>
                  <a:pt x="3887504" y="969606"/>
                </a:cubicBezTo>
                <a:cubicBezTo>
                  <a:pt x="3862331" y="988549"/>
                  <a:pt x="3807777" y="995727"/>
                  <a:pt x="3812561" y="1005139"/>
                </a:cubicBezTo>
                <a:cubicBezTo>
                  <a:pt x="3809251" y="1017219"/>
                  <a:pt x="3859470" y="1022023"/>
                  <a:pt x="3915575" y="1032211"/>
                </a:cubicBezTo>
                <a:cubicBezTo>
                  <a:pt x="3978014" y="1042316"/>
                  <a:pt x="4089490" y="1065376"/>
                  <a:pt x="4175238" y="1082533"/>
                </a:cubicBezTo>
                <a:cubicBezTo>
                  <a:pt x="4337957" y="1110495"/>
                  <a:pt x="4476502" y="1149919"/>
                  <a:pt x="4643164" y="1186524"/>
                </a:cubicBezTo>
                <a:cubicBezTo>
                  <a:pt x="4716614" y="1202503"/>
                  <a:pt x="4790248" y="1217811"/>
                  <a:pt x="4856367" y="1241354"/>
                </a:cubicBezTo>
                <a:cubicBezTo>
                  <a:pt x="5035671" y="1297075"/>
                  <a:pt x="5229772" y="1375562"/>
                  <a:pt x="5343698" y="1458776"/>
                </a:cubicBezTo>
                <a:cubicBezTo>
                  <a:pt x="5410266" y="1503712"/>
                  <a:pt x="5434131" y="1535610"/>
                  <a:pt x="5469456" y="1594777"/>
                </a:cubicBezTo>
                <a:cubicBezTo>
                  <a:pt x="5482125" y="1621471"/>
                  <a:pt x="5494794" y="1648166"/>
                  <a:pt x="5496347" y="1665533"/>
                </a:cubicBezTo>
                <a:cubicBezTo>
                  <a:pt x="5489338" y="1737179"/>
                  <a:pt x="5419424" y="1850329"/>
                  <a:pt x="5374701" y="1871534"/>
                </a:cubicBezTo>
                <a:lnTo>
                  <a:pt x="5360275" y="1874286"/>
                </a:lnTo>
                <a:lnTo>
                  <a:pt x="5357884" y="1883011"/>
                </a:lnTo>
                <a:cubicBezTo>
                  <a:pt x="5349529" y="1890477"/>
                  <a:pt x="5332633" y="1906079"/>
                  <a:pt x="5330427" y="1914132"/>
                </a:cubicBezTo>
                <a:cubicBezTo>
                  <a:pt x="5329140" y="1918830"/>
                  <a:pt x="5341438" y="1920007"/>
                  <a:pt x="5340335" y="1924034"/>
                </a:cubicBezTo>
                <a:cubicBezTo>
                  <a:pt x="5335084" y="1966232"/>
                  <a:pt x="5233788" y="2028860"/>
                  <a:pt x="5206225" y="2056526"/>
                </a:cubicBezTo>
                <a:cubicBezTo>
                  <a:pt x="5189513" y="2071458"/>
                  <a:pt x="5179216" y="2109041"/>
                  <a:pt x="5156250" y="2119930"/>
                </a:cubicBezTo>
                <a:cubicBezTo>
                  <a:pt x="5163687" y="2115821"/>
                  <a:pt x="5165443" y="2086373"/>
                  <a:pt x="5170490" y="2090988"/>
                </a:cubicBezTo>
                <a:cubicBezTo>
                  <a:pt x="5165443" y="2086373"/>
                  <a:pt x="5126870" y="2108166"/>
                  <a:pt x="5130629" y="2117479"/>
                </a:cubicBezTo>
                <a:cubicBezTo>
                  <a:pt x="5130629" y="2117479"/>
                  <a:pt x="5147895" y="2127396"/>
                  <a:pt x="5148998" y="2123369"/>
                </a:cubicBezTo>
                <a:cubicBezTo>
                  <a:pt x="5140642" y="2130834"/>
                  <a:pt x="5124929" y="2138285"/>
                  <a:pt x="5114367" y="2153804"/>
                </a:cubicBezTo>
                <a:cubicBezTo>
                  <a:pt x="5106930" y="2157913"/>
                  <a:pt x="5109770" y="2170582"/>
                  <a:pt x="5107380" y="2179307"/>
                </a:cubicBezTo>
                <a:cubicBezTo>
                  <a:pt x="5097920" y="2190799"/>
                  <a:pt x="5074954" y="2201688"/>
                  <a:pt x="5072748" y="2209742"/>
                </a:cubicBezTo>
                <a:cubicBezTo>
                  <a:pt x="5057405" y="2242711"/>
                  <a:pt x="5065926" y="2307577"/>
                  <a:pt x="5050318" y="2318481"/>
                </a:cubicBezTo>
                <a:cubicBezTo>
                  <a:pt x="5041857" y="2322493"/>
                  <a:pt x="5033052" y="2308565"/>
                  <a:pt x="5033052" y="2308565"/>
                </a:cubicBezTo>
                <a:cubicBezTo>
                  <a:pt x="5021203" y="2328783"/>
                  <a:pt x="5038098" y="2313180"/>
                  <a:pt x="5040754" y="2326520"/>
                </a:cubicBezTo>
                <a:cubicBezTo>
                  <a:pt x="5038734" y="2360763"/>
                  <a:pt x="4978481" y="2388747"/>
                  <a:pt x="4955964" y="2421029"/>
                </a:cubicBezTo>
                <a:cubicBezTo>
                  <a:pt x="4945218" y="2437220"/>
                  <a:pt x="4946954" y="2453915"/>
                  <a:pt x="4937312" y="2466079"/>
                </a:cubicBezTo>
                <a:cubicBezTo>
                  <a:pt x="4905257" y="2513978"/>
                  <a:pt x="4864293" y="2544496"/>
                  <a:pt x="4838650" y="2588188"/>
                </a:cubicBezTo>
                <a:lnTo>
                  <a:pt x="4831846" y="2613020"/>
                </a:lnTo>
                <a:cubicBezTo>
                  <a:pt x="4808148" y="2653454"/>
                  <a:pt x="4766080" y="2687999"/>
                  <a:pt x="4736310" y="2723720"/>
                </a:cubicBezTo>
                <a:cubicBezTo>
                  <a:pt x="4715002" y="2755429"/>
                  <a:pt x="4694614" y="2783783"/>
                  <a:pt x="4673384" y="2811367"/>
                </a:cubicBezTo>
                <a:cubicBezTo>
                  <a:pt x="4600814" y="2911178"/>
                  <a:pt x="4526321" y="2968104"/>
                  <a:pt x="4404265" y="3033566"/>
                </a:cubicBezTo>
                <a:cubicBezTo>
                  <a:pt x="4097694" y="3200528"/>
                  <a:pt x="3734589" y="3289765"/>
                  <a:pt x="3320873" y="3394822"/>
                </a:cubicBezTo>
                <a:cubicBezTo>
                  <a:pt x="3346495" y="3397273"/>
                  <a:pt x="3324632" y="3404135"/>
                  <a:pt x="3318483" y="3403547"/>
                </a:cubicBezTo>
                <a:cubicBezTo>
                  <a:pt x="3317380" y="3407575"/>
                  <a:pt x="3318932" y="3424941"/>
                  <a:pt x="3312783" y="3424353"/>
                </a:cubicBezTo>
                <a:cubicBezTo>
                  <a:pt x="3333808" y="3443582"/>
                  <a:pt x="3419360" y="3398030"/>
                  <a:pt x="3437807" y="3399794"/>
                </a:cubicBezTo>
                <a:cubicBezTo>
                  <a:pt x="3792338" y="3310043"/>
                  <a:pt x="4146985" y="3128020"/>
                  <a:pt x="4630312" y="3018759"/>
                </a:cubicBezTo>
                <a:cubicBezTo>
                  <a:pt x="4692750" y="3028864"/>
                  <a:pt x="4025230" y="3317107"/>
                  <a:pt x="4155238" y="3433070"/>
                </a:cubicBezTo>
                <a:cubicBezTo>
                  <a:pt x="4285246" y="3549032"/>
                  <a:pt x="5403107" y="3717975"/>
                  <a:pt x="5410359" y="3714536"/>
                </a:cubicBezTo>
                <a:lnTo>
                  <a:pt x="5386944" y="3704032"/>
                </a:lnTo>
                <a:cubicBezTo>
                  <a:pt x="5382574" y="3702710"/>
                  <a:pt x="5343738" y="3692977"/>
                  <a:pt x="5283435" y="3677999"/>
                </a:cubicBezTo>
                <a:lnTo>
                  <a:pt x="5243483" y="3668092"/>
                </a:lnTo>
                <a:lnTo>
                  <a:pt x="5258575" y="3670015"/>
                </a:lnTo>
                <a:lnTo>
                  <a:pt x="5277869" y="3674805"/>
                </a:lnTo>
                <a:cubicBezTo>
                  <a:pt x="5297690" y="3679723"/>
                  <a:pt x="5315521" y="3684144"/>
                  <a:pt x="5330970" y="3687971"/>
                </a:cubicBezTo>
                <a:lnTo>
                  <a:pt x="5332982" y="3688469"/>
                </a:lnTo>
                <a:lnTo>
                  <a:pt x="5332977" y="3688903"/>
                </a:lnTo>
                <a:lnTo>
                  <a:pt x="5332805" y="3688890"/>
                </a:lnTo>
                <a:cubicBezTo>
                  <a:pt x="5332213" y="3689003"/>
                  <a:pt x="5332207" y="3689326"/>
                  <a:pt x="5332966" y="3689915"/>
                </a:cubicBezTo>
                <a:lnTo>
                  <a:pt x="5332977" y="3688903"/>
                </a:lnTo>
                <a:lnTo>
                  <a:pt x="5335420" y="3689071"/>
                </a:lnTo>
                <a:lnTo>
                  <a:pt x="5369784" y="3697569"/>
                </a:lnTo>
                <a:cubicBezTo>
                  <a:pt x="5534517" y="3738191"/>
                  <a:pt x="5345659" y="3690612"/>
                  <a:pt x="5336158" y="3689122"/>
                </a:cubicBezTo>
                <a:lnTo>
                  <a:pt x="5335420" y="3689071"/>
                </a:lnTo>
                <a:lnTo>
                  <a:pt x="5332982" y="3688469"/>
                </a:lnTo>
                <a:lnTo>
                  <a:pt x="5333008" y="3686005"/>
                </a:lnTo>
                <a:cubicBezTo>
                  <a:pt x="5336290" y="3678804"/>
                  <a:pt x="5359769" y="3684214"/>
                  <a:pt x="5359769" y="3684214"/>
                </a:cubicBezTo>
                <a:cubicBezTo>
                  <a:pt x="5360321" y="3682201"/>
                  <a:pt x="5312940" y="3676635"/>
                  <a:pt x="5268017" y="3671219"/>
                </a:cubicBezTo>
                <a:lnTo>
                  <a:pt x="5258575" y="3670015"/>
                </a:lnTo>
                <a:lnTo>
                  <a:pt x="5216494" y="3659569"/>
                </a:lnTo>
                <a:lnTo>
                  <a:pt x="5251909" y="3660197"/>
                </a:lnTo>
                <a:cubicBezTo>
                  <a:pt x="5313099" y="3667180"/>
                  <a:pt x="5373888" y="3686425"/>
                  <a:pt x="5422862" y="3668899"/>
                </a:cubicBezTo>
                <a:cubicBezTo>
                  <a:pt x="5412117" y="3685089"/>
                  <a:pt x="5442335" y="3670761"/>
                  <a:pt x="5459680" y="3676553"/>
                </a:cubicBezTo>
                <a:cubicBezTo>
                  <a:pt x="5459680" y="3676553"/>
                  <a:pt x="5462257" y="3694018"/>
                  <a:pt x="5473452" y="3699221"/>
                </a:cubicBezTo>
                <a:cubicBezTo>
                  <a:pt x="5440578" y="3700209"/>
                  <a:pt x="5385392" y="3686665"/>
                  <a:pt x="5378139" y="3690103"/>
                </a:cubicBezTo>
                <a:cubicBezTo>
                  <a:pt x="5370887" y="3693542"/>
                  <a:pt x="5388231" y="3699334"/>
                  <a:pt x="5395405" y="3700020"/>
                </a:cubicBezTo>
                <a:cubicBezTo>
                  <a:pt x="5407704" y="3701196"/>
                  <a:pt x="5460050" y="3702071"/>
                  <a:pt x="5476108" y="3712561"/>
                </a:cubicBezTo>
                <a:cubicBezTo>
                  <a:pt x="5488328" y="3717862"/>
                  <a:pt x="5485018" y="3729942"/>
                  <a:pt x="5489880" y="3735229"/>
                </a:cubicBezTo>
                <a:cubicBezTo>
                  <a:pt x="5488777" y="3739255"/>
                  <a:pt x="5508328" y="3736993"/>
                  <a:pt x="5508328" y="3736993"/>
                </a:cubicBezTo>
                <a:cubicBezTo>
                  <a:pt x="5507225" y="3741020"/>
                  <a:pt x="5499972" y="3744459"/>
                  <a:pt x="5499972" y="3744459"/>
                </a:cubicBezTo>
                <a:cubicBezTo>
                  <a:pt x="5499972" y="3744459"/>
                  <a:pt x="5541573" y="3761523"/>
                  <a:pt x="5553871" y="3762700"/>
                </a:cubicBezTo>
                <a:cubicBezTo>
                  <a:pt x="5546619" y="3766139"/>
                  <a:pt x="5533666" y="3790383"/>
                  <a:pt x="5539815" y="3790971"/>
                </a:cubicBezTo>
                <a:cubicBezTo>
                  <a:pt x="5563231" y="3801476"/>
                  <a:pt x="5605115" y="3767602"/>
                  <a:pt x="5614103" y="3780859"/>
                </a:cubicBezTo>
                <a:cubicBezTo>
                  <a:pt x="5622908" y="3794787"/>
                  <a:pt x="5606851" y="3784298"/>
                  <a:pt x="5591137" y="3791748"/>
                </a:cubicBezTo>
                <a:cubicBezTo>
                  <a:pt x="5561944" y="3806174"/>
                  <a:pt x="5572036" y="3815404"/>
                  <a:pt x="5587827" y="3803829"/>
                </a:cubicBezTo>
                <a:cubicBezTo>
                  <a:pt x="5626402" y="3782036"/>
                  <a:pt x="5622176" y="3824332"/>
                  <a:pt x="5615001" y="3823646"/>
                </a:cubicBezTo>
                <a:cubicBezTo>
                  <a:pt x="5621073" y="3828359"/>
                  <a:pt x="5658544" y="3810593"/>
                  <a:pt x="5662302" y="3819906"/>
                </a:cubicBezTo>
                <a:cubicBezTo>
                  <a:pt x="5663855" y="3837273"/>
                  <a:pt x="5627222" y="3828948"/>
                  <a:pt x="5625935" y="3833646"/>
                </a:cubicBezTo>
                <a:cubicBezTo>
                  <a:pt x="5617579" y="3841111"/>
                  <a:pt x="5643200" y="3843562"/>
                  <a:pt x="5633820" y="3850929"/>
                </a:cubicBezTo>
                <a:cubicBezTo>
                  <a:pt x="5611879" y="3861916"/>
                  <a:pt x="5589751" y="3846714"/>
                  <a:pt x="5582314" y="3850824"/>
                </a:cubicBezTo>
                <a:cubicBezTo>
                  <a:pt x="5582314" y="3850824"/>
                  <a:pt x="5577901" y="3866931"/>
                  <a:pt x="5570727" y="3866244"/>
                </a:cubicBezTo>
                <a:cubicBezTo>
                  <a:pt x="5582763" y="3872217"/>
                  <a:pt x="5601211" y="3873982"/>
                  <a:pt x="5601211" y="3873982"/>
                </a:cubicBezTo>
                <a:cubicBezTo>
                  <a:pt x="5595695" y="3894116"/>
                  <a:pt x="5556038" y="3873793"/>
                  <a:pt x="5575960" y="3897049"/>
                </a:cubicBezTo>
                <a:cubicBezTo>
                  <a:pt x="5598721" y="3932974"/>
                  <a:pt x="5513971" y="3908338"/>
                  <a:pt x="5532789" y="3935620"/>
                </a:cubicBezTo>
                <a:cubicBezTo>
                  <a:pt x="5545537" y="3958191"/>
                  <a:pt x="5529479" y="3947702"/>
                  <a:pt x="5518734" y="3963891"/>
                </a:cubicBezTo>
                <a:cubicBezTo>
                  <a:pt x="5517630" y="3967919"/>
                  <a:pt x="5527538" y="3977819"/>
                  <a:pt x="5534975" y="3973710"/>
                </a:cubicBezTo>
                <a:cubicBezTo>
                  <a:pt x="5526435" y="3981846"/>
                  <a:pt x="5490067" y="3995586"/>
                  <a:pt x="5470517" y="3997848"/>
                </a:cubicBezTo>
                <a:cubicBezTo>
                  <a:pt x="5463342" y="3997162"/>
                  <a:pt x="5438824" y="3990684"/>
                  <a:pt x="5437720" y="3994711"/>
                </a:cubicBezTo>
                <a:cubicBezTo>
                  <a:pt x="5417066" y="4001000"/>
                  <a:pt x="5440298" y="4012175"/>
                  <a:pt x="5419722" y="4014340"/>
                </a:cubicBezTo>
                <a:cubicBezTo>
                  <a:pt x="5465920" y="4014626"/>
                  <a:pt x="5482815" y="3999024"/>
                  <a:pt x="5463713" y="4022680"/>
                </a:cubicBezTo>
                <a:cubicBezTo>
                  <a:pt x="5453045" y="4034745"/>
                  <a:pt x="5418619" y="4018366"/>
                  <a:pt x="5439644" y="4037596"/>
                </a:cubicBezTo>
                <a:cubicBezTo>
                  <a:pt x="5460669" y="4056825"/>
                  <a:pt x="5436334" y="4049676"/>
                  <a:pt x="5406115" y="4064004"/>
                </a:cubicBezTo>
                <a:cubicBezTo>
                  <a:pt x="5384253" y="4070866"/>
                  <a:pt x="5395369" y="4080194"/>
                  <a:pt x="5386830" y="4088331"/>
                </a:cubicBezTo>
                <a:cubicBezTo>
                  <a:pt x="5385726" y="4092358"/>
                  <a:pt x="5366254" y="4090495"/>
                  <a:pt x="5366254" y="4090495"/>
                </a:cubicBezTo>
                <a:cubicBezTo>
                  <a:pt x="5359002" y="4093933"/>
                  <a:pt x="5376346" y="4099724"/>
                  <a:pt x="5362944" y="4102575"/>
                </a:cubicBezTo>
                <a:cubicBezTo>
                  <a:pt x="5332726" y="4116903"/>
                  <a:pt x="5349543" y="4105426"/>
                  <a:pt x="5328783" y="4108261"/>
                </a:cubicBezTo>
                <a:cubicBezTo>
                  <a:pt x="5341082" y="4109437"/>
                  <a:pt x="5271840" y="4124164"/>
                  <a:pt x="5318221" y="4123780"/>
                </a:cubicBezTo>
                <a:cubicBezTo>
                  <a:pt x="5375614" y="4129270"/>
                  <a:pt x="5310784" y="4127890"/>
                  <a:pt x="5309681" y="4131916"/>
                </a:cubicBezTo>
                <a:cubicBezTo>
                  <a:pt x="5305084" y="4148695"/>
                  <a:pt x="5346498" y="4139571"/>
                  <a:pt x="5348050" y="4156938"/>
                </a:cubicBezTo>
                <a:cubicBezTo>
                  <a:pt x="5349603" y="4174304"/>
                  <a:pt x="5326372" y="4163128"/>
                  <a:pt x="5315626" y="4179318"/>
                </a:cubicBezTo>
                <a:cubicBezTo>
                  <a:pt x="5315626" y="4179318"/>
                  <a:pt x="5340144" y="4185796"/>
                  <a:pt x="5341247" y="4181770"/>
                </a:cubicBezTo>
                <a:cubicBezTo>
                  <a:pt x="5340144" y="4185796"/>
                  <a:pt x="5317178" y="4196685"/>
                  <a:pt x="5309926" y="4200124"/>
                </a:cubicBezTo>
                <a:cubicBezTo>
                  <a:pt x="5302673" y="4203563"/>
                  <a:pt x="5297627" y="4198948"/>
                  <a:pt x="5291478" y="4198359"/>
                </a:cubicBezTo>
                <a:cubicBezTo>
                  <a:pt x="5268512" y="4209248"/>
                  <a:pt x="5294133" y="4211699"/>
                  <a:pt x="5278525" y="4222603"/>
                </a:cubicBezTo>
                <a:lnTo>
                  <a:pt x="5222685" y="4234480"/>
                </a:lnTo>
                <a:cubicBezTo>
                  <a:pt x="5181271" y="4243605"/>
                  <a:pt x="5215882" y="4259312"/>
                  <a:pt x="5220928" y="4263927"/>
                </a:cubicBezTo>
                <a:lnTo>
                  <a:pt x="5216331" y="4280706"/>
                </a:lnTo>
                <a:cubicBezTo>
                  <a:pt x="5234700" y="4286595"/>
                  <a:pt x="5247652" y="4262351"/>
                  <a:pt x="5250309" y="4275691"/>
                </a:cubicBezTo>
                <a:cubicBezTo>
                  <a:pt x="5256828" y="4301798"/>
                  <a:pt x="5236906" y="4278541"/>
                  <a:pt x="5216780" y="4302099"/>
                </a:cubicBezTo>
                <a:cubicBezTo>
                  <a:pt x="5215493" y="4306797"/>
                  <a:pt x="5214839" y="4332217"/>
                  <a:pt x="5214839" y="4332217"/>
                </a:cubicBezTo>
                <a:cubicBezTo>
                  <a:pt x="5189588" y="4355285"/>
                  <a:pt x="5161311" y="4339494"/>
                  <a:pt x="5150565" y="4355684"/>
                </a:cubicBezTo>
                <a:cubicBezTo>
                  <a:pt x="5149461" y="4359711"/>
                  <a:pt x="5165519" y="4370201"/>
                  <a:pt x="5166806" y="4365503"/>
                </a:cubicBezTo>
                <a:cubicBezTo>
                  <a:pt x="5157163" y="4377666"/>
                  <a:pt x="5125392" y="4374627"/>
                  <a:pt x="5134196" y="4388555"/>
                </a:cubicBezTo>
                <a:cubicBezTo>
                  <a:pt x="5145314" y="4397883"/>
                  <a:pt x="5103900" y="4407007"/>
                  <a:pt x="5102797" y="4411034"/>
                </a:cubicBezTo>
                <a:cubicBezTo>
                  <a:pt x="5110498" y="4428989"/>
                  <a:pt x="5149256" y="4406525"/>
                  <a:pt x="5145762" y="4419277"/>
                </a:cubicBezTo>
                <a:cubicBezTo>
                  <a:pt x="5148418" y="4432617"/>
                  <a:pt x="5112889" y="4420264"/>
                  <a:pt x="5107189" y="4441069"/>
                </a:cubicBezTo>
                <a:cubicBezTo>
                  <a:pt x="5104798" y="4449794"/>
                  <a:pt x="5140063" y="4440082"/>
                  <a:pt x="5114890" y="4459025"/>
                </a:cubicBezTo>
                <a:lnTo>
                  <a:pt x="5102592" y="4457848"/>
                </a:lnTo>
                <a:cubicBezTo>
                  <a:pt x="5102592" y="4457848"/>
                  <a:pt x="5106534" y="4466490"/>
                  <a:pt x="5099098" y="4470600"/>
                </a:cubicBezTo>
                <a:cubicBezTo>
                  <a:pt x="5084593" y="4477477"/>
                  <a:pt x="5065120" y="4475614"/>
                  <a:pt x="5056765" y="4483080"/>
                </a:cubicBezTo>
                <a:cubicBezTo>
                  <a:pt x="5057868" y="4479053"/>
                  <a:pt x="5051719" y="4478464"/>
                  <a:pt x="5050616" y="4482492"/>
                </a:cubicBezTo>
                <a:cubicBezTo>
                  <a:pt x="5043441" y="4481805"/>
                  <a:pt x="5037292" y="4481217"/>
                  <a:pt x="5036005" y="4485915"/>
                </a:cubicBezTo>
                <a:cubicBezTo>
                  <a:pt x="5011671" y="4478766"/>
                  <a:pt x="5014248" y="4496231"/>
                  <a:pt x="5034902" y="4489942"/>
                </a:cubicBezTo>
                <a:cubicBezTo>
                  <a:pt x="5023053" y="4510159"/>
                  <a:pt x="5034248" y="4515362"/>
                  <a:pt x="5017352" y="4530964"/>
                </a:cubicBezTo>
                <a:cubicBezTo>
                  <a:pt x="5024605" y="4527526"/>
                  <a:pt x="5022399" y="4535579"/>
                  <a:pt x="5015146" y="4539018"/>
                </a:cubicBezTo>
                <a:cubicBezTo>
                  <a:pt x="5005503" y="4551181"/>
                  <a:pt x="4970423" y="4560222"/>
                  <a:pt x="4969136" y="4564920"/>
                </a:cubicBezTo>
                <a:cubicBezTo>
                  <a:pt x="4968308" y="4567941"/>
                  <a:pt x="4979928" y="4579512"/>
                  <a:pt x="4986798" y="4581429"/>
                </a:cubicBezTo>
                <a:lnTo>
                  <a:pt x="4988926" y="4581479"/>
                </a:lnTo>
                <a:lnTo>
                  <a:pt x="4982037" y="4587014"/>
                </a:lnTo>
                <a:cubicBezTo>
                  <a:pt x="4956127" y="4601965"/>
                  <a:pt x="4905368" y="4599972"/>
                  <a:pt x="4888494" y="4621258"/>
                </a:cubicBezTo>
                <a:cubicBezTo>
                  <a:pt x="4887390" y="4625285"/>
                  <a:pt x="4899689" y="4626461"/>
                  <a:pt x="4905838" y="4627050"/>
                </a:cubicBezTo>
                <a:cubicBezTo>
                  <a:pt x="4909702" y="4639817"/>
                  <a:pt x="4872964" y="4628038"/>
                  <a:pt x="4876644" y="4641475"/>
                </a:cubicBezTo>
                <a:cubicBezTo>
                  <a:pt x="4886736" y="4650705"/>
                  <a:pt x="4939737" y="4626160"/>
                  <a:pt x="4943680" y="4634802"/>
                </a:cubicBezTo>
                <a:cubicBezTo>
                  <a:pt x="4953772" y="4644032"/>
                  <a:pt x="4884530" y="4658759"/>
                  <a:pt x="4877093" y="4662869"/>
                </a:cubicBezTo>
                <a:cubicBezTo>
                  <a:pt x="4861564" y="4669648"/>
                  <a:pt x="4864141" y="4687113"/>
                  <a:pt x="4842462" y="4693304"/>
                </a:cubicBezTo>
                <a:cubicBezTo>
                  <a:pt x="4826670" y="4704879"/>
                  <a:pt x="4787646" y="4705278"/>
                  <a:pt x="4773221" y="4708031"/>
                </a:cubicBezTo>
                <a:cubicBezTo>
                  <a:pt x="4764680" y="4716167"/>
                  <a:pt x="4797738" y="4714509"/>
                  <a:pt x="4792692" y="4709893"/>
                </a:cubicBezTo>
                <a:cubicBezTo>
                  <a:pt x="4817660" y="4737765"/>
                  <a:pt x="4699381" y="4739536"/>
                  <a:pt x="4682486" y="4755139"/>
                </a:cubicBezTo>
                <a:cubicBezTo>
                  <a:pt x="4682486" y="4755139"/>
                  <a:pt x="4658866" y="4791447"/>
                  <a:pt x="4660153" y="4786750"/>
                </a:cubicBezTo>
                <a:cubicBezTo>
                  <a:pt x="4658866" y="4791447"/>
                  <a:pt x="4685775" y="4789200"/>
                  <a:pt x="4699176" y="4786350"/>
                </a:cubicBezTo>
                <a:cubicBezTo>
                  <a:pt x="4734178" y="4781434"/>
                  <a:pt x="4744925" y="4765244"/>
                  <a:pt x="4790097" y="4765432"/>
                </a:cubicBezTo>
                <a:cubicBezTo>
                  <a:pt x="4772099" y="4785061"/>
                  <a:pt x="4638212" y="4797737"/>
                  <a:pt x="4572912" y="4821106"/>
                </a:cubicBezTo>
                <a:cubicBezTo>
                  <a:pt x="4565476" y="4825215"/>
                  <a:pt x="4528005" y="4842981"/>
                  <a:pt x="4529292" y="4838283"/>
                </a:cubicBezTo>
                <a:cubicBezTo>
                  <a:pt x="4519727" y="4846322"/>
                  <a:pt x="4536993" y="4856238"/>
                  <a:pt x="4529741" y="4859677"/>
                </a:cubicBezTo>
                <a:cubicBezTo>
                  <a:pt x="4514027" y="4867127"/>
                  <a:pt x="4472349" y="4854187"/>
                  <a:pt x="4458763" y="4857708"/>
                </a:cubicBezTo>
                <a:cubicBezTo>
                  <a:pt x="4452614" y="4857120"/>
                  <a:pt x="4457660" y="4861735"/>
                  <a:pt x="4457660" y="4861735"/>
                </a:cubicBezTo>
                <a:cubicBezTo>
                  <a:pt x="4427625" y="4875392"/>
                  <a:pt x="4391911" y="4863711"/>
                  <a:pt x="4338462" y="4866863"/>
                </a:cubicBezTo>
                <a:cubicBezTo>
                  <a:pt x="4304301" y="4872548"/>
                  <a:pt x="4267932" y="4886287"/>
                  <a:pt x="4226703" y="4894741"/>
                </a:cubicBezTo>
                <a:lnTo>
                  <a:pt x="3863227" y="4958460"/>
                </a:lnTo>
                <a:cubicBezTo>
                  <a:pt x="3406096" y="5033881"/>
                  <a:pt x="2833342" y="5124415"/>
                  <a:pt x="2394025" y="5180879"/>
                </a:cubicBezTo>
                <a:cubicBezTo>
                  <a:pt x="2265184" y="5198170"/>
                  <a:pt x="2103207" y="5221244"/>
                  <a:pt x="1963170" y="5233331"/>
                </a:cubicBezTo>
                <a:cubicBezTo>
                  <a:pt x="1854984" y="5244333"/>
                  <a:pt x="2866561" y="5142884"/>
                  <a:pt x="2776560" y="5160447"/>
                </a:cubicBezTo>
                <a:cubicBezTo>
                  <a:pt x="2729180" y="5168312"/>
                  <a:pt x="2593572" y="5186618"/>
                  <a:pt x="2578883" y="5194166"/>
                </a:cubicBezTo>
                <a:cubicBezTo>
                  <a:pt x="2558229" y="5200455"/>
                  <a:pt x="2543910" y="5202740"/>
                  <a:pt x="2487224" y="5212800"/>
                </a:cubicBezTo>
                <a:cubicBezTo>
                  <a:pt x="2430538" y="5222860"/>
                  <a:pt x="2321587" y="5240617"/>
                  <a:pt x="2238769" y="5254525"/>
                </a:cubicBezTo>
                <a:cubicBezTo>
                  <a:pt x="2224342" y="5257278"/>
                  <a:pt x="2193778" y="5268795"/>
                  <a:pt x="2199848" y="5273508"/>
                </a:cubicBezTo>
                <a:cubicBezTo>
                  <a:pt x="2202504" y="5286848"/>
                  <a:pt x="2110983" y="5282891"/>
                  <a:pt x="2114742" y="5292204"/>
                </a:cubicBezTo>
                <a:cubicBezTo>
                  <a:pt x="2113639" y="5296231"/>
                  <a:pt x="2061627" y="5313405"/>
                  <a:pt x="2054375" y="5316843"/>
                </a:cubicBezTo>
                <a:cubicBezTo>
                  <a:pt x="2048226" y="5316255"/>
                  <a:pt x="1530139" y="5354171"/>
                  <a:pt x="1425292" y="5361636"/>
                </a:cubicBezTo>
                <a:cubicBezTo>
                  <a:pt x="1431441" y="5362225"/>
                  <a:pt x="1833253" y="5337719"/>
                  <a:pt x="2056557" y="5322469"/>
                </a:cubicBezTo>
                <a:lnTo>
                  <a:pt x="2765118" y="5270136"/>
                </a:lnTo>
                <a:cubicBezTo>
                  <a:pt x="2763831" y="5274834"/>
                  <a:pt x="1958854" y="5338950"/>
                  <a:pt x="1963900" y="5343565"/>
                </a:cubicBezTo>
                <a:lnTo>
                  <a:pt x="1961732" y="5345528"/>
                </a:lnTo>
                <a:lnTo>
                  <a:pt x="1927127" y="5348307"/>
                </a:lnTo>
                <a:lnTo>
                  <a:pt x="1918831" y="5348926"/>
                </a:lnTo>
                <a:lnTo>
                  <a:pt x="1899489" y="5347560"/>
                </a:lnTo>
                <a:cubicBezTo>
                  <a:pt x="1890610" y="5347452"/>
                  <a:pt x="1883696" y="5348332"/>
                  <a:pt x="1881285" y="5351373"/>
                </a:cubicBezTo>
                <a:cubicBezTo>
                  <a:pt x="1880832" y="5351588"/>
                  <a:pt x="1884790" y="5351408"/>
                  <a:pt x="1892613" y="5350881"/>
                </a:cubicBezTo>
                <a:lnTo>
                  <a:pt x="1918831" y="5348926"/>
                </a:lnTo>
                <a:lnTo>
                  <a:pt x="1929481" y="5349678"/>
                </a:lnTo>
                <a:cubicBezTo>
                  <a:pt x="1939751" y="5350590"/>
                  <a:pt x="1949446" y="5351319"/>
                  <a:pt x="1956029" y="5350691"/>
                </a:cubicBezTo>
                <a:lnTo>
                  <a:pt x="1961732" y="5345528"/>
                </a:lnTo>
                <a:lnTo>
                  <a:pt x="1981541" y="5343937"/>
                </a:lnTo>
                <a:cubicBezTo>
                  <a:pt x="2255700" y="5321522"/>
                  <a:pt x="2997796" y="5256575"/>
                  <a:pt x="3004521" y="5253862"/>
                </a:cubicBezTo>
                <a:cubicBezTo>
                  <a:pt x="2988808" y="5261312"/>
                  <a:pt x="2812089" y="5274305"/>
                  <a:pt x="2829893" y="5274757"/>
                </a:cubicBezTo>
                <a:cubicBezTo>
                  <a:pt x="2847697" y="5275209"/>
                  <a:pt x="3017529" y="5262636"/>
                  <a:pt x="3111346" y="5256575"/>
                </a:cubicBezTo>
                <a:cubicBezTo>
                  <a:pt x="3108333" y="5260376"/>
                  <a:pt x="2930091" y="5280421"/>
                  <a:pt x="2685872" y="5306005"/>
                </a:cubicBezTo>
                <a:lnTo>
                  <a:pt x="2658578" y="5308836"/>
                </a:lnTo>
                <a:lnTo>
                  <a:pt x="2491268" y="5322962"/>
                </a:lnTo>
                <a:cubicBezTo>
                  <a:pt x="2041731" y="5361047"/>
                  <a:pt x="1542610" y="5404034"/>
                  <a:pt x="1345801" y="5418066"/>
                </a:cubicBezTo>
                <a:lnTo>
                  <a:pt x="1320464" y="5419793"/>
                </a:lnTo>
                <a:lnTo>
                  <a:pt x="1308383" y="5420617"/>
                </a:lnTo>
                <a:cubicBezTo>
                  <a:pt x="1275849" y="5422700"/>
                  <a:pt x="1258351" y="5423343"/>
                  <a:pt x="1259351" y="5422212"/>
                </a:cubicBezTo>
                <a:cubicBezTo>
                  <a:pt x="1261557" y="5414158"/>
                  <a:pt x="1286154" y="5416512"/>
                  <a:pt x="1305626" y="5418374"/>
                </a:cubicBezTo>
                <a:cubicBezTo>
                  <a:pt x="1294615" y="5412500"/>
                  <a:pt x="1278452" y="5398557"/>
                  <a:pt x="1284602" y="5399145"/>
                </a:cubicBezTo>
                <a:cubicBezTo>
                  <a:pt x="1265050" y="5401407"/>
                  <a:pt x="1266603" y="5418773"/>
                  <a:pt x="1250624" y="5404159"/>
                </a:cubicBezTo>
                <a:cubicBezTo>
                  <a:pt x="1240532" y="5394930"/>
                  <a:pt x="1264680" y="5375889"/>
                  <a:pt x="1271854" y="5376575"/>
                </a:cubicBezTo>
                <a:cubicBezTo>
                  <a:pt x="1271486" y="5377917"/>
                  <a:pt x="955302" y="5381328"/>
                  <a:pt x="903966" y="5378193"/>
                </a:cubicBezTo>
                <a:cubicBezTo>
                  <a:pt x="852630" y="5375057"/>
                  <a:pt x="986627" y="5362902"/>
                  <a:pt x="963841" y="5357765"/>
                </a:cubicBezTo>
                <a:cubicBezTo>
                  <a:pt x="941054" y="5352628"/>
                  <a:pt x="709850" y="5346527"/>
                  <a:pt x="767247" y="5347372"/>
                </a:cubicBezTo>
                <a:cubicBezTo>
                  <a:pt x="824643" y="5348217"/>
                  <a:pt x="1291405" y="5374312"/>
                  <a:pt x="1308222" y="5362835"/>
                </a:cubicBezTo>
                <a:cubicBezTo>
                  <a:pt x="1322726" y="5355958"/>
                  <a:pt x="822287" y="5331495"/>
                  <a:pt x="827334" y="5336110"/>
                </a:cubicBezTo>
                <a:cubicBezTo>
                  <a:pt x="810068" y="5326194"/>
                  <a:pt x="1164130" y="5317943"/>
                  <a:pt x="1254977" y="5319173"/>
                </a:cubicBezTo>
                <a:cubicBezTo>
                  <a:pt x="1345824" y="5320404"/>
                  <a:pt x="1350739" y="5349684"/>
                  <a:pt x="1372418" y="5343493"/>
                </a:cubicBezTo>
                <a:cubicBezTo>
                  <a:pt x="1394359" y="5332506"/>
                  <a:pt x="1320725" y="5317198"/>
                  <a:pt x="1325771" y="5321812"/>
                </a:cubicBezTo>
                <a:cubicBezTo>
                  <a:pt x="1307402" y="5315924"/>
                  <a:pt x="1310895" y="5303172"/>
                  <a:pt x="1306953" y="5294530"/>
                </a:cubicBezTo>
                <a:cubicBezTo>
                  <a:pt x="1298148" y="5280602"/>
                  <a:pt x="1283537" y="5284025"/>
                  <a:pt x="1284824" y="5279327"/>
                </a:cubicBezTo>
                <a:cubicBezTo>
                  <a:pt x="1285928" y="5275301"/>
                  <a:pt x="1309997" y="5260384"/>
                  <a:pt x="1318353" y="5252920"/>
                </a:cubicBezTo>
                <a:cubicBezTo>
                  <a:pt x="1317250" y="5256946"/>
                  <a:pt x="1342871" y="5259397"/>
                  <a:pt x="1337825" y="5254782"/>
                </a:cubicBezTo>
                <a:cubicBezTo>
                  <a:pt x="1349021" y="5259985"/>
                  <a:pt x="1346630" y="5268710"/>
                  <a:pt x="1367390" y="5265875"/>
                </a:cubicBezTo>
                <a:cubicBezTo>
                  <a:pt x="1367390" y="5265875"/>
                  <a:pt x="1363525" y="5253108"/>
                  <a:pt x="1356273" y="5256547"/>
                </a:cubicBezTo>
                <a:cubicBezTo>
                  <a:pt x="1399815" y="5243493"/>
                  <a:pt x="1372252" y="5271161"/>
                  <a:pt x="1396321" y="5256245"/>
                </a:cubicBezTo>
                <a:cubicBezTo>
                  <a:pt x="1412113" y="5244670"/>
                  <a:pt x="1976717" y="5221420"/>
                  <a:pt x="1959451" y="5211503"/>
                </a:cubicBezTo>
                <a:cubicBezTo>
                  <a:pt x="1954405" y="5206888"/>
                  <a:pt x="1957601" y="5207970"/>
                  <a:pt x="1991206" y="5204038"/>
                </a:cubicBezTo>
                <a:cubicBezTo>
                  <a:pt x="2024811" y="5200106"/>
                  <a:pt x="2166706" y="5192208"/>
                  <a:pt x="2161081" y="5187912"/>
                </a:cubicBezTo>
                <a:cubicBezTo>
                  <a:pt x="2155456" y="5183618"/>
                  <a:pt x="1740049" y="5187122"/>
                  <a:pt x="1957457" y="5178267"/>
                </a:cubicBezTo>
                <a:cubicBezTo>
                  <a:pt x="1965812" y="5170802"/>
                  <a:pt x="2036425" y="5192564"/>
                  <a:pt x="2052032" y="5181660"/>
                </a:cubicBezTo>
                <a:cubicBezTo>
                  <a:pt x="2059469" y="5177551"/>
                  <a:pt x="2085008" y="5179074"/>
                  <a:pt x="2101642" y="5168268"/>
                </a:cubicBezTo>
                <a:cubicBezTo>
                  <a:pt x="2110181" y="5160132"/>
                  <a:pt x="2146402" y="5178683"/>
                  <a:pt x="2137598" y="5164754"/>
                </a:cubicBezTo>
                <a:lnTo>
                  <a:pt x="2330328" y="5147792"/>
                </a:lnTo>
                <a:cubicBezTo>
                  <a:pt x="2306913" y="5137287"/>
                  <a:pt x="2235525" y="5141565"/>
                  <a:pt x="2230479" y="5136950"/>
                </a:cubicBezTo>
                <a:cubicBezTo>
                  <a:pt x="2229376" y="5140977"/>
                  <a:pt x="2058333" y="5130464"/>
                  <a:pt x="2069867" y="5125546"/>
                </a:cubicBezTo>
                <a:cubicBezTo>
                  <a:pt x="2081402" y="5120628"/>
                  <a:pt x="2308411" y="5125494"/>
                  <a:pt x="2299685" y="5107441"/>
                </a:cubicBezTo>
                <a:lnTo>
                  <a:pt x="2171893" y="5116271"/>
                </a:lnTo>
                <a:cubicBezTo>
                  <a:pt x="2156939" y="5101754"/>
                  <a:pt x="2318014" y="5101914"/>
                  <a:pt x="2307922" y="5092684"/>
                </a:cubicBezTo>
                <a:cubicBezTo>
                  <a:pt x="2300748" y="5091998"/>
                  <a:pt x="2525694" y="5087755"/>
                  <a:pt x="2532947" y="5084316"/>
                </a:cubicBezTo>
                <a:cubicBezTo>
                  <a:pt x="2541224" y="5080976"/>
                  <a:pt x="2451328" y="5071368"/>
                  <a:pt x="2454010" y="5065301"/>
                </a:cubicBezTo>
                <a:cubicBezTo>
                  <a:pt x="2456693" y="5059233"/>
                  <a:pt x="2546839" y="5055966"/>
                  <a:pt x="2549045" y="5047912"/>
                </a:cubicBezTo>
                <a:cubicBezTo>
                  <a:pt x="2547493" y="5030546"/>
                  <a:pt x="2366313" y="5036930"/>
                  <a:pt x="2373565" y="5033492"/>
                </a:cubicBezTo>
                <a:cubicBezTo>
                  <a:pt x="2381001" y="5029382"/>
                  <a:pt x="2256622" y="5037439"/>
                  <a:pt x="2266266" y="5025276"/>
                </a:cubicBezTo>
                <a:cubicBezTo>
                  <a:pt x="2267369" y="5021249"/>
                  <a:pt x="2496975" y="5020320"/>
                  <a:pt x="2505252" y="5016979"/>
                </a:cubicBezTo>
                <a:cubicBezTo>
                  <a:pt x="2506355" y="5012952"/>
                  <a:pt x="2380305" y="5024973"/>
                  <a:pt x="2389948" y="5012809"/>
                </a:cubicBezTo>
                <a:cubicBezTo>
                  <a:pt x="2388845" y="5016836"/>
                  <a:pt x="2451909" y="5005229"/>
                  <a:pt x="2459871" y="5002068"/>
                </a:cubicBezTo>
                <a:cubicBezTo>
                  <a:pt x="2467832" y="4998908"/>
                  <a:pt x="2413648" y="5008762"/>
                  <a:pt x="2437717" y="4993845"/>
                </a:cubicBezTo>
                <a:cubicBezTo>
                  <a:pt x="2449791" y="4984325"/>
                  <a:pt x="2427189" y="4981040"/>
                  <a:pt x="2405678" y="4980012"/>
                </a:cubicBezTo>
                <a:lnTo>
                  <a:pt x="2380307" y="4979685"/>
                </a:lnTo>
                <a:lnTo>
                  <a:pt x="2420370" y="4969082"/>
                </a:lnTo>
                <a:cubicBezTo>
                  <a:pt x="2417714" y="4955743"/>
                  <a:pt x="2402513" y="4958173"/>
                  <a:pt x="2437778" y="4948460"/>
                </a:cubicBezTo>
                <a:cubicBezTo>
                  <a:pt x="2445030" y="4945022"/>
                  <a:pt x="2486933" y="4944555"/>
                  <a:pt x="2495211" y="4941215"/>
                </a:cubicBezTo>
                <a:cubicBezTo>
                  <a:pt x="2492819" y="4940986"/>
                  <a:pt x="2404740" y="4935275"/>
                  <a:pt x="2444417" y="4930825"/>
                </a:cubicBezTo>
                <a:cubicBezTo>
                  <a:pt x="2484093" y="4926374"/>
                  <a:pt x="2718390" y="4919808"/>
                  <a:pt x="2733269" y="4914512"/>
                </a:cubicBezTo>
                <a:cubicBezTo>
                  <a:pt x="2748147" y="4909216"/>
                  <a:pt x="2600215" y="4904204"/>
                  <a:pt x="2533688" y="4899050"/>
                </a:cubicBezTo>
                <a:cubicBezTo>
                  <a:pt x="2540940" y="4895610"/>
                  <a:pt x="2557322" y="4857006"/>
                  <a:pt x="2567414" y="4866236"/>
                </a:cubicBezTo>
                <a:cubicBezTo>
                  <a:pt x="2563373" y="4862750"/>
                  <a:pt x="2549638" y="4860796"/>
                  <a:pt x="2531193" y="4859889"/>
                </a:cubicBezTo>
                <a:lnTo>
                  <a:pt x="2498947" y="4859858"/>
                </a:lnTo>
                <a:lnTo>
                  <a:pt x="2500822" y="4851543"/>
                </a:lnTo>
                <a:cubicBezTo>
                  <a:pt x="2501102" y="4847756"/>
                  <a:pt x="2503526" y="4844158"/>
                  <a:pt x="2516284" y="4841180"/>
                </a:cubicBezTo>
                <a:cubicBezTo>
                  <a:pt x="2541800" y="4835223"/>
                  <a:pt x="2606311" y="4831925"/>
                  <a:pt x="2651324" y="4827298"/>
                </a:cubicBezTo>
                <a:cubicBezTo>
                  <a:pt x="2660889" y="4819259"/>
                  <a:pt x="2717406" y="4826554"/>
                  <a:pt x="2724842" y="4822444"/>
                </a:cubicBezTo>
                <a:cubicBezTo>
                  <a:pt x="2718692" y="4821856"/>
                  <a:pt x="2810619" y="4807872"/>
                  <a:pt x="2863148" y="4808076"/>
                </a:cubicBezTo>
                <a:cubicBezTo>
                  <a:pt x="2889874" y="4806500"/>
                  <a:pt x="2727486" y="4801366"/>
                  <a:pt x="2710122" y="4792238"/>
                </a:cubicBezTo>
                <a:cubicBezTo>
                  <a:pt x="2692757" y="4783110"/>
                  <a:pt x="2802953" y="4761651"/>
                  <a:pt x="2758962" y="4753310"/>
                </a:cubicBezTo>
                <a:cubicBezTo>
                  <a:pt x="2686615" y="4733304"/>
                  <a:pt x="2841008" y="4736528"/>
                  <a:pt x="2832204" y="4722600"/>
                </a:cubicBezTo>
                <a:cubicBezTo>
                  <a:pt x="2832480" y="4721593"/>
                  <a:pt x="2827811" y="4720242"/>
                  <a:pt x="2820538" y="4718834"/>
                </a:cubicBezTo>
                <a:lnTo>
                  <a:pt x="2801379" y="4715954"/>
                </a:lnTo>
                <a:lnTo>
                  <a:pt x="2861136" y="4715852"/>
                </a:lnTo>
                <a:cubicBezTo>
                  <a:pt x="2883070" y="4715510"/>
                  <a:pt x="2902076" y="4714834"/>
                  <a:pt x="2912108" y="4713727"/>
                </a:cubicBezTo>
                <a:cubicBezTo>
                  <a:pt x="2919544" y="4709617"/>
                  <a:pt x="2950030" y="4690471"/>
                  <a:pt x="2898708" y="4689695"/>
                </a:cubicBezTo>
                <a:cubicBezTo>
                  <a:pt x="2834063" y="4687643"/>
                  <a:pt x="3010506" y="4657925"/>
                  <a:pt x="3031641" y="4648718"/>
                </a:cubicBezTo>
                <a:cubicBezTo>
                  <a:pt x="3052775" y="4639510"/>
                  <a:pt x="3030560" y="4639066"/>
                  <a:pt x="3025514" y="4634451"/>
                </a:cubicBezTo>
                <a:cubicBezTo>
                  <a:pt x="3034054" y="4626315"/>
                  <a:pt x="3317431" y="4454343"/>
                  <a:pt x="3323501" y="4459057"/>
                </a:cubicBezTo>
                <a:cubicBezTo>
                  <a:pt x="3567919" y="4412321"/>
                  <a:pt x="3313806" y="4438752"/>
                  <a:pt x="3298833" y="4449733"/>
                </a:cubicBezTo>
                <a:cubicBezTo>
                  <a:pt x="3283860" y="4460714"/>
                  <a:pt x="3169759" y="4423641"/>
                  <a:pt x="3153646" y="4423940"/>
                </a:cubicBezTo>
                <a:cubicBezTo>
                  <a:pt x="3131518" y="4408737"/>
                  <a:pt x="3234289" y="4386017"/>
                  <a:pt x="3236496" y="4377963"/>
                </a:cubicBezTo>
                <a:lnTo>
                  <a:pt x="3552437" y="4216400"/>
                </a:lnTo>
                <a:cubicBezTo>
                  <a:pt x="3539265" y="4204698"/>
                  <a:pt x="3404129" y="4263993"/>
                  <a:pt x="3323442" y="4279733"/>
                </a:cubicBezTo>
                <a:cubicBezTo>
                  <a:pt x="3242756" y="4295474"/>
                  <a:pt x="3153359" y="4300473"/>
                  <a:pt x="3068317" y="4310843"/>
                </a:cubicBezTo>
                <a:cubicBezTo>
                  <a:pt x="2998156" y="4319311"/>
                  <a:pt x="2891731" y="4346732"/>
                  <a:pt x="2902477" y="4330542"/>
                </a:cubicBezTo>
                <a:cubicBezTo>
                  <a:pt x="2909729" y="4327103"/>
                  <a:pt x="2338337" y="4496745"/>
                  <a:pt x="1906359" y="4557765"/>
                </a:cubicBezTo>
                <a:cubicBezTo>
                  <a:pt x="1474381" y="4618784"/>
                  <a:pt x="315656" y="4701271"/>
                  <a:pt x="310610" y="4696656"/>
                </a:cubicBezTo>
                <a:cubicBezTo>
                  <a:pt x="302909" y="4678701"/>
                  <a:pt x="1907013" y="4532345"/>
                  <a:pt x="1872586" y="4515965"/>
                </a:cubicBezTo>
                <a:cubicBezTo>
                  <a:pt x="1866437" y="4515377"/>
                  <a:pt x="-6044" y="4628289"/>
                  <a:pt x="105" y="4628877"/>
                </a:cubicBezTo>
                <a:cubicBezTo>
                  <a:pt x="-16136" y="4619059"/>
                  <a:pt x="1843022" y="4504873"/>
                  <a:pt x="1813641" y="4493109"/>
                </a:cubicBezTo>
                <a:cubicBezTo>
                  <a:pt x="1800318" y="4491834"/>
                  <a:pt x="318498" y="4601036"/>
                  <a:pt x="313451" y="4596421"/>
                </a:cubicBezTo>
                <a:cubicBezTo>
                  <a:pt x="265623" y="4582892"/>
                  <a:pt x="1680037" y="4454846"/>
                  <a:pt x="1621014" y="4436114"/>
                </a:cubicBezTo>
                <a:cubicBezTo>
                  <a:pt x="1822206" y="4404528"/>
                  <a:pt x="178887" y="4575542"/>
                  <a:pt x="17460" y="4509593"/>
                </a:cubicBezTo>
                <a:cubicBezTo>
                  <a:pt x="-12808" y="4497228"/>
                  <a:pt x="12231" y="4484289"/>
                  <a:pt x="74379" y="4471153"/>
                </a:cubicBezTo>
                <a:lnTo>
                  <a:pt x="79563" y="4470228"/>
                </a:lnTo>
                <a:lnTo>
                  <a:pt x="119156" y="4479362"/>
                </a:lnTo>
                <a:cubicBezTo>
                  <a:pt x="331499" y="4502974"/>
                  <a:pt x="1083974" y="4385323"/>
                  <a:pt x="1387205" y="4336220"/>
                </a:cubicBezTo>
                <a:lnTo>
                  <a:pt x="1435992" y="4328274"/>
                </a:lnTo>
                <a:lnTo>
                  <a:pt x="1436890" y="4328171"/>
                </a:lnTo>
                <a:cubicBezTo>
                  <a:pt x="1459520" y="4325276"/>
                  <a:pt x="1478187" y="4322526"/>
                  <a:pt x="1492216" y="4319935"/>
                </a:cubicBezTo>
                <a:cubicBezTo>
                  <a:pt x="1534303" y="4312164"/>
                  <a:pt x="1516215" y="4315166"/>
                  <a:pt x="1458023" y="4324686"/>
                </a:cubicBezTo>
                <a:lnTo>
                  <a:pt x="1435992" y="4328274"/>
                </a:lnTo>
                <a:lnTo>
                  <a:pt x="1357781" y="4337280"/>
                </a:lnTo>
                <a:cubicBezTo>
                  <a:pt x="1058939" y="4369003"/>
                  <a:pt x="431111" y="4413881"/>
                  <a:pt x="148223" y="4457966"/>
                </a:cubicBezTo>
                <a:lnTo>
                  <a:pt x="79563" y="4470228"/>
                </a:lnTo>
                <a:lnTo>
                  <a:pt x="75380" y="4469262"/>
                </a:lnTo>
                <a:cubicBezTo>
                  <a:pt x="-78744" y="4395036"/>
                  <a:pt x="697498" y="3940766"/>
                  <a:pt x="567475" y="3874576"/>
                </a:cubicBezTo>
                <a:cubicBezTo>
                  <a:pt x="568578" y="3870550"/>
                  <a:pt x="584108" y="3863771"/>
                  <a:pt x="584108" y="3863771"/>
                </a:cubicBezTo>
                <a:cubicBezTo>
                  <a:pt x="581452" y="3850431"/>
                  <a:pt x="561980" y="3848568"/>
                  <a:pt x="566576" y="3831790"/>
                </a:cubicBezTo>
                <a:lnTo>
                  <a:pt x="593302" y="3830213"/>
                </a:lnTo>
                <a:lnTo>
                  <a:pt x="600105" y="3805382"/>
                </a:lnTo>
                <a:cubicBezTo>
                  <a:pt x="602495" y="3796657"/>
                  <a:pt x="624174" y="3790465"/>
                  <a:pt x="625277" y="3786438"/>
                </a:cubicBezTo>
                <a:cubicBezTo>
                  <a:pt x="627668" y="3777714"/>
                  <a:pt x="614344" y="3776439"/>
                  <a:pt x="616551" y="3768386"/>
                </a:cubicBezTo>
                <a:cubicBezTo>
                  <a:pt x="620045" y="3755634"/>
                  <a:pt x="632265" y="3760935"/>
                  <a:pt x="634471" y="3752882"/>
                </a:cubicBezTo>
                <a:cubicBezTo>
                  <a:pt x="631445" y="3714024"/>
                  <a:pt x="588478" y="3705781"/>
                  <a:pt x="606028" y="3664759"/>
                </a:cubicBezTo>
                <a:cubicBezTo>
                  <a:pt x="608234" y="3656705"/>
                  <a:pt x="620533" y="3657881"/>
                  <a:pt x="626682" y="3658470"/>
                </a:cubicBezTo>
                <a:cubicBezTo>
                  <a:pt x="625578" y="3662497"/>
                  <a:pt x="624476" y="3666524"/>
                  <a:pt x="635143" y="3654458"/>
                </a:cubicBezTo>
                <a:cubicBezTo>
                  <a:pt x="633856" y="3659156"/>
                  <a:pt x="1521280" y="3919732"/>
                  <a:pt x="1521280" y="3919732"/>
                </a:cubicBezTo>
                <a:cubicBezTo>
                  <a:pt x="1521935" y="3917341"/>
                  <a:pt x="1492225" y="3904368"/>
                  <a:pt x="1443633" y="3884908"/>
                </a:cubicBezTo>
                <a:lnTo>
                  <a:pt x="1426458" y="3878137"/>
                </a:lnTo>
                <a:lnTo>
                  <a:pt x="1485853" y="3899078"/>
                </a:lnTo>
                <a:cubicBezTo>
                  <a:pt x="1658993" y="3959838"/>
                  <a:pt x="1791364" y="4005280"/>
                  <a:pt x="1796773" y="4004248"/>
                </a:cubicBezTo>
                <a:cubicBezTo>
                  <a:pt x="1822473" y="4002574"/>
                  <a:pt x="898821" y="3643814"/>
                  <a:pt x="725898" y="3561208"/>
                </a:cubicBezTo>
                <a:cubicBezTo>
                  <a:pt x="552976" y="3478601"/>
                  <a:pt x="751987" y="3512049"/>
                  <a:pt x="759240" y="3508610"/>
                </a:cubicBezTo>
                <a:cubicBezTo>
                  <a:pt x="768620" y="3501243"/>
                  <a:pt x="793217" y="3503596"/>
                  <a:pt x="808931" y="3496145"/>
                </a:cubicBezTo>
                <a:cubicBezTo>
                  <a:pt x="816183" y="3492707"/>
                  <a:pt x="819493" y="3480626"/>
                  <a:pt x="826929" y="3476517"/>
                </a:cubicBezTo>
                <a:cubicBezTo>
                  <a:pt x="843562" y="3465711"/>
                  <a:pt x="863113" y="3463448"/>
                  <a:pt x="871653" y="3455312"/>
                </a:cubicBezTo>
                <a:cubicBezTo>
                  <a:pt x="881033" y="3447944"/>
                  <a:pt x="877353" y="3434506"/>
                  <a:pt x="886733" y="3427139"/>
                </a:cubicBezTo>
                <a:cubicBezTo>
                  <a:pt x="896376" y="3414976"/>
                  <a:pt x="915927" y="3412714"/>
                  <a:pt x="917030" y="3408686"/>
                </a:cubicBezTo>
                <a:cubicBezTo>
                  <a:pt x="940650" y="3372377"/>
                  <a:pt x="926878" y="3349709"/>
                  <a:pt x="960406" y="3323301"/>
                </a:cubicBezTo>
                <a:cubicBezTo>
                  <a:pt x="961693" y="3318603"/>
                  <a:pt x="980141" y="3320368"/>
                  <a:pt x="988418" y="3317027"/>
                </a:cubicBezTo>
                <a:cubicBezTo>
                  <a:pt x="996774" y="3309562"/>
                  <a:pt x="993015" y="3300249"/>
                  <a:pt x="1000267" y="3296810"/>
                </a:cubicBezTo>
                <a:cubicBezTo>
                  <a:pt x="1007520" y="3293372"/>
                  <a:pt x="1009072" y="3310738"/>
                  <a:pt x="1001820" y="3314177"/>
                </a:cubicBezTo>
                <a:cubicBezTo>
                  <a:pt x="1024786" y="3303288"/>
                  <a:pt x="1078070" y="3227804"/>
                  <a:pt x="1085507" y="3223694"/>
                </a:cubicBezTo>
                <a:cubicBezTo>
                  <a:pt x="1092759" y="3220255"/>
                  <a:pt x="1119484" y="3218680"/>
                  <a:pt x="1119484" y="3218680"/>
                </a:cubicBezTo>
                <a:cubicBezTo>
                  <a:pt x="1127840" y="3211214"/>
                  <a:pt x="1125184" y="3197874"/>
                  <a:pt x="1134827" y="3185711"/>
                </a:cubicBezTo>
                <a:cubicBezTo>
                  <a:pt x="1152825" y="3166082"/>
                  <a:pt x="1197470" y="3149002"/>
                  <a:pt x="1217676" y="3121320"/>
                </a:cubicBezTo>
                <a:cubicBezTo>
                  <a:pt x="1219882" y="3113266"/>
                  <a:pt x="1217226" y="3099926"/>
                  <a:pt x="1226685" y="3088434"/>
                </a:cubicBezTo>
                <a:cubicBezTo>
                  <a:pt x="1234775" y="3058904"/>
                  <a:pt x="1264994" y="3044576"/>
                  <a:pt x="1279050" y="3016305"/>
                </a:cubicBezTo>
                <a:cubicBezTo>
                  <a:pt x="1287140" y="2986775"/>
                  <a:pt x="1316072" y="2977146"/>
                  <a:pt x="1341323" y="2954078"/>
                </a:cubicBezTo>
                <a:cubicBezTo>
                  <a:pt x="1380735" y="2906194"/>
                  <a:pt x="1413365" y="2836998"/>
                  <a:pt x="1443213" y="2797153"/>
                </a:cubicBezTo>
                <a:cubicBezTo>
                  <a:pt x="1452594" y="2789785"/>
                  <a:pt x="1466179" y="2786264"/>
                  <a:pt x="1468385" y="2778210"/>
                </a:cubicBezTo>
                <a:cubicBezTo>
                  <a:pt x="1478028" y="2766047"/>
                  <a:pt x="1482625" y="2749268"/>
                  <a:pt x="1485935" y="2737188"/>
                </a:cubicBezTo>
                <a:lnTo>
                  <a:pt x="1489978" y="2734199"/>
                </a:lnTo>
                <a:cubicBezTo>
                  <a:pt x="1502219" y="2723636"/>
                  <a:pt x="1532081" y="2690636"/>
                  <a:pt x="1537461" y="2691151"/>
                </a:cubicBezTo>
                <a:cubicBezTo>
                  <a:pt x="1550785" y="2692425"/>
                  <a:pt x="1504304" y="2743078"/>
                  <a:pt x="1504304" y="2743078"/>
                </a:cubicBezTo>
                <a:cubicBezTo>
                  <a:pt x="1526695" y="2753484"/>
                  <a:pt x="1512659" y="2735612"/>
                  <a:pt x="1528452" y="2724036"/>
                </a:cubicBezTo>
                <a:cubicBezTo>
                  <a:pt x="1559773" y="2705682"/>
                  <a:pt x="1645911" y="2675353"/>
                  <a:pt x="1661441" y="2668574"/>
                </a:cubicBezTo>
                <a:cubicBezTo>
                  <a:pt x="1685959" y="2675052"/>
                  <a:pt x="1730682" y="2653847"/>
                  <a:pt x="1759798" y="2643546"/>
                </a:cubicBezTo>
                <a:cubicBezTo>
                  <a:pt x="1810080" y="2627005"/>
                  <a:pt x="1863436" y="2610759"/>
                  <a:pt x="1916987" y="2596683"/>
                </a:cubicBezTo>
                <a:lnTo>
                  <a:pt x="1951797" y="2589245"/>
                </a:lnTo>
                <a:lnTo>
                  <a:pt x="1951797" y="2574446"/>
                </a:lnTo>
                <a:lnTo>
                  <a:pt x="1872361" y="2590700"/>
                </a:lnTo>
                <a:cubicBezTo>
                  <a:pt x="1715412" y="2620538"/>
                  <a:pt x="1560409" y="2640724"/>
                  <a:pt x="1408754" y="2622758"/>
                </a:cubicBezTo>
                <a:cubicBezTo>
                  <a:pt x="1105446" y="2586828"/>
                  <a:pt x="535489" y="2303100"/>
                  <a:pt x="527787" y="2285145"/>
                </a:cubicBezTo>
                <a:cubicBezTo>
                  <a:pt x="517957" y="2271119"/>
                  <a:pt x="480089" y="2294975"/>
                  <a:pt x="454454" y="2257980"/>
                </a:cubicBezTo>
                <a:cubicBezTo>
                  <a:pt x="428819" y="2220984"/>
                  <a:pt x="345700" y="2047380"/>
                  <a:pt x="373977" y="2063171"/>
                </a:cubicBezTo>
                <a:cubicBezTo>
                  <a:pt x="407301" y="2083577"/>
                  <a:pt x="323756" y="2005097"/>
                  <a:pt x="335605" y="1984880"/>
                </a:cubicBezTo>
                <a:cubicBezTo>
                  <a:pt x="336708" y="1980853"/>
                  <a:pt x="345551" y="1956536"/>
                  <a:pt x="349390" y="1947005"/>
                </a:cubicBezTo>
                <a:cubicBezTo>
                  <a:pt x="353230" y="1937474"/>
                  <a:pt x="350286" y="1935157"/>
                  <a:pt x="358641" y="1927692"/>
                </a:cubicBezTo>
                <a:cubicBezTo>
                  <a:pt x="360848" y="1919638"/>
                  <a:pt x="366722" y="1885834"/>
                  <a:pt x="354314" y="1876445"/>
                </a:cubicBezTo>
                <a:cubicBezTo>
                  <a:pt x="341905" y="1867056"/>
                  <a:pt x="285745" y="1888723"/>
                  <a:pt x="284192" y="1871356"/>
                </a:cubicBezTo>
                <a:cubicBezTo>
                  <a:pt x="285479" y="1866658"/>
                  <a:pt x="300309" y="1844961"/>
                  <a:pt x="307350" y="1836581"/>
                </a:cubicBezTo>
                <a:cubicBezTo>
                  <a:pt x="314392" y="1828201"/>
                  <a:pt x="324336" y="1828645"/>
                  <a:pt x="326441" y="1821077"/>
                </a:cubicBezTo>
                <a:cubicBezTo>
                  <a:pt x="328546" y="1813510"/>
                  <a:pt x="298040" y="1802163"/>
                  <a:pt x="319981" y="1791176"/>
                </a:cubicBezTo>
                <a:cubicBezTo>
                  <a:pt x="342947" y="1780287"/>
                  <a:pt x="283007" y="1758502"/>
                  <a:pt x="312123" y="1748201"/>
                </a:cubicBezTo>
                <a:lnTo>
                  <a:pt x="386769" y="1734334"/>
                </a:lnTo>
                <a:cubicBezTo>
                  <a:pt x="390395" y="1732614"/>
                  <a:pt x="377009" y="1728028"/>
                  <a:pt x="362061" y="1723565"/>
                </a:cubicBezTo>
                <a:lnTo>
                  <a:pt x="350181" y="1720150"/>
                </a:lnTo>
                <a:lnTo>
                  <a:pt x="355254" y="1719672"/>
                </a:lnTo>
                <a:cubicBezTo>
                  <a:pt x="357288" y="1717378"/>
                  <a:pt x="357498" y="1711078"/>
                  <a:pt x="356736" y="1704296"/>
                </a:cubicBezTo>
                <a:lnTo>
                  <a:pt x="356042" y="1701386"/>
                </a:lnTo>
                <a:lnTo>
                  <a:pt x="1351172" y="1516958"/>
                </a:lnTo>
                <a:cubicBezTo>
                  <a:pt x="1518442" y="1485333"/>
                  <a:pt x="1507339" y="1484272"/>
                  <a:pt x="1337849" y="1515683"/>
                </a:cubicBezTo>
                <a:cubicBezTo>
                  <a:pt x="1189545" y="1543169"/>
                  <a:pt x="531298" y="1668186"/>
                  <a:pt x="369998" y="1698698"/>
                </a:cubicBezTo>
                <a:lnTo>
                  <a:pt x="356030" y="1701335"/>
                </a:lnTo>
                <a:lnTo>
                  <a:pt x="352381" y="1686020"/>
                </a:lnTo>
                <a:cubicBezTo>
                  <a:pt x="348666" y="1677566"/>
                  <a:pt x="338502" y="1673601"/>
                  <a:pt x="332969" y="1668948"/>
                </a:cubicBezTo>
                <a:cubicBezTo>
                  <a:pt x="327435" y="1664295"/>
                  <a:pt x="309800" y="1665468"/>
                  <a:pt x="319180" y="1658100"/>
                </a:cubicBezTo>
                <a:cubicBezTo>
                  <a:pt x="326432" y="1654662"/>
                  <a:pt x="351650" y="1646769"/>
                  <a:pt x="359928" y="1643428"/>
                </a:cubicBezTo>
                <a:lnTo>
                  <a:pt x="393757" y="1631224"/>
                </a:lnTo>
                <a:cubicBezTo>
                  <a:pt x="395044" y="1626526"/>
                  <a:pt x="425563" y="1621958"/>
                  <a:pt x="426666" y="1617931"/>
                </a:cubicBezTo>
                <a:cubicBezTo>
                  <a:pt x="464586" y="1621558"/>
                  <a:pt x="436419" y="1625928"/>
                  <a:pt x="446061" y="1613765"/>
                </a:cubicBezTo>
                <a:lnTo>
                  <a:pt x="413681" y="1605728"/>
                </a:lnTo>
                <a:cubicBezTo>
                  <a:pt x="415888" y="1597674"/>
                  <a:pt x="1409821" y="1396535"/>
                  <a:pt x="1403820" y="1393890"/>
                </a:cubicBezTo>
                <a:cubicBezTo>
                  <a:pt x="1397819" y="1391245"/>
                  <a:pt x="369133" y="1597995"/>
                  <a:pt x="377673" y="1589858"/>
                </a:cubicBezTo>
                <a:cubicBezTo>
                  <a:pt x="389522" y="1569641"/>
                  <a:pt x="992964" y="1440195"/>
                  <a:pt x="984397" y="1437110"/>
                </a:cubicBezTo>
                <a:cubicBezTo>
                  <a:pt x="976901" y="1434411"/>
                  <a:pt x="468386" y="1541397"/>
                  <a:pt x="350352" y="1566276"/>
                </a:cubicBezTo>
                <a:lnTo>
                  <a:pt x="337814" y="1568919"/>
                </a:lnTo>
                <a:lnTo>
                  <a:pt x="336204" y="1563988"/>
                </a:lnTo>
                <a:cubicBezTo>
                  <a:pt x="338145" y="1533869"/>
                  <a:pt x="368250" y="1563142"/>
                  <a:pt x="360627" y="1541062"/>
                </a:cubicBezTo>
                <a:cubicBezTo>
                  <a:pt x="352160" y="1527339"/>
                  <a:pt x="454394" y="1496505"/>
                  <a:pt x="587486" y="1462488"/>
                </a:cubicBezTo>
                <a:lnTo>
                  <a:pt x="706013" y="1433314"/>
                </a:lnTo>
                <a:lnTo>
                  <a:pt x="756014" y="1422640"/>
                </a:lnTo>
                <a:cubicBezTo>
                  <a:pt x="790336" y="1414828"/>
                  <a:pt x="827252" y="1406053"/>
                  <a:pt x="864161" y="1397092"/>
                </a:cubicBezTo>
                <a:lnTo>
                  <a:pt x="933297" y="1380039"/>
                </a:lnTo>
                <a:lnTo>
                  <a:pt x="999493" y="1364811"/>
                </a:lnTo>
                <a:cubicBezTo>
                  <a:pt x="1076137" y="1347172"/>
                  <a:pt x="1131009" y="1334308"/>
                  <a:pt x="1140453" y="1330345"/>
                </a:cubicBezTo>
                <a:cubicBezTo>
                  <a:pt x="1154620" y="1324400"/>
                  <a:pt x="1075169" y="1344754"/>
                  <a:pt x="972273" y="1370426"/>
                </a:cubicBezTo>
                <a:lnTo>
                  <a:pt x="933297" y="1380039"/>
                </a:lnTo>
                <a:lnTo>
                  <a:pt x="871157" y="1394334"/>
                </a:lnTo>
                <a:cubicBezTo>
                  <a:pt x="824907" y="1405025"/>
                  <a:pt x="776171" y="1416394"/>
                  <a:pt x="727907" y="1427925"/>
                </a:cubicBezTo>
                <a:lnTo>
                  <a:pt x="706013" y="1433314"/>
                </a:lnTo>
                <a:lnTo>
                  <a:pt x="663424" y="1442406"/>
                </a:lnTo>
                <a:cubicBezTo>
                  <a:pt x="610348" y="1452620"/>
                  <a:pt x="578041" y="1455871"/>
                  <a:pt x="587294" y="1445942"/>
                </a:cubicBezTo>
                <a:cubicBezTo>
                  <a:pt x="655467" y="1418276"/>
                  <a:pt x="602957" y="1430058"/>
                  <a:pt x="624898" y="1419071"/>
                </a:cubicBezTo>
                <a:cubicBezTo>
                  <a:pt x="626002" y="1415044"/>
                  <a:pt x="690407" y="1389258"/>
                  <a:pt x="696556" y="1389847"/>
                </a:cubicBezTo>
                <a:cubicBezTo>
                  <a:pt x="705096" y="1381710"/>
                  <a:pt x="230416" y="1471802"/>
                  <a:pt x="239875" y="1460310"/>
                </a:cubicBezTo>
                <a:cubicBezTo>
                  <a:pt x="241162" y="1455612"/>
                  <a:pt x="285215" y="1423289"/>
                  <a:pt x="291364" y="1423877"/>
                </a:cubicBezTo>
                <a:cubicBezTo>
                  <a:pt x="301427" y="1412098"/>
                  <a:pt x="642928" y="1321991"/>
                  <a:pt x="980183" y="1232511"/>
                </a:cubicBezTo>
                <a:lnTo>
                  <a:pt x="1089079" y="1203508"/>
                </a:lnTo>
                <a:lnTo>
                  <a:pt x="1097241" y="1201535"/>
                </a:lnTo>
                <a:cubicBezTo>
                  <a:pt x="1252435" y="1163996"/>
                  <a:pt x="1378338" y="1133466"/>
                  <a:pt x="1382396" y="1132691"/>
                </a:cubicBezTo>
                <a:cubicBezTo>
                  <a:pt x="1385184" y="1131150"/>
                  <a:pt x="1418663" y="1119302"/>
                  <a:pt x="1460899" y="1104764"/>
                </a:cubicBezTo>
                <a:lnTo>
                  <a:pt x="1490517" y="1094642"/>
                </a:lnTo>
                <a:lnTo>
                  <a:pt x="1525603" y="1084747"/>
                </a:lnTo>
                <a:cubicBezTo>
                  <a:pt x="1600910" y="1063051"/>
                  <a:pt x="1646116" y="1048383"/>
                  <a:pt x="1643519" y="1044906"/>
                </a:cubicBezTo>
                <a:cubicBezTo>
                  <a:pt x="1643927" y="1029019"/>
                  <a:pt x="1230061" y="1133486"/>
                  <a:pt x="921958" y="1211102"/>
                </a:cubicBezTo>
                <a:lnTo>
                  <a:pt x="850958" y="1228970"/>
                </a:lnTo>
                <a:lnTo>
                  <a:pt x="836964" y="1231567"/>
                </a:lnTo>
                <a:cubicBezTo>
                  <a:pt x="709686" y="1255748"/>
                  <a:pt x="604291" y="1278090"/>
                  <a:pt x="593926" y="1290012"/>
                </a:cubicBezTo>
                <a:cubicBezTo>
                  <a:pt x="590913" y="1293813"/>
                  <a:pt x="692346" y="1268820"/>
                  <a:pt x="833221" y="1233434"/>
                </a:cubicBezTo>
                <a:lnTo>
                  <a:pt x="850958" y="1228970"/>
                </a:lnTo>
                <a:lnTo>
                  <a:pt x="968829" y="1207090"/>
                </a:lnTo>
                <a:lnTo>
                  <a:pt x="1058103" y="1190774"/>
                </a:lnTo>
                <a:lnTo>
                  <a:pt x="997709" y="1204679"/>
                </a:lnTo>
                <a:cubicBezTo>
                  <a:pt x="703968" y="1272423"/>
                  <a:pt x="314334" y="1362871"/>
                  <a:pt x="318586" y="1347351"/>
                </a:cubicBezTo>
                <a:cubicBezTo>
                  <a:pt x="319240" y="1321930"/>
                  <a:pt x="1652546" y="939017"/>
                  <a:pt x="1678822" y="916048"/>
                </a:cubicBezTo>
                <a:cubicBezTo>
                  <a:pt x="1679925" y="912021"/>
                  <a:pt x="577917" y="1237012"/>
                  <a:pt x="410852" y="1280949"/>
                </a:cubicBezTo>
                <a:cubicBezTo>
                  <a:pt x="243788" y="1324886"/>
                  <a:pt x="662197" y="1208612"/>
                  <a:pt x="676437" y="1179670"/>
                </a:cubicBezTo>
                <a:cubicBezTo>
                  <a:pt x="681953" y="1159536"/>
                  <a:pt x="853090" y="1111845"/>
                  <a:pt x="862733" y="1099682"/>
                </a:cubicBezTo>
                <a:cubicBezTo>
                  <a:pt x="864939" y="1091628"/>
                  <a:pt x="1142349" y="1016235"/>
                  <a:pt x="1146946" y="999457"/>
                </a:cubicBezTo>
                <a:cubicBezTo>
                  <a:pt x="1145394" y="982090"/>
                  <a:pt x="1363042" y="894402"/>
                  <a:pt x="1427066" y="861779"/>
                </a:cubicBezTo>
                <a:cubicBezTo>
                  <a:pt x="1491091" y="829155"/>
                  <a:pt x="1527600" y="816468"/>
                  <a:pt x="1531094" y="803716"/>
                </a:cubicBezTo>
                <a:cubicBezTo>
                  <a:pt x="1531748" y="778296"/>
                  <a:pt x="1882885" y="551258"/>
                  <a:pt x="1896287" y="548408"/>
                </a:cubicBezTo>
                <a:cubicBezTo>
                  <a:pt x="1904564" y="545067"/>
                  <a:pt x="1869095" y="601594"/>
                  <a:pt x="1902807" y="574514"/>
                </a:cubicBezTo>
                <a:cubicBezTo>
                  <a:pt x="1920806" y="554885"/>
                  <a:pt x="1960034" y="507672"/>
                  <a:pt x="1989149" y="497371"/>
                </a:cubicBezTo>
                <a:cubicBezTo>
                  <a:pt x="2012194" y="482358"/>
                  <a:pt x="2101562" y="444073"/>
                  <a:pt x="2101562" y="444073"/>
                </a:cubicBezTo>
                <a:close/>
              </a:path>
            </a:pathLst>
          </a:custGeom>
          <a:pattFill prst="pct5">
            <a:fgClr>
              <a:schemeClr val="tx1"/>
            </a:fgClr>
            <a:bgClr>
              <a:schemeClr val="bg1"/>
            </a:bgClr>
          </a:pattFill>
        </p:spPr>
        <p:txBody>
          <a:bodyPr rtlCol="0">
            <a:noAutofit/>
          </a:bodyPr>
          <a:lstStyle/>
          <a:p>
            <a:pPr lvl="0"/>
            <a:endParaRPr lang="en-US" noProof="0"/>
          </a:p>
        </p:txBody>
      </p:sp>
    </p:spTree>
    <p:extLst>
      <p:ext uri="{BB962C8B-B14F-4D97-AF65-F5344CB8AC3E}">
        <p14:creationId xmlns:p14="http://schemas.microsoft.com/office/powerpoint/2010/main" val="38923936"/>
      </p:ext>
    </p:extLst>
  </p:cSld>
  <p:clrMapOvr>
    <a:masterClrMapping/>
  </p:clrMapOvr>
  <p:transition spd="slow" advTm="1000">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Brush Stroke 04">
    <p:spTree>
      <p:nvGrpSpPr>
        <p:cNvPr id="1" name=""/>
        <p:cNvGrpSpPr/>
        <p:nvPr/>
      </p:nvGrpSpPr>
      <p:grpSpPr>
        <a:xfrm>
          <a:off x="0" y="0"/>
          <a:ext cx="0" cy="0"/>
          <a:chOff x="0" y="0"/>
          <a:chExt cx="0" cy="0"/>
        </a:xfrm>
      </p:grpSpPr>
      <p:sp>
        <p:nvSpPr>
          <p:cNvPr id="8" name="Picture Placeholder 7"/>
          <p:cNvSpPr>
            <a:spLocks noGrp="1"/>
          </p:cNvSpPr>
          <p:nvPr>
            <p:ph type="pic" sz="quarter" idx="17"/>
          </p:nvPr>
        </p:nvSpPr>
        <p:spPr>
          <a:xfrm>
            <a:off x="-4533900" y="-2030850"/>
            <a:ext cx="16399629" cy="8553480"/>
          </a:xfrm>
          <a:custGeom>
            <a:avLst/>
            <a:gdLst>
              <a:gd name="connsiteX0" fmla="*/ 20621836 w 27203888"/>
              <a:gd name="connsiteY0" fmla="*/ 399054 h 10748675"/>
              <a:gd name="connsiteX1" fmla="*/ 20592430 w 27203888"/>
              <a:gd name="connsiteY1" fmla="*/ 373286 h 10748675"/>
              <a:gd name="connsiteX2" fmla="*/ 20621836 w 27203888"/>
              <a:gd name="connsiteY2" fmla="*/ 399054 h 10748675"/>
              <a:gd name="connsiteX3" fmla="*/ 20763148 w 27203888"/>
              <a:gd name="connsiteY3" fmla="*/ 373286 h 10748675"/>
              <a:gd name="connsiteX4" fmla="*/ 20748445 w 27203888"/>
              <a:gd name="connsiteY4" fmla="*/ 341076 h 10748675"/>
              <a:gd name="connsiteX5" fmla="*/ 20763148 w 27203888"/>
              <a:gd name="connsiteY5" fmla="*/ 373286 h 10748675"/>
              <a:gd name="connsiteX6" fmla="*/ 19963471 w 27203888"/>
              <a:gd name="connsiteY6" fmla="*/ 584795 h 10748675"/>
              <a:gd name="connsiteX7" fmla="*/ 19948768 w 27203888"/>
              <a:gd name="connsiteY7" fmla="*/ 559027 h 10748675"/>
              <a:gd name="connsiteX8" fmla="*/ 19963471 w 27203888"/>
              <a:gd name="connsiteY8" fmla="*/ 584795 h 10748675"/>
              <a:gd name="connsiteX9" fmla="*/ 20630311 w 27203888"/>
              <a:gd name="connsiteY9" fmla="*/ 457031 h 10748675"/>
              <a:gd name="connsiteX10" fmla="*/ 20704335 w 27203888"/>
              <a:gd name="connsiteY10" fmla="*/ 411937 h 10748675"/>
              <a:gd name="connsiteX11" fmla="*/ 20656142 w 27203888"/>
              <a:gd name="connsiteY11" fmla="*/ 386170 h 10748675"/>
              <a:gd name="connsiteX12" fmla="*/ 20626737 w 27203888"/>
              <a:gd name="connsiteY12" fmla="*/ 437706 h 10748675"/>
              <a:gd name="connsiteX13" fmla="*/ 20548322 w 27203888"/>
              <a:gd name="connsiteY13" fmla="*/ 431263 h 10748675"/>
              <a:gd name="connsiteX14" fmla="*/ 20548321 w 27203888"/>
              <a:gd name="connsiteY14" fmla="*/ 463473 h 10748675"/>
              <a:gd name="connsiteX15" fmla="*/ 20630311 w 27203888"/>
              <a:gd name="connsiteY15" fmla="*/ 457031 h 10748675"/>
              <a:gd name="connsiteX16" fmla="*/ 20748445 w 27203888"/>
              <a:gd name="connsiteY16" fmla="*/ 431263 h 10748675"/>
              <a:gd name="connsiteX17" fmla="*/ 20855449 w 27203888"/>
              <a:gd name="connsiteY17" fmla="*/ 399054 h 10748675"/>
              <a:gd name="connsiteX18" fmla="*/ 20818397 w 27203888"/>
              <a:gd name="connsiteY18" fmla="*/ 395934 h 10748675"/>
              <a:gd name="connsiteX19" fmla="*/ 20748445 w 27203888"/>
              <a:gd name="connsiteY19" fmla="*/ 431263 h 10748675"/>
              <a:gd name="connsiteX20" fmla="*/ 12585043 w 27203888"/>
              <a:gd name="connsiteY20" fmla="*/ 2314009 h 10748675"/>
              <a:gd name="connsiteX21" fmla="*/ 12589612 w 27203888"/>
              <a:gd name="connsiteY21" fmla="*/ 2286114 h 10748675"/>
              <a:gd name="connsiteX22" fmla="*/ 12585043 w 27203888"/>
              <a:gd name="connsiteY22" fmla="*/ 2314009 h 10748675"/>
              <a:gd name="connsiteX23" fmla="*/ 21606634 w 27203888"/>
              <a:gd name="connsiteY23" fmla="*/ 246278 h 10748675"/>
              <a:gd name="connsiteX24" fmla="*/ 21611180 w 27203888"/>
              <a:gd name="connsiteY24" fmla="*/ 241168 h 10748675"/>
              <a:gd name="connsiteX25" fmla="*/ 21609587 w 27203888"/>
              <a:gd name="connsiteY25" fmla="*/ 240690 h 10748675"/>
              <a:gd name="connsiteX26" fmla="*/ 21606422 w 27203888"/>
              <a:gd name="connsiteY26" fmla="*/ 245522 h 10748675"/>
              <a:gd name="connsiteX27" fmla="*/ 21429323 w 27203888"/>
              <a:gd name="connsiteY27" fmla="*/ 306774 h 10748675"/>
              <a:gd name="connsiteX28" fmla="*/ 21415671 w 27203888"/>
              <a:gd name="connsiteY28" fmla="*/ 284085 h 10748675"/>
              <a:gd name="connsiteX29" fmla="*/ 21429323 w 27203888"/>
              <a:gd name="connsiteY29" fmla="*/ 306774 h 10748675"/>
              <a:gd name="connsiteX30" fmla="*/ 12446060 w 27203888"/>
              <a:gd name="connsiteY30" fmla="*/ 2403574 h 10748675"/>
              <a:gd name="connsiteX31" fmla="*/ 12342528 w 27203888"/>
              <a:gd name="connsiteY31" fmla="*/ 2398058 h 10748675"/>
              <a:gd name="connsiteX32" fmla="*/ 12481355 w 27203888"/>
              <a:gd name="connsiteY32" fmla="*/ 2350006 h 10748675"/>
              <a:gd name="connsiteX33" fmla="*/ 12539527 w 27203888"/>
              <a:gd name="connsiteY33" fmla="*/ 2325883 h 10748675"/>
              <a:gd name="connsiteX34" fmla="*/ 12603997 w 27203888"/>
              <a:gd name="connsiteY34" fmla="*/ 2348618 h 10748675"/>
              <a:gd name="connsiteX35" fmla="*/ 12446060 w 27203888"/>
              <a:gd name="connsiteY35" fmla="*/ 2403574 h 10748675"/>
              <a:gd name="connsiteX36" fmla="*/ 20265699 w 27203888"/>
              <a:gd name="connsiteY36" fmla="*/ 674982 h 10748675"/>
              <a:gd name="connsiteX37" fmla="*/ 20246094 w 27203888"/>
              <a:gd name="connsiteY37" fmla="*/ 649214 h 10748675"/>
              <a:gd name="connsiteX38" fmla="*/ 20265699 w 27203888"/>
              <a:gd name="connsiteY38" fmla="*/ 674982 h 10748675"/>
              <a:gd name="connsiteX39" fmla="*/ 20523817 w 27203888"/>
              <a:gd name="connsiteY39" fmla="*/ 617005 h 10748675"/>
              <a:gd name="connsiteX40" fmla="*/ 20507684 w 27203888"/>
              <a:gd name="connsiteY40" fmla="*/ 581575 h 10748675"/>
              <a:gd name="connsiteX41" fmla="*/ 20480525 w 27203888"/>
              <a:gd name="connsiteY41" fmla="*/ 584795 h 10748675"/>
              <a:gd name="connsiteX42" fmla="*/ 20523817 w 27203888"/>
              <a:gd name="connsiteY42" fmla="*/ 617005 h 10748675"/>
              <a:gd name="connsiteX43" fmla="*/ 20129299 w 27203888"/>
              <a:gd name="connsiteY43" fmla="*/ 725373 h 10748675"/>
              <a:gd name="connsiteX44" fmla="*/ 20129946 w 27203888"/>
              <a:gd name="connsiteY44" fmla="*/ 722957 h 10748675"/>
              <a:gd name="connsiteX45" fmla="*/ 20130211 w 27203888"/>
              <a:gd name="connsiteY45" fmla="*/ 721970 h 10748675"/>
              <a:gd name="connsiteX46" fmla="*/ 20349014 w 27203888"/>
              <a:gd name="connsiteY46" fmla="*/ 674981 h 10748675"/>
              <a:gd name="connsiteX47" fmla="*/ 20334311 w 27203888"/>
              <a:gd name="connsiteY47" fmla="*/ 649215 h 10748675"/>
              <a:gd name="connsiteX48" fmla="*/ 20349014 w 27203888"/>
              <a:gd name="connsiteY48" fmla="*/ 674981 h 10748675"/>
              <a:gd name="connsiteX49" fmla="*/ 20465822 w 27203888"/>
              <a:gd name="connsiteY49" fmla="*/ 649214 h 10748675"/>
              <a:gd name="connsiteX50" fmla="*/ 20451119 w 27203888"/>
              <a:gd name="connsiteY50" fmla="*/ 617005 h 10748675"/>
              <a:gd name="connsiteX51" fmla="*/ 20465822 w 27203888"/>
              <a:gd name="connsiteY51" fmla="*/ 649214 h 10748675"/>
              <a:gd name="connsiteX52" fmla="*/ 20126026 w 27203888"/>
              <a:gd name="connsiteY52" fmla="*/ 737602 h 10748675"/>
              <a:gd name="connsiteX53" fmla="*/ 20129299 w 27203888"/>
              <a:gd name="connsiteY53" fmla="*/ 725373 h 10748675"/>
              <a:gd name="connsiteX54" fmla="*/ 20127946 w 27203888"/>
              <a:gd name="connsiteY54" fmla="*/ 730430 h 10748675"/>
              <a:gd name="connsiteX55" fmla="*/ 20126026 w 27203888"/>
              <a:gd name="connsiteY55" fmla="*/ 737602 h 10748675"/>
              <a:gd name="connsiteX56" fmla="*/ 20017383 w 27203888"/>
              <a:gd name="connsiteY56" fmla="*/ 770536 h 10748675"/>
              <a:gd name="connsiteX57" fmla="*/ 19995941 w 27203888"/>
              <a:gd name="connsiteY57" fmla="*/ 733093 h 10748675"/>
              <a:gd name="connsiteX58" fmla="*/ 19963472 w 27203888"/>
              <a:gd name="connsiteY58" fmla="*/ 738326 h 10748675"/>
              <a:gd name="connsiteX59" fmla="*/ 20017383 w 27203888"/>
              <a:gd name="connsiteY59" fmla="*/ 770536 h 10748675"/>
              <a:gd name="connsiteX60" fmla="*/ 19758447 w 27203888"/>
              <a:gd name="connsiteY60" fmla="*/ 860723 h 10748675"/>
              <a:gd name="connsiteX61" fmla="*/ 19734760 w 27203888"/>
              <a:gd name="connsiteY61" fmla="*/ 834955 h 10748675"/>
              <a:gd name="connsiteX62" fmla="*/ 19758447 w 27203888"/>
              <a:gd name="connsiteY62" fmla="*/ 860723 h 10748675"/>
              <a:gd name="connsiteX63" fmla="*/ 22189352 w 27203888"/>
              <a:gd name="connsiteY63" fmla="*/ 306774 h 10748675"/>
              <a:gd name="connsiteX64" fmla="*/ 22134820 w 27203888"/>
              <a:gd name="connsiteY64" fmla="*/ 306774 h 10748675"/>
              <a:gd name="connsiteX65" fmla="*/ 22100119 w 27203888"/>
              <a:gd name="connsiteY65" fmla="*/ 306774 h 10748675"/>
              <a:gd name="connsiteX66" fmla="*/ 22100119 w 27203888"/>
              <a:gd name="connsiteY66" fmla="*/ 284085 h 10748675"/>
              <a:gd name="connsiteX67" fmla="*/ 22154650 w 27203888"/>
              <a:gd name="connsiteY67" fmla="*/ 284086 h 10748675"/>
              <a:gd name="connsiteX68" fmla="*/ 22189351 w 27203888"/>
              <a:gd name="connsiteY68" fmla="*/ 284085 h 10748675"/>
              <a:gd name="connsiteX69" fmla="*/ 22189352 w 27203888"/>
              <a:gd name="connsiteY69" fmla="*/ 306774 h 10748675"/>
              <a:gd name="connsiteX70" fmla="*/ 13213270 w 27203888"/>
              <a:gd name="connsiteY70" fmla="*/ 2375713 h 10748675"/>
              <a:gd name="connsiteX71" fmla="*/ 13193997 w 27203888"/>
              <a:gd name="connsiteY71" fmla="*/ 2357298 h 10748675"/>
              <a:gd name="connsiteX72" fmla="*/ 13213270 w 27203888"/>
              <a:gd name="connsiteY72" fmla="*/ 2375713 h 10748675"/>
              <a:gd name="connsiteX73" fmla="*/ 19919934 w 27203888"/>
              <a:gd name="connsiteY73" fmla="*/ 832324 h 10748675"/>
              <a:gd name="connsiteX74" fmla="*/ 19906282 w 27203888"/>
              <a:gd name="connsiteY74" fmla="*/ 800245 h 10748675"/>
              <a:gd name="connsiteX75" fmla="*/ 19919934 w 27203888"/>
              <a:gd name="connsiteY75" fmla="*/ 832324 h 10748675"/>
              <a:gd name="connsiteX76" fmla="*/ 13806641 w 27203888"/>
              <a:gd name="connsiteY76" fmla="*/ 2265562 h 10748675"/>
              <a:gd name="connsiteX77" fmla="*/ 13785364 w 27203888"/>
              <a:gd name="connsiteY77" fmla="*/ 2243474 h 10748675"/>
              <a:gd name="connsiteX78" fmla="*/ 13806641 w 27203888"/>
              <a:gd name="connsiteY78" fmla="*/ 2265562 h 10748675"/>
              <a:gd name="connsiteX79" fmla="*/ 13711148 w 27203888"/>
              <a:gd name="connsiteY79" fmla="*/ 2294286 h 10748675"/>
              <a:gd name="connsiteX80" fmla="*/ 13775885 w 27203888"/>
              <a:gd name="connsiteY80" fmla="*/ 2272640 h 10748675"/>
              <a:gd name="connsiteX81" fmla="*/ 13652942 w 27203888"/>
              <a:gd name="connsiteY81" fmla="*/ 2273951 h 10748675"/>
              <a:gd name="connsiteX82" fmla="*/ 13711148 w 27203888"/>
              <a:gd name="connsiteY82" fmla="*/ 2294286 h 10748675"/>
              <a:gd name="connsiteX83" fmla="*/ 13897722 w 27203888"/>
              <a:gd name="connsiteY83" fmla="*/ 2276306 h 10748675"/>
              <a:gd name="connsiteX84" fmla="*/ 13934707 w 27203888"/>
              <a:gd name="connsiteY84" fmla="*/ 2263072 h 10748675"/>
              <a:gd name="connsiteX85" fmla="*/ 13868153 w 27203888"/>
              <a:gd name="connsiteY85" fmla="*/ 2251405 h 10748675"/>
              <a:gd name="connsiteX86" fmla="*/ 13897722 w 27203888"/>
              <a:gd name="connsiteY86" fmla="*/ 2276306 h 10748675"/>
              <a:gd name="connsiteX87" fmla="*/ 21685069 w 27203888"/>
              <a:gd name="connsiteY87" fmla="*/ 495149 h 10748675"/>
              <a:gd name="connsiteX88" fmla="*/ 21657030 w 27203888"/>
              <a:gd name="connsiteY88" fmla="*/ 461325 h 10748675"/>
              <a:gd name="connsiteX89" fmla="*/ 21665355 w 27203888"/>
              <a:gd name="connsiteY89" fmla="*/ 460902 h 10748675"/>
              <a:gd name="connsiteX90" fmla="*/ 21685069 w 27203888"/>
              <a:gd name="connsiteY90" fmla="*/ 495149 h 10748675"/>
              <a:gd name="connsiteX91" fmla="*/ 21525405 w 27203888"/>
              <a:gd name="connsiteY91" fmla="*/ 533370 h 10748675"/>
              <a:gd name="connsiteX92" fmla="*/ 21480514 w 27203888"/>
              <a:gd name="connsiteY92" fmla="*/ 525095 h 10748675"/>
              <a:gd name="connsiteX93" fmla="*/ 21512312 w 27203888"/>
              <a:gd name="connsiteY93" fmla="*/ 482908 h 10748675"/>
              <a:gd name="connsiteX94" fmla="*/ 21555333 w 27203888"/>
              <a:gd name="connsiteY94" fmla="*/ 493624 h 10748675"/>
              <a:gd name="connsiteX95" fmla="*/ 21525405 w 27203888"/>
              <a:gd name="connsiteY95" fmla="*/ 533370 h 10748675"/>
              <a:gd name="connsiteX96" fmla="*/ 13998472 w 27203888"/>
              <a:gd name="connsiteY96" fmla="*/ 2273357 h 10748675"/>
              <a:gd name="connsiteX97" fmla="*/ 14026569 w 27203888"/>
              <a:gd name="connsiteY97" fmla="*/ 2263518 h 10748675"/>
              <a:gd name="connsiteX98" fmla="*/ 13975717 w 27203888"/>
              <a:gd name="connsiteY98" fmla="*/ 2253634 h 10748675"/>
              <a:gd name="connsiteX99" fmla="*/ 13998472 w 27203888"/>
              <a:gd name="connsiteY99" fmla="*/ 2273357 h 10748675"/>
              <a:gd name="connsiteX100" fmla="*/ 22401918 w 27203888"/>
              <a:gd name="connsiteY100" fmla="*/ 339400 h 10748675"/>
              <a:gd name="connsiteX101" fmla="*/ 22359490 w 27203888"/>
              <a:gd name="connsiteY101" fmla="*/ 307113 h 10748675"/>
              <a:gd name="connsiteX102" fmla="*/ 22386108 w 27203888"/>
              <a:gd name="connsiteY102" fmla="*/ 304288 h 10748675"/>
              <a:gd name="connsiteX103" fmla="*/ 22401918 w 27203888"/>
              <a:gd name="connsiteY103" fmla="*/ 339400 h 10748675"/>
              <a:gd name="connsiteX104" fmla="*/ 19462801 w 27203888"/>
              <a:gd name="connsiteY104" fmla="*/ 1015838 h 10748675"/>
              <a:gd name="connsiteX105" fmla="*/ 19448782 w 27203888"/>
              <a:gd name="connsiteY105" fmla="*/ 998790 h 10748675"/>
              <a:gd name="connsiteX106" fmla="*/ 19461049 w 27203888"/>
              <a:gd name="connsiteY106" fmla="*/ 985616 h 10748675"/>
              <a:gd name="connsiteX107" fmla="*/ 19476821 w 27203888"/>
              <a:gd name="connsiteY107" fmla="*/ 986392 h 10748675"/>
              <a:gd name="connsiteX108" fmla="*/ 19462801 w 27203888"/>
              <a:gd name="connsiteY108" fmla="*/ 1015838 h 10748675"/>
              <a:gd name="connsiteX109" fmla="*/ 19907669 w 27203888"/>
              <a:gd name="connsiteY109" fmla="*/ 936471 h 10748675"/>
              <a:gd name="connsiteX110" fmla="*/ 19903929 w 27203888"/>
              <a:gd name="connsiteY110" fmla="*/ 922935 h 10748675"/>
              <a:gd name="connsiteX111" fmla="*/ 19907590 w 27203888"/>
              <a:gd name="connsiteY111" fmla="*/ 904821 h 10748675"/>
              <a:gd name="connsiteX112" fmla="*/ 19906282 w 27203888"/>
              <a:gd name="connsiteY112" fmla="*/ 902848 h 10748675"/>
              <a:gd name="connsiteX113" fmla="*/ 19948726 w 27203888"/>
              <a:gd name="connsiteY113" fmla="*/ 890220 h 10748675"/>
              <a:gd name="connsiteX114" fmla="*/ 19948726 w 27203888"/>
              <a:gd name="connsiteY114" fmla="*/ 920737 h 10748675"/>
              <a:gd name="connsiteX115" fmla="*/ 19914904 w 27203888"/>
              <a:gd name="connsiteY115" fmla="*/ 915853 h 10748675"/>
              <a:gd name="connsiteX116" fmla="*/ 19907819 w 27203888"/>
              <a:gd name="connsiteY116" fmla="*/ 905167 h 10748675"/>
              <a:gd name="connsiteX117" fmla="*/ 19911411 w 27203888"/>
              <a:gd name="connsiteY117" fmla="*/ 922935 h 10748675"/>
              <a:gd name="connsiteX118" fmla="*/ 19907669 w 27203888"/>
              <a:gd name="connsiteY118" fmla="*/ 936471 h 10748675"/>
              <a:gd name="connsiteX119" fmla="*/ 14123882 w 27203888"/>
              <a:gd name="connsiteY119" fmla="*/ 2268106 h 10748675"/>
              <a:gd name="connsiteX120" fmla="*/ 14087227 w 27203888"/>
              <a:gd name="connsiteY120" fmla="*/ 2249558 h 10748675"/>
              <a:gd name="connsiteX121" fmla="*/ 14123882 w 27203888"/>
              <a:gd name="connsiteY121" fmla="*/ 2268106 h 10748675"/>
              <a:gd name="connsiteX122" fmla="*/ 19985534 w 27203888"/>
              <a:gd name="connsiteY122" fmla="*/ 922314 h 10748675"/>
              <a:gd name="connsiteX123" fmla="*/ 19995510 w 27203888"/>
              <a:gd name="connsiteY123" fmla="*/ 904423 h 10748675"/>
              <a:gd name="connsiteX124" fmla="*/ 19985534 w 27203888"/>
              <a:gd name="connsiteY124" fmla="*/ 922314 h 10748675"/>
              <a:gd name="connsiteX125" fmla="*/ 20385395 w 27203888"/>
              <a:gd name="connsiteY125" fmla="*/ 832331 h 10748675"/>
              <a:gd name="connsiteX126" fmla="*/ 20388194 w 27203888"/>
              <a:gd name="connsiteY126" fmla="*/ 821868 h 10748675"/>
              <a:gd name="connsiteX127" fmla="*/ 20387315 w 27203888"/>
              <a:gd name="connsiteY127" fmla="*/ 825155 h 10748675"/>
              <a:gd name="connsiteX128" fmla="*/ 20385395 w 27203888"/>
              <a:gd name="connsiteY128" fmla="*/ 832331 h 10748675"/>
              <a:gd name="connsiteX129" fmla="*/ 19101718 w 27203888"/>
              <a:gd name="connsiteY129" fmla="*/ 1135596 h 10748675"/>
              <a:gd name="connsiteX130" fmla="*/ 19087015 w 27203888"/>
              <a:gd name="connsiteY130" fmla="*/ 1110902 h 10748675"/>
              <a:gd name="connsiteX131" fmla="*/ 19101718 w 27203888"/>
              <a:gd name="connsiteY131" fmla="*/ 1135596 h 10748675"/>
              <a:gd name="connsiteX132" fmla="*/ 21427819 w 27203888"/>
              <a:gd name="connsiteY132" fmla="*/ 604352 h 10748675"/>
              <a:gd name="connsiteX133" fmla="*/ 21374669 w 27203888"/>
              <a:gd name="connsiteY133" fmla="*/ 602730 h 10748675"/>
              <a:gd name="connsiteX134" fmla="*/ 21239157 w 27203888"/>
              <a:gd name="connsiteY134" fmla="*/ 615708 h 10748675"/>
              <a:gd name="connsiteX135" fmla="*/ 21340588 w 27203888"/>
              <a:gd name="connsiteY135" fmla="*/ 557307 h 10748675"/>
              <a:gd name="connsiteX136" fmla="*/ 21383721 w 27203888"/>
              <a:gd name="connsiteY136" fmla="*/ 464380 h 10748675"/>
              <a:gd name="connsiteX137" fmla="*/ 21408749 w 27203888"/>
              <a:gd name="connsiteY137" fmla="*/ 467539 h 10748675"/>
              <a:gd name="connsiteX138" fmla="*/ 21466364 w 27203888"/>
              <a:gd name="connsiteY138" fmla="*/ 493496 h 10748675"/>
              <a:gd name="connsiteX139" fmla="*/ 21466363 w 27203888"/>
              <a:gd name="connsiteY139" fmla="*/ 557307 h 10748675"/>
              <a:gd name="connsiteX140" fmla="*/ 21427819 w 27203888"/>
              <a:gd name="connsiteY140" fmla="*/ 604352 h 10748675"/>
              <a:gd name="connsiteX141" fmla="*/ 13130355 w 27203888"/>
              <a:gd name="connsiteY141" fmla="*/ 2514470 h 10748675"/>
              <a:gd name="connsiteX142" fmla="*/ 13305075 w 27203888"/>
              <a:gd name="connsiteY142" fmla="*/ 2456410 h 10748675"/>
              <a:gd name="connsiteX143" fmla="*/ 13611482 w 27203888"/>
              <a:gd name="connsiteY143" fmla="*/ 2375239 h 10748675"/>
              <a:gd name="connsiteX144" fmla="*/ 13500016 w 27203888"/>
              <a:gd name="connsiteY144" fmla="*/ 2309146 h 10748675"/>
              <a:gd name="connsiteX145" fmla="*/ 13617467 w 27203888"/>
              <a:gd name="connsiteY145" fmla="*/ 2260529 h 10748675"/>
              <a:gd name="connsiteX146" fmla="*/ 13002827 w 27203888"/>
              <a:gd name="connsiteY146" fmla="*/ 2365107 h 10748675"/>
              <a:gd name="connsiteX147" fmla="*/ 12420617 w 27203888"/>
              <a:gd name="connsiteY147" fmla="*/ 2520686 h 10748675"/>
              <a:gd name="connsiteX148" fmla="*/ 12317941 w 27203888"/>
              <a:gd name="connsiteY148" fmla="*/ 2586592 h 10748675"/>
              <a:gd name="connsiteX149" fmla="*/ 12217047 w 27203888"/>
              <a:gd name="connsiteY149" fmla="*/ 2636797 h 10748675"/>
              <a:gd name="connsiteX150" fmla="*/ 12166117 w 27203888"/>
              <a:gd name="connsiteY150" fmla="*/ 2673478 h 10748675"/>
              <a:gd name="connsiteX151" fmla="*/ 12149283 w 27203888"/>
              <a:gd name="connsiteY151" fmla="*/ 2676359 h 10748675"/>
              <a:gd name="connsiteX152" fmla="*/ 12163810 w 27203888"/>
              <a:gd name="connsiteY152" fmla="*/ 2680603 h 10748675"/>
              <a:gd name="connsiteX153" fmla="*/ 12251216 w 27203888"/>
              <a:gd name="connsiteY153" fmla="*/ 2654834 h 10748675"/>
              <a:gd name="connsiteX154" fmla="*/ 12236510 w 27203888"/>
              <a:gd name="connsiteY154" fmla="*/ 2622626 h 10748675"/>
              <a:gd name="connsiteX155" fmla="*/ 12417029 w 27203888"/>
              <a:gd name="connsiteY155" fmla="*/ 2577531 h 10748675"/>
              <a:gd name="connsiteX156" fmla="*/ 12592647 w 27203888"/>
              <a:gd name="connsiteY156" fmla="*/ 2501302 h 10748675"/>
              <a:gd name="connsiteX157" fmla="*/ 12963480 w 27203888"/>
              <a:gd name="connsiteY157" fmla="*/ 2488418 h 10748675"/>
              <a:gd name="connsiteX158" fmla="*/ 13109338 w 27203888"/>
              <a:gd name="connsiteY158" fmla="*/ 2509991 h 10748675"/>
              <a:gd name="connsiteX159" fmla="*/ 21797522 w 27203888"/>
              <a:gd name="connsiteY159" fmla="*/ 529220 h 10748675"/>
              <a:gd name="connsiteX160" fmla="*/ 21811173 w 27203888"/>
              <a:gd name="connsiteY160" fmla="*/ 497177 h 10748675"/>
              <a:gd name="connsiteX161" fmla="*/ 21797522 w 27203888"/>
              <a:gd name="connsiteY161" fmla="*/ 529220 h 10748675"/>
              <a:gd name="connsiteX162" fmla="*/ 14200177 w 27203888"/>
              <a:gd name="connsiteY162" fmla="*/ 2283490 h 10748675"/>
              <a:gd name="connsiteX163" fmla="*/ 14236345 w 27203888"/>
              <a:gd name="connsiteY163" fmla="*/ 2268308 h 10748675"/>
              <a:gd name="connsiteX164" fmla="*/ 14170015 w 27203888"/>
              <a:gd name="connsiteY164" fmla="*/ 2257489 h 10748675"/>
              <a:gd name="connsiteX165" fmla="*/ 14200177 w 27203888"/>
              <a:gd name="connsiteY165" fmla="*/ 2283490 h 10748675"/>
              <a:gd name="connsiteX166" fmla="*/ 19057608 w 27203888"/>
              <a:gd name="connsiteY166" fmla="*/ 1167807 h 10748675"/>
              <a:gd name="connsiteX167" fmla="*/ 19042905 w 27203888"/>
              <a:gd name="connsiteY167" fmla="*/ 1135596 h 10748675"/>
              <a:gd name="connsiteX168" fmla="*/ 19057608 w 27203888"/>
              <a:gd name="connsiteY168" fmla="*/ 1167807 h 10748675"/>
              <a:gd name="connsiteX169" fmla="*/ 20238659 w 27203888"/>
              <a:gd name="connsiteY169" fmla="*/ 896543 h 10748675"/>
              <a:gd name="connsiteX170" fmla="*/ 20122424 w 27203888"/>
              <a:gd name="connsiteY170" fmla="*/ 900982 h 10748675"/>
              <a:gd name="connsiteX171" fmla="*/ 20239170 w 27203888"/>
              <a:gd name="connsiteY171" fmla="*/ 791208 h 10748675"/>
              <a:gd name="connsiteX172" fmla="*/ 20409798 w 27203888"/>
              <a:gd name="connsiteY172" fmla="*/ 771836 h 10748675"/>
              <a:gd name="connsiteX173" fmla="*/ 20400000 w 27203888"/>
              <a:gd name="connsiteY173" fmla="*/ 836410 h 10748675"/>
              <a:gd name="connsiteX174" fmla="*/ 20391824 w 27203888"/>
              <a:gd name="connsiteY174" fmla="*/ 819055 h 10748675"/>
              <a:gd name="connsiteX175" fmla="*/ 20388535 w 27203888"/>
              <a:gd name="connsiteY175" fmla="*/ 820596 h 10748675"/>
              <a:gd name="connsiteX176" fmla="*/ 20382345 w 27203888"/>
              <a:gd name="connsiteY176" fmla="*/ 823494 h 10748675"/>
              <a:gd name="connsiteX177" fmla="*/ 20361630 w 27203888"/>
              <a:gd name="connsiteY177" fmla="*/ 829953 h 10748675"/>
              <a:gd name="connsiteX178" fmla="*/ 20351833 w 27203888"/>
              <a:gd name="connsiteY178" fmla="*/ 849324 h 10748675"/>
              <a:gd name="connsiteX179" fmla="*/ 20238659 w 27203888"/>
              <a:gd name="connsiteY179" fmla="*/ 896543 h 10748675"/>
              <a:gd name="connsiteX180" fmla="*/ 20488216 w 27203888"/>
              <a:gd name="connsiteY180" fmla="*/ 841468 h 10748675"/>
              <a:gd name="connsiteX181" fmla="*/ 20439783 w 27203888"/>
              <a:gd name="connsiteY181" fmla="*/ 810193 h 10748675"/>
              <a:gd name="connsiteX182" fmla="*/ 20493906 w 27203888"/>
              <a:gd name="connsiteY182" fmla="*/ 725161 h 10748675"/>
              <a:gd name="connsiteX183" fmla="*/ 20625934 w 27203888"/>
              <a:gd name="connsiteY183" fmla="*/ 705537 h 10748675"/>
              <a:gd name="connsiteX184" fmla="*/ 20566890 w 27203888"/>
              <a:gd name="connsiteY184" fmla="*/ 738243 h 10748675"/>
              <a:gd name="connsiteX185" fmla="*/ 20552130 w 27203888"/>
              <a:gd name="connsiteY185" fmla="*/ 810193 h 10748675"/>
              <a:gd name="connsiteX186" fmla="*/ 20503746 w 27203888"/>
              <a:gd name="connsiteY186" fmla="*/ 836357 h 10748675"/>
              <a:gd name="connsiteX187" fmla="*/ 20488216 w 27203888"/>
              <a:gd name="connsiteY187" fmla="*/ 841468 h 10748675"/>
              <a:gd name="connsiteX188" fmla="*/ 19646731 w 27203888"/>
              <a:gd name="connsiteY188" fmla="*/ 1045117 h 10748675"/>
              <a:gd name="connsiteX189" fmla="*/ 19632465 w 27203888"/>
              <a:gd name="connsiteY189" fmla="*/ 1043109 h 10748675"/>
              <a:gd name="connsiteX190" fmla="*/ 19634488 w 27203888"/>
              <a:gd name="connsiteY190" fmla="*/ 1042709 h 10748675"/>
              <a:gd name="connsiteX191" fmla="*/ 19646731 w 27203888"/>
              <a:gd name="connsiteY191" fmla="*/ 1045117 h 10748675"/>
              <a:gd name="connsiteX192" fmla="*/ 14285759 w 27203888"/>
              <a:gd name="connsiteY192" fmla="*/ 2286617 h 10748675"/>
              <a:gd name="connsiteX193" fmla="*/ 14314001 w 27203888"/>
              <a:gd name="connsiteY193" fmla="*/ 2277420 h 10748675"/>
              <a:gd name="connsiteX194" fmla="*/ 14261974 w 27203888"/>
              <a:gd name="connsiteY194" fmla="*/ 2262409 h 10748675"/>
              <a:gd name="connsiteX195" fmla="*/ 14285759 w 27203888"/>
              <a:gd name="connsiteY195" fmla="*/ 2286617 h 10748675"/>
              <a:gd name="connsiteX196" fmla="*/ 21757075 w 27203888"/>
              <a:gd name="connsiteY196" fmla="*/ 573564 h 10748675"/>
              <a:gd name="connsiteX197" fmla="*/ 21556164 w 27203888"/>
              <a:gd name="connsiteY197" fmla="*/ 619211 h 10748675"/>
              <a:gd name="connsiteX198" fmla="*/ 21591550 w 27203888"/>
              <a:gd name="connsiteY198" fmla="*/ 571068 h 10748675"/>
              <a:gd name="connsiteX199" fmla="*/ 21606674 w 27203888"/>
              <a:gd name="connsiteY199" fmla="*/ 571526 h 10748675"/>
              <a:gd name="connsiteX200" fmla="*/ 21624228 w 27203888"/>
              <a:gd name="connsiteY200" fmla="*/ 573564 h 10748675"/>
              <a:gd name="connsiteX201" fmla="*/ 21757075 w 27203888"/>
              <a:gd name="connsiteY201" fmla="*/ 573564 h 10748675"/>
              <a:gd name="connsiteX202" fmla="*/ 21796762 w 27203888"/>
              <a:gd name="connsiteY202" fmla="*/ 586014 h 10748675"/>
              <a:gd name="connsiteX203" fmla="*/ 21783110 w 27203888"/>
              <a:gd name="connsiteY203" fmla="*/ 558740 h 10748675"/>
              <a:gd name="connsiteX204" fmla="*/ 21796762 w 27203888"/>
              <a:gd name="connsiteY204" fmla="*/ 586014 h 10748675"/>
              <a:gd name="connsiteX205" fmla="*/ 19965163 w 27203888"/>
              <a:gd name="connsiteY205" fmla="*/ 1017013 h 10748675"/>
              <a:gd name="connsiteX206" fmla="*/ 19970008 w 27203888"/>
              <a:gd name="connsiteY206" fmla="*/ 946893 h 10748675"/>
              <a:gd name="connsiteX207" fmla="*/ 19999074 w 27203888"/>
              <a:gd name="connsiteY207" fmla="*/ 916083 h 10748675"/>
              <a:gd name="connsiteX208" fmla="*/ 20013609 w 27203888"/>
              <a:gd name="connsiteY208" fmla="*/ 858714 h 10748675"/>
              <a:gd name="connsiteX209" fmla="*/ 20037731 w 27203888"/>
              <a:gd name="connsiteY209" fmla="*/ 856323 h 10748675"/>
              <a:gd name="connsiteX210" fmla="*/ 20061246 w 27203888"/>
              <a:gd name="connsiteY210" fmla="*/ 858714 h 10748675"/>
              <a:gd name="connsiteX211" fmla="*/ 20032987 w 27203888"/>
              <a:gd name="connsiteY211" fmla="*/ 921395 h 10748675"/>
              <a:gd name="connsiteX212" fmla="*/ 20066092 w 27203888"/>
              <a:gd name="connsiteY212" fmla="*/ 972391 h 10748675"/>
              <a:gd name="connsiteX213" fmla="*/ 19965163 w 27203888"/>
              <a:gd name="connsiteY213" fmla="*/ 1017013 h 10748675"/>
              <a:gd name="connsiteX214" fmla="*/ 20531304 w 27203888"/>
              <a:gd name="connsiteY214" fmla="*/ 889117 h 10748675"/>
              <a:gd name="connsiteX215" fmla="*/ 20580865 w 27203888"/>
              <a:gd name="connsiteY215" fmla="*/ 836185 h 10748675"/>
              <a:gd name="connsiteX216" fmla="*/ 20614318 w 27203888"/>
              <a:gd name="connsiteY216" fmla="*/ 827086 h 10748675"/>
              <a:gd name="connsiteX217" fmla="*/ 20640338 w 27203888"/>
              <a:gd name="connsiteY217" fmla="*/ 862650 h 10748675"/>
              <a:gd name="connsiteX218" fmla="*/ 20531304 w 27203888"/>
              <a:gd name="connsiteY218" fmla="*/ 889117 h 10748675"/>
              <a:gd name="connsiteX219" fmla="*/ 21349400 w 27203888"/>
              <a:gd name="connsiteY219" fmla="*/ 704455 h 10748675"/>
              <a:gd name="connsiteX220" fmla="*/ 21296793 w 27203888"/>
              <a:gd name="connsiteY220" fmla="*/ 647215 h 10748675"/>
              <a:gd name="connsiteX221" fmla="*/ 21429299 w 27203888"/>
              <a:gd name="connsiteY221" fmla="*/ 625068 h 10748675"/>
              <a:gd name="connsiteX222" fmla="*/ 21479704 w 27203888"/>
              <a:gd name="connsiteY222" fmla="*/ 673135 h 10748675"/>
              <a:gd name="connsiteX223" fmla="*/ 21349400 w 27203888"/>
              <a:gd name="connsiteY223" fmla="*/ 704455 h 10748675"/>
              <a:gd name="connsiteX224" fmla="*/ 11143367 w 27203888"/>
              <a:gd name="connsiteY224" fmla="*/ 3054416 h 10748675"/>
              <a:gd name="connsiteX225" fmla="*/ 11122856 w 27203888"/>
              <a:gd name="connsiteY225" fmla="*/ 3011253 h 10748675"/>
              <a:gd name="connsiteX226" fmla="*/ 11176484 w 27203888"/>
              <a:gd name="connsiteY226" fmla="*/ 2972308 h 10748675"/>
              <a:gd name="connsiteX227" fmla="*/ 11143367 w 27203888"/>
              <a:gd name="connsiteY227" fmla="*/ 3054416 h 10748675"/>
              <a:gd name="connsiteX228" fmla="*/ 11086028 w 27203888"/>
              <a:gd name="connsiteY228" fmla="*/ 3075545 h 10748675"/>
              <a:gd name="connsiteX229" fmla="*/ 11094434 w 27203888"/>
              <a:gd name="connsiteY229" fmla="*/ 3046738 h 10748675"/>
              <a:gd name="connsiteX230" fmla="*/ 11086028 w 27203888"/>
              <a:gd name="connsiteY230" fmla="*/ 3075545 h 10748675"/>
              <a:gd name="connsiteX231" fmla="*/ 21108693 w 27203888"/>
              <a:gd name="connsiteY231" fmla="*/ 770761 h 10748675"/>
              <a:gd name="connsiteX232" fmla="*/ 21080654 w 27203888"/>
              <a:gd name="connsiteY232" fmla="*/ 757931 h 10748675"/>
              <a:gd name="connsiteX233" fmla="*/ 21098178 w 27203888"/>
              <a:gd name="connsiteY233" fmla="*/ 745100 h 10748675"/>
              <a:gd name="connsiteX234" fmla="*/ 21108693 w 27203888"/>
              <a:gd name="connsiteY234" fmla="*/ 770761 h 10748675"/>
              <a:gd name="connsiteX235" fmla="*/ 21885378 w 27203888"/>
              <a:gd name="connsiteY235" fmla="*/ 596572 h 10748675"/>
              <a:gd name="connsiteX236" fmla="*/ 21844351 w 27203888"/>
              <a:gd name="connsiteY236" fmla="*/ 585295 h 10748675"/>
              <a:gd name="connsiteX237" fmla="*/ 21873070 w 27203888"/>
              <a:gd name="connsiteY237" fmla="*/ 548242 h 10748675"/>
              <a:gd name="connsiteX238" fmla="*/ 21915598 w 27203888"/>
              <a:gd name="connsiteY238" fmla="*/ 559519 h 10748675"/>
              <a:gd name="connsiteX239" fmla="*/ 21885378 w 27203888"/>
              <a:gd name="connsiteY239" fmla="*/ 596572 h 10748675"/>
              <a:gd name="connsiteX240" fmla="*/ 21963228 w 27203888"/>
              <a:gd name="connsiteY240" fmla="*/ 581417 h 10748675"/>
              <a:gd name="connsiteX241" fmla="*/ 21964002 w 27203888"/>
              <a:gd name="connsiteY241" fmla="*/ 566462 h 10748675"/>
              <a:gd name="connsiteX242" fmla="*/ 21969405 w 27203888"/>
              <a:gd name="connsiteY242" fmla="*/ 569454 h 10748675"/>
              <a:gd name="connsiteX243" fmla="*/ 21963228 w 27203888"/>
              <a:gd name="connsiteY243" fmla="*/ 581417 h 10748675"/>
              <a:gd name="connsiteX244" fmla="*/ 21253566 w 27203888"/>
              <a:gd name="connsiteY244" fmla="*/ 766043 h 10748675"/>
              <a:gd name="connsiteX245" fmla="*/ 21253567 w 27203888"/>
              <a:gd name="connsiteY245" fmla="*/ 672388 h 10748675"/>
              <a:gd name="connsiteX246" fmla="*/ 21281605 w 27203888"/>
              <a:gd name="connsiteY246" fmla="*/ 672388 h 10748675"/>
              <a:gd name="connsiteX247" fmla="*/ 21253566 w 27203888"/>
              <a:gd name="connsiteY247" fmla="*/ 766043 h 10748675"/>
              <a:gd name="connsiteX248" fmla="*/ 21419275 w 27203888"/>
              <a:gd name="connsiteY248" fmla="*/ 737687 h 10748675"/>
              <a:gd name="connsiteX249" fmla="*/ 21420521 w 27203888"/>
              <a:gd name="connsiteY249" fmla="*/ 722733 h 10748675"/>
              <a:gd name="connsiteX250" fmla="*/ 21429249 w 27203888"/>
              <a:gd name="connsiteY250" fmla="*/ 725723 h 10748675"/>
              <a:gd name="connsiteX251" fmla="*/ 21419275 w 27203888"/>
              <a:gd name="connsiteY251" fmla="*/ 737687 h 10748675"/>
              <a:gd name="connsiteX252" fmla="*/ 10990982 w 27203888"/>
              <a:gd name="connsiteY252" fmla="*/ 3145026 h 10748675"/>
              <a:gd name="connsiteX253" fmla="*/ 10999344 w 27203888"/>
              <a:gd name="connsiteY253" fmla="*/ 3116228 h 10748675"/>
              <a:gd name="connsiteX254" fmla="*/ 10990982 w 27203888"/>
              <a:gd name="connsiteY254" fmla="*/ 3145026 h 10748675"/>
              <a:gd name="connsiteX255" fmla="*/ 11364703 w 27203888"/>
              <a:gd name="connsiteY255" fmla="*/ 3061228 h 10748675"/>
              <a:gd name="connsiteX256" fmla="*/ 11332370 w 27203888"/>
              <a:gd name="connsiteY256" fmla="*/ 3056215 h 10748675"/>
              <a:gd name="connsiteX257" fmla="*/ 11376118 w 27203888"/>
              <a:gd name="connsiteY257" fmla="*/ 3029540 h 10748675"/>
              <a:gd name="connsiteX258" fmla="*/ 11364703 w 27203888"/>
              <a:gd name="connsiteY258" fmla="*/ 3061228 h 10748675"/>
              <a:gd name="connsiteX259" fmla="*/ 22149737 w 27203888"/>
              <a:gd name="connsiteY259" fmla="*/ 581349 h 10748675"/>
              <a:gd name="connsiteX260" fmla="*/ 22028074 w 27203888"/>
              <a:gd name="connsiteY260" fmla="*/ 581349 h 10748675"/>
              <a:gd name="connsiteX261" fmla="*/ 22053283 w 27203888"/>
              <a:gd name="connsiteY261" fmla="*/ 558925 h 10748675"/>
              <a:gd name="connsiteX262" fmla="*/ 22078237 w 27203888"/>
              <a:gd name="connsiteY262" fmla="*/ 558098 h 10748675"/>
              <a:gd name="connsiteX263" fmla="*/ 22149737 w 27203888"/>
              <a:gd name="connsiteY263" fmla="*/ 581349 h 10748675"/>
              <a:gd name="connsiteX264" fmla="*/ 22012878 w 27203888"/>
              <a:gd name="connsiteY264" fmla="*/ 614500 h 10748675"/>
              <a:gd name="connsiteX265" fmla="*/ 21970434 w 27203888"/>
              <a:gd name="connsiteY265" fmla="*/ 601743 h 10748675"/>
              <a:gd name="connsiteX266" fmla="*/ 21995193 w 27203888"/>
              <a:gd name="connsiteY266" fmla="*/ 577027 h 10748675"/>
              <a:gd name="connsiteX267" fmla="*/ 22012878 w 27203888"/>
              <a:gd name="connsiteY267" fmla="*/ 614500 h 10748675"/>
              <a:gd name="connsiteX268" fmla="*/ 22859461 w 27203888"/>
              <a:gd name="connsiteY268" fmla="*/ 429812 h 10748675"/>
              <a:gd name="connsiteX269" fmla="*/ 22845808 w 27203888"/>
              <a:gd name="connsiteY269" fmla="*/ 397735 h 10748675"/>
              <a:gd name="connsiteX270" fmla="*/ 22859461 w 27203888"/>
              <a:gd name="connsiteY270" fmla="*/ 429812 h 10748675"/>
              <a:gd name="connsiteX271" fmla="*/ 19388836 w 27203888"/>
              <a:gd name="connsiteY271" fmla="*/ 1230103 h 10748675"/>
              <a:gd name="connsiteX272" fmla="*/ 19408423 w 27203888"/>
              <a:gd name="connsiteY272" fmla="*/ 1114620 h 10748675"/>
              <a:gd name="connsiteX273" fmla="*/ 19485955 w 27203888"/>
              <a:gd name="connsiteY273" fmla="*/ 1077196 h 10748675"/>
              <a:gd name="connsiteX274" fmla="*/ 19564302 w 27203888"/>
              <a:gd name="connsiteY274" fmla="*/ 1045117 h 10748675"/>
              <a:gd name="connsiteX275" fmla="*/ 19578992 w 27203888"/>
              <a:gd name="connsiteY275" fmla="*/ 1070780 h 10748675"/>
              <a:gd name="connsiteX276" fmla="*/ 19602660 w 27203888"/>
              <a:gd name="connsiteY276" fmla="*/ 1077196 h 10748675"/>
              <a:gd name="connsiteX277" fmla="*/ 19578992 w 27203888"/>
              <a:gd name="connsiteY277" fmla="*/ 1045117 h 10748675"/>
              <a:gd name="connsiteX278" fmla="*/ 19612554 w 27203888"/>
              <a:gd name="connsiteY278" fmla="*/ 1040304 h 10748675"/>
              <a:gd name="connsiteX279" fmla="*/ 19632465 w 27203888"/>
              <a:gd name="connsiteY279" fmla="*/ 1043109 h 10748675"/>
              <a:gd name="connsiteX280" fmla="*/ 19622246 w 27203888"/>
              <a:gd name="connsiteY280" fmla="*/ 1045117 h 10748675"/>
              <a:gd name="connsiteX281" fmla="*/ 19622247 w 27203888"/>
              <a:gd name="connsiteY281" fmla="*/ 1077196 h 10748675"/>
              <a:gd name="connsiteX282" fmla="*/ 19656524 w 27203888"/>
              <a:gd name="connsiteY282" fmla="*/ 1045117 h 10748675"/>
              <a:gd name="connsiteX283" fmla="*/ 19720182 w 27203888"/>
              <a:gd name="connsiteY283" fmla="*/ 1038700 h 10748675"/>
              <a:gd name="connsiteX284" fmla="*/ 19734872 w 27203888"/>
              <a:gd name="connsiteY284" fmla="*/ 923217 h 10748675"/>
              <a:gd name="connsiteX285" fmla="*/ 19823257 w 27203888"/>
              <a:gd name="connsiteY285" fmla="*/ 914702 h 10748675"/>
              <a:gd name="connsiteX286" fmla="*/ 19948696 w 27203888"/>
              <a:gd name="connsiteY286" fmla="*/ 1045117 h 10748675"/>
              <a:gd name="connsiteX287" fmla="*/ 19866268 w 27203888"/>
              <a:gd name="connsiteY287" fmla="*/ 1045117 h 10748675"/>
              <a:gd name="connsiteX288" fmla="*/ 19861371 w 27203888"/>
              <a:gd name="connsiteY288" fmla="*/ 968127 h 10748675"/>
              <a:gd name="connsiteX289" fmla="*/ 19817300 w 27203888"/>
              <a:gd name="connsiteY289" fmla="*/ 955296 h 10748675"/>
              <a:gd name="connsiteX290" fmla="*/ 19827093 w 27203888"/>
              <a:gd name="connsiteY290" fmla="*/ 1051533 h 10748675"/>
              <a:gd name="connsiteX291" fmla="*/ 19388836 w 27203888"/>
              <a:gd name="connsiteY291" fmla="*/ 1230103 h 10748675"/>
              <a:gd name="connsiteX292" fmla="*/ 11283119 w 27203888"/>
              <a:gd name="connsiteY292" fmla="*/ 3104381 h 10748675"/>
              <a:gd name="connsiteX293" fmla="*/ 11306820 w 27203888"/>
              <a:gd name="connsiteY293" fmla="*/ 3073195 h 10748675"/>
              <a:gd name="connsiteX294" fmla="*/ 11283119 w 27203888"/>
              <a:gd name="connsiteY294" fmla="*/ 3104381 h 10748675"/>
              <a:gd name="connsiteX295" fmla="*/ 21916399 w 27203888"/>
              <a:gd name="connsiteY295" fmla="*/ 675987 h 10748675"/>
              <a:gd name="connsiteX296" fmla="*/ 21930051 w 27203888"/>
              <a:gd name="connsiteY296" fmla="*/ 648713 h 10748675"/>
              <a:gd name="connsiteX297" fmla="*/ 21916399 w 27203888"/>
              <a:gd name="connsiteY297" fmla="*/ 675987 h 10748675"/>
              <a:gd name="connsiteX298" fmla="*/ 21869004 w 27203888"/>
              <a:gd name="connsiteY298" fmla="*/ 687878 h 10748675"/>
              <a:gd name="connsiteX299" fmla="*/ 21783111 w 27203888"/>
              <a:gd name="connsiteY299" fmla="*/ 674896 h 10748675"/>
              <a:gd name="connsiteX300" fmla="*/ 21834761 w 27203888"/>
              <a:gd name="connsiteY300" fmla="*/ 638055 h 10748675"/>
              <a:gd name="connsiteX301" fmla="*/ 21901170 w 27203888"/>
              <a:gd name="connsiteY301" fmla="*/ 649268 h 10748675"/>
              <a:gd name="connsiteX302" fmla="*/ 21869004 w 27203888"/>
              <a:gd name="connsiteY302" fmla="*/ 687878 h 10748675"/>
              <a:gd name="connsiteX303" fmla="*/ 10906757 w 27203888"/>
              <a:gd name="connsiteY303" fmla="*/ 3212015 h 10748675"/>
              <a:gd name="connsiteX304" fmla="*/ 10863888 w 27203888"/>
              <a:gd name="connsiteY304" fmla="*/ 3211494 h 10748675"/>
              <a:gd name="connsiteX305" fmla="*/ 10896541 w 27203888"/>
              <a:gd name="connsiteY305" fmla="*/ 3167625 h 10748675"/>
              <a:gd name="connsiteX306" fmla="*/ 10906757 w 27203888"/>
              <a:gd name="connsiteY306" fmla="*/ 3212015 h 10748675"/>
              <a:gd name="connsiteX307" fmla="*/ 22214564 w 27203888"/>
              <a:gd name="connsiteY307" fmla="*/ 614494 h 10748675"/>
              <a:gd name="connsiteX308" fmla="*/ 22204589 w 27203888"/>
              <a:gd name="connsiteY308" fmla="*/ 582415 h 10748675"/>
              <a:gd name="connsiteX309" fmla="*/ 22214564 w 27203888"/>
              <a:gd name="connsiteY309" fmla="*/ 614494 h 10748675"/>
              <a:gd name="connsiteX310" fmla="*/ 10873008 w 27203888"/>
              <a:gd name="connsiteY310" fmla="*/ 3227625 h 10748675"/>
              <a:gd name="connsiteX311" fmla="*/ 10873021 w 27203888"/>
              <a:gd name="connsiteY311" fmla="*/ 3224664 h 10748675"/>
              <a:gd name="connsiteX312" fmla="*/ 10873041 w 27203888"/>
              <a:gd name="connsiteY312" fmla="*/ 3220656 h 10748675"/>
              <a:gd name="connsiteX313" fmla="*/ 21695831 w 27203888"/>
              <a:gd name="connsiteY313" fmla="*/ 738721 h 10748675"/>
              <a:gd name="connsiteX314" fmla="*/ 21621785 w 27203888"/>
              <a:gd name="connsiteY314" fmla="*/ 738721 h 10748675"/>
              <a:gd name="connsiteX315" fmla="*/ 21563369 w 27203888"/>
              <a:gd name="connsiteY315" fmla="*/ 674418 h 10748675"/>
              <a:gd name="connsiteX316" fmla="*/ 21640708 w 27203888"/>
              <a:gd name="connsiteY316" fmla="*/ 660386 h 10748675"/>
              <a:gd name="connsiteX317" fmla="*/ 21695831 w 27203888"/>
              <a:gd name="connsiteY317" fmla="*/ 738721 h 10748675"/>
              <a:gd name="connsiteX318" fmla="*/ 21739052 w 27203888"/>
              <a:gd name="connsiteY318" fmla="*/ 737614 h 10748675"/>
              <a:gd name="connsiteX319" fmla="*/ 21729078 w 27203888"/>
              <a:gd name="connsiteY319" fmla="*/ 705535 h 10748675"/>
              <a:gd name="connsiteX320" fmla="*/ 21739052 w 27203888"/>
              <a:gd name="connsiteY320" fmla="*/ 737614 h 10748675"/>
              <a:gd name="connsiteX321" fmla="*/ 10872947 w 27203888"/>
              <a:gd name="connsiteY321" fmla="*/ 3240389 h 10748675"/>
              <a:gd name="connsiteX322" fmla="*/ 10872977 w 27203888"/>
              <a:gd name="connsiteY322" fmla="*/ 3234085 h 10748675"/>
              <a:gd name="connsiteX323" fmla="*/ 10873008 w 27203888"/>
              <a:gd name="connsiteY323" fmla="*/ 3227625 h 10748675"/>
              <a:gd name="connsiteX324" fmla="*/ 10872983 w 27203888"/>
              <a:gd name="connsiteY324" fmla="*/ 3232990 h 10748675"/>
              <a:gd name="connsiteX325" fmla="*/ 10872947 w 27203888"/>
              <a:gd name="connsiteY325" fmla="*/ 3240389 h 10748675"/>
              <a:gd name="connsiteX326" fmla="*/ 10845849 w 27203888"/>
              <a:gd name="connsiteY326" fmla="*/ 3253803 h 10748675"/>
              <a:gd name="connsiteX327" fmla="*/ 10859237 w 27203888"/>
              <a:gd name="connsiteY327" fmla="*/ 3223877 h 10748675"/>
              <a:gd name="connsiteX328" fmla="*/ 10872723 w 27203888"/>
              <a:gd name="connsiteY328" fmla="*/ 3236510 h 10748675"/>
              <a:gd name="connsiteX329" fmla="*/ 10845849 w 27203888"/>
              <a:gd name="connsiteY329" fmla="*/ 3253803 h 10748675"/>
              <a:gd name="connsiteX330" fmla="*/ 18711273 w 27203888"/>
              <a:gd name="connsiteY330" fmla="*/ 1443738 h 10748675"/>
              <a:gd name="connsiteX331" fmla="*/ 18730877 w 27203888"/>
              <a:gd name="connsiteY331" fmla="*/ 1385761 h 10748675"/>
              <a:gd name="connsiteX332" fmla="*/ 18657362 w 27203888"/>
              <a:gd name="connsiteY332" fmla="*/ 1405087 h 10748675"/>
              <a:gd name="connsiteX333" fmla="*/ 18711273 w 27203888"/>
              <a:gd name="connsiteY333" fmla="*/ 1443738 h 10748675"/>
              <a:gd name="connsiteX334" fmla="*/ 10813924 w 27203888"/>
              <a:gd name="connsiteY334" fmla="*/ 3264084 h 10748675"/>
              <a:gd name="connsiteX335" fmla="*/ 10803597 w 27203888"/>
              <a:gd name="connsiteY335" fmla="*/ 3260034 h 10748675"/>
              <a:gd name="connsiteX336" fmla="*/ 10817874 w 27203888"/>
              <a:gd name="connsiteY336" fmla="*/ 3256748 h 10748675"/>
              <a:gd name="connsiteX337" fmla="*/ 10813924 w 27203888"/>
              <a:gd name="connsiteY337" fmla="*/ 3264084 h 10748675"/>
              <a:gd name="connsiteX338" fmla="*/ 11963688 w 27203888"/>
              <a:gd name="connsiteY338" fmla="*/ 3013441 h 10748675"/>
              <a:gd name="connsiteX339" fmla="*/ 11929788 w 27203888"/>
              <a:gd name="connsiteY339" fmla="*/ 2965261 h 10748675"/>
              <a:gd name="connsiteX340" fmla="*/ 11881192 w 27203888"/>
              <a:gd name="connsiteY340" fmla="*/ 2969420 h 10748675"/>
              <a:gd name="connsiteX341" fmla="*/ 11963688 w 27203888"/>
              <a:gd name="connsiteY341" fmla="*/ 3013441 h 10748675"/>
              <a:gd name="connsiteX342" fmla="*/ 21873170 w 27203888"/>
              <a:gd name="connsiteY342" fmla="*/ 737614 h 10748675"/>
              <a:gd name="connsiteX343" fmla="*/ 21886822 w 27203888"/>
              <a:gd name="connsiteY343" fmla="*/ 705536 h 10748675"/>
              <a:gd name="connsiteX344" fmla="*/ 21873170 w 27203888"/>
              <a:gd name="connsiteY344" fmla="*/ 737614 h 10748675"/>
              <a:gd name="connsiteX345" fmla="*/ 11118990 w 27203888"/>
              <a:gd name="connsiteY345" fmla="*/ 3229589 h 10748675"/>
              <a:gd name="connsiteX346" fmla="*/ 11071082 w 27203888"/>
              <a:gd name="connsiteY346" fmla="*/ 3217132 h 10748675"/>
              <a:gd name="connsiteX347" fmla="*/ 11155222 w 27203888"/>
              <a:gd name="connsiteY347" fmla="*/ 3155724 h 10748675"/>
              <a:gd name="connsiteX348" fmla="*/ 11166758 w 27203888"/>
              <a:gd name="connsiteY348" fmla="*/ 3205847 h 10748675"/>
              <a:gd name="connsiteX349" fmla="*/ 11118990 w 27203888"/>
              <a:gd name="connsiteY349" fmla="*/ 3229589 h 10748675"/>
              <a:gd name="connsiteX350" fmla="*/ 10676235 w 27203888"/>
              <a:gd name="connsiteY350" fmla="*/ 3344410 h 10748675"/>
              <a:gd name="connsiteX351" fmla="*/ 10684639 w 27203888"/>
              <a:gd name="connsiteY351" fmla="*/ 3315604 h 10748675"/>
              <a:gd name="connsiteX352" fmla="*/ 10676235 w 27203888"/>
              <a:gd name="connsiteY352" fmla="*/ 3344410 h 10748675"/>
              <a:gd name="connsiteX353" fmla="*/ 21512117 w 27203888"/>
              <a:gd name="connsiteY353" fmla="*/ 860070 h 10748675"/>
              <a:gd name="connsiteX354" fmla="*/ 21253564 w 27203888"/>
              <a:gd name="connsiteY354" fmla="*/ 834515 h 10748675"/>
              <a:gd name="connsiteX355" fmla="*/ 21283020 w 27203888"/>
              <a:gd name="connsiteY355" fmla="*/ 834515 h 10748675"/>
              <a:gd name="connsiteX356" fmla="*/ 21283019 w 27203888"/>
              <a:gd name="connsiteY356" fmla="*/ 770630 h 10748675"/>
              <a:gd name="connsiteX357" fmla="*/ 21326384 w 27203888"/>
              <a:gd name="connsiteY357" fmla="*/ 783407 h 10748675"/>
              <a:gd name="connsiteX358" fmla="*/ 21311656 w 27203888"/>
              <a:gd name="connsiteY358" fmla="*/ 815350 h 10748675"/>
              <a:gd name="connsiteX359" fmla="*/ 21414751 w 27203888"/>
              <a:gd name="connsiteY359" fmla="*/ 815350 h 10748675"/>
              <a:gd name="connsiteX360" fmla="*/ 21400022 w 27203888"/>
              <a:gd name="connsiteY360" fmla="*/ 783407 h 10748675"/>
              <a:gd name="connsiteX361" fmla="*/ 21458934 w 27203888"/>
              <a:gd name="connsiteY361" fmla="*/ 738687 h 10748675"/>
              <a:gd name="connsiteX362" fmla="*/ 21482662 w 27203888"/>
              <a:gd name="connsiteY362" fmla="*/ 828127 h 10748675"/>
              <a:gd name="connsiteX363" fmla="*/ 21512117 w 27203888"/>
              <a:gd name="connsiteY363" fmla="*/ 860070 h 10748675"/>
              <a:gd name="connsiteX364" fmla="*/ 21541756 w 27203888"/>
              <a:gd name="connsiteY364" fmla="*/ 856036 h 10748675"/>
              <a:gd name="connsiteX365" fmla="*/ 21602156 w 27203888"/>
              <a:gd name="connsiteY365" fmla="*/ 812641 h 10748675"/>
              <a:gd name="connsiteX366" fmla="*/ 21541756 w 27203888"/>
              <a:gd name="connsiteY366" fmla="*/ 856036 h 10748675"/>
              <a:gd name="connsiteX367" fmla="*/ 22499224 w 27203888"/>
              <a:gd name="connsiteY367" fmla="*/ 647640 h 10748675"/>
              <a:gd name="connsiteX368" fmla="*/ 22485572 w 27203888"/>
              <a:gd name="connsiteY368" fmla="*/ 615563 h 10748675"/>
              <a:gd name="connsiteX369" fmla="*/ 22499224 w 27203888"/>
              <a:gd name="connsiteY369" fmla="*/ 647640 h 10748675"/>
              <a:gd name="connsiteX370" fmla="*/ 10652240 w 27203888"/>
              <a:gd name="connsiteY370" fmla="*/ 3377703 h 10748675"/>
              <a:gd name="connsiteX371" fmla="*/ 10656799 w 27203888"/>
              <a:gd name="connsiteY371" fmla="*/ 3349779 h 10748675"/>
              <a:gd name="connsiteX372" fmla="*/ 10652240 w 27203888"/>
              <a:gd name="connsiteY372" fmla="*/ 3377703 h 10748675"/>
              <a:gd name="connsiteX373" fmla="*/ 11003785 w 27203888"/>
              <a:gd name="connsiteY373" fmla="*/ 3296896 h 10748675"/>
              <a:gd name="connsiteX374" fmla="*/ 10973514 w 27203888"/>
              <a:gd name="connsiteY374" fmla="*/ 3293073 h 10748675"/>
              <a:gd name="connsiteX375" fmla="*/ 11060442 w 27203888"/>
              <a:gd name="connsiteY375" fmla="*/ 3231312 h 10748675"/>
              <a:gd name="connsiteX376" fmla="*/ 11072350 w 27203888"/>
              <a:gd name="connsiteY376" fmla="*/ 3240125 h 10748675"/>
              <a:gd name="connsiteX377" fmla="*/ 11068143 w 27203888"/>
              <a:gd name="connsiteY377" fmla="*/ 3232844 h 10748675"/>
              <a:gd name="connsiteX378" fmla="*/ 11069120 w 27203888"/>
              <a:gd name="connsiteY378" fmla="*/ 3219183 h 10748675"/>
              <a:gd name="connsiteX379" fmla="*/ 11076687 w 27203888"/>
              <a:gd name="connsiteY379" fmla="*/ 3228190 h 10748675"/>
              <a:gd name="connsiteX380" fmla="*/ 11075243 w 27203888"/>
              <a:gd name="connsiteY380" fmla="*/ 3242267 h 10748675"/>
              <a:gd name="connsiteX381" fmla="*/ 11076105 w 27203888"/>
              <a:gd name="connsiteY381" fmla="*/ 3242906 h 10748675"/>
              <a:gd name="connsiteX382" fmla="*/ 11075054 w 27203888"/>
              <a:gd name="connsiteY382" fmla="*/ 3244112 h 10748675"/>
              <a:gd name="connsiteX383" fmla="*/ 11074993 w 27203888"/>
              <a:gd name="connsiteY383" fmla="*/ 3244704 h 10748675"/>
              <a:gd name="connsiteX384" fmla="*/ 11074811 w 27203888"/>
              <a:gd name="connsiteY384" fmla="*/ 3244390 h 10748675"/>
              <a:gd name="connsiteX385" fmla="*/ 11055293 w 27203888"/>
              <a:gd name="connsiteY385" fmla="*/ 3266783 h 10748675"/>
              <a:gd name="connsiteX386" fmla="*/ 11003785 w 27203888"/>
              <a:gd name="connsiteY386" fmla="*/ 3296896 h 10748675"/>
              <a:gd name="connsiteX387" fmla="*/ 10981124 w 27203888"/>
              <a:gd name="connsiteY387" fmla="*/ 3311054 h 10748675"/>
              <a:gd name="connsiteX388" fmla="*/ 10972113 w 27203888"/>
              <a:gd name="connsiteY388" fmla="*/ 3304560 h 10748675"/>
              <a:gd name="connsiteX389" fmla="*/ 10986390 w 27203888"/>
              <a:gd name="connsiteY389" fmla="*/ 3301274 h 10748675"/>
              <a:gd name="connsiteX390" fmla="*/ 10981124 w 27203888"/>
              <a:gd name="connsiteY390" fmla="*/ 3311054 h 10748675"/>
              <a:gd name="connsiteX391" fmla="*/ 22171718 w 27203888"/>
              <a:gd name="connsiteY391" fmla="*/ 744316 h 10748675"/>
              <a:gd name="connsiteX392" fmla="*/ 22163763 w 27203888"/>
              <a:gd name="connsiteY392" fmla="*/ 735580 h 10748675"/>
              <a:gd name="connsiteX393" fmla="*/ 22158959 w 27203888"/>
              <a:gd name="connsiteY393" fmla="*/ 672386 h 10748675"/>
              <a:gd name="connsiteX394" fmla="*/ 22225404 w 27203888"/>
              <a:gd name="connsiteY394" fmla="*/ 672386 h 10748675"/>
              <a:gd name="connsiteX395" fmla="*/ 22197385 w 27203888"/>
              <a:gd name="connsiteY395" fmla="*/ 716301 h 10748675"/>
              <a:gd name="connsiteX396" fmla="*/ 22171718 w 27203888"/>
              <a:gd name="connsiteY396" fmla="*/ 744316 h 10748675"/>
              <a:gd name="connsiteX397" fmla="*/ 10597976 w 27203888"/>
              <a:gd name="connsiteY397" fmla="*/ 3417960 h 10748675"/>
              <a:gd name="connsiteX398" fmla="*/ 10621676 w 27203888"/>
              <a:gd name="connsiteY398" fmla="*/ 3386773 h 10748675"/>
              <a:gd name="connsiteX399" fmla="*/ 10597976 w 27203888"/>
              <a:gd name="connsiteY399" fmla="*/ 3417960 h 10748675"/>
              <a:gd name="connsiteX400" fmla="*/ 22391087 w 27203888"/>
              <a:gd name="connsiteY400" fmla="*/ 704430 h 10748675"/>
              <a:gd name="connsiteX401" fmla="*/ 22336555 w 27203888"/>
              <a:gd name="connsiteY401" fmla="*/ 704430 h 10748675"/>
              <a:gd name="connsiteX402" fmla="*/ 22301853 w 27203888"/>
              <a:gd name="connsiteY402" fmla="*/ 704430 h 10748675"/>
              <a:gd name="connsiteX403" fmla="*/ 22301852 w 27203888"/>
              <a:gd name="connsiteY403" fmla="*/ 672389 h 10748675"/>
              <a:gd name="connsiteX404" fmla="*/ 22356385 w 27203888"/>
              <a:gd name="connsiteY404" fmla="*/ 672389 h 10748675"/>
              <a:gd name="connsiteX405" fmla="*/ 22391087 w 27203888"/>
              <a:gd name="connsiteY405" fmla="*/ 672389 h 10748675"/>
              <a:gd name="connsiteX406" fmla="*/ 22391087 w 27203888"/>
              <a:gd name="connsiteY406" fmla="*/ 704430 h 10748675"/>
              <a:gd name="connsiteX407" fmla="*/ 23027027 w 27203888"/>
              <a:gd name="connsiteY407" fmla="*/ 571874 h 10748675"/>
              <a:gd name="connsiteX408" fmla="*/ 22988461 w 27203888"/>
              <a:gd name="connsiteY408" fmla="*/ 565468 h 10748675"/>
              <a:gd name="connsiteX409" fmla="*/ 22899842 w 27203888"/>
              <a:gd name="connsiteY409" fmla="*/ 508875 h 10748675"/>
              <a:gd name="connsiteX410" fmla="*/ 22958920 w 27203888"/>
              <a:gd name="connsiteY410" fmla="*/ 508875 h 10748675"/>
              <a:gd name="connsiteX411" fmla="*/ 22998307 w 27203888"/>
              <a:gd name="connsiteY411" fmla="*/ 464028 h 10748675"/>
              <a:gd name="connsiteX412" fmla="*/ 23003230 w 27203888"/>
              <a:gd name="connsiteY412" fmla="*/ 527028 h 10748675"/>
              <a:gd name="connsiteX413" fmla="*/ 23046720 w 27203888"/>
              <a:gd name="connsiteY413" fmla="*/ 527027 h 10748675"/>
              <a:gd name="connsiteX414" fmla="*/ 23027027 w 27203888"/>
              <a:gd name="connsiteY414" fmla="*/ 571874 h 10748675"/>
              <a:gd name="connsiteX415" fmla="*/ 18297141 w 27203888"/>
              <a:gd name="connsiteY415" fmla="*/ 1668135 h 10748675"/>
              <a:gd name="connsiteX416" fmla="*/ 18331448 w 27203888"/>
              <a:gd name="connsiteY416" fmla="*/ 1635925 h 10748675"/>
              <a:gd name="connsiteX417" fmla="*/ 18374739 w 27203888"/>
              <a:gd name="connsiteY417" fmla="*/ 1616600 h 10748675"/>
              <a:gd name="connsiteX418" fmla="*/ 18604269 w 27203888"/>
              <a:gd name="connsiteY418" fmla="*/ 1482392 h 10748675"/>
              <a:gd name="connsiteX419" fmla="*/ 18604269 w 27203888"/>
              <a:gd name="connsiteY419" fmla="*/ 1405087 h 10748675"/>
              <a:gd name="connsiteX420" fmla="*/ 18516051 w 27203888"/>
              <a:gd name="connsiteY420" fmla="*/ 1501717 h 10748675"/>
              <a:gd name="connsiteX421" fmla="*/ 18423749 w 27203888"/>
              <a:gd name="connsiteY421" fmla="*/ 1526411 h 10748675"/>
              <a:gd name="connsiteX422" fmla="*/ 18374740 w 27203888"/>
              <a:gd name="connsiteY422" fmla="*/ 1577947 h 10748675"/>
              <a:gd name="connsiteX423" fmla="*/ 18325730 w 27203888"/>
              <a:gd name="connsiteY423" fmla="*/ 1597273 h 10748675"/>
              <a:gd name="connsiteX424" fmla="*/ 18257933 w 27203888"/>
              <a:gd name="connsiteY424" fmla="*/ 1642368 h 10748675"/>
              <a:gd name="connsiteX425" fmla="*/ 18297141 w 27203888"/>
              <a:gd name="connsiteY425" fmla="*/ 1668135 h 10748675"/>
              <a:gd name="connsiteX426" fmla="*/ 10890991 w 27203888"/>
              <a:gd name="connsiteY426" fmla="*/ 3374620 h 10748675"/>
              <a:gd name="connsiteX427" fmla="*/ 10856457 w 27203888"/>
              <a:gd name="connsiteY427" fmla="*/ 3368803 h 10748675"/>
              <a:gd name="connsiteX428" fmla="*/ 10981118 w 27203888"/>
              <a:gd name="connsiteY428" fmla="*/ 3312839 h 10748675"/>
              <a:gd name="connsiteX429" fmla="*/ 10890991 w 27203888"/>
              <a:gd name="connsiteY429" fmla="*/ 3374620 h 10748675"/>
              <a:gd name="connsiteX430" fmla="*/ 22618060 w 27203888"/>
              <a:gd name="connsiteY430" fmla="*/ 676037 h 10748675"/>
              <a:gd name="connsiteX431" fmla="*/ 22532402 w 27203888"/>
              <a:gd name="connsiteY431" fmla="*/ 676037 h 10748675"/>
              <a:gd name="connsiteX432" fmla="*/ 22578534 w 27203888"/>
              <a:gd name="connsiteY432" fmla="*/ 632019 h 10748675"/>
              <a:gd name="connsiteX433" fmla="*/ 22618060 w 27203888"/>
              <a:gd name="connsiteY433" fmla="*/ 676037 h 10748675"/>
              <a:gd name="connsiteX434" fmla="*/ 10864782 w 27203888"/>
              <a:gd name="connsiteY434" fmla="*/ 3382849 h 10748675"/>
              <a:gd name="connsiteX435" fmla="*/ 10865000 w 27203888"/>
              <a:gd name="connsiteY435" fmla="*/ 3380914 h 10748675"/>
              <a:gd name="connsiteX436" fmla="*/ 10865424 w 27203888"/>
              <a:gd name="connsiteY436" fmla="*/ 3377155 h 10748675"/>
              <a:gd name="connsiteX437" fmla="*/ 10863516 w 27203888"/>
              <a:gd name="connsiteY437" fmla="*/ 3394091 h 10748675"/>
              <a:gd name="connsiteX438" fmla="*/ 10864005 w 27203888"/>
              <a:gd name="connsiteY438" fmla="*/ 3389749 h 10748675"/>
              <a:gd name="connsiteX439" fmla="*/ 10864782 w 27203888"/>
              <a:gd name="connsiteY439" fmla="*/ 3382849 h 10748675"/>
              <a:gd name="connsiteX440" fmla="*/ 10864122 w 27203888"/>
              <a:gd name="connsiteY440" fmla="*/ 3388720 h 10748675"/>
              <a:gd name="connsiteX441" fmla="*/ 10863340 w 27203888"/>
              <a:gd name="connsiteY441" fmla="*/ 3395660 h 10748675"/>
              <a:gd name="connsiteX442" fmla="*/ 10863372 w 27203888"/>
              <a:gd name="connsiteY442" fmla="*/ 3395371 h 10748675"/>
              <a:gd name="connsiteX443" fmla="*/ 10863516 w 27203888"/>
              <a:gd name="connsiteY443" fmla="*/ 3394091 h 10748675"/>
              <a:gd name="connsiteX444" fmla="*/ 21886764 w 27203888"/>
              <a:gd name="connsiteY444" fmla="*/ 860744 h 10748675"/>
              <a:gd name="connsiteX445" fmla="*/ 21769897 w 27203888"/>
              <a:gd name="connsiteY445" fmla="*/ 835215 h 10748675"/>
              <a:gd name="connsiteX446" fmla="*/ 21613801 w 27203888"/>
              <a:gd name="connsiteY446" fmla="*/ 860744 h 10748675"/>
              <a:gd name="connsiteX447" fmla="*/ 21691440 w 27203888"/>
              <a:gd name="connsiteY447" fmla="*/ 796919 h 10748675"/>
              <a:gd name="connsiteX448" fmla="*/ 21803403 w 27203888"/>
              <a:gd name="connsiteY448" fmla="*/ 715009 h 10748675"/>
              <a:gd name="connsiteX449" fmla="*/ 21813211 w 27203888"/>
              <a:gd name="connsiteY449" fmla="*/ 803302 h 10748675"/>
              <a:gd name="connsiteX450" fmla="*/ 21847536 w 27203888"/>
              <a:gd name="connsiteY450" fmla="*/ 803302 h 10748675"/>
              <a:gd name="connsiteX451" fmla="*/ 21886764 w 27203888"/>
              <a:gd name="connsiteY451" fmla="*/ 803302 h 10748675"/>
              <a:gd name="connsiteX452" fmla="*/ 21886764 w 27203888"/>
              <a:gd name="connsiteY452" fmla="*/ 860744 h 10748675"/>
              <a:gd name="connsiteX453" fmla="*/ 18828080 w 27203888"/>
              <a:gd name="connsiteY453" fmla="*/ 1571506 h 10748675"/>
              <a:gd name="connsiteX454" fmla="*/ 18813377 w 27203888"/>
              <a:gd name="connsiteY454" fmla="*/ 1539295 h 10748675"/>
              <a:gd name="connsiteX455" fmla="*/ 18828080 w 27203888"/>
              <a:gd name="connsiteY455" fmla="*/ 1571506 h 10748675"/>
              <a:gd name="connsiteX456" fmla="*/ 22528043 w 27203888"/>
              <a:gd name="connsiteY456" fmla="*/ 737614 h 10748675"/>
              <a:gd name="connsiteX457" fmla="*/ 22514390 w 27203888"/>
              <a:gd name="connsiteY457" fmla="*/ 705534 h 10748675"/>
              <a:gd name="connsiteX458" fmla="*/ 22528043 w 27203888"/>
              <a:gd name="connsiteY458" fmla="*/ 737614 h 10748675"/>
              <a:gd name="connsiteX459" fmla="*/ 18730877 w 27203888"/>
              <a:gd name="connsiteY459" fmla="*/ 1616600 h 10748675"/>
              <a:gd name="connsiteX460" fmla="*/ 18760283 w 27203888"/>
              <a:gd name="connsiteY460" fmla="*/ 1597274 h 10748675"/>
              <a:gd name="connsiteX461" fmla="*/ 18754770 w 27203888"/>
              <a:gd name="connsiteY461" fmla="*/ 1577342 h 10748675"/>
              <a:gd name="connsiteX462" fmla="*/ 18745508 w 27203888"/>
              <a:gd name="connsiteY462" fmla="*/ 1576465 h 10748675"/>
              <a:gd name="connsiteX463" fmla="*/ 18716174 w 27203888"/>
              <a:gd name="connsiteY463" fmla="*/ 1597273 h 10748675"/>
              <a:gd name="connsiteX464" fmla="*/ 18672065 w 27203888"/>
              <a:gd name="connsiteY464" fmla="*/ 1629483 h 10748675"/>
              <a:gd name="connsiteX465" fmla="*/ 18730877 w 27203888"/>
              <a:gd name="connsiteY465" fmla="*/ 1616600 h 10748675"/>
              <a:gd name="connsiteX466" fmla="*/ 10518734 w 27203888"/>
              <a:gd name="connsiteY466" fmla="*/ 3511573 h 10748675"/>
              <a:gd name="connsiteX467" fmla="*/ 10497023 w 27203888"/>
              <a:gd name="connsiteY467" fmla="*/ 3461955 h 10748675"/>
              <a:gd name="connsiteX468" fmla="*/ 10526348 w 27203888"/>
              <a:gd name="connsiteY468" fmla="*/ 3455206 h 10748675"/>
              <a:gd name="connsiteX469" fmla="*/ 10518734 w 27203888"/>
              <a:gd name="connsiteY469" fmla="*/ 3511573 h 10748675"/>
              <a:gd name="connsiteX470" fmla="*/ 22443498 w 27203888"/>
              <a:gd name="connsiteY470" fmla="*/ 770747 h 10748675"/>
              <a:gd name="connsiteX471" fmla="*/ 22427936 w 27203888"/>
              <a:gd name="connsiteY471" fmla="*/ 705536 h 10748675"/>
              <a:gd name="connsiteX472" fmla="*/ 22443498 w 27203888"/>
              <a:gd name="connsiteY472" fmla="*/ 770747 h 10748675"/>
              <a:gd name="connsiteX473" fmla="*/ 15371389 w 27203888"/>
              <a:gd name="connsiteY473" fmla="*/ 2414551 h 10748675"/>
              <a:gd name="connsiteX474" fmla="*/ 15409221 w 27203888"/>
              <a:gd name="connsiteY474" fmla="*/ 2399536 h 10748675"/>
              <a:gd name="connsiteX475" fmla="*/ 15408500 w 27203888"/>
              <a:gd name="connsiteY475" fmla="*/ 2399311 h 10748675"/>
              <a:gd name="connsiteX476" fmla="*/ 15374151 w 27203888"/>
              <a:gd name="connsiteY476" fmla="*/ 2398109 h 10748675"/>
              <a:gd name="connsiteX477" fmla="*/ 10762880 w 27203888"/>
              <a:gd name="connsiteY477" fmla="*/ 3489295 h 10748675"/>
              <a:gd name="connsiteX478" fmla="*/ 10725630 w 27203888"/>
              <a:gd name="connsiteY478" fmla="*/ 3472625 h 10748675"/>
              <a:gd name="connsiteX479" fmla="*/ 10802602 w 27203888"/>
              <a:gd name="connsiteY479" fmla="*/ 3416855 h 10748675"/>
              <a:gd name="connsiteX480" fmla="*/ 10861225 w 27203888"/>
              <a:gd name="connsiteY480" fmla="*/ 3393396 h 10748675"/>
              <a:gd name="connsiteX481" fmla="*/ 10762880 w 27203888"/>
              <a:gd name="connsiteY481" fmla="*/ 3489295 h 10748675"/>
              <a:gd name="connsiteX482" fmla="*/ 10726510 w 27203888"/>
              <a:gd name="connsiteY482" fmla="*/ 3499456 h 10748675"/>
              <a:gd name="connsiteX483" fmla="*/ 10712939 w 27203888"/>
              <a:gd name="connsiteY483" fmla="*/ 3486456 h 10748675"/>
              <a:gd name="connsiteX484" fmla="*/ 10727172 w 27203888"/>
              <a:gd name="connsiteY484" fmla="*/ 3483180 h 10748675"/>
              <a:gd name="connsiteX485" fmla="*/ 10726510 w 27203888"/>
              <a:gd name="connsiteY485" fmla="*/ 3499456 h 10748675"/>
              <a:gd name="connsiteX486" fmla="*/ 22476828 w 27203888"/>
              <a:gd name="connsiteY486" fmla="*/ 799475 h 10748675"/>
              <a:gd name="connsiteX487" fmla="*/ 22460355 w 27203888"/>
              <a:gd name="connsiteY487" fmla="*/ 771831 h 10748675"/>
              <a:gd name="connsiteX488" fmla="*/ 22484759 w 27203888"/>
              <a:gd name="connsiteY488" fmla="*/ 790260 h 10748675"/>
              <a:gd name="connsiteX489" fmla="*/ 22476828 w 27203888"/>
              <a:gd name="connsiteY489" fmla="*/ 799475 h 10748675"/>
              <a:gd name="connsiteX490" fmla="*/ 22650793 w 27203888"/>
              <a:gd name="connsiteY490" fmla="*/ 767209 h 10748675"/>
              <a:gd name="connsiteX491" fmla="*/ 22633269 w 27203888"/>
              <a:gd name="connsiteY491" fmla="*/ 768861 h 10748675"/>
              <a:gd name="connsiteX492" fmla="*/ 22661309 w 27203888"/>
              <a:gd name="connsiteY492" fmla="*/ 735824 h 10748675"/>
              <a:gd name="connsiteX493" fmla="*/ 22650793 w 27203888"/>
              <a:gd name="connsiteY493" fmla="*/ 767209 h 10748675"/>
              <a:gd name="connsiteX494" fmla="*/ 10693597 w 27203888"/>
              <a:gd name="connsiteY494" fmla="*/ 3522902 h 10748675"/>
              <a:gd name="connsiteX495" fmla="*/ 10727021 w 27203888"/>
              <a:gd name="connsiteY495" fmla="*/ 3499770 h 10748675"/>
              <a:gd name="connsiteX496" fmla="*/ 10693597 w 27203888"/>
              <a:gd name="connsiteY496" fmla="*/ 3522902 h 10748675"/>
              <a:gd name="connsiteX497" fmla="*/ 23265282 w 27203888"/>
              <a:gd name="connsiteY497" fmla="*/ 660175 h 10748675"/>
              <a:gd name="connsiteX498" fmla="*/ 23213498 w 27203888"/>
              <a:gd name="connsiteY498" fmla="*/ 647496 h 10748675"/>
              <a:gd name="connsiteX499" fmla="*/ 23107087 w 27203888"/>
              <a:gd name="connsiteY499" fmla="*/ 622136 h 10748675"/>
              <a:gd name="connsiteX500" fmla="*/ 23068096 w 27203888"/>
              <a:gd name="connsiteY500" fmla="*/ 622136 h 10748675"/>
              <a:gd name="connsiteX501" fmla="*/ 23063222 w 27203888"/>
              <a:gd name="connsiteY501" fmla="*/ 558737 h 10748675"/>
              <a:gd name="connsiteX502" fmla="*/ 23306100 w 27203888"/>
              <a:gd name="connsiteY502" fmla="*/ 615796 h 10748675"/>
              <a:gd name="connsiteX503" fmla="*/ 23265282 w 27203888"/>
              <a:gd name="connsiteY503" fmla="*/ 660175 h 10748675"/>
              <a:gd name="connsiteX504" fmla="*/ 22859461 w 27203888"/>
              <a:gd name="connsiteY504" fmla="*/ 803913 h 10748675"/>
              <a:gd name="connsiteX505" fmla="*/ 22845808 w 27203888"/>
              <a:gd name="connsiteY505" fmla="*/ 771834 h 10748675"/>
              <a:gd name="connsiteX506" fmla="*/ 22859461 w 27203888"/>
              <a:gd name="connsiteY506" fmla="*/ 803913 h 10748675"/>
              <a:gd name="connsiteX507" fmla="*/ 23349339 w 27203888"/>
              <a:gd name="connsiteY507" fmla="*/ 704464 h 10748675"/>
              <a:gd name="connsiteX508" fmla="*/ 23321320 w 27203888"/>
              <a:gd name="connsiteY508" fmla="*/ 673402 h 10748675"/>
              <a:gd name="connsiteX509" fmla="*/ 23321320 w 27203888"/>
              <a:gd name="connsiteY509" fmla="*/ 615564 h 10748675"/>
              <a:gd name="connsiteX510" fmla="*/ 23392568 w 27203888"/>
              <a:gd name="connsiteY510" fmla="*/ 647696 h 10748675"/>
              <a:gd name="connsiteX511" fmla="*/ 23349339 w 27203888"/>
              <a:gd name="connsiteY511" fmla="*/ 704464 h 10748675"/>
              <a:gd name="connsiteX512" fmla="*/ 10543389 w 27203888"/>
              <a:gd name="connsiteY512" fmla="*/ 3680453 h 10748675"/>
              <a:gd name="connsiteX513" fmla="*/ 10563485 w 27203888"/>
              <a:gd name="connsiteY513" fmla="*/ 3601860 h 10748675"/>
              <a:gd name="connsiteX514" fmla="*/ 10640171 w 27203888"/>
              <a:gd name="connsiteY514" fmla="*/ 3536087 h 10748675"/>
              <a:gd name="connsiteX515" fmla="*/ 10543389 w 27203888"/>
              <a:gd name="connsiteY515" fmla="*/ 3680453 h 10748675"/>
              <a:gd name="connsiteX516" fmla="*/ 10446783 w 27203888"/>
              <a:gd name="connsiteY516" fmla="*/ 3718553 h 10748675"/>
              <a:gd name="connsiteX517" fmla="*/ 10434048 w 27203888"/>
              <a:gd name="connsiteY517" fmla="*/ 3705360 h 10748675"/>
              <a:gd name="connsiteX518" fmla="*/ 10448282 w 27203888"/>
              <a:gd name="connsiteY518" fmla="*/ 3702084 h 10748675"/>
              <a:gd name="connsiteX519" fmla="*/ 10446783 w 27203888"/>
              <a:gd name="connsiteY519" fmla="*/ 3718553 h 10748675"/>
              <a:gd name="connsiteX520" fmla="*/ 23033130 w 27203888"/>
              <a:gd name="connsiteY520" fmla="*/ 860672 h 10748675"/>
              <a:gd name="connsiteX521" fmla="*/ 23046782 w 27203888"/>
              <a:gd name="connsiteY521" fmla="*/ 833397 h 10748675"/>
              <a:gd name="connsiteX522" fmla="*/ 23033130 w 27203888"/>
              <a:gd name="connsiteY522" fmla="*/ 860672 h 10748675"/>
              <a:gd name="connsiteX523" fmla="*/ 10383769 w 27203888"/>
              <a:gd name="connsiteY523" fmla="*/ 3781940 h 10748675"/>
              <a:gd name="connsiteX524" fmla="*/ 10374868 w 27203888"/>
              <a:gd name="connsiteY524" fmla="*/ 3775927 h 10748675"/>
              <a:gd name="connsiteX525" fmla="*/ 10375925 w 27203888"/>
              <a:gd name="connsiteY525" fmla="*/ 3769638 h 10748675"/>
              <a:gd name="connsiteX526" fmla="*/ 10376096 w 27203888"/>
              <a:gd name="connsiteY526" fmla="*/ 3759894 h 10748675"/>
              <a:gd name="connsiteX527" fmla="*/ 10374939 w 27203888"/>
              <a:gd name="connsiteY527" fmla="*/ 3758796 h 10748675"/>
              <a:gd name="connsiteX528" fmla="*/ 10444801 w 27203888"/>
              <a:gd name="connsiteY528" fmla="*/ 3721435 h 10748675"/>
              <a:gd name="connsiteX529" fmla="*/ 10388475 w 27203888"/>
              <a:gd name="connsiteY529" fmla="*/ 3771643 h 10748675"/>
              <a:gd name="connsiteX530" fmla="*/ 10382791 w 27203888"/>
              <a:gd name="connsiteY530" fmla="*/ 3766249 h 10748675"/>
              <a:gd name="connsiteX531" fmla="*/ 10389145 w 27203888"/>
              <a:gd name="connsiteY531" fmla="*/ 3772641 h 10748675"/>
              <a:gd name="connsiteX532" fmla="*/ 10383769 w 27203888"/>
              <a:gd name="connsiteY532" fmla="*/ 3781940 h 10748675"/>
              <a:gd name="connsiteX533" fmla="*/ 11583664 w 27203888"/>
              <a:gd name="connsiteY533" fmla="*/ 3523731 h 10748675"/>
              <a:gd name="connsiteX534" fmla="*/ 11562391 w 27203888"/>
              <a:gd name="connsiteY534" fmla="*/ 3501643 h 10748675"/>
              <a:gd name="connsiteX535" fmla="*/ 11583664 w 27203888"/>
              <a:gd name="connsiteY535" fmla="*/ 3523731 h 10748675"/>
              <a:gd name="connsiteX536" fmla="*/ 10344631 w 27203888"/>
              <a:gd name="connsiteY536" fmla="*/ 3811190 h 10748675"/>
              <a:gd name="connsiteX537" fmla="*/ 10331243 w 27203888"/>
              <a:gd name="connsiteY537" fmla="*/ 3810133 h 10748675"/>
              <a:gd name="connsiteX538" fmla="*/ 10379719 w 27203888"/>
              <a:gd name="connsiteY538" fmla="*/ 3783396 h 10748675"/>
              <a:gd name="connsiteX539" fmla="*/ 10344631 w 27203888"/>
              <a:gd name="connsiteY539" fmla="*/ 3811190 h 10748675"/>
              <a:gd name="connsiteX540" fmla="*/ 10984081 w 27203888"/>
              <a:gd name="connsiteY540" fmla="*/ 3684074 h 10748675"/>
              <a:gd name="connsiteX541" fmla="*/ 10974133 w 27203888"/>
              <a:gd name="connsiteY541" fmla="*/ 3673510 h 10748675"/>
              <a:gd name="connsiteX542" fmla="*/ 10988411 w 27203888"/>
              <a:gd name="connsiteY542" fmla="*/ 3670225 h 10748675"/>
              <a:gd name="connsiteX543" fmla="*/ 10984081 w 27203888"/>
              <a:gd name="connsiteY543" fmla="*/ 3684074 h 10748675"/>
              <a:gd name="connsiteX544" fmla="*/ 11487044 w 27203888"/>
              <a:gd name="connsiteY544" fmla="*/ 3572952 h 10748675"/>
              <a:gd name="connsiteX545" fmla="*/ 11465768 w 27203888"/>
              <a:gd name="connsiteY545" fmla="*/ 3550864 h 10748675"/>
              <a:gd name="connsiteX546" fmla="*/ 11487044 w 27203888"/>
              <a:gd name="connsiteY546" fmla="*/ 3572952 h 10748675"/>
              <a:gd name="connsiteX547" fmla="*/ 22948032 w 27203888"/>
              <a:gd name="connsiteY547" fmla="*/ 936553 h 10748675"/>
              <a:gd name="connsiteX548" fmla="*/ 22921459 w 27203888"/>
              <a:gd name="connsiteY548" fmla="*/ 894365 h 10748675"/>
              <a:gd name="connsiteX549" fmla="*/ 22960715 w 27203888"/>
              <a:gd name="connsiteY549" fmla="*/ 886091 h 10748675"/>
              <a:gd name="connsiteX550" fmla="*/ 22989098 w 27203888"/>
              <a:gd name="connsiteY550" fmla="*/ 925837 h 10748675"/>
              <a:gd name="connsiteX551" fmla="*/ 22948032 w 27203888"/>
              <a:gd name="connsiteY551" fmla="*/ 936553 h 10748675"/>
              <a:gd name="connsiteX552" fmla="*/ 10251234 w 27203888"/>
              <a:gd name="connsiteY552" fmla="*/ 3858767 h 10748675"/>
              <a:gd name="connsiteX553" fmla="*/ 10267060 w 27203888"/>
              <a:gd name="connsiteY553" fmla="*/ 3828250 h 10748675"/>
              <a:gd name="connsiteX554" fmla="*/ 10251234 w 27203888"/>
              <a:gd name="connsiteY554" fmla="*/ 3858767 h 10748675"/>
              <a:gd name="connsiteX555" fmla="*/ 23670779 w 27203888"/>
              <a:gd name="connsiteY555" fmla="*/ 782920 h 10748675"/>
              <a:gd name="connsiteX556" fmla="*/ 23555475 w 27203888"/>
              <a:gd name="connsiteY556" fmla="*/ 770354 h 10748675"/>
              <a:gd name="connsiteX557" fmla="*/ 23429393 w 27203888"/>
              <a:gd name="connsiteY557" fmla="*/ 675681 h 10748675"/>
              <a:gd name="connsiteX558" fmla="*/ 23499146 w 27203888"/>
              <a:gd name="connsiteY558" fmla="*/ 670678 h 10748675"/>
              <a:gd name="connsiteX559" fmla="*/ 23705960 w 27203888"/>
              <a:gd name="connsiteY559" fmla="*/ 757590 h 10748675"/>
              <a:gd name="connsiteX560" fmla="*/ 23670779 w 27203888"/>
              <a:gd name="connsiteY560" fmla="*/ 782920 h 10748675"/>
              <a:gd name="connsiteX561" fmla="*/ 10233722 w 27203888"/>
              <a:gd name="connsiteY561" fmla="*/ 3886601 h 10748675"/>
              <a:gd name="connsiteX562" fmla="*/ 10242132 w 27203888"/>
              <a:gd name="connsiteY562" fmla="*/ 3857821 h 10748675"/>
              <a:gd name="connsiteX563" fmla="*/ 10233722 w 27203888"/>
              <a:gd name="connsiteY563" fmla="*/ 3886601 h 10748675"/>
              <a:gd name="connsiteX564" fmla="*/ 23133241 w 27203888"/>
              <a:gd name="connsiteY564" fmla="*/ 922261 h 10748675"/>
              <a:gd name="connsiteX565" fmla="*/ 23119588 w 27203888"/>
              <a:gd name="connsiteY565" fmla="*/ 890220 h 10748675"/>
              <a:gd name="connsiteX566" fmla="*/ 23133241 w 27203888"/>
              <a:gd name="connsiteY566" fmla="*/ 922261 h 10748675"/>
              <a:gd name="connsiteX567" fmla="*/ 23766111 w 27203888"/>
              <a:gd name="connsiteY567" fmla="*/ 811351 h 10748675"/>
              <a:gd name="connsiteX568" fmla="*/ 23735591 w 27203888"/>
              <a:gd name="connsiteY568" fmla="*/ 771831 h 10748675"/>
              <a:gd name="connsiteX569" fmla="*/ 23806838 w 27203888"/>
              <a:gd name="connsiteY569" fmla="*/ 790428 h 10748675"/>
              <a:gd name="connsiteX570" fmla="*/ 23766111 w 27203888"/>
              <a:gd name="connsiteY570" fmla="*/ 811351 h 10748675"/>
              <a:gd name="connsiteX571" fmla="*/ 11651161 w 27203888"/>
              <a:gd name="connsiteY571" fmla="*/ 3609837 h 10748675"/>
              <a:gd name="connsiteX572" fmla="*/ 11614507 w 27203888"/>
              <a:gd name="connsiteY572" fmla="*/ 3591289 h 10748675"/>
              <a:gd name="connsiteX573" fmla="*/ 11651161 w 27203888"/>
              <a:gd name="connsiteY573" fmla="*/ 3609837 h 10748675"/>
              <a:gd name="connsiteX574" fmla="*/ 10178265 w 27203888"/>
              <a:gd name="connsiteY574" fmla="*/ 3949515 h 10748675"/>
              <a:gd name="connsiteX575" fmla="*/ 10149940 w 27203888"/>
              <a:gd name="connsiteY575" fmla="*/ 3953369 h 10748675"/>
              <a:gd name="connsiteX576" fmla="*/ 10188506 w 27203888"/>
              <a:gd name="connsiteY576" fmla="*/ 3917848 h 10748675"/>
              <a:gd name="connsiteX577" fmla="*/ 10178265 w 27203888"/>
              <a:gd name="connsiteY577" fmla="*/ 3949515 h 10748675"/>
              <a:gd name="connsiteX578" fmla="*/ 20680031 w 27203888"/>
              <a:gd name="connsiteY578" fmla="*/ 1537869 h 10748675"/>
              <a:gd name="connsiteX579" fmla="*/ 20666379 w 27203888"/>
              <a:gd name="connsiteY579" fmla="*/ 1505828 h 10748675"/>
              <a:gd name="connsiteX580" fmla="*/ 20680031 w 27203888"/>
              <a:gd name="connsiteY580" fmla="*/ 1537869 h 10748675"/>
              <a:gd name="connsiteX581" fmla="*/ 11555392 w 27203888"/>
              <a:gd name="connsiteY581" fmla="*/ 3658862 h 10748675"/>
              <a:gd name="connsiteX582" fmla="*/ 11590504 w 27203888"/>
              <a:gd name="connsiteY582" fmla="*/ 3623797 h 10748675"/>
              <a:gd name="connsiteX583" fmla="*/ 11599982 w 27203888"/>
              <a:gd name="connsiteY583" fmla="*/ 3594632 h 10748675"/>
              <a:gd name="connsiteX584" fmla="*/ 11570000 w 27203888"/>
              <a:gd name="connsiteY584" fmla="*/ 3628516 h 10748675"/>
              <a:gd name="connsiteX585" fmla="*/ 11555392 w 27203888"/>
              <a:gd name="connsiteY585" fmla="*/ 3658862 h 10748675"/>
              <a:gd name="connsiteX586" fmla="*/ 10836653 w 27203888"/>
              <a:gd name="connsiteY586" fmla="*/ 3825268 h 10748675"/>
              <a:gd name="connsiteX587" fmla="*/ 10811519 w 27203888"/>
              <a:gd name="connsiteY587" fmla="*/ 3828555 h 10748675"/>
              <a:gd name="connsiteX588" fmla="*/ 10897897 w 27203888"/>
              <a:gd name="connsiteY588" fmla="*/ 3738003 h 10748675"/>
              <a:gd name="connsiteX589" fmla="*/ 10955391 w 27203888"/>
              <a:gd name="connsiteY589" fmla="*/ 3689733 h 10748675"/>
              <a:gd name="connsiteX590" fmla="*/ 10966587 w 27203888"/>
              <a:gd name="connsiteY590" fmla="*/ 3690841 h 10748675"/>
              <a:gd name="connsiteX591" fmla="*/ 10972621 w 27203888"/>
              <a:gd name="connsiteY591" fmla="*/ 3677834 h 10748675"/>
              <a:gd name="connsiteX592" fmla="*/ 10980618 w 27203888"/>
              <a:gd name="connsiteY592" fmla="*/ 3688086 h 10748675"/>
              <a:gd name="connsiteX593" fmla="*/ 10977026 w 27203888"/>
              <a:gd name="connsiteY593" fmla="*/ 3696976 h 10748675"/>
              <a:gd name="connsiteX594" fmla="*/ 10974470 w 27203888"/>
              <a:gd name="connsiteY594" fmla="*/ 3695636 h 10748675"/>
              <a:gd name="connsiteX595" fmla="*/ 10979046 w 27203888"/>
              <a:gd name="connsiteY595" fmla="*/ 3698488 h 10748675"/>
              <a:gd name="connsiteX596" fmla="*/ 10836653 w 27203888"/>
              <a:gd name="connsiteY596" fmla="*/ 3825268 h 10748675"/>
              <a:gd name="connsiteX597" fmla="*/ 23868040 w 27203888"/>
              <a:gd name="connsiteY597" fmla="*/ 832360 h 10748675"/>
              <a:gd name="connsiteX598" fmla="*/ 23807637 w 27203888"/>
              <a:gd name="connsiteY598" fmla="*/ 813762 h 10748675"/>
              <a:gd name="connsiteX599" fmla="*/ 23841614 w 27203888"/>
              <a:gd name="connsiteY599" fmla="*/ 792840 h 10748675"/>
              <a:gd name="connsiteX600" fmla="*/ 23868040 w 27203888"/>
              <a:gd name="connsiteY600" fmla="*/ 832360 h 10748675"/>
              <a:gd name="connsiteX601" fmla="*/ 22675712 w 27203888"/>
              <a:gd name="connsiteY601" fmla="*/ 1112354 h 10748675"/>
              <a:gd name="connsiteX602" fmla="*/ 22633269 w 27203888"/>
              <a:gd name="connsiteY602" fmla="*/ 1080069 h 10748675"/>
              <a:gd name="connsiteX603" fmla="*/ 22659797 w 27203888"/>
              <a:gd name="connsiteY603" fmla="*/ 1076840 h 10748675"/>
              <a:gd name="connsiteX604" fmla="*/ 22675712 w 27203888"/>
              <a:gd name="connsiteY604" fmla="*/ 1112354 h 10748675"/>
              <a:gd name="connsiteX605" fmla="*/ 22833457 w 27203888"/>
              <a:gd name="connsiteY605" fmla="*/ 1081389 h 10748675"/>
              <a:gd name="connsiteX606" fmla="*/ 22789457 w 27203888"/>
              <a:gd name="connsiteY606" fmla="*/ 1081388 h 10748675"/>
              <a:gd name="connsiteX607" fmla="*/ 22804124 w 27203888"/>
              <a:gd name="connsiteY607" fmla="*/ 1015221 h 10748675"/>
              <a:gd name="connsiteX608" fmla="*/ 22848125 w 27203888"/>
              <a:gd name="connsiteY608" fmla="*/ 1021837 h 10748675"/>
              <a:gd name="connsiteX609" fmla="*/ 22833457 w 27203888"/>
              <a:gd name="connsiteY609" fmla="*/ 1081389 h 10748675"/>
              <a:gd name="connsiteX610" fmla="*/ 10771662 w 27203888"/>
              <a:gd name="connsiteY610" fmla="*/ 3861972 h 10748675"/>
              <a:gd name="connsiteX611" fmla="*/ 10788368 w 27203888"/>
              <a:gd name="connsiteY611" fmla="*/ 3835277 h 10748675"/>
              <a:gd name="connsiteX612" fmla="*/ 10771662 w 27203888"/>
              <a:gd name="connsiteY612" fmla="*/ 3861972 h 10748675"/>
              <a:gd name="connsiteX613" fmla="*/ 23273732 w 27203888"/>
              <a:gd name="connsiteY613" fmla="*/ 988592 h 10748675"/>
              <a:gd name="connsiteX614" fmla="*/ 23260079 w 27203888"/>
              <a:gd name="connsiteY614" fmla="*/ 956516 h 10748675"/>
              <a:gd name="connsiteX615" fmla="*/ 23273732 w 27203888"/>
              <a:gd name="connsiteY615" fmla="*/ 988592 h 10748675"/>
              <a:gd name="connsiteX616" fmla="*/ 10739081 w 27203888"/>
              <a:gd name="connsiteY616" fmla="*/ 3893274 h 10748675"/>
              <a:gd name="connsiteX617" fmla="*/ 10747485 w 27203888"/>
              <a:gd name="connsiteY617" fmla="*/ 3864468 h 10748675"/>
              <a:gd name="connsiteX618" fmla="*/ 10739081 w 27203888"/>
              <a:gd name="connsiteY618" fmla="*/ 3893274 h 10748675"/>
              <a:gd name="connsiteX619" fmla="*/ 11489117 w 27203888"/>
              <a:gd name="connsiteY619" fmla="*/ 3722686 h 10748675"/>
              <a:gd name="connsiteX620" fmla="*/ 11453319 w 27203888"/>
              <a:gd name="connsiteY620" fmla="*/ 3703941 h 10748675"/>
              <a:gd name="connsiteX621" fmla="*/ 11489117 w 27203888"/>
              <a:gd name="connsiteY621" fmla="*/ 3722686 h 10748675"/>
              <a:gd name="connsiteX622" fmla="*/ 23921888 w 27203888"/>
              <a:gd name="connsiteY622" fmla="*/ 871043 h 10748675"/>
              <a:gd name="connsiteX623" fmla="*/ 23890492 w 27203888"/>
              <a:gd name="connsiteY623" fmla="*/ 835178 h 10748675"/>
              <a:gd name="connsiteX624" fmla="*/ 23923736 w 27203888"/>
              <a:gd name="connsiteY624" fmla="*/ 834362 h 10748675"/>
              <a:gd name="connsiteX625" fmla="*/ 23949590 w 27203888"/>
              <a:gd name="connsiteY625" fmla="*/ 848220 h 10748675"/>
              <a:gd name="connsiteX626" fmla="*/ 23921888 w 27203888"/>
              <a:gd name="connsiteY626" fmla="*/ 871043 h 10748675"/>
              <a:gd name="connsiteX627" fmla="*/ 23475462 w 27203888"/>
              <a:gd name="connsiteY627" fmla="*/ 988592 h 10748675"/>
              <a:gd name="connsiteX628" fmla="*/ 23461810 w 27203888"/>
              <a:gd name="connsiteY628" fmla="*/ 956515 h 10748675"/>
              <a:gd name="connsiteX629" fmla="*/ 23475462 w 27203888"/>
              <a:gd name="connsiteY629" fmla="*/ 988592 h 10748675"/>
              <a:gd name="connsiteX630" fmla="*/ 10018078 w 27203888"/>
              <a:gd name="connsiteY630" fmla="*/ 4086980 h 10748675"/>
              <a:gd name="connsiteX631" fmla="*/ 10039931 w 27203888"/>
              <a:gd name="connsiteY631" fmla="*/ 4017168 h 10748675"/>
              <a:gd name="connsiteX632" fmla="*/ 10125032 w 27203888"/>
              <a:gd name="connsiteY632" fmla="*/ 3986786 h 10748675"/>
              <a:gd name="connsiteX633" fmla="*/ 10018078 w 27203888"/>
              <a:gd name="connsiteY633" fmla="*/ 4086980 h 10748675"/>
              <a:gd name="connsiteX634" fmla="*/ 22953367 w 27203888"/>
              <a:gd name="connsiteY634" fmla="*/ 1111022 h 10748675"/>
              <a:gd name="connsiteX635" fmla="*/ 22943071 w 27203888"/>
              <a:gd name="connsiteY635" fmla="*/ 1110758 h 10748675"/>
              <a:gd name="connsiteX636" fmla="*/ 22962787 w 27203888"/>
              <a:gd name="connsiteY636" fmla="*/ 1076511 h 10748675"/>
              <a:gd name="connsiteX637" fmla="*/ 22971111 w 27203888"/>
              <a:gd name="connsiteY637" fmla="*/ 1076934 h 10748675"/>
              <a:gd name="connsiteX638" fmla="*/ 22953367 w 27203888"/>
              <a:gd name="connsiteY638" fmla="*/ 1111022 h 10748675"/>
              <a:gd name="connsiteX639" fmla="*/ 10713123 w 27203888"/>
              <a:gd name="connsiteY639" fmla="*/ 3929230 h 10748675"/>
              <a:gd name="connsiteX640" fmla="*/ 10684783 w 27203888"/>
              <a:gd name="connsiteY640" fmla="*/ 3933021 h 10748675"/>
              <a:gd name="connsiteX641" fmla="*/ 10723202 w 27203888"/>
              <a:gd name="connsiteY641" fmla="*/ 3896864 h 10748675"/>
              <a:gd name="connsiteX642" fmla="*/ 10713123 w 27203888"/>
              <a:gd name="connsiteY642" fmla="*/ 3929230 h 10748675"/>
              <a:gd name="connsiteX643" fmla="*/ 9709620 w 27203888"/>
              <a:gd name="connsiteY643" fmla="*/ 4160369 h 10748675"/>
              <a:gd name="connsiteX644" fmla="*/ 9732896 w 27203888"/>
              <a:gd name="connsiteY644" fmla="*/ 4127336 h 10748675"/>
              <a:gd name="connsiteX645" fmla="*/ 9709620 w 27203888"/>
              <a:gd name="connsiteY645" fmla="*/ 4160369 h 10748675"/>
              <a:gd name="connsiteX646" fmla="*/ 22816782 w 27203888"/>
              <a:gd name="connsiteY646" fmla="*/ 1145378 h 10748675"/>
              <a:gd name="connsiteX647" fmla="*/ 22773761 w 27203888"/>
              <a:gd name="connsiteY647" fmla="*/ 1136407 h 10748675"/>
              <a:gd name="connsiteX648" fmla="*/ 22805558 w 27203888"/>
              <a:gd name="connsiteY648" fmla="*/ 1102802 h 10748675"/>
              <a:gd name="connsiteX649" fmla="*/ 22848579 w 27203888"/>
              <a:gd name="connsiteY649" fmla="*/ 1111773 h 10748675"/>
              <a:gd name="connsiteX650" fmla="*/ 22816782 w 27203888"/>
              <a:gd name="connsiteY650" fmla="*/ 1145378 h 10748675"/>
              <a:gd name="connsiteX651" fmla="*/ 22113367 w 27203888"/>
              <a:gd name="connsiteY651" fmla="*/ 1321341 h 10748675"/>
              <a:gd name="connsiteX652" fmla="*/ 22083959 w 27203888"/>
              <a:gd name="connsiteY652" fmla="*/ 1296646 h 10748675"/>
              <a:gd name="connsiteX653" fmla="*/ 22113367 w 27203888"/>
              <a:gd name="connsiteY653" fmla="*/ 1321341 h 10748675"/>
              <a:gd name="connsiteX654" fmla="*/ 20684732 w 27203888"/>
              <a:gd name="connsiteY654" fmla="*/ 1674577 h 10748675"/>
              <a:gd name="connsiteX655" fmla="*/ 20748444 w 27203888"/>
              <a:gd name="connsiteY655" fmla="*/ 1597273 h 10748675"/>
              <a:gd name="connsiteX656" fmla="*/ 20665127 w 27203888"/>
              <a:gd name="connsiteY656" fmla="*/ 1597273 h 10748675"/>
              <a:gd name="connsiteX657" fmla="*/ 20743543 w 27203888"/>
              <a:gd name="connsiteY657" fmla="*/ 1508158 h 10748675"/>
              <a:gd name="connsiteX658" fmla="*/ 20660635 w 27203888"/>
              <a:gd name="connsiteY658" fmla="*/ 1502522 h 10748675"/>
              <a:gd name="connsiteX659" fmla="*/ 20577727 w 27203888"/>
              <a:gd name="connsiteY659" fmla="*/ 1521042 h 10748675"/>
              <a:gd name="connsiteX660" fmla="*/ 20592430 w 27203888"/>
              <a:gd name="connsiteY660" fmla="*/ 1552178 h 10748675"/>
              <a:gd name="connsiteX661" fmla="*/ 20543420 w 27203888"/>
              <a:gd name="connsiteY661" fmla="*/ 1590831 h 10748675"/>
              <a:gd name="connsiteX662" fmla="*/ 20567924 w 27203888"/>
              <a:gd name="connsiteY662" fmla="*/ 1642368 h 10748675"/>
              <a:gd name="connsiteX663" fmla="*/ 20616934 w 27203888"/>
              <a:gd name="connsiteY663" fmla="*/ 1661693 h 10748675"/>
              <a:gd name="connsiteX664" fmla="*/ 20684732 w 27203888"/>
              <a:gd name="connsiteY664" fmla="*/ 1674577 h 10748675"/>
              <a:gd name="connsiteX665" fmla="*/ 10635932 w 27203888"/>
              <a:gd name="connsiteY665" fmla="*/ 4000325 h 10748675"/>
              <a:gd name="connsiteX666" fmla="*/ 10608162 w 27203888"/>
              <a:gd name="connsiteY666" fmla="*/ 3978945 h 10748675"/>
              <a:gd name="connsiteX667" fmla="*/ 10623994 w 27203888"/>
              <a:gd name="connsiteY667" fmla="*/ 3948457 h 10748675"/>
              <a:gd name="connsiteX668" fmla="*/ 10635932 w 27203888"/>
              <a:gd name="connsiteY668" fmla="*/ 4000325 h 10748675"/>
              <a:gd name="connsiteX669" fmla="*/ 22945866 w 27203888"/>
              <a:gd name="connsiteY669" fmla="*/ 1168540 h 10748675"/>
              <a:gd name="connsiteX670" fmla="*/ 22892253 w 27203888"/>
              <a:gd name="connsiteY670" fmla="*/ 1168539 h 10748675"/>
              <a:gd name="connsiteX671" fmla="*/ 22863821 w 27203888"/>
              <a:gd name="connsiteY671" fmla="*/ 1168540 h 10748675"/>
              <a:gd name="connsiteX672" fmla="*/ 22863821 w 27203888"/>
              <a:gd name="connsiteY672" fmla="*/ 1136463 h 10748675"/>
              <a:gd name="connsiteX673" fmla="*/ 22911748 w 27203888"/>
              <a:gd name="connsiteY673" fmla="*/ 1136463 h 10748675"/>
              <a:gd name="connsiteX674" fmla="*/ 22945865 w 27203888"/>
              <a:gd name="connsiteY674" fmla="*/ 1136463 h 10748675"/>
              <a:gd name="connsiteX675" fmla="*/ 22945866 w 27203888"/>
              <a:gd name="connsiteY675" fmla="*/ 1168540 h 10748675"/>
              <a:gd name="connsiteX676" fmla="*/ 24440954 w 27203888"/>
              <a:gd name="connsiteY676" fmla="*/ 825908 h 10748675"/>
              <a:gd name="connsiteX677" fmla="*/ 24423646 w 27203888"/>
              <a:gd name="connsiteY677" fmla="*/ 813077 h 10748675"/>
              <a:gd name="connsiteX678" fmla="*/ 24451661 w 27203888"/>
              <a:gd name="connsiteY678" fmla="*/ 800245 h 10748675"/>
              <a:gd name="connsiteX679" fmla="*/ 24440954 w 27203888"/>
              <a:gd name="connsiteY679" fmla="*/ 825908 h 10748675"/>
              <a:gd name="connsiteX680" fmla="*/ 21198784 w 27203888"/>
              <a:gd name="connsiteY680" fmla="*/ 1574000 h 10748675"/>
              <a:gd name="connsiteX681" fmla="*/ 21169565 w 27203888"/>
              <a:gd name="connsiteY681" fmla="*/ 1541445 h 10748675"/>
              <a:gd name="connsiteX682" fmla="*/ 21198784 w 27203888"/>
              <a:gd name="connsiteY682" fmla="*/ 1574000 h 10748675"/>
              <a:gd name="connsiteX683" fmla="*/ 24095010 w 27203888"/>
              <a:gd name="connsiteY683" fmla="*/ 908062 h 10748675"/>
              <a:gd name="connsiteX684" fmla="*/ 23962542 w 27203888"/>
              <a:gd name="connsiteY684" fmla="*/ 861809 h 10748675"/>
              <a:gd name="connsiteX685" fmla="*/ 24095010 w 27203888"/>
              <a:gd name="connsiteY685" fmla="*/ 908062 h 10748675"/>
              <a:gd name="connsiteX686" fmla="*/ 24393741 w 27203888"/>
              <a:gd name="connsiteY686" fmla="*/ 856210 h 10748675"/>
              <a:gd name="connsiteX687" fmla="*/ 24384018 w 27203888"/>
              <a:gd name="connsiteY687" fmla="*/ 831584 h 10748675"/>
              <a:gd name="connsiteX688" fmla="*/ 24403426 w 27203888"/>
              <a:gd name="connsiteY688" fmla="*/ 828484 h 10748675"/>
              <a:gd name="connsiteX689" fmla="*/ 24414042 w 27203888"/>
              <a:gd name="connsiteY689" fmla="*/ 831584 h 10748675"/>
              <a:gd name="connsiteX690" fmla="*/ 24419664 w 27203888"/>
              <a:gd name="connsiteY690" fmla="*/ 839512 h 10748675"/>
              <a:gd name="connsiteX691" fmla="*/ 24417639 w 27203888"/>
              <a:gd name="connsiteY691" fmla="*/ 830490 h 10748675"/>
              <a:gd name="connsiteX692" fmla="*/ 24421241 w 27203888"/>
              <a:gd name="connsiteY692" fmla="*/ 814452 h 10748675"/>
              <a:gd name="connsiteX693" fmla="*/ 24430046 w 27203888"/>
              <a:gd name="connsiteY693" fmla="*/ 833697 h 10748675"/>
              <a:gd name="connsiteX694" fmla="*/ 24421240 w 27203888"/>
              <a:gd name="connsiteY694" fmla="*/ 846527 h 10748675"/>
              <a:gd name="connsiteX695" fmla="*/ 24420953 w 27203888"/>
              <a:gd name="connsiteY695" fmla="*/ 845239 h 10748675"/>
              <a:gd name="connsiteX696" fmla="*/ 24412676 w 27203888"/>
              <a:gd name="connsiteY696" fmla="*/ 850762 h 10748675"/>
              <a:gd name="connsiteX697" fmla="*/ 24393741 w 27203888"/>
              <a:gd name="connsiteY697" fmla="*/ 856210 h 10748675"/>
              <a:gd name="connsiteX698" fmla="*/ 10508959 w 27203888"/>
              <a:gd name="connsiteY698" fmla="*/ 4065249 h 10748675"/>
              <a:gd name="connsiteX699" fmla="*/ 10565151 w 27203888"/>
              <a:gd name="connsiteY699" fmla="*/ 3985802 h 10748675"/>
              <a:gd name="connsiteX700" fmla="*/ 10577266 w 27203888"/>
              <a:gd name="connsiteY700" fmla="*/ 4038443 h 10748675"/>
              <a:gd name="connsiteX701" fmla="*/ 10508959 w 27203888"/>
              <a:gd name="connsiteY701" fmla="*/ 4065249 h 10748675"/>
              <a:gd name="connsiteX702" fmla="*/ 23489828 w 27203888"/>
              <a:gd name="connsiteY702" fmla="*/ 1078579 h 10748675"/>
              <a:gd name="connsiteX703" fmla="*/ 23418582 w 27203888"/>
              <a:gd name="connsiteY703" fmla="*/ 1065857 h 10748675"/>
              <a:gd name="connsiteX704" fmla="*/ 23489828 w 27203888"/>
              <a:gd name="connsiteY704" fmla="*/ 1021330 h 10748675"/>
              <a:gd name="connsiteX705" fmla="*/ 23489828 w 27203888"/>
              <a:gd name="connsiteY705" fmla="*/ 1078579 h 10748675"/>
              <a:gd name="connsiteX706" fmla="*/ 21238398 w 27203888"/>
              <a:gd name="connsiteY706" fmla="*/ 1599399 h 10748675"/>
              <a:gd name="connsiteX707" fmla="*/ 21224746 w 27203888"/>
              <a:gd name="connsiteY707" fmla="*/ 1572125 h 10748675"/>
              <a:gd name="connsiteX708" fmla="*/ 21238398 w 27203888"/>
              <a:gd name="connsiteY708" fmla="*/ 1599399 h 10748675"/>
              <a:gd name="connsiteX709" fmla="*/ 23263510 w 27203888"/>
              <a:gd name="connsiteY709" fmla="*/ 1135329 h 10748675"/>
              <a:gd name="connsiteX710" fmla="*/ 23248802 w 27203888"/>
              <a:gd name="connsiteY710" fmla="*/ 1110623 h 10748675"/>
              <a:gd name="connsiteX711" fmla="*/ 23263510 w 27203888"/>
              <a:gd name="connsiteY711" fmla="*/ 1135329 h 10748675"/>
              <a:gd name="connsiteX712" fmla="*/ 10931575 w 27203888"/>
              <a:gd name="connsiteY712" fmla="*/ 3979626 h 10748675"/>
              <a:gd name="connsiteX713" fmla="*/ 10911479 w 27203888"/>
              <a:gd name="connsiteY713" fmla="*/ 3962664 h 10748675"/>
              <a:gd name="connsiteX714" fmla="*/ 10931575 w 27203888"/>
              <a:gd name="connsiteY714" fmla="*/ 3979626 h 10748675"/>
              <a:gd name="connsiteX715" fmla="*/ 9862692 w 27203888"/>
              <a:gd name="connsiteY715" fmla="*/ 4225888 h 10748675"/>
              <a:gd name="connsiteX716" fmla="*/ 9833368 w 27203888"/>
              <a:gd name="connsiteY716" fmla="*/ 4232637 h 10748675"/>
              <a:gd name="connsiteX717" fmla="*/ 9823152 w 27203888"/>
              <a:gd name="connsiteY717" fmla="*/ 4188247 h 10748675"/>
              <a:gd name="connsiteX718" fmla="*/ 9852476 w 27203888"/>
              <a:gd name="connsiteY718" fmla="*/ 4181498 h 10748675"/>
              <a:gd name="connsiteX719" fmla="*/ 9862692 w 27203888"/>
              <a:gd name="connsiteY719" fmla="*/ 4225888 h 10748675"/>
              <a:gd name="connsiteX720" fmla="*/ 23561898 w 27203888"/>
              <a:gd name="connsiteY720" fmla="*/ 1073877 h 10748675"/>
              <a:gd name="connsiteX721" fmla="*/ 23533857 w 27203888"/>
              <a:gd name="connsiteY721" fmla="*/ 1043163 h 10748675"/>
              <a:gd name="connsiteX722" fmla="*/ 23561898 w 27203888"/>
              <a:gd name="connsiteY722" fmla="*/ 1073877 h 10748675"/>
              <a:gd name="connsiteX723" fmla="*/ 23936494 w 27203888"/>
              <a:gd name="connsiteY723" fmla="*/ 988592 h 10748675"/>
              <a:gd name="connsiteX724" fmla="*/ 23926519 w 27203888"/>
              <a:gd name="connsiteY724" fmla="*/ 956515 h 10748675"/>
              <a:gd name="connsiteX725" fmla="*/ 23936494 w 27203888"/>
              <a:gd name="connsiteY725" fmla="*/ 988592 h 10748675"/>
              <a:gd name="connsiteX726" fmla="*/ 23590738 w 27203888"/>
              <a:gd name="connsiteY726" fmla="*/ 1078571 h 10748675"/>
              <a:gd name="connsiteX727" fmla="*/ 23577087 w 27203888"/>
              <a:gd name="connsiteY727" fmla="*/ 1046492 h 10748675"/>
              <a:gd name="connsiteX728" fmla="*/ 23590738 w 27203888"/>
              <a:gd name="connsiteY728" fmla="*/ 1078571 h 10748675"/>
              <a:gd name="connsiteX729" fmla="*/ 23018322 w 27203888"/>
              <a:gd name="connsiteY729" fmla="*/ 1211379 h 10748675"/>
              <a:gd name="connsiteX730" fmla="*/ 22975495 w 27203888"/>
              <a:gd name="connsiteY730" fmla="*/ 1200908 h 10748675"/>
              <a:gd name="connsiteX731" fmla="*/ 23003911 w 27203888"/>
              <a:gd name="connsiteY731" fmla="*/ 1160632 h 10748675"/>
              <a:gd name="connsiteX732" fmla="*/ 23046740 w 27203888"/>
              <a:gd name="connsiteY732" fmla="*/ 1168688 h 10748675"/>
              <a:gd name="connsiteX733" fmla="*/ 23018322 w 27203888"/>
              <a:gd name="connsiteY733" fmla="*/ 1211379 h 10748675"/>
              <a:gd name="connsiteX734" fmla="*/ 24132357 w 27203888"/>
              <a:gd name="connsiteY734" fmla="*/ 958516 h 10748675"/>
              <a:gd name="connsiteX735" fmla="*/ 24124649 w 27203888"/>
              <a:gd name="connsiteY735" fmla="*/ 958094 h 10748675"/>
              <a:gd name="connsiteX736" fmla="*/ 24149025 w 27203888"/>
              <a:gd name="connsiteY736" fmla="*/ 924270 h 10748675"/>
              <a:gd name="connsiteX737" fmla="*/ 24132357 w 27203888"/>
              <a:gd name="connsiteY737" fmla="*/ 958516 h 10748675"/>
              <a:gd name="connsiteX738" fmla="*/ 10626626 w 27203888"/>
              <a:gd name="connsiteY738" fmla="*/ 4076662 h 10748675"/>
              <a:gd name="connsiteX739" fmla="*/ 10646524 w 27203888"/>
              <a:gd name="connsiteY739" fmla="*/ 4046351 h 10748675"/>
              <a:gd name="connsiteX740" fmla="*/ 10626626 w 27203888"/>
              <a:gd name="connsiteY740" fmla="*/ 4076662 h 10748675"/>
              <a:gd name="connsiteX741" fmla="*/ 10906718 w 27203888"/>
              <a:gd name="connsiteY741" fmla="*/ 4012331 h 10748675"/>
              <a:gd name="connsiteX742" fmla="*/ 10870066 w 27203888"/>
              <a:gd name="connsiteY742" fmla="*/ 3993782 h 10748675"/>
              <a:gd name="connsiteX743" fmla="*/ 10906718 w 27203888"/>
              <a:gd name="connsiteY743" fmla="*/ 4012331 h 10748675"/>
              <a:gd name="connsiteX744" fmla="*/ 11222405 w 27203888"/>
              <a:gd name="connsiteY744" fmla="*/ 3939677 h 10748675"/>
              <a:gd name="connsiteX745" fmla="*/ 11185752 w 27203888"/>
              <a:gd name="connsiteY745" fmla="*/ 3921128 h 10748675"/>
              <a:gd name="connsiteX746" fmla="*/ 11222405 w 27203888"/>
              <a:gd name="connsiteY746" fmla="*/ 3939677 h 10748675"/>
              <a:gd name="connsiteX747" fmla="*/ 9767037 w 27203888"/>
              <a:gd name="connsiteY747" fmla="*/ 4275670 h 10748675"/>
              <a:gd name="connsiteX748" fmla="*/ 9746886 w 27203888"/>
              <a:gd name="connsiteY748" fmla="*/ 4253436 h 10748675"/>
              <a:gd name="connsiteX749" fmla="*/ 9767037 w 27203888"/>
              <a:gd name="connsiteY749" fmla="*/ 4275670 h 10748675"/>
              <a:gd name="connsiteX750" fmla="*/ 10472417 w 27203888"/>
              <a:gd name="connsiteY750" fmla="*/ 4113330 h 10748675"/>
              <a:gd name="connsiteX751" fmla="*/ 10477514 w 27203888"/>
              <a:gd name="connsiteY751" fmla="*/ 4065416 h 10748675"/>
              <a:gd name="connsiteX752" fmla="*/ 10494532 w 27203888"/>
              <a:gd name="connsiteY752" fmla="*/ 4092660 h 10748675"/>
              <a:gd name="connsiteX753" fmla="*/ 10472417 w 27203888"/>
              <a:gd name="connsiteY753" fmla="*/ 4113330 h 10748675"/>
              <a:gd name="connsiteX754" fmla="*/ 21796435 w 27203888"/>
              <a:gd name="connsiteY754" fmla="*/ 1508158 h 10748675"/>
              <a:gd name="connsiteX755" fmla="*/ 21772339 w 27203888"/>
              <a:gd name="connsiteY755" fmla="*/ 1491248 h 10748675"/>
              <a:gd name="connsiteX756" fmla="*/ 21748243 w 27203888"/>
              <a:gd name="connsiteY756" fmla="*/ 1508158 h 10748675"/>
              <a:gd name="connsiteX757" fmla="*/ 21796435 w 27203888"/>
              <a:gd name="connsiteY757" fmla="*/ 1508158 h 10748675"/>
              <a:gd name="connsiteX758" fmla="*/ 21135882 w 27203888"/>
              <a:gd name="connsiteY758" fmla="*/ 1669225 h 10748675"/>
              <a:gd name="connsiteX759" fmla="*/ 21092458 w 27203888"/>
              <a:gd name="connsiteY759" fmla="*/ 1678178 h 10748675"/>
              <a:gd name="connsiteX760" fmla="*/ 21053499 w 27203888"/>
              <a:gd name="connsiteY760" fmla="*/ 1639111 h 10748675"/>
              <a:gd name="connsiteX761" fmla="*/ 21146028 w 27203888"/>
              <a:gd name="connsiteY761" fmla="*/ 1600044 h 10748675"/>
              <a:gd name="connsiteX762" fmla="*/ 21024281 w 27203888"/>
              <a:gd name="connsiteY762" fmla="*/ 1574000 h 10748675"/>
              <a:gd name="connsiteX763" fmla="*/ 21038891 w 27203888"/>
              <a:gd name="connsiteY763" fmla="*/ 1509974 h 10748675"/>
              <a:gd name="connsiteX764" fmla="*/ 21121677 w 27203888"/>
              <a:gd name="connsiteY764" fmla="*/ 1496951 h 10748675"/>
              <a:gd name="connsiteX765" fmla="*/ 21281571 w 27203888"/>
              <a:gd name="connsiteY765" fmla="*/ 1477418 h 10748675"/>
              <a:gd name="connsiteX766" fmla="*/ 21266963 w 27203888"/>
              <a:gd name="connsiteY766" fmla="*/ 1560978 h 10748675"/>
              <a:gd name="connsiteX767" fmla="*/ 21228003 w 27203888"/>
              <a:gd name="connsiteY767" fmla="*/ 1541445 h 10748675"/>
              <a:gd name="connsiteX768" fmla="*/ 21198785 w 27203888"/>
              <a:gd name="connsiteY768" fmla="*/ 1600044 h 10748675"/>
              <a:gd name="connsiteX769" fmla="*/ 21188436 w 27203888"/>
              <a:gd name="connsiteY769" fmla="*/ 1621205 h 10748675"/>
              <a:gd name="connsiteX770" fmla="*/ 21183347 w 27203888"/>
              <a:gd name="connsiteY770" fmla="*/ 1623194 h 10748675"/>
              <a:gd name="connsiteX771" fmla="*/ 21187965 w 27203888"/>
              <a:gd name="connsiteY771" fmla="*/ 1628383 h 10748675"/>
              <a:gd name="connsiteX772" fmla="*/ 21177726 w 27203888"/>
              <a:gd name="connsiteY772" fmla="*/ 1635094 h 10748675"/>
              <a:gd name="connsiteX773" fmla="*/ 21175687 w 27203888"/>
              <a:gd name="connsiteY773" fmla="*/ 1631084 h 10748675"/>
              <a:gd name="connsiteX774" fmla="*/ 21174434 w 27203888"/>
              <a:gd name="connsiteY774" fmla="*/ 1632600 h 10748675"/>
              <a:gd name="connsiteX775" fmla="*/ 21179305 w 27203888"/>
              <a:gd name="connsiteY775" fmla="*/ 1645622 h 10748675"/>
              <a:gd name="connsiteX776" fmla="*/ 21135882 w 27203888"/>
              <a:gd name="connsiteY776" fmla="*/ 1669225 h 10748675"/>
              <a:gd name="connsiteX777" fmla="*/ 9802379 w 27203888"/>
              <a:gd name="connsiteY777" fmla="*/ 4291338 h 10748675"/>
              <a:gd name="connsiteX778" fmla="*/ 9788101 w 27203888"/>
              <a:gd name="connsiteY778" fmla="*/ 4294624 h 10748675"/>
              <a:gd name="connsiteX779" fmla="*/ 9776161 w 27203888"/>
              <a:gd name="connsiteY779" fmla="*/ 4242742 h 10748675"/>
              <a:gd name="connsiteX780" fmla="*/ 9790438 w 27203888"/>
              <a:gd name="connsiteY780" fmla="*/ 4239456 h 10748675"/>
              <a:gd name="connsiteX781" fmla="*/ 9802379 w 27203888"/>
              <a:gd name="connsiteY781" fmla="*/ 4291338 h 10748675"/>
              <a:gd name="connsiteX782" fmla="*/ 10446629 w 27203888"/>
              <a:gd name="connsiteY782" fmla="*/ 4143066 h 10748675"/>
              <a:gd name="connsiteX783" fmla="*/ 10426478 w 27203888"/>
              <a:gd name="connsiteY783" fmla="*/ 4120832 h 10748675"/>
              <a:gd name="connsiteX784" fmla="*/ 10446629 w 27203888"/>
              <a:gd name="connsiteY784" fmla="*/ 4143066 h 10748675"/>
              <a:gd name="connsiteX785" fmla="*/ 20043171 w 27203888"/>
              <a:gd name="connsiteY785" fmla="*/ 1935670 h 10748675"/>
              <a:gd name="connsiteX786" fmla="*/ 20046035 w 27203888"/>
              <a:gd name="connsiteY786" fmla="*/ 1921027 h 10748675"/>
              <a:gd name="connsiteX787" fmla="*/ 20046583 w 27203888"/>
              <a:gd name="connsiteY787" fmla="*/ 1918226 h 10748675"/>
              <a:gd name="connsiteX788" fmla="*/ 20044575 w 27203888"/>
              <a:gd name="connsiteY788" fmla="*/ 1928498 h 10748675"/>
              <a:gd name="connsiteX789" fmla="*/ 20043171 w 27203888"/>
              <a:gd name="connsiteY789" fmla="*/ 1935670 h 10748675"/>
              <a:gd name="connsiteX790" fmla="*/ 10857088 w 27203888"/>
              <a:gd name="connsiteY790" fmla="*/ 4050737 h 10748675"/>
              <a:gd name="connsiteX791" fmla="*/ 10835812 w 27203888"/>
              <a:gd name="connsiteY791" fmla="*/ 4028650 h 10748675"/>
              <a:gd name="connsiteX792" fmla="*/ 10857088 w 27203888"/>
              <a:gd name="connsiteY792" fmla="*/ 4050737 h 10748675"/>
              <a:gd name="connsiteX793" fmla="*/ 11152270 w 27203888"/>
              <a:gd name="connsiteY793" fmla="*/ 3982802 h 10748675"/>
              <a:gd name="connsiteX794" fmla="*/ 11120741 w 27203888"/>
              <a:gd name="connsiteY794" fmla="*/ 3963075 h 10748675"/>
              <a:gd name="connsiteX795" fmla="*/ 11152270 w 27203888"/>
              <a:gd name="connsiteY795" fmla="*/ 3982802 h 10748675"/>
              <a:gd name="connsiteX796" fmla="*/ 23133240 w 27203888"/>
              <a:gd name="connsiteY796" fmla="*/ 1230106 h 10748675"/>
              <a:gd name="connsiteX797" fmla="*/ 23119588 w 27203888"/>
              <a:gd name="connsiteY797" fmla="*/ 1198026 h 10748675"/>
              <a:gd name="connsiteX798" fmla="*/ 23133240 w 27203888"/>
              <a:gd name="connsiteY798" fmla="*/ 1230106 h 10748675"/>
              <a:gd name="connsiteX799" fmla="*/ 10403388 w 27203888"/>
              <a:gd name="connsiteY799" fmla="*/ 4160218 h 10748675"/>
              <a:gd name="connsiteX800" fmla="*/ 10394928 w 27203888"/>
              <a:gd name="connsiteY800" fmla="*/ 4156119 h 10748675"/>
              <a:gd name="connsiteX801" fmla="*/ 10396162 w 27203888"/>
              <a:gd name="connsiteY801" fmla="*/ 4139710 h 10748675"/>
              <a:gd name="connsiteX802" fmla="*/ 10409205 w 27203888"/>
              <a:gd name="connsiteY802" fmla="*/ 4152833 h 10748675"/>
              <a:gd name="connsiteX803" fmla="*/ 10403388 w 27203888"/>
              <a:gd name="connsiteY803" fmla="*/ 4160218 h 10748675"/>
              <a:gd name="connsiteX804" fmla="*/ 23688004 w 27203888"/>
              <a:gd name="connsiteY804" fmla="*/ 1111716 h 10748675"/>
              <a:gd name="connsiteX805" fmla="*/ 23674352 w 27203888"/>
              <a:gd name="connsiteY805" fmla="*/ 1079640 h 10748675"/>
              <a:gd name="connsiteX806" fmla="*/ 23688004 w 27203888"/>
              <a:gd name="connsiteY806" fmla="*/ 1111716 h 10748675"/>
              <a:gd name="connsiteX807" fmla="*/ 10391022 w 27203888"/>
              <a:gd name="connsiteY807" fmla="*/ 4175388 h 10748675"/>
              <a:gd name="connsiteX808" fmla="*/ 10375071 w 27203888"/>
              <a:gd name="connsiteY808" fmla="*/ 4173158 h 10748675"/>
              <a:gd name="connsiteX809" fmla="*/ 10404395 w 27203888"/>
              <a:gd name="connsiteY809" fmla="*/ 4166409 h 10748675"/>
              <a:gd name="connsiteX810" fmla="*/ 10391022 w 27203888"/>
              <a:gd name="connsiteY810" fmla="*/ 4175388 h 10748675"/>
              <a:gd name="connsiteX811" fmla="*/ 19904661 w 27203888"/>
              <a:gd name="connsiteY811" fmla="*/ 1988087 h 10748675"/>
              <a:gd name="connsiteX812" fmla="*/ 19963472 w 27203888"/>
              <a:gd name="connsiteY812" fmla="*/ 1968762 h 10748675"/>
              <a:gd name="connsiteX813" fmla="*/ 19963471 w 27203888"/>
              <a:gd name="connsiteY813" fmla="*/ 1911858 h 10748675"/>
              <a:gd name="connsiteX814" fmla="*/ 19904661 w 27203888"/>
              <a:gd name="connsiteY814" fmla="*/ 1988087 h 10748675"/>
              <a:gd name="connsiteX815" fmla="*/ 10816854 w 27203888"/>
              <a:gd name="connsiteY815" fmla="*/ 4086981 h 10748675"/>
              <a:gd name="connsiteX816" fmla="*/ 10780202 w 27203888"/>
              <a:gd name="connsiteY816" fmla="*/ 4068432 h 10748675"/>
              <a:gd name="connsiteX817" fmla="*/ 10816854 w 27203888"/>
              <a:gd name="connsiteY817" fmla="*/ 4086981 h 10748675"/>
              <a:gd name="connsiteX818" fmla="*/ 21899357 w 27203888"/>
              <a:gd name="connsiteY818" fmla="*/ 1539294 h 10748675"/>
              <a:gd name="connsiteX819" fmla="*/ 21811138 w 27203888"/>
              <a:gd name="connsiteY819" fmla="*/ 1475949 h 10748675"/>
              <a:gd name="connsiteX820" fmla="*/ 21811138 w 27203888"/>
              <a:gd name="connsiteY820" fmla="*/ 1539295 h 10748675"/>
              <a:gd name="connsiteX821" fmla="*/ 21845445 w 27203888"/>
              <a:gd name="connsiteY821" fmla="*/ 1539295 h 10748675"/>
              <a:gd name="connsiteX822" fmla="*/ 21899357 w 27203888"/>
              <a:gd name="connsiteY822" fmla="*/ 1539294 h 10748675"/>
              <a:gd name="connsiteX823" fmla="*/ 19661244 w 27203888"/>
              <a:gd name="connsiteY823" fmla="*/ 2058951 h 10748675"/>
              <a:gd name="connsiteX824" fmla="*/ 19646543 w 27203888"/>
              <a:gd name="connsiteY824" fmla="*/ 2033182 h 10748675"/>
              <a:gd name="connsiteX825" fmla="*/ 19661244 w 27203888"/>
              <a:gd name="connsiteY825" fmla="*/ 2058951 h 10748675"/>
              <a:gd name="connsiteX826" fmla="*/ 20409792 w 27203888"/>
              <a:gd name="connsiteY826" fmla="*/ 1888321 h 10748675"/>
              <a:gd name="connsiteX827" fmla="*/ 20316953 w 27203888"/>
              <a:gd name="connsiteY827" fmla="*/ 1875374 h 10748675"/>
              <a:gd name="connsiteX828" fmla="*/ 20346328 w 27203888"/>
              <a:gd name="connsiteY828" fmla="*/ 1844763 h 10748675"/>
              <a:gd name="connsiteX829" fmla="*/ 20409792 w 27203888"/>
              <a:gd name="connsiteY829" fmla="*/ 1888321 h 10748675"/>
              <a:gd name="connsiteX830" fmla="*/ 10383820 w 27203888"/>
              <a:gd name="connsiteY830" fmla="*/ 4197224 h 10748675"/>
              <a:gd name="connsiteX831" fmla="*/ 10384663 w 27203888"/>
              <a:gd name="connsiteY831" fmla="*/ 4189671 h 10748675"/>
              <a:gd name="connsiteX832" fmla="*/ 10385083 w 27203888"/>
              <a:gd name="connsiteY832" fmla="*/ 4185913 h 10748675"/>
              <a:gd name="connsiteX833" fmla="*/ 10383773 w 27203888"/>
              <a:gd name="connsiteY833" fmla="*/ 4197639 h 10748675"/>
              <a:gd name="connsiteX834" fmla="*/ 10383820 w 27203888"/>
              <a:gd name="connsiteY834" fmla="*/ 4197224 h 10748675"/>
              <a:gd name="connsiteX835" fmla="*/ 10383792 w 27203888"/>
              <a:gd name="connsiteY835" fmla="*/ 4197476 h 10748675"/>
              <a:gd name="connsiteX836" fmla="*/ 19802557 w 27203888"/>
              <a:gd name="connsiteY836" fmla="*/ 2033182 h 10748675"/>
              <a:gd name="connsiteX837" fmla="*/ 19781115 w 27203888"/>
              <a:gd name="connsiteY837" fmla="*/ 1995335 h 10748675"/>
              <a:gd name="connsiteX838" fmla="*/ 19748646 w 27203888"/>
              <a:gd name="connsiteY838" fmla="*/ 2000972 h 10748675"/>
              <a:gd name="connsiteX839" fmla="*/ 19802557 w 27203888"/>
              <a:gd name="connsiteY839" fmla="*/ 2033182 h 10748675"/>
              <a:gd name="connsiteX840" fmla="*/ 10383115 w 27203888"/>
              <a:gd name="connsiteY840" fmla="*/ 4203538 h 10748675"/>
              <a:gd name="connsiteX841" fmla="*/ 10383773 w 27203888"/>
              <a:gd name="connsiteY841" fmla="*/ 4197639 h 10748675"/>
              <a:gd name="connsiteX842" fmla="*/ 10383677 w 27203888"/>
              <a:gd name="connsiteY842" fmla="*/ 4198504 h 10748675"/>
              <a:gd name="connsiteX843" fmla="*/ 10383017 w 27203888"/>
              <a:gd name="connsiteY843" fmla="*/ 4204414 h 10748675"/>
              <a:gd name="connsiteX844" fmla="*/ 10383115 w 27203888"/>
              <a:gd name="connsiteY844" fmla="*/ 4203538 h 10748675"/>
              <a:gd name="connsiteX845" fmla="*/ 10383050 w 27203888"/>
              <a:gd name="connsiteY845" fmla="*/ 4204125 h 10748675"/>
              <a:gd name="connsiteX846" fmla="*/ 10383017 w 27203888"/>
              <a:gd name="connsiteY846" fmla="*/ 4204414 h 10748675"/>
              <a:gd name="connsiteX847" fmla="*/ 19817259 w 27203888"/>
              <a:gd name="connsiteY847" fmla="*/ 2033182 h 10748675"/>
              <a:gd name="connsiteX848" fmla="*/ 19861367 w 27203888"/>
              <a:gd name="connsiteY848" fmla="*/ 1968762 h 10748675"/>
              <a:gd name="connsiteX849" fmla="*/ 19817260 w 27203888"/>
              <a:gd name="connsiteY849" fmla="*/ 1968762 h 10748675"/>
              <a:gd name="connsiteX850" fmla="*/ 19817259 w 27203888"/>
              <a:gd name="connsiteY850" fmla="*/ 2033182 h 10748675"/>
              <a:gd name="connsiteX851" fmla="*/ 19715155 w 27203888"/>
              <a:gd name="connsiteY851" fmla="*/ 2058950 h 10748675"/>
              <a:gd name="connsiteX852" fmla="*/ 19699228 w 27203888"/>
              <a:gd name="connsiteY852" fmla="*/ 2029156 h 10748675"/>
              <a:gd name="connsiteX853" fmla="*/ 19675947 w 27203888"/>
              <a:gd name="connsiteY853" fmla="*/ 2033182 h 10748675"/>
              <a:gd name="connsiteX854" fmla="*/ 19715155 w 27203888"/>
              <a:gd name="connsiteY854" fmla="*/ 2058950 h 10748675"/>
              <a:gd name="connsiteX855" fmla="*/ 21986757 w 27203888"/>
              <a:gd name="connsiteY855" fmla="*/ 1539294 h 10748675"/>
              <a:gd name="connsiteX856" fmla="*/ 21955514 w 27203888"/>
              <a:gd name="connsiteY856" fmla="*/ 1499972 h 10748675"/>
              <a:gd name="connsiteX857" fmla="*/ 21913243 w 27203888"/>
              <a:gd name="connsiteY857" fmla="*/ 1508158 h 10748675"/>
              <a:gd name="connsiteX858" fmla="*/ 21986757 w 27203888"/>
              <a:gd name="connsiteY858" fmla="*/ 1539294 h 10748675"/>
              <a:gd name="connsiteX859" fmla="*/ 20666379 w 27203888"/>
              <a:gd name="connsiteY859" fmla="*/ 1845713 h 10748675"/>
              <a:gd name="connsiteX860" fmla="*/ 20680030 w 27203888"/>
              <a:gd name="connsiteY860" fmla="*/ 1813634 h 10748675"/>
              <a:gd name="connsiteX861" fmla="*/ 20666379 w 27203888"/>
              <a:gd name="connsiteY861" fmla="*/ 1845713 h 10748675"/>
              <a:gd name="connsiteX862" fmla="*/ 20093174 w 27203888"/>
              <a:gd name="connsiteY862" fmla="*/ 1987778 h 10748675"/>
              <a:gd name="connsiteX863" fmla="*/ 20082800 w 27203888"/>
              <a:gd name="connsiteY863" fmla="*/ 1968530 h 10748675"/>
              <a:gd name="connsiteX864" fmla="*/ 20093173 w 27203888"/>
              <a:gd name="connsiteY864" fmla="*/ 1958906 h 10748675"/>
              <a:gd name="connsiteX865" fmla="*/ 20103549 w 27203888"/>
              <a:gd name="connsiteY865" fmla="*/ 1968530 h 10748675"/>
              <a:gd name="connsiteX866" fmla="*/ 20093174 w 27203888"/>
              <a:gd name="connsiteY866" fmla="*/ 1987778 h 10748675"/>
              <a:gd name="connsiteX867" fmla="*/ 10315285 w 27203888"/>
              <a:gd name="connsiteY867" fmla="*/ 4240737 h 10748675"/>
              <a:gd name="connsiteX868" fmla="*/ 10373291 w 27203888"/>
              <a:gd name="connsiteY868" fmla="*/ 4188660 h 10748675"/>
              <a:gd name="connsiteX869" fmla="*/ 10379823 w 27203888"/>
              <a:gd name="connsiteY869" fmla="*/ 4197547 h 10748675"/>
              <a:gd name="connsiteX870" fmla="*/ 10315285 w 27203888"/>
              <a:gd name="connsiteY870" fmla="*/ 4240737 h 10748675"/>
              <a:gd name="connsiteX871" fmla="*/ 19531574 w 27203888"/>
              <a:gd name="connsiteY871" fmla="*/ 2121761 h 10748675"/>
              <a:gd name="connsiteX872" fmla="*/ 19564043 w 27203888"/>
              <a:gd name="connsiteY872" fmla="*/ 2097602 h 10748675"/>
              <a:gd name="connsiteX873" fmla="*/ 19631840 w 27203888"/>
              <a:gd name="connsiteY873" fmla="*/ 2091161 h 10748675"/>
              <a:gd name="connsiteX874" fmla="*/ 19631840 w 27203888"/>
              <a:gd name="connsiteY874" fmla="*/ 2058951 h 10748675"/>
              <a:gd name="connsiteX875" fmla="*/ 19559142 w 27203888"/>
              <a:gd name="connsiteY875" fmla="*/ 2078276 h 10748675"/>
              <a:gd name="connsiteX876" fmla="*/ 19495429 w 27203888"/>
              <a:gd name="connsiteY876" fmla="*/ 2116930 h 10748675"/>
              <a:gd name="connsiteX877" fmla="*/ 19531574 w 27203888"/>
              <a:gd name="connsiteY877" fmla="*/ 2121761 h 10748675"/>
              <a:gd name="connsiteX878" fmla="*/ 21504314 w 27203888"/>
              <a:gd name="connsiteY878" fmla="*/ 1669564 h 10748675"/>
              <a:gd name="connsiteX879" fmla="*/ 21438584 w 27203888"/>
              <a:gd name="connsiteY879" fmla="*/ 1661368 h 10748675"/>
              <a:gd name="connsiteX880" fmla="*/ 21360196 w 27203888"/>
              <a:gd name="connsiteY880" fmla="*/ 1661369 h 10748675"/>
              <a:gd name="connsiteX881" fmla="*/ 21311204 w 27203888"/>
              <a:gd name="connsiteY881" fmla="*/ 1661369 h 10748675"/>
              <a:gd name="connsiteX882" fmla="*/ 21311203 w 27203888"/>
              <a:gd name="connsiteY882" fmla="*/ 1595801 h 10748675"/>
              <a:gd name="connsiteX883" fmla="*/ 21555348 w 27203888"/>
              <a:gd name="connsiteY883" fmla="*/ 1628585 h 10748675"/>
              <a:gd name="connsiteX884" fmla="*/ 21504314 w 27203888"/>
              <a:gd name="connsiteY884" fmla="*/ 1669564 h 10748675"/>
              <a:gd name="connsiteX885" fmla="*/ 21180706 w 27203888"/>
              <a:gd name="connsiteY885" fmla="*/ 1755754 h 10748675"/>
              <a:gd name="connsiteX886" fmla="*/ 21156302 w 27203888"/>
              <a:gd name="connsiteY886" fmla="*/ 1725238 h 10748675"/>
              <a:gd name="connsiteX887" fmla="*/ 21180706 w 27203888"/>
              <a:gd name="connsiteY887" fmla="*/ 1755754 h 10748675"/>
              <a:gd name="connsiteX888" fmla="*/ 24139056 w 27203888"/>
              <a:gd name="connsiteY888" fmla="*/ 1078571 h 10748675"/>
              <a:gd name="connsiteX889" fmla="*/ 24149033 w 27203888"/>
              <a:gd name="connsiteY889" fmla="*/ 1046492 h 10748675"/>
              <a:gd name="connsiteX890" fmla="*/ 24139056 w 27203888"/>
              <a:gd name="connsiteY890" fmla="*/ 1078571 h 10748675"/>
              <a:gd name="connsiteX891" fmla="*/ 22079876 w 27203888"/>
              <a:gd name="connsiteY891" fmla="*/ 1565063 h 10748675"/>
              <a:gd name="connsiteX892" fmla="*/ 22157474 w 27203888"/>
              <a:gd name="connsiteY892" fmla="*/ 1521042 h 10748675"/>
              <a:gd name="connsiteX893" fmla="*/ 22077017 w 27203888"/>
              <a:gd name="connsiteY893" fmla="*/ 1501717 h 10748675"/>
              <a:gd name="connsiteX894" fmla="*/ 21996559 w 27203888"/>
              <a:gd name="connsiteY894" fmla="*/ 1521042 h 10748675"/>
              <a:gd name="connsiteX895" fmla="*/ 22079876 w 27203888"/>
              <a:gd name="connsiteY895" fmla="*/ 1565063 h 10748675"/>
              <a:gd name="connsiteX896" fmla="*/ 22211385 w 27203888"/>
              <a:gd name="connsiteY896" fmla="*/ 1539295 h 10748675"/>
              <a:gd name="connsiteX897" fmla="*/ 22194844 w 27203888"/>
              <a:gd name="connsiteY897" fmla="*/ 1504804 h 10748675"/>
              <a:gd name="connsiteX898" fmla="*/ 22167276 w 27203888"/>
              <a:gd name="connsiteY898" fmla="*/ 1508158 h 10748675"/>
              <a:gd name="connsiteX899" fmla="*/ 22211385 w 27203888"/>
              <a:gd name="connsiteY899" fmla="*/ 1539295 h 10748675"/>
              <a:gd name="connsiteX900" fmla="*/ 20819639 w 27203888"/>
              <a:gd name="connsiteY900" fmla="*/ 1863011 h 10748675"/>
              <a:gd name="connsiteX901" fmla="*/ 20770848 w 27203888"/>
              <a:gd name="connsiteY901" fmla="*/ 1805569 h 10748675"/>
              <a:gd name="connsiteX902" fmla="*/ 20852979 w 27203888"/>
              <a:gd name="connsiteY902" fmla="*/ 1748127 h 10748675"/>
              <a:gd name="connsiteX903" fmla="*/ 20901769 w 27203888"/>
              <a:gd name="connsiteY903" fmla="*/ 1736426 h 10748675"/>
              <a:gd name="connsiteX904" fmla="*/ 20931043 w 27203888"/>
              <a:gd name="connsiteY904" fmla="*/ 1723661 h 10748675"/>
              <a:gd name="connsiteX905" fmla="*/ 21130273 w 27203888"/>
              <a:gd name="connsiteY905" fmla="*/ 1748127 h 10748675"/>
              <a:gd name="connsiteX906" fmla="*/ 21008296 w 27203888"/>
              <a:gd name="connsiteY906" fmla="*/ 1792804 h 10748675"/>
              <a:gd name="connsiteX907" fmla="*/ 20911528 w 27203888"/>
              <a:gd name="connsiteY907" fmla="*/ 1792804 h 10748675"/>
              <a:gd name="connsiteX908" fmla="*/ 20862738 w 27203888"/>
              <a:gd name="connsiteY908" fmla="*/ 1837481 h 10748675"/>
              <a:gd name="connsiteX909" fmla="*/ 20819639 w 27203888"/>
              <a:gd name="connsiteY909" fmla="*/ 1863011 h 10748675"/>
              <a:gd name="connsiteX910" fmla="*/ 21411311 w 27203888"/>
              <a:gd name="connsiteY910" fmla="*/ 1727324 h 10748675"/>
              <a:gd name="connsiteX911" fmla="*/ 21397660 w 27203888"/>
              <a:gd name="connsiteY911" fmla="*/ 1695247 h 10748675"/>
              <a:gd name="connsiteX912" fmla="*/ 21411311 w 27203888"/>
              <a:gd name="connsiteY912" fmla="*/ 1727324 h 10748675"/>
              <a:gd name="connsiteX913" fmla="*/ 20980185 w 27203888"/>
              <a:gd name="connsiteY913" fmla="*/ 1831436 h 10748675"/>
              <a:gd name="connsiteX914" fmla="*/ 20979684 w 27203888"/>
              <a:gd name="connsiteY914" fmla="*/ 1824618 h 10748675"/>
              <a:gd name="connsiteX915" fmla="*/ 20978509 w 27203888"/>
              <a:gd name="connsiteY915" fmla="*/ 1822327 h 10748675"/>
              <a:gd name="connsiteX916" fmla="*/ 20978888 w 27203888"/>
              <a:gd name="connsiteY916" fmla="*/ 1826749 h 10748675"/>
              <a:gd name="connsiteX917" fmla="*/ 20974384 w 27203888"/>
              <a:gd name="connsiteY917" fmla="*/ 1813634 h 10748675"/>
              <a:gd name="connsiteX918" fmla="*/ 20976636 w 27203888"/>
              <a:gd name="connsiteY918" fmla="*/ 1817382 h 10748675"/>
              <a:gd name="connsiteX919" fmla="*/ 20982210 w 27203888"/>
              <a:gd name="connsiteY919" fmla="*/ 1812259 h 10748675"/>
              <a:gd name="connsiteX920" fmla="*/ 20980185 w 27203888"/>
              <a:gd name="connsiteY920" fmla="*/ 1831436 h 10748675"/>
              <a:gd name="connsiteX921" fmla="*/ 20267614 w 27203888"/>
              <a:gd name="connsiteY921" fmla="*/ 1998534 h 10748675"/>
              <a:gd name="connsiteX922" fmla="*/ 20205068 w 27203888"/>
              <a:gd name="connsiteY922" fmla="*/ 1979162 h 10748675"/>
              <a:gd name="connsiteX923" fmla="*/ 20151457 w 27203888"/>
              <a:gd name="connsiteY923" fmla="*/ 2011448 h 10748675"/>
              <a:gd name="connsiteX924" fmla="*/ 20166077 w 27203888"/>
              <a:gd name="connsiteY924" fmla="*/ 1979162 h 10748675"/>
              <a:gd name="connsiteX925" fmla="*/ 20136834 w 27203888"/>
              <a:gd name="connsiteY925" fmla="*/ 1966247 h 10748675"/>
              <a:gd name="connsiteX926" fmla="*/ 20190445 w 27203888"/>
              <a:gd name="connsiteY926" fmla="*/ 1896293 h 10748675"/>
              <a:gd name="connsiteX927" fmla="*/ 20291982 w 27203888"/>
              <a:gd name="connsiteY927" fmla="*/ 1870464 h 10748675"/>
              <a:gd name="connsiteX928" fmla="*/ 20277360 w 27203888"/>
              <a:gd name="connsiteY928" fmla="*/ 1941494 h 10748675"/>
              <a:gd name="connsiteX929" fmla="*/ 20267614 w 27203888"/>
              <a:gd name="connsiteY929" fmla="*/ 1998534 h 10748675"/>
              <a:gd name="connsiteX930" fmla="*/ 23334930 w 27203888"/>
              <a:gd name="connsiteY930" fmla="*/ 1296402 h 10748675"/>
              <a:gd name="connsiteX931" fmla="*/ 23321321 w 27203888"/>
              <a:gd name="connsiteY931" fmla="*/ 1264322 h 10748675"/>
              <a:gd name="connsiteX932" fmla="*/ 23334930 w 27203888"/>
              <a:gd name="connsiteY932" fmla="*/ 1296402 h 10748675"/>
              <a:gd name="connsiteX933" fmla="*/ 23350139 w 27203888"/>
              <a:gd name="connsiteY933" fmla="*/ 1296401 h 10748675"/>
              <a:gd name="connsiteX934" fmla="*/ 23363790 w 27203888"/>
              <a:gd name="connsiteY934" fmla="*/ 1264322 h 10748675"/>
              <a:gd name="connsiteX935" fmla="*/ 23350139 w 27203888"/>
              <a:gd name="connsiteY935" fmla="*/ 1296401 h 10748675"/>
              <a:gd name="connsiteX936" fmla="*/ 23245905 w 27203888"/>
              <a:gd name="connsiteY936" fmla="*/ 1321951 h 10748675"/>
              <a:gd name="connsiteX937" fmla="*/ 23216516 w 27203888"/>
              <a:gd name="connsiteY937" fmla="*/ 1310117 h 10748675"/>
              <a:gd name="connsiteX938" fmla="*/ 23231443 w 27203888"/>
              <a:gd name="connsiteY938" fmla="*/ 1277748 h 10748675"/>
              <a:gd name="connsiteX939" fmla="*/ 23191636 w 27203888"/>
              <a:gd name="connsiteY939" fmla="*/ 1245379 h 10748675"/>
              <a:gd name="connsiteX940" fmla="*/ 23306083 w 27203888"/>
              <a:gd name="connsiteY940" fmla="*/ 1277748 h 10748675"/>
              <a:gd name="connsiteX941" fmla="*/ 23256323 w 27203888"/>
              <a:gd name="connsiteY941" fmla="*/ 1316590 h 10748675"/>
              <a:gd name="connsiteX942" fmla="*/ 23245905 w 27203888"/>
              <a:gd name="connsiteY942" fmla="*/ 1321951 h 10748675"/>
              <a:gd name="connsiteX943" fmla="*/ 24327355 w 27203888"/>
              <a:gd name="connsiteY943" fmla="*/ 1078582 h 10748675"/>
              <a:gd name="connsiteX944" fmla="*/ 24327356 w 27203888"/>
              <a:gd name="connsiteY944" fmla="*/ 1021480 h 10748675"/>
              <a:gd name="connsiteX945" fmla="*/ 24263789 w 27203888"/>
              <a:gd name="connsiteY945" fmla="*/ 1034169 h 10748675"/>
              <a:gd name="connsiteX946" fmla="*/ 24229117 w 27203888"/>
              <a:gd name="connsiteY946" fmla="*/ 977067 h 10748675"/>
              <a:gd name="connsiteX947" fmla="*/ 24386794 w 27203888"/>
              <a:gd name="connsiteY947" fmla="*/ 1034169 h 10748675"/>
              <a:gd name="connsiteX948" fmla="*/ 24327355 w 27203888"/>
              <a:gd name="connsiteY948" fmla="*/ 1078582 h 10748675"/>
              <a:gd name="connsiteX949" fmla="*/ 21508573 w 27203888"/>
              <a:gd name="connsiteY949" fmla="*/ 1727323 h 10748675"/>
              <a:gd name="connsiteX950" fmla="*/ 21494921 w 27203888"/>
              <a:gd name="connsiteY950" fmla="*/ 1695248 h 10748675"/>
              <a:gd name="connsiteX951" fmla="*/ 21508573 w 27203888"/>
              <a:gd name="connsiteY951" fmla="*/ 1727323 h 10748675"/>
              <a:gd name="connsiteX952" fmla="*/ 10235567 w 27203888"/>
              <a:gd name="connsiteY952" fmla="*/ 4322558 h 10748675"/>
              <a:gd name="connsiteX953" fmla="*/ 10227411 w 27203888"/>
              <a:gd name="connsiteY953" fmla="*/ 4239391 h 10748675"/>
              <a:gd name="connsiteX954" fmla="*/ 10281901 w 27203888"/>
              <a:gd name="connsiteY954" fmla="*/ 4237480 h 10748675"/>
              <a:gd name="connsiteX955" fmla="*/ 10235567 w 27203888"/>
              <a:gd name="connsiteY955" fmla="*/ 4322558 h 10748675"/>
              <a:gd name="connsiteX956" fmla="*/ 10168047 w 27203888"/>
              <a:gd name="connsiteY956" fmla="*/ 4342064 h 10748675"/>
              <a:gd name="connsiteX957" fmla="*/ 10198097 w 27203888"/>
              <a:gd name="connsiteY957" fmla="*/ 4304270 h 10748675"/>
              <a:gd name="connsiteX958" fmla="*/ 10168047 w 27203888"/>
              <a:gd name="connsiteY958" fmla="*/ 4342064 h 10748675"/>
              <a:gd name="connsiteX959" fmla="*/ 21022200 w 27203888"/>
              <a:gd name="connsiteY959" fmla="*/ 1845758 h 10748675"/>
              <a:gd name="connsiteX960" fmla="*/ 20997796 w 27203888"/>
              <a:gd name="connsiteY960" fmla="*/ 1827329 h 10748675"/>
              <a:gd name="connsiteX961" fmla="*/ 21005728 w 27203888"/>
              <a:gd name="connsiteY961" fmla="*/ 1818114 h 10748675"/>
              <a:gd name="connsiteX962" fmla="*/ 21022200 w 27203888"/>
              <a:gd name="connsiteY962" fmla="*/ 1845758 h 10748675"/>
              <a:gd name="connsiteX963" fmla="*/ 20632109 w 27203888"/>
              <a:gd name="connsiteY963" fmla="*/ 1935702 h 10748675"/>
              <a:gd name="connsiteX964" fmla="*/ 20608742 w 27203888"/>
              <a:gd name="connsiteY964" fmla="*/ 1917811 h 10748675"/>
              <a:gd name="connsiteX965" fmla="*/ 20636781 w 27203888"/>
              <a:gd name="connsiteY965" fmla="*/ 1917811 h 10748675"/>
              <a:gd name="connsiteX966" fmla="*/ 20632109 w 27203888"/>
              <a:gd name="connsiteY966" fmla="*/ 1935702 h 10748675"/>
              <a:gd name="connsiteX967" fmla="*/ 22378120 w 27203888"/>
              <a:gd name="connsiteY967" fmla="*/ 1534195 h 10748675"/>
              <a:gd name="connsiteX968" fmla="*/ 22391905 w 27203888"/>
              <a:gd name="connsiteY968" fmla="*/ 1514601 h 10748675"/>
              <a:gd name="connsiteX969" fmla="*/ 22239973 w 27203888"/>
              <a:gd name="connsiteY969" fmla="*/ 1482392 h 10748675"/>
              <a:gd name="connsiteX970" fmla="*/ 22225272 w 27203888"/>
              <a:gd name="connsiteY970" fmla="*/ 1539295 h 10748675"/>
              <a:gd name="connsiteX971" fmla="*/ 22342895 w 27203888"/>
              <a:gd name="connsiteY971" fmla="*/ 1539294 h 10748675"/>
              <a:gd name="connsiteX972" fmla="*/ 22378120 w 27203888"/>
              <a:gd name="connsiteY972" fmla="*/ 1534195 h 10748675"/>
              <a:gd name="connsiteX973" fmla="*/ 23976949 w 27203888"/>
              <a:gd name="connsiteY973" fmla="*/ 1168540 h 10748675"/>
              <a:gd name="connsiteX974" fmla="*/ 23990603 w 27203888"/>
              <a:gd name="connsiteY974" fmla="*/ 1136463 h 10748675"/>
              <a:gd name="connsiteX975" fmla="*/ 23976949 w 27203888"/>
              <a:gd name="connsiteY975" fmla="*/ 1168540 h 10748675"/>
              <a:gd name="connsiteX976" fmla="*/ 20666379 w 27203888"/>
              <a:gd name="connsiteY976" fmla="*/ 1935650 h 10748675"/>
              <a:gd name="connsiteX977" fmla="*/ 20680030 w 27203888"/>
              <a:gd name="connsiteY977" fmla="*/ 1903609 h 10748675"/>
              <a:gd name="connsiteX978" fmla="*/ 20666379 w 27203888"/>
              <a:gd name="connsiteY978" fmla="*/ 1935650 h 10748675"/>
              <a:gd name="connsiteX979" fmla="*/ 20607984 w 27203888"/>
              <a:gd name="connsiteY979" fmla="*/ 1949912 h 10748675"/>
              <a:gd name="connsiteX980" fmla="*/ 20594331 w 27203888"/>
              <a:gd name="connsiteY980" fmla="*/ 1949912 h 10748675"/>
              <a:gd name="connsiteX981" fmla="*/ 20601158 w 27203888"/>
              <a:gd name="connsiteY981" fmla="*/ 1941229 h 10748675"/>
              <a:gd name="connsiteX982" fmla="*/ 20607984 w 27203888"/>
              <a:gd name="connsiteY982" fmla="*/ 1949912 h 10748675"/>
              <a:gd name="connsiteX983" fmla="*/ 9503778 w 27203888"/>
              <a:gd name="connsiteY983" fmla="*/ 4506844 h 10748675"/>
              <a:gd name="connsiteX984" fmla="*/ 9657944 w 27203888"/>
              <a:gd name="connsiteY984" fmla="*/ 4353252 h 10748675"/>
              <a:gd name="connsiteX985" fmla="*/ 9503778 w 27203888"/>
              <a:gd name="connsiteY985" fmla="*/ 4506844 h 10748675"/>
              <a:gd name="connsiteX986" fmla="*/ 10811854 w 27203888"/>
              <a:gd name="connsiteY986" fmla="*/ 4205962 h 10748675"/>
              <a:gd name="connsiteX987" fmla="*/ 11040677 w 27203888"/>
              <a:gd name="connsiteY987" fmla="*/ 4035469 h 10748675"/>
              <a:gd name="connsiteX988" fmla="*/ 10811854 w 27203888"/>
              <a:gd name="connsiteY988" fmla="*/ 4205962 h 10748675"/>
              <a:gd name="connsiteX989" fmla="*/ 24443056 w 27203888"/>
              <a:gd name="connsiteY989" fmla="*/ 1070038 h 10748675"/>
              <a:gd name="connsiteX990" fmla="*/ 24423646 w 27203888"/>
              <a:gd name="connsiteY990" fmla="*/ 1073877 h 10748675"/>
              <a:gd name="connsiteX991" fmla="*/ 24451661 w 27203888"/>
              <a:gd name="connsiteY991" fmla="*/ 1043162 h 10748675"/>
              <a:gd name="connsiteX992" fmla="*/ 24443056 w 27203888"/>
              <a:gd name="connsiteY992" fmla="*/ 1070038 h 10748675"/>
              <a:gd name="connsiteX993" fmla="*/ 19203821 w 27203888"/>
              <a:gd name="connsiteY993" fmla="*/ 2276903 h 10748675"/>
              <a:gd name="connsiteX994" fmla="*/ 19187280 w 27203888"/>
              <a:gd name="connsiteY994" fmla="*/ 2241473 h 10748675"/>
              <a:gd name="connsiteX995" fmla="*/ 19159712 w 27203888"/>
              <a:gd name="connsiteY995" fmla="*/ 2244692 h 10748675"/>
              <a:gd name="connsiteX996" fmla="*/ 19203821 w 27203888"/>
              <a:gd name="connsiteY996" fmla="*/ 2276903 h 10748675"/>
              <a:gd name="connsiteX997" fmla="*/ 20606330 w 27203888"/>
              <a:gd name="connsiteY997" fmla="*/ 1956267 h 10748675"/>
              <a:gd name="connsiteX998" fmla="*/ 20615083 w 27203888"/>
              <a:gd name="connsiteY998" fmla="*/ 1936755 h 10748675"/>
              <a:gd name="connsiteX999" fmla="*/ 20606330 w 27203888"/>
              <a:gd name="connsiteY999" fmla="*/ 1956267 h 10748675"/>
              <a:gd name="connsiteX1000" fmla="*/ 11262314 w 27203888"/>
              <a:gd name="connsiteY1000" fmla="*/ 4113085 h 10748675"/>
              <a:gd name="connsiteX1001" fmla="*/ 11225661 w 27203888"/>
              <a:gd name="connsiteY1001" fmla="*/ 4094536 h 10748675"/>
              <a:gd name="connsiteX1002" fmla="*/ 11262314 w 27203888"/>
              <a:gd name="connsiteY1002" fmla="*/ 4113085 h 10748675"/>
              <a:gd name="connsiteX1003" fmla="*/ 19242212 w 27203888"/>
              <a:gd name="connsiteY1003" fmla="*/ 2276903 h 10748675"/>
              <a:gd name="connsiteX1004" fmla="*/ 19368821 w 27203888"/>
              <a:gd name="connsiteY1004" fmla="*/ 2180274 h 10748675"/>
              <a:gd name="connsiteX1005" fmla="*/ 19332497 w 27203888"/>
              <a:gd name="connsiteY1005" fmla="*/ 2173631 h 10748675"/>
              <a:gd name="connsiteX1006" fmla="*/ 19242212 w 27203888"/>
              <a:gd name="connsiteY1006" fmla="*/ 2276903 h 10748675"/>
              <a:gd name="connsiteX1007" fmla="*/ 23504282 w 27203888"/>
              <a:gd name="connsiteY1007" fmla="*/ 1296400 h 10748675"/>
              <a:gd name="connsiteX1008" fmla="*/ 23490630 w 27203888"/>
              <a:gd name="connsiteY1008" fmla="*/ 1264322 h 10748675"/>
              <a:gd name="connsiteX1009" fmla="*/ 23504282 w 27203888"/>
              <a:gd name="connsiteY1009" fmla="*/ 1296400 h 10748675"/>
              <a:gd name="connsiteX1010" fmla="*/ 22098662 w 27203888"/>
              <a:gd name="connsiteY1010" fmla="*/ 1629482 h 10748675"/>
              <a:gd name="connsiteX1011" fmla="*/ 22083959 w 27203888"/>
              <a:gd name="connsiteY1011" fmla="*/ 1597274 h 10748675"/>
              <a:gd name="connsiteX1012" fmla="*/ 22098662 w 27203888"/>
              <a:gd name="connsiteY1012" fmla="*/ 1629482 h 10748675"/>
              <a:gd name="connsiteX1013" fmla="*/ 24365178 w 27203888"/>
              <a:gd name="connsiteY1013" fmla="*/ 1111716 h 10748675"/>
              <a:gd name="connsiteX1014" fmla="*/ 24355202 w 27203888"/>
              <a:gd name="connsiteY1014" fmla="*/ 1079640 h 10748675"/>
              <a:gd name="connsiteX1015" fmla="*/ 24365178 w 27203888"/>
              <a:gd name="connsiteY1015" fmla="*/ 1111716 h 10748675"/>
              <a:gd name="connsiteX1016" fmla="*/ 10153845 w 27203888"/>
              <a:gd name="connsiteY1016" fmla="*/ 4387792 h 10748675"/>
              <a:gd name="connsiteX1017" fmla="*/ 10123822 w 27203888"/>
              <a:gd name="connsiteY1017" fmla="*/ 4374116 h 10748675"/>
              <a:gd name="connsiteX1018" fmla="*/ 10153845 w 27203888"/>
              <a:gd name="connsiteY1018" fmla="*/ 4387792 h 10748675"/>
              <a:gd name="connsiteX1019" fmla="*/ 11193583 w 27203888"/>
              <a:gd name="connsiteY1019" fmla="*/ 4153526 h 10748675"/>
              <a:gd name="connsiteX1020" fmla="*/ 11221753 w 27203888"/>
              <a:gd name="connsiteY1020" fmla="*/ 4144007 h 10748675"/>
              <a:gd name="connsiteX1021" fmla="*/ 11170902 w 27203888"/>
              <a:gd name="connsiteY1021" fmla="*/ 4134123 h 10748675"/>
              <a:gd name="connsiteX1022" fmla="*/ 11193583 w 27203888"/>
              <a:gd name="connsiteY1022" fmla="*/ 4153526 h 10748675"/>
              <a:gd name="connsiteX1023" fmla="*/ 9475679 w 27203888"/>
              <a:gd name="connsiteY1023" fmla="*/ 4551223 h 10748675"/>
              <a:gd name="connsiteX1024" fmla="*/ 9475792 w 27203888"/>
              <a:gd name="connsiteY1024" fmla="*/ 4549909 h 10748675"/>
              <a:gd name="connsiteX1025" fmla="*/ 9476140 w 27203888"/>
              <a:gd name="connsiteY1025" fmla="*/ 4545824 h 10748675"/>
              <a:gd name="connsiteX1026" fmla="*/ 19819069 w 27203888"/>
              <a:gd name="connsiteY1026" fmla="*/ 2181895 h 10748675"/>
              <a:gd name="connsiteX1027" fmla="*/ 19805417 w 27203888"/>
              <a:gd name="connsiteY1027" fmla="*/ 2149854 h 10748675"/>
              <a:gd name="connsiteX1028" fmla="*/ 19819069 w 27203888"/>
              <a:gd name="connsiteY1028" fmla="*/ 2181895 h 10748675"/>
              <a:gd name="connsiteX1029" fmla="*/ 9474572 w 27203888"/>
              <a:gd name="connsiteY1029" fmla="*/ 4564209 h 10748675"/>
              <a:gd name="connsiteX1030" fmla="*/ 9474973 w 27203888"/>
              <a:gd name="connsiteY1030" fmla="*/ 4559508 h 10748675"/>
              <a:gd name="connsiteX1031" fmla="*/ 9475679 w 27203888"/>
              <a:gd name="connsiteY1031" fmla="*/ 4551223 h 10748675"/>
              <a:gd name="connsiteX1032" fmla="*/ 9475069 w 27203888"/>
              <a:gd name="connsiteY1032" fmla="*/ 4558391 h 10748675"/>
              <a:gd name="connsiteX1033" fmla="*/ 22484207 w 27203888"/>
              <a:gd name="connsiteY1033" fmla="*/ 1571506 h 10748675"/>
              <a:gd name="connsiteX1034" fmla="*/ 22484206 w 27203888"/>
              <a:gd name="connsiteY1034" fmla="*/ 1539295 h 10748675"/>
              <a:gd name="connsiteX1035" fmla="*/ 22484207 w 27203888"/>
              <a:gd name="connsiteY1035" fmla="*/ 1571506 h 10748675"/>
              <a:gd name="connsiteX1036" fmla="*/ 9474425 w 27203888"/>
              <a:gd name="connsiteY1036" fmla="*/ 4565931 h 10748675"/>
              <a:gd name="connsiteX1037" fmla="*/ 9474452 w 27203888"/>
              <a:gd name="connsiteY1037" fmla="*/ 4565617 h 10748675"/>
              <a:gd name="connsiteX1038" fmla="*/ 9474572 w 27203888"/>
              <a:gd name="connsiteY1038" fmla="*/ 4564209 h 10748675"/>
              <a:gd name="connsiteX1039" fmla="*/ 21562559 w 27203888"/>
              <a:gd name="connsiteY1039" fmla="*/ 1784729 h 10748675"/>
              <a:gd name="connsiteX1040" fmla="*/ 21368844 w 27203888"/>
              <a:gd name="connsiteY1040" fmla="*/ 1817285 h 10748675"/>
              <a:gd name="connsiteX1041" fmla="*/ 21462054 w 27203888"/>
              <a:gd name="connsiteY1041" fmla="*/ 1745662 h 10748675"/>
              <a:gd name="connsiteX1042" fmla="*/ 21562559 w 27203888"/>
              <a:gd name="connsiteY1042" fmla="*/ 1784729 h 10748675"/>
              <a:gd name="connsiteX1043" fmla="*/ 24491576 w 27203888"/>
              <a:gd name="connsiteY1043" fmla="*/ 1111022 h 10748675"/>
              <a:gd name="connsiteX1044" fmla="*/ 24481280 w 27203888"/>
              <a:gd name="connsiteY1044" fmla="*/ 1110758 h 10748675"/>
              <a:gd name="connsiteX1045" fmla="*/ 24500996 w 27203888"/>
              <a:gd name="connsiteY1045" fmla="*/ 1076510 h 10748675"/>
              <a:gd name="connsiteX1046" fmla="*/ 24509320 w 27203888"/>
              <a:gd name="connsiteY1046" fmla="*/ 1076933 h 10748675"/>
              <a:gd name="connsiteX1047" fmla="*/ 24491576 w 27203888"/>
              <a:gd name="connsiteY1047" fmla="*/ 1111022 h 10748675"/>
              <a:gd name="connsiteX1048" fmla="*/ 23976950 w 27203888"/>
              <a:gd name="connsiteY1048" fmla="*/ 1230106 h 10748675"/>
              <a:gd name="connsiteX1049" fmla="*/ 23990603 w 27203888"/>
              <a:gd name="connsiteY1049" fmla="*/ 1198027 h 10748675"/>
              <a:gd name="connsiteX1050" fmla="*/ 23976950 w 27203888"/>
              <a:gd name="connsiteY1050" fmla="*/ 1230106 h 10748675"/>
              <a:gd name="connsiteX1051" fmla="*/ 9441410 w 27203888"/>
              <a:gd name="connsiteY1051" fmla="*/ 4580704 h 10748675"/>
              <a:gd name="connsiteX1052" fmla="*/ 9459816 w 27203888"/>
              <a:gd name="connsiteY1052" fmla="*/ 4549596 h 10748675"/>
              <a:gd name="connsiteX1053" fmla="*/ 9468167 w 27203888"/>
              <a:gd name="connsiteY1053" fmla="*/ 4562901 h 10748675"/>
              <a:gd name="connsiteX1054" fmla="*/ 9441410 w 27203888"/>
              <a:gd name="connsiteY1054" fmla="*/ 4580704 h 10748675"/>
              <a:gd name="connsiteX1055" fmla="*/ 11171266 w 27203888"/>
              <a:gd name="connsiteY1055" fmla="*/ 4182611 h 10748675"/>
              <a:gd name="connsiteX1056" fmla="*/ 11149990 w 27203888"/>
              <a:gd name="connsiteY1056" fmla="*/ 4160523 h 10748675"/>
              <a:gd name="connsiteX1057" fmla="*/ 11171266 w 27203888"/>
              <a:gd name="connsiteY1057" fmla="*/ 4182611 h 10748675"/>
              <a:gd name="connsiteX1058" fmla="*/ 21619003 w 27203888"/>
              <a:gd name="connsiteY1058" fmla="*/ 1779432 h 10748675"/>
              <a:gd name="connsiteX1059" fmla="*/ 21619002 w 27203888"/>
              <a:gd name="connsiteY1059" fmla="*/ 1723659 h 10748675"/>
              <a:gd name="connsiteX1060" fmla="*/ 21638215 w 27203888"/>
              <a:gd name="connsiteY1060" fmla="*/ 1754176 h 10748675"/>
              <a:gd name="connsiteX1061" fmla="*/ 21619003 w 27203888"/>
              <a:gd name="connsiteY1061" fmla="*/ 1779432 h 10748675"/>
              <a:gd name="connsiteX1062" fmla="*/ 18931001 w 27203888"/>
              <a:gd name="connsiteY1062" fmla="*/ 2398225 h 10748675"/>
              <a:gd name="connsiteX1063" fmla="*/ 19145009 w 27203888"/>
              <a:gd name="connsiteY1063" fmla="*/ 2289787 h 10748675"/>
              <a:gd name="connsiteX1064" fmla="*/ 18931001 w 27203888"/>
              <a:gd name="connsiteY1064" fmla="*/ 2398225 h 10748675"/>
              <a:gd name="connsiteX1065" fmla="*/ 20654711 w 27203888"/>
              <a:gd name="connsiteY1065" fmla="*/ 2001967 h 10748675"/>
              <a:gd name="connsiteX1066" fmla="*/ 20644335 w 27203888"/>
              <a:gd name="connsiteY1066" fmla="*/ 1936757 h 10748675"/>
              <a:gd name="connsiteX1067" fmla="*/ 20654711 w 27203888"/>
              <a:gd name="connsiteY1067" fmla="*/ 2001967 h 10748675"/>
              <a:gd name="connsiteX1068" fmla="*/ 19761359 w 27203888"/>
              <a:gd name="connsiteY1068" fmla="*/ 2210346 h 10748675"/>
              <a:gd name="connsiteX1069" fmla="*/ 19751382 w 27203888"/>
              <a:gd name="connsiteY1069" fmla="*/ 2178269 h 10748675"/>
              <a:gd name="connsiteX1070" fmla="*/ 19761359 w 27203888"/>
              <a:gd name="connsiteY1070" fmla="*/ 2210346 h 10748675"/>
              <a:gd name="connsiteX1071" fmla="*/ 23350140 w 27203888"/>
              <a:gd name="connsiteY1071" fmla="*/ 1386373 h 10748675"/>
              <a:gd name="connsiteX1072" fmla="*/ 23363791 w 27203888"/>
              <a:gd name="connsiteY1072" fmla="*/ 1354296 h 10748675"/>
              <a:gd name="connsiteX1073" fmla="*/ 23350140 w 27203888"/>
              <a:gd name="connsiteY1073" fmla="*/ 1386373 h 10748675"/>
              <a:gd name="connsiteX1074" fmla="*/ 20432369 w 27203888"/>
              <a:gd name="connsiteY1074" fmla="*/ 2071622 h 10748675"/>
              <a:gd name="connsiteX1075" fmla="*/ 20393887 w 27203888"/>
              <a:gd name="connsiteY1075" fmla="*/ 2036985 h 10748675"/>
              <a:gd name="connsiteX1076" fmla="*/ 20467186 w 27203888"/>
              <a:gd name="connsiteY1076" fmla="*/ 1998320 h 10748675"/>
              <a:gd name="connsiteX1077" fmla="*/ 20481847 w 27203888"/>
              <a:gd name="connsiteY1077" fmla="*/ 2043429 h 10748675"/>
              <a:gd name="connsiteX1078" fmla="*/ 20432369 w 27203888"/>
              <a:gd name="connsiteY1078" fmla="*/ 2071622 h 10748675"/>
              <a:gd name="connsiteX1079" fmla="*/ 21612852 w 27203888"/>
              <a:gd name="connsiteY1079" fmla="*/ 1803092 h 10748675"/>
              <a:gd name="connsiteX1080" fmla="*/ 21602992 w 27203888"/>
              <a:gd name="connsiteY1080" fmla="*/ 1783846 h 10748675"/>
              <a:gd name="connsiteX1081" fmla="*/ 21612093 w 27203888"/>
              <a:gd name="connsiteY1081" fmla="*/ 1776629 h 10748675"/>
              <a:gd name="connsiteX1082" fmla="*/ 21616644 w 27203888"/>
              <a:gd name="connsiteY1082" fmla="*/ 1783846 h 10748675"/>
              <a:gd name="connsiteX1083" fmla="*/ 21612852 w 27203888"/>
              <a:gd name="connsiteY1083" fmla="*/ 1803092 h 10748675"/>
              <a:gd name="connsiteX1084" fmla="*/ 9374951 w 27203888"/>
              <a:gd name="connsiteY1084" fmla="*/ 4621196 h 10748675"/>
              <a:gd name="connsiteX1085" fmla="*/ 9356380 w 27203888"/>
              <a:gd name="connsiteY1085" fmla="*/ 4607642 h 10748675"/>
              <a:gd name="connsiteX1086" fmla="*/ 9379630 w 27203888"/>
              <a:gd name="connsiteY1086" fmla="*/ 4591901 h 10748675"/>
              <a:gd name="connsiteX1087" fmla="*/ 9374951 w 27203888"/>
              <a:gd name="connsiteY1087" fmla="*/ 4621196 h 10748675"/>
              <a:gd name="connsiteX1088" fmla="*/ 11131238 w 27203888"/>
              <a:gd name="connsiteY1088" fmla="*/ 4217907 h 10748675"/>
              <a:gd name="connsiteX1089" fmla="*/ 11110161 w 27203888"/>
              <a:gd name="connsiteY1089" fmla="*/ 4196674 h 10748675"/>
              <a:gd name="connsiteX1090" fmla="*/ 11131238 w 27203888"/>
              <a:gd name="connsiteY1090" fmla="*/ 4217907 h 10748675"/>
              <a:gd name="connsiteX1091" fmla="*/ 10079588 w 27203888"/>
              <a:gd name="connsiteY1091" fmla="*/ 4461600 h 10748675"/>
              <a:gd name="connsiteX1092" fmla="*/ 10049241 w 27203888"/>
              <a:gd name="connsiteY1092" fmla="*/ 4446369 h 10748675"/>
              <a:gd name="connsiteX1093" fmla="*/ 10067651 w 27203888"/>
              <a:gd name="connsiteY1093" fmla="*/ 4409733 h 10748675"/>
              <a:gd name="connsiteX1094" fmla="*/ 10079588 w 27203888"/>
              <a:gd name="connsiteY1094" fmla="*/ 4461600 h 10748675"/>
              <a:gd name="connsiteX1095" fmla="*/ 22119079 w 27203888"/>
              <a:gd name="connsiteY1095" fmla="*/ 1694177 h 10748675"/>
              <a:gd name="connsiteX1096" fmla="*/ 22114529 w 27203888"/>
              <a:gd name="connsiteY1096" fmla="*/ 1674930 h 10748675"/>
              <a:gd name="connsiteX1097" fmla="*/ 22118439 w 27203888"/>
              <a:gd name="connsiteY1097" fmla="*/ 1669817 h 10748675"/>
              <a:gd name="connsiteX1098" fmla="*/ 22119079 w 27203888"/>
              <a:gd name="connsiteY1098" fmla="*/ 1694177 h 10748675"/>
              <a:gd name="connsiteX1099" fmla="*/ 18842782 w 27203888"/>
              <a:gd name="connsiteY1099" fmla="*/ 2462650 h 10748675"/>
              <a:gd name="connsiteX1100" fmla="*/ 18828080 w 27203888"/>
              <a:gd name="connsiteY1100" fmla="*/ 2430441 h 10748675"/>
              <a:gd name="connsiteX1101" fmla="*/ 18842782 w 27203888"/>
              <a:gd name="connsiteY1101" fmla="*/ 2462650 h 10748675"/>
              <a:gd name="connsiteX1102" fmla="*/ 9340399 w 27203888"/>
              <a:gd name="connsiteY1102" fmla="*/ 4652102 h 10748675"/>
              <a:gd name="connsiteX1103" fmla="*/ 9317864 w 27203888"/>
              <a:gd name="connsiteY1103" fmla="*/ 4647269 h 10748675"/>
              <a:gd name="connsiteX1104" fmla="*/ 9349185 w 27203888"/>
              <a:gd name="connsiteY1104" fmla="*/ 4631044 h 10748675"/>
              <a:gd name="connsiteX1105" fmla="*/ 9358033 w 27203888"/>
              <a:gd name="connsiteY1105" fmla="*/ 4635113 h 10748675"/>
              <a:gd name="connsiteX1106" fmla="*/ 9356958 w 27203888"/>
              <a:gd name="connsiteY1106" fmla="*/ 4629627 h 10748675"/>
              <a:gd name="connsiteX1107" fmla="*/ 9355258 w 27203888"/>
              <a:gd name="connsiteY1107" fmla="*/ 4613293 h 10748675"/>
              <a:gd name="connsiteX1108" fmla="*/ 9363850 w 27203888"/>
              <a:gd name="connsiteY1108" fmla="*/ 4626755 h 10748675"/>
              <a:gd name="connsiteX1109" fmla="*/ 9362788 w 27203888"/>
              <a:gd name="connsiteY1109" fmla="*/ 4634075 h 10748675"/>
              <a:gd name="connsiteX1110" fmla="*/ 9361432 w 27203888"/>
              <a:gd name="connsiteY1110" fmla="*/ 4636675 h 10748675"/>
              <a:gd name="connsiteX1111" fmla="*/ 9362254 w 27203888"/>
              <a:gd name="connsiteY1111" fmla="*/ 4637053 h 10748675"/>
              <a:gd name="connsiteX1112" fmla="*/ 9340399 w 27203888"/>
              <a:gd name="connsiteY1112" fmla="*/ 4652102 h 10748675"/>
              <a:gd name="connsiteX1113" fmla="*/ 9995164 w 27203888"/>
              <a:gd name="connsiteY1113" fmla="*/ 4504832 h 10748675"/>
              <a:gd name="connsiteX1114" fmla="*/ 10003567 w 27203888"/>
              <a:gd name="connsiteY1114" fmla="*/ 4476023 h 10748675"/>
              <a:gd name="connsiteX1115" fmla="*/ 9995164 w 27203888"/>
              <a:gd name="connsiteY1115" fmla="*/ 4504832 h 10748675"/>
              <a:gd name="connsiteX1116" fmla="*/ 23561919 w 27203888"/>
              <a:gd name="connsiteY1116" fmla="*/ 1386372 h 10748675"/>
              <a:gd name="connsiteX1117" fmla="*/ 23548267 w 27203888"/>
              <a:gd name="connsiteY1117" fmla="*/ 1354296 h 10748675"/>
              <a:gd name="connsiteX1118" fmla="*/ 23561919 w 27203888"/>
              <a:gd name="connsiteY1118" fmla="*/ 1386372 h 10748675"/>
              <a:gd name="connsiteX1119" fmla="*/ 18705147 w 27203888"/>
              <a:gd name="connsiteY1119" fmla="*/ 2519822 h 10748675"/>
              <a:gd name="connsiteX1120" fmla="*/ 18716174 w 27203888"/>
              <a:gd name="connsiteY1120" fmla="*/ 2494858 h 10748675"/>
              <a:gd name="connsiteX1121" fmla="*/ 18697795 w 27203888"/>
              <a:gd name="connsiteY1121" fmla="*/ 2493249 h 10748675"/>
              <a:gd name="connsiteX1122" fmla="*/ 18686768 w 27203888"/>
              <a:gd name="connsiteY1122" fmla="*/ 2520627 h 10748675"/>
              <a:gd name="connsiteX1123" fmla="*/ 18705147 w 27203888"/>
              <a:gd name="connsiteY1123" fmla="*/ 2519822 h 10748675"/>
              <a:gd name="connsiteX1124" fmla="*/ 21929991 w 27203888"/>
              <a:gd name="connsiteY1124" fmla="*/ 1784142 h 10748675"/>
              <a:gd name="connsiteX1125" fmla="*/ 21671438 w 27203888"/>
              <a:gd name="connsiteY1125" fmla="*/ 1784142 h 10748675"/>
              <a:gd name="connsiteX1126" fmla="*/ 21754896 w 27203888"/>
              <a:gd name="connsiteY1126" fmla="*/ 1740019 h 10748675"/>
              <a:gd name="connsiteX1127" fmla="*/ 21915264 w 27203888"/>
              <a:gd name="connsiteY1127" fmla="*/ 1727105 h 10748675"/>
              <a:gd name="connsiteX1128" fmla="*/ 21929991 w 27203888"/>
              <a:gd name="connsiteY1128" fmla="*/ 1784142 h 10748675"/>
              <a:gd name="connsiteX1129" fmla="*/ 22203803 w 27203888"/>
              <a:gd name="connsiteY1129" fmla="*/ 1727329 h 10748675"/>
              <a:gd name="connsiteX1130" fmla="*/ 22161359 w 27203888"/>
              <a:gd name="connsiteY1130" fmla="*/ 1727329 h 10748675"/>
              <a:gd name="connsiteX1131" fmla="*/ 22170792 w 27203888"/>
              <a:gd name="connsiteY1131" fmla="*/ 1676303 h 10748675"/>
              <a:gd name="connsiteX1132" fmla="*/ 22203803 w 27203888"/>
              <a:gd name="connsiteY1132" fmla="*/ 1727329 h 10748675"/>
              <a:gd name="connsiteX1133" fmla="*/ 9255005 w 27203888"/>
              <a:gd name="connsiteY1133" fmla="*/ 4718816 h 10748675"/>
              <a:gd name="connsiteX1134" fmla="*/ 9310129 w 27203888"/>
              <a:gd name="connsiteY1134" fmla="*/ 4663383 h 10748675"/>
              <a:gd name="connsiteX1135" fmla="*/ 9321723 w 27203888"/>
              <a:gd name="connsiteY1135" fmla="*/ 4674429 h 10748675"/>
              <a:gd name="connsiteX1136" fmla="*/ 9315250 w 27203888"/>
              <a:gd name="connsiteY1136" fmla="*/ 4646302 h 10748675"/>
              <a:gd name="connsiteX1137" fmla="*/ 9323841 w 27203888"/>
              <a:gd name="connsiteY1137" fmla="*/ 4659764 h 10748675"/>
              <a:gd name="connsiteX1138" fmla="*/ 9322096 w 27203888"/>
              <a:gd name="connsiteY1138" fmla="*/ 4674785 h 10748675"/>
              <a:gd name="connsiteX1139" fmla="*/ 9323679 w 27203888"/>
              <a:gd name="connsiteY1139" fmla="*/ 4676294 h 10748675"/>
              <a:gd name="connsiteX1140" fmla="*/ 9255005 w 27203888"/>
              <a:gd name="connsiteY1140" fmla="*/ 4718816 h 10748675"/>
              <a:gd name="connsiteX1141" fmla="*/ 18672066 w 27203888"/>
              <a:gd name="connsiteY1141" fmla="*/ 2551763 h 10748675"/>
              <a:gd name="connsiteX1142" fmla="*/ 18643477 w 27203888"/>
              <a:gd name="connsiteY1142" fmla="*/ 2520627 h 10748675"/>
              <a:gd name="connsiteX1143" fmla="*/ 18672066 w 27203888"/>
              <a:gd name="connsiteY1143" fmla="*/ 2551763 h 10748675"/>
              <a:gd name="connsiteX1144" fmla="*/ 23648385 w 27203888"/>
              <a:gd name="connsiteY1144" fmla="*/ 1414717 h 10748675"/>
              <a:gd name="connsiteX1145" fmla="*/ 23631126 w 27203888"/>
              <a:gd name="connsiteY1145" fmla="*/ 1387442 h 10748675"/>
              <a:gd name="connsiteX1146" fmla="*/ 23648385 w 27203888"/>
              <a:gd name="connsiteY1146" fmla="*/ 1414717 h 10748675"/>
              <a:gd name="connsiteX1147" fmla="*/ 10516762 w 27203888"/>
              <a:gd name="connsiteY1147" fmla="*/ 4440279 h 10748675"/>
              <a:gd name="connsiteX1148" fmla="*/ 10554637 w 27203888"/>
              <a:gd name="connsiteY1148" fmla="*/ 4393784 h 10748675"/>
              <a:gd name="connsiteX1149" fmla="*/ 10510864 w 27203888"/>
              <a:gd name="connsiteY1149" fmla="*/ 4414653 h 10748675"/>
              <a:gd name="connsiteX1150" fmla="*/ 10516762 w 27203888"/>
              <a:gd name="connsiteY1150" fmla="*/ 4440279 h 10748675"/>
              <a:gd name="connsiteX1151" fmla="*/ 20221590 w 27203888"/>
              <a:gd name="connsiteY1151" fmla="*/ 2212485 h 10748675"/>
              <a:gd name="connsiteX1152" fmla="*/ 20206887 w 27203888"/>
              <a:gd name="connsiteY1152" fmla="*/ 2180274 h 10748675"/>
              <a:gd name="connsiteX1153" fmla="*/ 20221590 w 27203888"/>
              <a:gd name="connsiteY1153" fmla="*/ 2212485 h 10748675"/>
              <a:gd name="connsiteX1154" fmla="*/ 10945889 w 27203888"/>
              <a:gd name="connsiteY1154" fmla="*/ 4355852 h 10748675"/>
              <a:gd name="connsiteX1155" fmla="*/ 11035477 w 27203888"/>
              <a:gd name="connsiteY1155" fmla="*/ 4266931 h 10748675"/>
              <a:gd name="connsiteX1156" fmla="*/ 11076482 w 27203888"/>
              <a:gd name="connsiteY1156" fmla="*/ 4257494 h 10748675"/>
              <a:gd name="connsiteX1157" fmla="*/ 11020099 w 27203888"/>
              <a:gd name="connsiteY1157" fmla="*/ 4270470 h 10748675"/>
              <a:gd name="connsiteX1158" fmla="*/ 10925110 w 27203888"/>
              <a:gd name="connsiteY1158" fmla="*/ 4346299 h 10748675"/>
              <a:gd name="connsiteX1159" fmla="*/ 10945889 w 27203888"/>
              <a:gd name="connsiteY1159" fmla="*/ 4355852 h 10748675"/>
              <a:gd name="connsiteX1160" fmla="*/ 9932204 w 27203888"/>
              <a:gd name="connsiteY1160" fmla="*/ 4589875 h 10748675"/>
              <a:gd name="connsiteX1161" fmla="*/ 9921356 w 27203888"/>
              <a:gd name="connsiteY1161" fmla="*/ 4591873 h 10748675"/>
              <a:gd name="connsiteX1162" fmla="*/ 9891959 w 27203888"/>
              <a:gd name="connsiteY1162" fmla="*/ 4556076 h 10748675"/>
              <a:gd name="connsiteX1163" fmla="*/ 9931355 w 27203888"/>
              <a:gd name="connsiteY1163" fmla="*/ 4520406 h 10748675"/>
              <a:gd name="connsiteX1164" fmla="*/ 9957216 w 27203888"/>
              <a:gd name="connsiteY1164" fmla="*/ 4567659 h 10748675"/>
              <a:gd name="connsiteX1165" fmla="*/ 9932204 w 27203888"/>
              <a:gd name="connsiteY1165" fmla="*/ 4589875 h 10748675"/>
              <a:gd name="connsiteX1166" fmla="*/ 20792553 w 27203888"/>
              <a:gd name="connsiteY1166" fmla="*/ 2091161 h 10748675"/>
              <a:gd name="connsiteX1167" fmla="*/ 20777851 w 27203888"/>
              <a:gd name="connsiteY1167" fmla="*/ 2058951 h 10748675"/>
              <a:gd name="connsiteX1168" fmla="*/ 20792553 w 27203888"/>
              <a:gd name="connsiteY1168" fmla="*/ 2091161 h 10748675"/>
              <a:gd name="connsiteX1169" fmla="*/ 20665127 w 27203888"/>
              <a:gd name="connsiteY1169" fmla="*/ 2123370 h 10748675"/>
              <a:gd name="connsiteX1170" fmla="*/ 20651242 w 27203888"/>
              <a:gd name="connsiteY1170" fmla="*/ 2091161 h 10748675"/>
              <a:gd name="connsiteX1171" fmla="*/ 20665127 w 27203888"/>
              <a:gd name="connsiteY1171" fmla="*/ 2123370 h 10748675"/>
              <a:gd name="connsiteX1172" fmla="*/ 24264361 w 27203888"/>
              <a:gd name="connsiteY1172" fmla="*/ 1296400 h 10748675"/>
              <a:gd name="connsiteX1173" fmla="*/ 24236323 w 27203888"/>
              <a:gd name="connsiteY1173" fmla="*/ 1296400 h 10748675"/>
              <a:gd name="connsiteX1174" fmla="*/ 24236321 w 27203888"/>
              <a:gd name="connsiteY1174" fmla="*/ 1264322 h 10748675"/>
              <a:gd name="connsiteX1175" fmla="*/ 24264361 w 27203888"/>
              <a:gd name="connsiteY1175" fmla="*/ 1264321 h 10748675"/>
              <a:gd name="connsiteX1176" fmla="*/ 24264361 w 27203888"/>
              <a:gd name="connsiteY1176" fmla="*/ 1296400 h 10748675"/>
              <a:gd name="connsiteX1177" fmla="*/ 20977157 w 27203888"/>
              <a:gd name="connsiteY1177" fmla="*/ 2058950 h 10748675"/>
              <a:gd name="connsiteX1178" fmla="*/ 20963271 w 27203888"/>
              <a:gd name="connsiteY1178" fmla="*/ 2033182 h 10748675"/>
              <a:gd name="connsiteX1179" fmla="*/ 20977157 w 27203888"/>
              <a:gd name="connsiteY1179" fmla="*/ 2058950 h 10748675"/>
              <a:gd name="connsiteX1180" fmla="*/ 10452156 w 27203888"/>
              <a:gd name="connsiteY1180" fmla="*/ 4483481 h 10748675"/>
              <a:gd name="connsiteX1181" fmla="*/ 10475349 w 27203888"/>
              <a:gd name="connsiteY1181" fmla="*/ 4471397 h 10748675"/>
              <a:gd name="connsiteX1182" fmla="*/ 10442235 w 27203888"/>
              <a:gd name="connsiteY1182" fmla="*/ 4468225 h 10748675"/>
              <a:gd name="connsiteX1183" fmla="*/ 10452156 w 27203888"/>
              <a:gd name="connsiteY1183" fmla="*/ 4483481 h 10748675"/>
              <a:gd name="connsiteX1184" fmla="*/ 21124186 w 27203888"/>
              <a:gd name="connsiteY1184" fmla="*/ 2033182 h 10748675"/>
              <a:gd name="connsiteX1185" fmla="*/ 21107646 w 27203888"/>
              <a:gd name="connsiteY1185" fmla="*/ 1997751 h 10748675"/>
              <a:gd name="connsiteX1186" fmla="*/ 21080077 w 27203888"/>
              <a:gd name="connsiteY1186" fmla="*/ 2000972 h 10748675"/>
              <a:gd name="connsiteX1187" fmla="*/ 21124186 w 27203888"/>
              <a:gd name="connsiteY1187" fmla="*/ 2033182 h 10748675"/>
              <a:gd name="connsiteX1188" fmla="*/ 24620960 w 27203888"/>
              <a:gd name="connsiteY1188" fmla="*/ 1228739 h 10748675"/>
              <a:gd name="connsiteX1189" fmla="*/ 24598997 w 27203888"/>
              <a:gd name="connsiteY1189" fmla="*/ 1218373 h 10748675"/>
              <a:gd name="connsiteX1190" fmla="*/ 24596949 w 27203888"/>
              <a:gd name="connsiteY1190" fmla="*/ 1201277 h 10748675"/>
              <a:gd name="connsiteX1191" fmla="*/ 24566490 w 27203888"/>
              <a:gd name="connsiteY1191" fmla="*/ 1196255 h 10748675"/>
              <a:gd name="connsiteX1192" fmla="*/ 24466874 w 27203888"/>
              <a:gd name="connsiteY1192" fmla="*/ 1149355 h 10748675"/>
              <a:gd name="connsiteX1193" fmla="*/ 24568226 w 27203888"/>
              <a:gd name="connsiteY1193" fmla="*/ 1107514 h 10748675"/>
              <a:gd name="connsiteX1194" fmla="*/ 24584527 w 27203888"/>
              <a:gd name="connsiteY1194" fmla="*/ 1136276 h 10748675"/>
              <a:gd name="connsiteX1195" fmla="*/ 24555731 w 27203888"/>
              <a:gd name="connsiteY1195" fmla="*/ 1168974 h 10748675"/>
              <a:gd name="connsiteX1196" fmla="*/ 24594605 w 27203888"/>
              <a:gd name="connsiteY1196" fmla="*/ 1177251 h 10748675"/>
              <a:gd name="connsiteX1197" fmla="*/ 24598731 w 27203888"/>
              <a:gd name="connsiteY1197" fmla="*/ 1198550 h 10748675"/>
              <a:gd name="connsiteX1198" fmla="*/ 24612417 w 27203888"/>
              <a:gd name="connsiteY1198" fmla="*/ 1201863 h 10748675"/>
              <a:gd name="connsiteX1199" fmla="*/ 24620960 w 27203888"/>
              <a:gd name="connsiteY1199" fmla="*/ 1228739 h 10748675"/>
              <a:gd name="connsiteX1200" fmla="*/ 21556165 w 27203888"/>
              <a:gd name="connsiteY1200" fmla="*/ 1935650 h 10748675"/>
              <a:gd name="connsiteX1201" fmla="*/ 21569815 w 27203888"/>
              <a:gd name="connsiteY1201" fmla="*/ 1903609 h 10748675"/>
              <a:gd name="connsiteX1202" fmla="*/ 21556165 w 27203888"/>
              <a:gd name="connsiteY1202" fmla="*/ 1935650 h 10748675"/>
              <a:gd name="connsiteX1203" fmla="*/ 9165506 w 27203888"/>
              <a:gd name="connsiteY1203" fmla="*/ 4793230 h 10748675"/>
              <a:gd name="connsiteX1204" fmla="*/ 9156322 w 27203888"/>
              <a:gd name="connsiteY1204" fmla="*/ 4790014 h 10748675"/>
              <a:gd name="connsiteX1205" fmla="*/ 9182179 w 27203888"/>
              <a:gd name="connsiteY1205" fmla="*/ 4768194 h 10748675"/>
              <a:gd name="connsiteX1206" fmla="*/ 9165506 w 27203888"/>
              <a:gd name="connsiteY1206" fmla="*/ 4793230 h 10748675"/>
              <a:gd name="connsiteX1207" fmla="*/ 11083517 w 27203888"/>
              <a:gd name="connsiteY1207" fmla="*/ 4358414 h 10748675"/>
              <a:gd name="connsiteX1208" fmla="*/ 11062242 w 27203888"/>
              <a:gd name="connsiteY1208" fmla="*/ 4336326 h 10748675"/>
              <a:gd name="connsiteX1209" fmla="*/ 11083517 w 27203888"/>
              <a:gd name="connsiteY1209" fmla="*/ 4358414 h 10748675"/>
              <a:gd name="connsiteX1210" fmla="*/ 21325613 w 27203888"/>
              <a:gd name="connsiteY1210" fmla="*/ 2001967 h 10748675"/>
              <a:gd name="connsiteX1211" fmla="*/ 21325613 w 27203888"/>
              <a:gd name="connsiteY1211" fmla="*/ 1936757 h 10748675"/>
              <a:gd name="connsiteX1212" fmla="*/ 21360800 w 27203888"/>
              <a:gd name="connsiteY1212" fmla="*/ 1969362 h 10748675"/>
              <a:gd name="connsiteX1213" fmla="*/ 21325613 w 27203888"/>
              <a:gd name="connsiteY1213" fmla="*/ 2001967 h 10748675"/>
              <a:gd name="connsiteX1214" fmla="*/ 9168690 w 27203888"/>
              <a:gd name="connsiteY1214" fmla="*/ 4805387 h 10748675"/>
              <a:gd name="connsiteX1215" fmla="*/ 9168994 w 27203888"/>
              <a:gd name="connsiteY1215" fmla="*/ 4802687 h 10748675"/>
              <a:gd name="connsiteX1216" fmla="*/ 9169417 w 27203888"/>
              <a:gd name="connsiteY1216" fmla="*/ 4798929 h 10748675"/>
              <a:gd name="connsiteX1217" fmla="*/ 21494121 w 27203888"/>
              <a:gd name="connsiteY1217" fmla="*/ 1970999 h 10748675"/>
              <a:gd name="connsiteX1218" fmla="*/ 21437285 w 27203888"/>
              <a:gd name="connsiteY1218" fmla="*/ 1938215 h 10748675"/>
              <a:gd name="connsiteX1219" fmla="*/ 21472906 w 27203888"/>
              <a:gd name="connsiteY1219" fmla="*/ 1932888 h 10748675"/>
              <a:gd name="connsiteX1220" fmla="*/ 21494121 w 27203888"/>
              <a:gd name="connsiteY1220" fmla="*/ 1970999 h 10748675"/>
              <a:gd name="connsiteX1221" fmla="*/ 24192265 w 27203888"/>
              <a:gd name="connsiteY1221" fmla="*/ 1353226 h 10748675"/>
              <a:gd name="connsiteX1222" fmla="*/ 24182286 w 27203888"/>
              <a:gd name="connsiteY1222" fmla="*/ 1321148 h 10748675"/>
              <a:gd name="connsiteX1223" fmla="*/ 24192265 w 27203888"/>
              <a:gd name="connsiteY1223" fmla="*/ 1353226 h 10748675"/>
              <a:gd name="connsiteX1224" fmla="*/ 24729444 w 27203888"/>
              <a:gd name="connsiteY1224" fmla="*/ 1231283 h 10748675"/>
              <a:gd name="connsiteX1225" fmla="*/ 24711833 w 27203888"/>
              <a:gd name="connsiteY1225" fmla="*/ 1232935 h 10748675"/>
              <a:gd name="connsiteX1226" fmla="*/ 24739851 w 27203888"/>
              <a:gd name="connsiteY1226" fmla="*/ 1199897 h 10748675"/>
              <a:gd name="connsiteX1227" fmla="*/ 24729444 w 27203888"/>
              <a:gd name="connsiteY1227" fmla="*/ 1231283 h 10748675"/>
              <a:gd name="connsiteX1228" fmla="*/ 9167556 w 27203888"/>
              <a:gd name="connsiteY1228" fmla="*/ 4815456 h 10748675"/>
              <a:gd name="connsiteX1229" fmla="*/ 9167999 w 27203888"/>
              <a:gd name="connsiteY1229" fmla="*/ 4811523 h 10748675"/>
              <a:gd name="connsiteX1230" fmla="*/ 9168690 w 27203888"/>
              <a:gd name="connsiteY1230" fmla="*/ 4805387 h 10748675"/>
              <a:gd name="connsiteX1231" fmla="*/ 9168115 w 27203888"/>
              <a:gd name="connsiteY1231" fmla="*/ 4810494 h 10748675"/>
              <a:gd name="connsiteX1232" fmla="*/ 9167334 w 27203888"/>
              <a:gd name="connsiteY1232" fmla="*/ 4817434 h 10748675"/>
              <a:gd name="connsiteX1233" fmla="*/ 9167556 w 27203888"/>
              <a:gd name="connsiteY1233" fmla="*/ 4815456 h 10748675"/>
              <a:gd name="connsiteX1234" fmla="*/ 9167366 w 27203888"/>
              <a:gd name="connsiteY1234" fmla="*/ 4817145 h 10748675"/>
              <a:gd name="connsiteX1235" fmla="*/ 9167334 w 27203888"/>
              <a:gd name="connsiteY1235" fmla="*/ 4817434 h 10748675"/>
              <a:gd name="connsiteX1236" fmla="*/ 19591292 w 27203888"/>
              <a:gd name="connsiteY1236" fmla="*/ 2418770 h 10748675"/>
              <a:gd name="connsiteX1237" fmla="*/ 19661245 w 27203888"/>
              <a:gd name="connsiteY1237" fmla="*/ 2378902 h 10748675"/>
              <a:gd name="connsiteX1238" fmla="*/ 19534637 w 27203888"/>
              <a:gd name="connsiteY1238" fmla="*/ 2430441 h 10748675"/>
              <a:gd name="connsiteX1239" fmla="*/ 19591292 w 27203888"/>
              <a:gd name="connsiteY1239" fmla="*/ 2418770 h 10748675"/>
              <a:gd name="connsiteX1240" fmla="*/ 20025244 w 27203888"/>
              <a:gd name="connsiteY1240" fmla="*/ 2326427 h 10748675"/>
              <a:gd name="connsiteX1241" fmla="*/ 20060674 w 27203888"/>
              <a:gd name="connsiteY1241" fmla="*/ 2309116 h 10748675"/>
              <a:gd name="connsiteX1242" fmla="*/ 20050873 w 27203888"/>
              <a:gd name="connsiteY1242" fmla="*/ 2218924 h 10748675"/>
              <a:gd name="connsiteX1243" fmla="*/ 19992878 w 27203888"/>
              <a:gd name="connsiteY1243" fmla="*/ 2296226 h 10748675"/>
              <a:gd name="connsiteX1244" fmla="*/ 20025244 w 27203888"/>
              <a:gd name="connsiteY1244" fmla="*/ 2326427 h 10748675"/>
              <a:gd name="connsiteX1245" fmla="*/ 10400666 w 27203888"/>
              <a:gd name="connsiteY1245" fmla="*/ 4541654 h 10748675"/>
              <a:gd name="connsiteX1246" fmla="*/ 10379587 w 27203888"/>
              <a:gd name="connsiteY1246" fmla="*/ 4520420 h 10748675"/>
              <a:gd name="connsiteX1247" fmla="*/ 10400666 w 27203888"/>
              <a:gd name="connsiteY1247" fmla="*/ 4541654 h 10748675"/>
              <a:gd name="connsiteX1248" fmla="*/ 9093253 w 27203888"/>
              <a:gd name="connsiteY1248" fmla="*/ 4843317 h 10748675"/>
              <a:gd name="connsiteX1249" fmla="*/ 9081316 w 27203888"/>
              <a:gd name="connsiteY1249" fmla="*/ 4791449 h 10748675"/>
              <a:gd name="connsiteX1250" fmla="*/ 9153003 w 27203888"/>
              <a:gd name="connsiteY1250" fmla="*/ 4802721 h 10748675"/>
              <a:gd name="connsiteX1251" fmla="*/ 9160341 w 27203888"/>
              <a:gd name="connsiteY1251" fmla="*/ 4811214 h 10748675"/>
              <a:gd name="connsiteX1252" fmla="*/ 9093253 w 27203888"/>
              <a:gd name="connsiteY1252" fmla="*/ 4843317 h 10748675"/>
              <a:gd name="connsiteX1253" fmla="*/ 9797768 w 27203888"/>
              <a:gd name="connsiteY1253" fmla="*/ 4681176 h 10748675"/>
              <a:gd name="connsiteX1254" fmla="*/ 9806135 w 27203888"/>
              <a:gd name="connsiteY1254" fmla="*/ 4652408 h 10748675"/>
              <a:gd name="connsiteX1255" fmla="*/ 9797768 w 27203888"/>
              <a:gd name="connsiteY1255" fmla="*/ 4681176 h 10748675"/>
              <a:gd name="connsiteX1256" fmla="*/ 20738643 w 27203888"/>
              <a:gd name="connsiteY1256" fmla="*/ 2180274 h 10748675"/>
              <a:gd name="connsiteX1257" fmla="*/ 20704335 w 27203888"/>
              <a:gd name="connsiteY1257" fmla="*/ 2149138 h 10748675"/>
              <a:gd name="connsiteX1258" fmla="*/ 20738643 w 27203888"/>
              <a:gd name="connsiteY1258" fmla="*/ 2180274 h 10748675"/>
              <a:gd name="connsiteX1259" fmla="*/ 19515033 w 27203888"/>
              <a:gd name="connsiteY1259" fmla="*/ 2462650 h 10748675"/>
              <a:gd name="connsiteX1260" fmla="*/ 19500331 w 27203888"/>
              <a:gd name="connsiteY1260" fmla="*/ 2430440 h 10748675"/>
              <a:gd name="connsiteX1261" fmla="*/ 19515033 w 27203888"/>
              <a:gd name="connsiteY1261" fmla="*/ 2462650 h 10748675"/>
              <a:gd name="connsiteX1262" fmla="*/ 23821290 w 27203888"/>
              <a:gd name="connsiteY1262" fmla="*/ 1476348 h 10748675"/>
              <a:gd name="connsiteX1263" fmla="*/ 23807637 w 27203888"/>
              <a:gd name="connsiteY1263" fmla="*/ 1444269 h 10748675"/>
              <a:gd name="connsiteX1264" fmla="*/ 23821290 w 27203888"/>
              <a:gd name="connsiteY1264" fmla="*/ 1476348 h 10748675"/>
              <a:gd name="connsiteX1265" fmla="*/ 20221590 w 27203888"/>
              <a:gd name="connsiteY1265" fmla="*/ 2309116 h 10748675"/>
              <a:gd name="connsiteX1266" fmla="*/ 20193002 w 27203888"/>
              <a:gd name="connsiteY1266" fmla="*/ 2276903 h 10748675"/>
              <a:gd name="connsiteX1267" fmla="*/ 20221590 w 27203888"/>
              <a:gd name="connsiteY1267" fmla="*/ 2309116 h 10748675"/>
              <a:gd name="connsiteX1268" fmla="*/ 19431717 w 27203888"/>
              <a:gd name="connsiteY1268" fmla="*/ 2494858 h 10748675"/>
              <a:gd name="connsiteX1269" fmla="*/ 19431717 w 27203888"/>
              <a:gd name="connsiteY1269" fmla="*/ 2462650 h 10748675"/>
              <a:gd name="connsiteX1270" fmla="*/ 19431717 w 27203888"/>
              <a:gd name="connsiteY1270" fmla="*/ 2494858 h 10748675"/>
              <a:gd name="connsiteX1271" fmla="*/ 18897918 w 27203888"/>
              <a:gd name="connsiteY1271" fmla="*/ 2619002 h 10748675"/>
              <a:gd name="connsiteX1272" fmla="*/ 18931000 w 27203888"/>
              <a:gd name="connsiteY1272" fmla="*/ 2564644 h 10748675"/>
              <a:gd name="connsiteX1273" fmla="*/ 18974292 w 27203888"/>
              <a:gd name="connsiteY1273" fmla="*/ 2551763 h 10748675"/>
              <a:gd name="connsiteX1274" fmla="*/ 19038005 w 27203888"/>
              <a:gd name="connsiteY1274" fmla="*/ 2533510 h 10748675"/>
              <a:gd name="connsiteX1275" fmla="*/ 19096816 w 27203888"/>
              <a:gd name="connsiteY1275" fmla="*/ 2507744 h 10748675"/>
              <a:gd name="connsiteX1276" fmla="*/ 19130306 w 27203888"/>
              <a:gd name="connsiteY1276" fmla="*/ 2494859 h 10748675"/>
              <a:gd name="connsiteX1277" fmla="*/ 19130306 w 27203888"/>
              <a:gd name="connsiteY1277" fmla="*/ 2430441 h 10748675"/>
              <a:gd name="connsiteX1278" fmla="*/ 18935901 w 27203888"/>
              <a:gd name="connsiteY1278" fmla="*/ 2545320 h 10748675"/>
              <a:gd name="connsiteX1279" fmla="*/ 18886891 w 27203888"/>
              <a:gd name="connsiteY1279" fmla="*/ 2596859 h 10748675"/>
              <a:gd name="connsiteX1280" fmla="*/ 18897918 w 27203888"/>
              <a:gd name="connsiteY1280" fmla="*/ 2619002 h 10748675"/>
              <a:gd name="connsiteX1281" fmla="*/ 20638275 w 27203888"/>
              <a:gd name="connsiteY1281" fmla="*/ 2221340 h 10748675"/>
              <a:gd name="connsiteX1282" fmla="*/ 20665127 w 27203888"/>
              <a:gd name="connsiteY1282" fmla="*/ 2199597 h 10748675"/>
              <a:gd name="connsiteX1283" fmla="*/ 20621835 w 27203888"/>
              <a:gd name="connsiteY1283" fmla="*/ 2136254 h 10748675"/>
              <a:gd name="connsiteX1284" fmla="*/ 20636538 w 27203888"/>
              <a:gd name="connsiteY1284" fmla="*/ 2104044 h 10748675"/>
              <a:gd name="connsiteX1285" fmla="*/ 20563024 w 27203888"/>
              <a:gd name="connsiteY1285" fmla="*/ 2167390 h 10748675"/>
              <a:gd name="connsiteX1286" fmla="*/ 20607133 w 27203888"/>
              <a:gd name="connsiteY1286" fmla="*/ 2218924 h 10748675"/>
              <a:gd name="connsiteX1287" fmla="*/ 20638275 w 27203888"/>
              <a:gd name="connsiteY1287" fmla="*/ 2221340 h 10748675"/>
              <a:gd name="connsiteX1288" fmla="*/ 10934307 w 27203888"/>
              <a:gd name="connsiteY1288" fmla="*/ 4456616 h 10748675"/>
              <a:gd name="connsiteX1289" fmla="*/ 11022009 w 27203888"/>
              <a:gd name="connsiteY1289" fmla="*/ 4372570 h 10748675"/>
              <a:gd name="connsiteX1290" fmla="*/ 10934307 w 27203888"/>
              <a:gd name="connsiteY1290" fmla="*/ 4456616 h 10748675"/>
              <a:gd name="connsiteX1291" fmla="*/ 20548322 w 27203888"/>
              <a:gd name="connsiteY1291" fmla="*/ 2244692 h 10748675"/>
              <a:gd name="connsiteX1292" fmla="*/ 20538520 w 27203888"/>
              <a:gd name="connsiteY1292" fmla="*/ 2186720 h 10748675"/>
              <a:gd name="connsiteX1293" fmla="*/ 20505030 w 27203888"/>
              <a:gd name="connsiteY1293" fmla="*/ 2244692 h 10748675"/>
              <a:gd name="connsiteX1294" fmla="*/ 20548322 w 27203888"/>
              <a:gd name="connsiteY1294" fmla="*/ 2244692 h 10748675"/>
              <a:gd name="connsiteX1295" fmla="*/ 20694534 w 27203888"/>
              <a:gd name="connsiteY1295" fmla="*/ 2212485 h 10748675"/>
              <a:gd name="connsiteX1296" fmla="*/ 20679830 w 27203888"/>
              <a:gd name="connsiteY1296" fmla="*/ 2180274 h 10748675"/>
              <a:gd name="connsiteX1297" fmla="*/ 20694534 w 27203888"/>
              <a:gd name="connsiteY1297" fmla="*/ 2212485 h 10748675"/>
              <a:gd name="connsiteX1298" fmla="*/ 20394962 w 27203888"/>
              <a:gd name="connsiteY1298" fmla="*/ 2284149 h 10748675"/>
              <a:gd name="connsiteX1299" fmla="*/ 20416812 w 27203888"/>
              <a:gd name="connsiteY1299" fmla="*/ 2276904 h 10748675"/>
              <a:gd name="connsiteX1300" fmla="*/ 20411911 w 27203888"/>
              <a:gd name="connsiteY1300" fmla="*/ 2238252 h 10748675"/>
              <a:gd name="connsiteX1301" fmla="*/ 20382504 w 27203888"/>
              <a:gd name="connsiteY1301" fmla="*/ 2231810 h 10748675"/>
              <a:gd name="connsiteX1302" fmla="*/ 20334312 w 27203888"/>
              <a:gd name="connsiteY1302" fmla="*/ 2149137 h 10748675"/>
              <a:gd name="connsiteX1303" fmla="*/ 20334311 w 27203888"/>
              <a:gd name="connsiteY1303" fmla="*/ 2244692 h 10748675"/>
              <a:gd name="connsiteX1304" fmla="*/ 20290204 w 27203888"/>
              <a:gd name="connsiteY1304" fmla="*/ 2244692 h 10748675"/>
              <a:gd name="connsiteX1305" fmla="*/ 20334312 w 27203888"/>
              <a:gd name="connsiteY1305" fmla="*/ 2276903 h 10748675"/>
              <a:gd name="connsiteX1306" fmla="*/ 20394962 w 27203888"/>
              <a:gd name="connsiteY1306" fmla="*/ 2284149 h 10748675"/>
              <a:gd name="connsiteX1307" fmla="*/ 20178298 w 27203888"/>
              <a:gd name="connsiteY1307" fmla="*/ 2334883 h 10748675"/>
              <a:gd name="connsiteX1308" fmla="*/ 20163595 w 27203888"/>
              <a:gd name="connsiteY1308" fmla="*/ 2276903 h 10748675"/>
              <a:gd name="connsiteX1309" fmla="*/ 20178298 w 27203888"/>
              <a:gd name="connsiteY1309" fmla="*/ 2334883 h 10748675"/>
              <a:gd name="connsiteX1310" fmla="*/ 24300201 w 27203888"/>
              <a:gd name="connsiteY1310" fmla="*/ 1390720 h 10748675"/>
              <a:gd name="connsiteX1311" fmla="*/ 24250732 w 27203888"/>
              <a:gd name="connsiteY1311" fmla="*/ 1331238 h 10748675"/>
              <a:gd name="connsiteX1312" fmla="*/ 24307568 w 27203888"/>
              <a:gd name="connsiteY1312" fmla="*/ 1382649 h 10748675"/>
              <a:gd name="connsiteX1313" fmla="*/ 24300201 w 27203888"/>
              <a:gd name="connsiteY1313" fmla="*/ 1390720 h 10748675"/>
              <a:gd name="connsiteX1314" fmla="*/ 24523752 w 27203888"/>
              <a:gd name="connsiteY1314" fmla="*/ 1353226 h 10748675"/>
              <a:gd name="connsiteX1315" fmla="*/ 24510102 w 27203888"/>
              <a:gd name="connsiteY1315" fmla="*/ 1321147 h 10748675"/>
              <a:gd name="connsiteX1316" fmla="*/ 24523752 w 27203888"/>
              <a:gd name="connsiteY1316" fmla="*/ 1353226 h 10748675"/>
              <a:gd name="connsiteX1317" fmla="*/ 20148891 w 27203888"/>
              <a:gd name="connsiteY1317" fmla="*/ 2366018 h 10748675"/>
              <a:gd name="connsiteX1318" fmla="*/ 20139091 w 27203888"/>
              <a:gd name="connsiteY1318" fmla="*/ 2315557 h 10748675"/>
              <a:gd name="connsiteX1319" fmla="*/ 20104784 w 27203888"/>
              <a:gd name="connsiteY1319" fmla="*/ 2366018 h 10748675"/>
              <a:gd name="connsiteX1320" fmla="*/ 20148891 w 27203888"/>
              <a:gd name="connsiteY1320" fmla="*/ 2366018 h 10748675"/>
              <a:gd name="connsiteX1321" fmla="*/ 20017383 w 27203888"/>
              <a:gd name="connsiteY1321" fmla="*/ 2398225 h 10748675"/>
              <a:gd name="connsiteX1322" fmla="*/ 20090081 w 27203888"/>
              <a:gd name="connsiteY1322" fmla="*/ 2346693 h 10748675"/>
              <a:gd name="connsiteX1323" fmla="*/ 20017383 w 27203888"/>
              <a:gd name="connsiteY1323" fmla="*/ 2398225 h 10748675"/>
              <a:gd name="connsiteX1324" fmla="*/ 24383179 w 27203888"/>
              <a:gd name="connsiteY1324" fmla="*/ 1397687 h 10748675"/>
              <a:gd name="connsiteX1325" fmla="*/ 24322781 w 27203888"/>
              <a:gd name="connsiteY1325" fmla="*/ 1354293 h 10748675"/>
              <a:gd name="connsiteX1326" fmla="*/ 24383179 w 27203888"/>
              <a:gd name="connsiteY1326" fmla="*/ 1397687 h 10748675"/>
              <a:gd name="connsiteX1327" fmla="*/ 10264263 w 27203888"/>
              <a:gd name="connsiteY1327" fmla="*/ 4648602 h 10748675"/>
              <a:gd name="connsiteX1328" fmla="*/ 10328499 w 27203888"/>
              <a:gd name="connsiteY1328" fmla="*/ 4579850 h 10748675"/>
              <a:gd name="connsiteX1329" fmla="*/ 10258365 w 27203888"/>
              <a:gd name="connsiteY1329" fmla="*/ 4622975 h 10748675"/>
              <a:gd name="connsiteX1330" fmla="*/ 10264263 w 27203888"/>
              <a:gd name="connsiteY1330" fmla="*/ 4648602 h 10748675"/>
              <a:gd name="connsiteX1331" fmla="*/ 9722984 w 27203888"/>
              <a:gd name="connsiteY1331" fmla="*/ 4773763 h 10748675"/>
              <a:gd name="connsiteX1332" fmla="*/ 9696507 w 27203888"/>
              <a:gd name="connsiteY1332" fmla="*/ 4758004 h 10748675"/>
              <a:gd name="connsiteX1333" fmla="*/ 9711044 w 27203888"/>
              <a:gd name="connsiteY1333" fmla="*/ 4721880 h 10748675"/>
              <a:gd name="connsiteX1334" fmla="*/ 9722984 w 27203888"/>
              <a:gd name="connsiteY1334" fmla="*/ 4773763 h 10748675"/>
              <a:gd name="connsiteX1335" fmla="*/ 19242213 w 27203888"/>
              <a:gd name="connsiteY1335" fmla="*/ 2583973 h 10748675"/>
              <a:gd name="connsiteX1336" fmla="*/ 19232410 w 27203888"/>
              <a:gd name="connsiteY1336" fmla="*/ 2551763 h 10748675"/>
              <a:gd name="connsiteX1337" fmla="*/ 19242213 w 27203888"/>
              <a:gd name="connsiteY1337" fmla="*/ 2583973 h 10748675"/>
              <a:gd name="connsiteX1338" fmla="*/ 19260999 w 27203888"/>
              <a:gd name="connsiteY1338" fmla="*/ 2583973 h 10748675"/>
              <a:gd name="connsiteX1339" fmla="*/ 19314911 w 27203888"/>
              <a:gd name="connsiteY1339" fmla="*/ 2520627 h 10748675"/>
              <a:gd name="connsiteX1340" fmla="*/ 19261000 w 27203888"/>
              <a:gd name="connsiteY1340" fmla="*/ 2520627 h 10748675"/>
              <a:gd name="connsiteX1341" fmla="*/ 19260999 w 27203888"/>
              <a:gd name="connsiteY1341" fmla="*/ 2583973 h 10748675"/>
              <a:gd name="connsiteX1342" fmla="*/ 23819544 w 27203888"/>
              <a:gd name="connsiteY1342" fmla="*/ 1540832 h 10748675"/>
              <a:gd name="connsiteX1343" fmla="*/ 23793226 w 27203888"/>
              <a:gd name="connsiteY1343" fmla="*/ 1537469 h 10748675"/>
              <a:gd name="connsiteX1344" fmla="*/ 23809037 w 27203888"/>
              <a:gd name="connsiteY1344" fmla="*/ 1502897 h 10748675"/>
              <a:gd name="connsiteX1345" fmla="*/ 23835655 w 27203888"/>
              <a:gd name="connsiteY1345" fmla="*/ 1506260 h 10748675"/>
              <a:gd name="connsiteX1346" fmla="*/ 23819544 w 27203888"/>
              <a:gd name="connsiteY1346" fmla="*/ 1540832 h 10748675"/>
              <a:gd name="connsiteX1347" fmla="*/ 9657473 w 27203888"/>
              <a:gd name="connsiteY1347" fmla="*/ 4816609 h 10748675"/>
              <a:gd name="connsiteX1348" fmla="*/ 9637322 w 27203888"/>
              <a:gd name="connsiteY1348" fmla="*/ 4794375 h 10748675"/>
              <a:gd name="connsiteX1349" fmla="*/ 9657473 w 27203888"/>
              <a:gd name="connsiteY1349" fmla="*/ 4816609 h 10748675"/>
              <a:gd name="connsiteX1350" fmla="*/ 10859623 w 27203888"/>
              <a:gd name="connsiteY1350" fmla="*/ 4541109 h 10748675"/>
              <a:gd name="connsiteX1351" fmla="*/ 10867176 w 27203888"/>
              <a:gd name="connsiteY1351" fmla="*/ 4538683 h 10748675"/>
              <a:gd name="connsiteX1352" fmla="*/ 10869217 w 27203888"/>
              <a:gd name="connsiteY1352" fmla="*/ 4525565 h 10748675"/>
              <a:gd name="connsiteX1353" fmla="*/ 10906684 w 27203888"/>
              <a:gd name="connsiteY1353" fmla="*/ 4500751 h 10748675"/>
              <a:gd name="connsiteX1354" fmla="*/ 10895661 w 27203888"/>
              <a:gd name="connsiteY1354" fmla="*/ 4476304 h 10748675"/>
              <a:gd name="connsiteX1355" fmla="*/ 10869626 w 27203888"/>
              <a:gd name="connsiteY1355" fmla="*/ 4503883 h 10748675"/>
              <a:gd name="connsiteX1356" fmla="*/ 10834925 w 27203888"/>
              <a:gd name="connsiteY1356" fmla="*/ 4517266 h 10748675"/>
              <a:gd name="connsiteX1357" fmla="*/ 10859623 w 27203888"/>
              <a:gd name="connsiteY1357" fmla="*/ 4541109 h 10748675"/>
              <a:gd name="connsiteX1358" fmla="*/ 8906301 w 27203888"/>
              <a:gd name="connsiteY1358" fmla="*/ 5013291 h 10748675"/>
              <a:gd name="connsiteX1359" fmla="*/ 8922128 w 27203888"/>
              <a:gd name="connsiteY1359" fmla="*/ 4982776 h 10748675"/>
              <a:gd name="connsiteX1360" fmla="*/ 8906301 w 27203888"/>
              <a:gd name="connsiteY1360" fmla="*/ 5013291 h 10748675"/>
              <a:gd name="connsiteX1361" fmla="*/ 9617465 w 27203888"/>
              <a:gd name="connsiteY1361" fmla="*/ 4849620 h 10748675"/>
              <a:gd name="connsiteX1362" fmla="*/ 9597314 w 27203888"/>
              <a:gd name="connsiteY1362" fmla="*/ 4827385 h 10748675"/>
              <a:gd name="connsiteX1363" fmla="*/ 9617465 w 27203888"/>
              <a:gd name="connsiteY1363" fmla="*/ 4849620 h 10748675"/>
              <a:gd name="connsiteX1364" fmla="*/ 21886800 w 27203888"/>
              <a:gd name="connsiteY1364" fmla="*/ 2035115 h 10748675"/>
              <a:gd name="connsiteX1365" fmla="*/ 21858762 w 27203888"/>
              <a:gd name="connsiteY1365" fmla="*/ 2035115 h 10748675"/>
              <a:gd name="connsiteX1366" fmla="*/ 21858762 w 27203888"/>
              <a:gd name="connsiteY1366" fmla="*/ 1969905 h 10748675"/>
              <a:gd name="connsiteX1367" fmla="*/ 21886800 w 27203888"/>
              <a:gd name="connsiteY1367" fmla="*/ 1969906 h 10748675"/>
              <a:gd name="connsiteX1368" fmla="*/ 21886800 w 27203888"/>
              <a:gd name="connsiteY1368" fmla="*/ 2035115 h 10748675"/>
              <a:gd name="connsiteX1369" fmla="*/ 24886648 w 27203888"/>
              <a:gd name="connsiteY1369" fmla="*/ 1348788 h 10748675"/>
              <a:gd name="connsiteX1370" fmla="*/ 24870336 w 27203888"/>
              <a:gd name="connsiteY1370" fmla="*/ 1321143 h 10748675"/>
              <a:gd name="connsiteX1371" fmla="*/ 24894712 w 27203888"/>
              <a:gd name="connsiteY1371" fmla="*/ 1339573 h 10748675"/>
              <a:gd name="connsiteX1372" fmla="*/ 24886648 w 27203888"/>
              <a:gd name="connsiteY1372" fmla="*/ 1348788 h 10748675"/>
              <a:gd name="connsiteX1373" fmla="*/ 10171958 w 27203888"/>
              <a:gd name="connsiteY1373" fmla="*/ 4740004 h 10748675"/>
              <a:gd name="connsiteX1374" fmla="*/ 10249659 w 27203888"/>
              <a:gd name="connsiteY1374" fmla="*/ 4678947 h 10748675"/>
              <a:gd name="connsiteX1375" fmla="*/ 10193276 w 27203888"/>
              <a:gd name="connsiteY1375" fmla="*/ 4691923 h 10748675"/>
              <a:gd name="connsiteX1376" fmla="*/ 10168419 w 27203888"/>
              <a:gd name="connsiteY1376" fmla="*/ 4724628 h 10748675"/>
              <a:gd name="connsiteX1377" fmla="*/ 10171958 w 27203888"/>
              <a:gd name="connsiteY1377" fmla="*/ 4740004 h 10748675"/>
              <a:gd name="connsiteX1378" fmla="*/ 19329613 w 27203888"/>
              <a:gd name="connsiteY1378" fmla="*/ 2641950 h 10748675"/>
              <a:gd name="connsiteX1379" fmla="*/ 19363920 w 27203888"/>
              <a:gd name="connsiteY1379" fmla="*/ 2609741 h 10748675"/>
              <a:gd name="connsiteX1380" fmla="*/ 19403127 w 27203888"/>
              <a:gd name="connsiteY1380" fmla="*/ 2609741 h 10748675"/>
              <a:gd name="connsiteX1381" fmla="*/ 19391411 w 27203888"/>
              <a:gd name="connsiteY1381" fmla="*/ 2585280 h 10748675"/>
              <a:gd name="connsiteX1382" fmla="*/ 19314910 w 27203888"/>
              <a:gd name="connsiteY1382" fmla="*/ 2609741 h 10748675"/>
              <a:gd name="connsiteX1383" fmla="*/ 19232410 w 27203888"/>
              <a:gd name="connsiteY1383" fmla="*/ 2654834 h 10748675"/>
              <a:gd name="connsiteX1384" fmla="*/ 19329613 w 27203888"/>
              <a:gd name="connsiteY1384" fmla="*/ 2641950 h 10748675"/>
              <a:gd name="connsiteX1385" fmla="*/ 19622037 w 27203888"/>
              <a:gd name="connsiteY1385" fmla="*/ 2583973 h 10748675"/>
              <a:gd name="connsiteX1386" fmla="*/ 19729042 w 27203888"/>
              <a:gd name="connsiteY1386" fmla="*/ 2539952 h 10748675"/>
              <a:gd name="connsiteX1387" fmla="*/ 19938967 w 27203888"/>
              <a:gd name="connsiteY1387" fmla="*/ 2430440 h 10748675"/>
              <a:gd name="connsiteX1388" fmla="*/ 19922784 w 27203888"/>
              <a:gd name="connsiteY1388" fmla="*/ 2420679 h 10748675"/>
              <a:gd name="connsiteX1389" fmla="*/ 19866270 w 27203888"/>
              <a:gd name="connsiteY1389" fmla="*/ 2443323 h 10748675"/>
              <a:gd name="connsiteX1390" fmla="*/ 19792754 w 27203888"/>
              <a:gd name="connsiteY1390" fmla="*/ 2481977 h 10748675"/>
              <a:gd name="connsiteX1391" fmla="*/ 19710256 w 27203888"/>
              <a:gd name="connsiteY1391" fmla="*/ 2520627 h 10748675"/>
              <a:gd name="connsiteX1392" fmla="*/ 19651443 w 27203888"/>
              <a:gd name="connsiteY1392" fmla="*/ 2551763 h 10748675"/>
              <a:gd name="connsiteX1393" fmla="*/ 19500331 w 27203888"/>
              <a:gd name="connsiteY1393" fmla="*/ 2596859 h 10748675"/>
              <a:gd name="connsiteX1394" fmla="*/ 19622037 w 27203888"/>
              <a:gd name="connsiteY1394" fmla="*/ 2583973 h 10748675"/>
              <a:gd name="connsiteX1395" fmla="*/ 9550575 w 27203888"/>
              <a:gd name="connsiteY1395" fmla="*/ 4901908 h 10748675"/>
              <a:gd name="connsiteX1396" fmla="*/ 9541615 w 27203888"/>
              <a:gd name="connsiteY1396" fmla="*/ 4895639 h 10748675"/>
              <a:gd name="connsiteX1397" fmla="*/ 9542935 w 27203888"/>
              <a:gd name="connsiteY1397" fmla="*/ 4879601 h 10748675"/>
              <a:gd name="connsiteX1398" fmla="*/ 9555893 w 27203888"/>
              <a:gd name="connsiteY1398" fmla="*/ 4892353 h 10748675"/>
              <a:gd name="connsiteX1399" fmla="*/ 9550575 w 27203888"/>
              <a:gd name="connsiteY1399" fmla="*/ 4901908 h 10748675"/>
              <a:gd name="connsiteX1400" fmla="*/ 21767944 w 27203888"/>
              <a:gd name="connsiteY1400" fmla="*/ 2091960 h 10748675"/>
              <a:gd name="connsiteX1401" fmla="*/ 21754292 w 27203888"/>
              <a:gd name="connsiteY1401" fmla="*/ 2059881 h 10748675"/>
              <a:gd name="connsiteX1402" fmla="*/ 21767944 w 27203888"/>
              <a:gd name="connsiteY1402" fmla="*/ 2091960 h 10748675"/>
              <a:gd name="connsiteX1403" fmla="*/ 10715795 w 27203888"/>
              <a:gd name="connsiteY1403" fmla="*/ 4642108 h 10748675"/>
              <a:gd name="connsiteX1404" fmla="*/ 10759834 w 27203888"/>
              <a:gd name="connsiteY1404" fmla="*/ 4609204 h 10748675"/>
              <a:gd name="connsiteX1405" fmla="*/ 10810069 w 27203888"/>
              <a:gd name="connsiteY1405" fmla="*/ 4549971 h 10748675"/>
              <a:gd name="connsiteX1406" fmla="*/ 10761618 w 27203888"/>
              <a:gd name="connsiteY1406" fmla="*/ 4593503 h 10748675"/>
              <a:gd name="connsiteX1407" fmla="*/ 10725133 w 27203888"/>
              <a:gd name="connsiteY1407" fmla="*/ 4622587 h 10748675"/>
              <a:gd name="connsiteX1408" fmla="*/ 10704630 w 27203888"/>
              <a:gd name="connsiteY1408" fmla="*/ 4627306 h 10748675"/>
              <a:gd name="connsiteX1409" fmla="*/ 10715795 w 27203888"/>
              <a:gd name="connsiteY1409" fmla="*/ 4642108 h 10748675"/>
              <a:gd name="connsiteX1410" fmla="*/ 9530096 w 27203888"/>
              <a:gd name="connsiteY1410" fmla="*/ 4916260 h 10748675"/>
              <a:gd name="connsiteX1411" fmla="*/ 9515557 w 27203888"/>
              <a:gd name="connsiteY1411" fmla="*/ 4902881 h 10748675"/>
              <a:gd name="connsiteX1412" fmla="*/ 9547110 w 27203888"/>
              <a:gd name="connsiteY1412" fmla="*/ 4905913 h 10748675"/>
              <a:gd name="connsiteX1413" fmla="*/ 9530096 w 27203888"/>
              <a:gd name="connsiteY1413" fmla="*/ 4916260 h 10748675"/>
              <a:gd name="connsiteX1414" fmla="*/ 22035116 w 27203888"/>
              <a:gd name="connsiteY1414" fmla="*/ 2038970 h 10748675"/>
              <a:gd name="connsiteX1415" fmla="*/ 21999253 w 27203888"/>
              <a:gd name="connsiteY1415" fmla="*/ 2033413 h 10748675"/>
              <a:gd name="connsiteX1416" fmla="*/ 22023792 w 27203888"/>
              <a:gd name="connsiteY1416" fmla="*/ 1993720 h 10748675"/>
              <a:gd name="connsiteX1417" fmla="*/ 22059654 w 27203888"/>
              <a:gd name="connsiteY1417" fmla="*/ 2001659 h 10748675"/>
              <a:gd name="connsiteX1418" fmla="*/ 22035116 w 27203888"/>
              <a:gd name="connsiteY1418" fmla="*/ 2038970 h 10748675"/>
              <a:gd name="connsiteX1419" fmla="*/ 21007775 w 27203888"/>
              <a:gd name="connsiteY1419" fmla="*/ 2276640 h 10748675"/>
              <a:gd name="connsiteX1420" fmla="*/ 20997797 w 27203888"/>
              <a:gd name="connsiteY1420" fmla="*/ 2244563 h 10748675"/>
              <a:gd name="connsiteX1421" fmla="*/ 21007775 w 27203888"/>
              <a:gd name="connsiteY1421" fmla="*/ 2276640 h 10748675"/>
              <a:gd name="connsiteX1422" fmla="*/ 22084952 w 27203888"/>
              <a:gd name="connsiteY1422" fmla="*/ 2030396 h 10748675"/>
              <a:gd name="connsiteX1423" fmla="*/ 22071301 w 27203888"/>
              <a:gd name="connsiteY1423" fmla="*/ 1998320 h 10748675"/>
              <a:gd name="connsiteX1424" fmla="*/ 22084952 w 27203888"/>
              <a:gd name="connsiteY1424" fmla="*/ 2030396 h 10748675"/>
              <a:gd name="connsiteX1425" fmla="*/ 21051074 w 27203888"/>
              <a:gd name="connsiteY1425" fmla="*/ 2276640 h 10748675"/>
              <a:gd name="connsiteX1426" fmla="*/ 21037423 w 27203888"/>
              <a:gd name="connsiteY1426" fmla="*/ 2244563 h 10748675"/>
              <a:gd name="connsiteX1427" fmla="*/ 21051074 w 27203888"/>
              <a:gd name="connsiteY1427" fmla="*/ 2276640 h 10748675"/>
              <a:gd name="connsiteX1428" fmla="*/ 23940679 w 27203888"/>
              <a:gd name="connsiteY1428" fmla="*/ 1617886 h 10748675"/>
              <a:gd name="connsiteX1429" fmla="*/ 23928553 w 27203888"/>
              <a:gd name="connsiteY1429" fmla="*/ 1614960 h 10748675"/>
              <a:gd name="connsiteX1430" fmla="*/ 23850867 w 27203888"/>
              <a:gd name="connsiteY1430" fmla="*/ 1550387 h 10748675"/>
              <a:gd name="connsiteX1431" fmla="*/ 23879391 w 27203888"/>
              <a:gd name="connsiteY1431" fmla="*/ 1519714 h 10748675"/>
              <a:gd name="connsiteX1432" fmla="*/ 23904276 w 27203888"/>
              <a:gd name="connsiteY1432" fmla="*/ 1550387 h 10748675"/>
              <a:gd name="connsiteX1433" fmla="*/ 23961734 w 27203888"/>
              <a:gd name="connsiteY1433" fmla="*/ 1569758 h 10748675"/>
              <a:gd name="connsiteX1434" fmla="*/ 23940679 w 27203888"/>
              <a:gd name="connsiteY1434" fmla="*/ 1617886 h 10748675"/>
              <a:gd name="connsiteX1435" fmla="*/ 20954571 w 27203888"/>
              <a:gd name="connsiteY1435" fmla="*/ 2309776 h 10748675"/>
              <a:gd name="connsiteX1436" fmla="*/ 20954571 w 27203888"/>
              <a:gd name="connsiteY1436" fmla="*/ 2244564 h 10748675"/>
              <a:gd name="connsiteX1437" fmla="*/ 20978948 w 27203888"/>
              <a:gd name="connsiteY1437" fmla="*/ 2257607 h 10748675"/>
              <a:gd name="connsiteX1438" fmla="*/ 20954571 w 27203888"/>
              <a:gd name="connsiteY1438" fmla="*/ 2309776 h 10748675"/>
              <a:gd name="connsiteX1439" fmla="*/ 21930008 w 27203888"/>
              <a:gd name="connsiteY1439" fmla="*/ 2090593 h 10748675"/>
              <a:gd name="connsiteX1440" fmla="*/ 21901991 w 27203888"/>
              <a:gd name="connsiteY1440" fmla="*/ 2059878 h 10748675"/>
              <a:gd name="connsiteX1441" fmla="*/ 21930008 w 27203888"/>
              <a:gd name="connsiteY1441" fmla="*/ 2090593 h 10748675"/>
              <a:gd name="connsiteX1442" fmla="*/ 8765094 w 27203888"/>
              <a:gd name="connsiteY1442" fmla="*/ 5123953 h 10748675"/>
              <a:gd name="connsiteX1443" fmla="*/ 8784993 w 27203888"/>
              <a:gd name="connsiteY1443" fmla="*/ 5093642 h 10748675"/>
              <a:gd name="connsiteX1444" fmla="*/ 8765094 w 27203888"/>
              <a:gd name="connsiteY1444" fmla="*/ 5123953 h 10748675"/>
              <a:gd name="connsiteX1445" fmla="*/ 23318188 w 27203888"/>
              <a:gd name="connsiteY1445" fmla="*/ 1783018 h 10748675"/>
              <a:gd name="connsiteX1446" fmla="*/ 23303486 w 27203888"/>
              <a:gd name="connsiteY1446" fmla="*/ 1757249 h 10748675"/>
              <a:gd name="connsiteX1447" fmla="*/ 23318188 w 27203888"/>
              <a:gd name="connsiteY1447" fmla="*/ 1783018 h 10748675"/>
              <a:gd name="connsiteX1448" fmla="*/ 21627411 w 27203888"/>
              <a:gd name="connsiteY1448" fmla="*/ 2181895 h 10748675"/>
              <a:gd name="connsiteX1449" fmla="*/ 21613801 w 27203888"/>
              <a:gd name="connsiteY1449" fmla="*/ 2149854 h 10748675"/>
              <a:gd name="connsiteX1450" fmla="*/ 21627411 w 27203888"/>
              <a:gd name="connsiteY1450" fmla="*/ 2181895 h 10748675"/>
              <a:gd name="connsiteX1451" fmla="*/ 24984784 w 27203888"/>
              <a:gd name="connsiteY1451" fmla="*/ 1410067 h 10748675"/>
              <a:gd name="connsiteX1452" fmla="*/ 24895551 w 27203888"/>
              <a:gd name="connsiteY1452" fmla="*/ 1365870 h 10748675"/>
              <a:gd name="connsiteX1453" fmla="*/ 24916466 w 27203888"/>
              <a:gd name="connsiteY1453" fmla="*/ 1346188 h 10748675"/>
              <a:gd name="connsiteX1454" fmla="*/ 24984785 w 27203888"/>
              <a:gd name="connsiteY1454" fmla="*/ 1384811 h 10748675"/>
              <a:gd name="connsiteX1455" fmla="*/ 24984784 w 27203888"/>
              <a:gd name="connsiteY1455" fmla="*/ 1410067 h 10748675"/>
              <a:gd name="connsiteX1456" fmla="*/ 24375694 w 27203888"/>
              <a:gd name="connsiteY1456" fmla="*/ 1552112 h 10748675"/>
              <a:gd name="connsiteX1457" fmla="*/ 24341371 w 27203888"/>
              <a:gd name="connsiteY1457" fmla="*/ 1539221 h 10748675"/>
              <a:gd name="connsiteX1458" fmla="*/ 24272728 w 27203888"/>
              <a:gd name="connsiteY1458" fmla="*/ 1514516 h 10748675"/>
              <a:gd name="connsiteX1459" fmla="*/ 24141162 w 27203888"/>
              <a:gd name="connsiteY1459" fmla="*/ 1462955 h 10748675"/>
              <a:gd name="connsiteX1460" fmla="*/ 23878030 w 27203888"/>
              <a:gd name="connsiteY1460" fmla="*/ 1366278 h 10748675"/>
              <a:gd name="connsiteX1461" fmla="*/ 23605092 w 27203888"/>
              <a:gd name="connsiteY1461" fmla="*/ 1277121 h 10748675"/>
              <a:gd name="connsiteX1462" fmla="*/ 23468623 w 27203888"/>
              <a:gd name="connsiteY1462" fmla="*/ 1238452 h 10748675"/>
              <a:gd name="connsiteX1463" fmla="*/ 23424495 w 27203888"/>
              <a:gd name="connsiteY1463" fmla="*/ 1199780 h 10748675"/>
              <a:gd name="connsiteX1464" fmla="*/ 23380367 w 27203888"/>
              <a:gd name="connsiteY1464" fmla="*/ 1180445 h 10748675"/>
              <a:gd name="connsiteX1465" fmla="*/ 23395077 w 27203888"/>
              <a:gd name="connsiteY1465" fmla="*/ 1148220 h 10748675"/>
              <a:gd name="connsiteX1466" fmla="*/ 23229188 w 27203888"/>
              <a:gd name="connsiteY1466" fmla="*/ 1135329 h 10748675"/>
              <a:gd name="connsiteX1467" fmla="*/ 23234093 w 27203888"/>
              <a:gd name="connsiteY1467" fmla="*/ 1091288 h 10748675"/>
              <a:gd name="connsiteX1468" fmla="*/ 23122140 w 27203888"/>
              <a:gd name="connsiteY1468" fmla="*/ 1091288 h 10748675"/>
              <a:gd name="connsiteX1469" fmla="*/ 23136848 w 27203888"/>
              <a:gd name="connsiteY1469" fmla="*/ 1123514 h 10748675"/>
              <a:gd name="connsiteX1470" fmla="*/ 23063302 w 27203888"/>
              <a:gd name="connsiteY1470" fmla="*/ 1135329 h 10748675"/>
              <a:gd name="connsiteX1471" fmla="*/ 23063303 w 27203888"/>
              <a:gd name="connsiteY1471" fmla="*/ 1078399 h 10748675"/>
              <a:gd name="connsiteX1472" fmla="*/ 23092721 w 27203888"/>
              <a:gd name="connsiteY1472" fmla="*/ 1104178 h 10748675"/>
              <a:gd name="connsiteX1473" fmla="*/ 23107430 w 27203888"/>
              <a:gd name="connsiteY1473" fmla="*/ 1046173 h 10748675"/>
              <a:gd name="connsiteX1474" fmla="*/ 23019991 w 27203888"/>
              <a:gd name="connsiteY1474" fmla="*/ 1046173 h 10748675"/>
              <a:gd name="connsiteX1475" fmla="*/ 23048592 w 27203888"/>
              <a:gd name="connsiteY1475" fmla="*/ 1078398 h 10748675"/>
              <a:gd name="connsiteX1476" fmla="*/ 23019991 w 27203888"/>
              <a:gd name="connsiteY1476" fmla="*/ 1110623 h 10748675"/>
              <a:gd name="connsiteX1477" fmla="*/ 22995476 w 27203888"/>
              <a:gd name="connsiteY1477" fmla="*/ 1046173 h 10748675"/>
              <a:gd name="connsiteX1478" fmla="*/ 22473299 w 27203888"/>
              <a:gd name="connsiteY1478" fmla="*/ 930160 h 10748675"/>
              <a:gd name="connsiteX1479" fmla="*/ 22433307 w 27203888"/>
              <a:gd name="connsiteY1479" fmla="*/ 909313 h 10748675"/>
              <a:gd name="connsiteX1480" fmla="*/ 22429642 w 27203888"/>
              <a:gd name="connsiteY1480" fmla="*/ 908298 h 10748675"/>
              <a:gd name="connsiteX1481" fmla="*/ 22437878 w 27203888"/>
              <a:gd name="connsiteY1481" fmla="*/ 923211 h 10748675"/>
              <a:gd name="connsiteX1482" fmla="*/ 22426855 w 27203888"/>
              <a:gd name="connsiteY1482" fmla="*/ 925836 h 10748675"/>
              <a:gd name="connsiteX1483" fmla="*/ 22427404 w 27203888"/>
              <a:gd name="connsiteY1483" fmla="*/ 907679 h 10748675"/>
              <a:gd name="connsiteX1484" fmla="*/ 22419365 w 27203888"/>
              <a:gd name="connsiteY1484" fmla="*/ 905453 h 10748675"/>
              <a:gd name="connsiteX1485" fmla="*/ 22351538 w 27203888"/>
              <a:gd name="connsiteY1485" fmla="*/ 899008 h 10748675"/>
              <a:gd name="connsiteX1486" fmla="*/ 22224875 w 27203888"/>
              <a:gd name="connsiteY1486" fmla="*/ 886118 h 10748675"/>
              <a:gd name="connsiteX1487" fmla="*/ 21956024 w 27203888"/>
              <a:gd name="connsiteY1487" fmla="*/ 860338 h 10748675"/>
              <a:gd name="connsiteX1488" fmla="*/ 21990346 w 27203888"/>
              <a:gd name="connsiteY1488" fmla="*/ 782997 h 10748675"/>
              <a:gd name="connsiteX1489" fmla="*/ 22014862 w 27203888"/>
              <a:gd name="connsiteY1489" fmla="*/ 737881 h 10748675"/>
              <a:gd name="connsiteX1490" fmla="*/ 21970732 w 27203888"/>
              <a:gd name="connsiteY1490" fmla="*/ 737881 h 10748675"/>
              <a:gd name="connsiteX1491" fmla="*/ 22034472 w 27203888"/>
              <a:gd name="connsiteY1491" fmla="*/ 661614 h 10748675"/>
              <a:gd name="connsiteX1492" fmla="*/ 22049183 w 27203888"/>
              <a:gd name="connsiteY1492" fmla="*/ 655169 h 10748675"/>
              <a:gd name="connsiteX1493" fmla="*/ 22063891 w 27203888"/>
              <a:gd name="connsiteY1493" fmla="*/ 668059 h 10748675"/>
              <a:gd name="connsiteX1494" fmla="*/ 22034473 w 27203888"/>
              <a:gd name="connsiteY1494" fmla="*/ 680949 h 10748675"/>
              <a:gd name="connsiteX1495" fmla="*/ 22063892 w 27203888"/>
              <a:gd name="connsiteY1495" fmla="*/ 713175 h 10748675"/>
              <a:gd name="connsiteX1496" fmla="*/ 22102300 w 27203888"/>
              <a:gd name="connsiteY1496" fmla="*/ 724991 h 10748675"/>
              <a:gd name="connsiteX1497" fmla="*/ 22078601 w 27203888"/>
              <a:gd name="connsiteY1497" fmla="*/ 737881 h 10748675"/>
              <a:gd name="connsiteX1498" fmla="*/ 22044279 w 27203888"/>
              <a:gd name="connsiteY1498" fmla="*/ 737881 h 10748675"/>
              <a:gd name="connsiteX1499" fmla="*/ 22034472 w 27203888"/>
              <a:gd name="connsiteY1499" fmla="*/ 808777 h 10748675"/>
              <a:gd name="connsiteX1500" fmla="*/ 22087589 w 27203888"/>
              <a:gd name="connsiteY1500" fmla="*/ 834557 h 10748675"/>
              <a:gd name="connsiteX1501" fmla="*/ 22092494 w 27203888"/>
              <a:gd name="connsiteY1501" fmla="*/ 770106 h 10748675"/>
              <a:gd name="connsiteX1502" fmla="*/ 22117009 w 27203888"/>
              <a:gd name="connsiteY1502" fmla="*/ 770106 h 10748675"/>
              <a:gd name="connsiteX1503" fmla="*/ 22117009 w 27203888"/>
              <a:gd name="connsiteY1503" fmla="*/ 828112 h 10748675"/>
              <a:gd name="connsiteX1504" fmla="*/ 22146427 w 27203888"/>
              <a:gd name="connsiteY1504" fmla="*/ 834557 h 10748675"/>
              <a:gd name="connsiteX1505" fmla="*/ 22190555 w 27203888"/>
              <a:gd name="connsiteY1505" fmla="*/ 750771 h 10748675"/>
              <a:gd name="connsiteX1506" fmla="*/ 22228962 w 27203888"/>
              <a:gd name="connsiteY1506" fmla="*/ 782997 h 10748675"/>
              <a:gd name="connsiteX1507" fmla="*/ 22215069 w 27203888"/>
              <a:gd name="connsiteY1507" fmla="*/ 815222 h 10748675"/>
              <a:gd name="connsiteX1508" fmla="*/ 22258380 w 27203888"/>
              <a:gd name="connsiteY1508" fmla="*/ 834557 h 10748675"/>
              <a:gd name="connsiteX1509" fmla="*/ 22277993 w 27203888"/>
              <a:gd name="connsiteY1509" fmla="*/ 763661 h 10748675"/>
              <a:gd name="connsiteX1510" fmla="*/ 22327023 w 27203888"/>
              <a:gd name="connsiteY1510" fmla="*/ 757216 h 10748675"/>
              <a:gd name="connsiteX1511" fmla="*/ 22385043 w 27203888"/>
              <a:gd name="connsiteY1511" fmla="*/ 763661 h 10748675"/>
              <a:gd name="connsiteX1512" fmla="*/ 22361346 w 27203888"/>
              <a:gd name="connsiteY1512" fmla="*/ 776551 h 10748675"/>
              <a:gd name="connsiteX1513" fmla="*/ 22346636 w 27203888"/>
              <a:gd name="connsiteY1513" fmla="*/ 841002 h 10748675"/>
              <a:gd name="connsiteX1514" fmla="*/ 22488007 w 27203888"/>
              <a:gd name="connsiteY1514" fmla="*/ 860337 h 10748675"/>
              <a:gd name="connsiteX1515" fmla="*/ 22497814 w 27203888"/>
              <a:gd name="connsiteY1515" fmla="*/ 802332 h 10748675"/>
              <a:gd name="connsiteX1516" fmla="*/ 22546845 w 27203888"/>
              <a:gd name="connsiteY1516" fmla="*/ 815222 h 10748675"/>
              <a:gd name="connsiteX1517" fmla="*/ 22537039 w 27203888"/>
              <a:gd name="connsiteY1517" fmla="*/ 860338 h 10748675"/>
              <a:gd name="connsiteX1518" fmla="*/ 22595058 w 27203888"/>
              <a:gd name="connsiteY1518" fmla="*/ 892563 h 10748675"/>
              <a:gd name="connsiteX1519" fmla="*/ 22624017 w 27203888"/>
              <a:gd name="connsiteY1519" fmla="*/ 867185 h 10748675"/>
              <a:gd name="connsiteX1520" fmla="*/ 22627872 w 27203888"/>
              <a:gd name="connsiteY1520" fmla="*/ 871873 h 10748675"/>
              <a:gd name="connsiteX1521" fmla="*/ 22622462 w 27203888"/>
              <a:gd name="connsiteY1521" fmla="*/ 860433 h 10748675"/>
              <a:gd name="connsiteX1522" fmla="*/ 22636113 w 27203888"/>
              <a:gd name="connsiteY1522" fmla="*/ 860432 h 10748675"/>
              <a:gd name="connsiteX1523" fmla="*/ 22632171 w 27203888"/>
              <a:gd name="connsiteY1523" fmla="*/ 877104 h 10748675"/>
              <a:gd name="connsiteX1524" fmla="*/ 22634283 w 27203888"/>
              <a:gd name="connsiteY1524" fmla="*/ 879673 h 10748675"/>
              <a:gd name="connsiteX1525" fmla="*/ 22634283 w 27203888"/>
              <a:gd name="connsiteY1525" fmla="*/ 847447 h 10748675"/>
              <a:gd name="connsiteX1526" fmla="*/ 22673508 w 27203888"/>
              <a:gd name="connsiteY1526" fmla="*/ 847448 h 10748675"/>
              <a:gd name="connsiteX1527" fmla="*/ 22697206 w 27203888"/>
              <a:gd name="connsiteY1527" fmla="*/ 886118 h 10748675"/>
              <a:gd name="connsiteX1528" fmla="*/ 22814879 w 27203888"/>
              <a:gd name="connsiteY1528" fmla="*/ 899008 h 10748675"/>
              <a:gd name="connsiteX1529" fmla="*/ 22814880 w 27203888"/>
              <a:gd name="connsiteY1529" fmla="*/ 841002 h 10748675"/>
              <a:gd name="connsiteX1530" fmla="*/ 22853287 w 27203888"/>
              <a:gd name="connsiteY1530" fmla="*/ 853892 h 10748675"/>
              <a:gd name="connsiteX1531" fmla="*/ 22859007 w 27203888"/>
              <a:gd name="connsiteY1531" fmla="*/ 936605 h 10748675"/>
              <a:gd name="connsiteX1532" fmla="*/ 22966058 w 27203888"/>
              <a:gd name="connsiteY1532" fmla="*/ 968830 h 10748675"/>
              <a:gd name="connsiteX1533" fmla="*/ 23043690 w 27203888"/>
              <a:gd name="connsiteY1533" fmla="*/ 981720 h 10748675"/>
              <a:gd name="connsiteX1534" fmla="*/ 23087818 w 27203888"/>
              <a:gd name="connsiteY1534" fmla="*/ 1013945 h 10748675"/>
              <a:gd name="connsiteX1535" fmla="*/ 23185061 w 27203888"/>
              <a:gd name="connsiteY1535" fmla="*/ 988165 h 10748675"/>
              <a:gd name="connsiteX1536" fmla="*/ 23214481 w 27203888"/>
              <a:gd name="connsiteY1536" fmla="*/ 1039726 h 10748675"/>
              <a:gd name="connsiteX1537" fmla="*/ 23273319 w 27203888"/>
              <a:gd name="connsiteY1537" fmla="*/ 1013945 h 10748675"/>
              <a:gd name="connsiteX1538" fmla="*/ 23332154 w 27203888"/>
              <a:gd name="connsiteY1538" fmla="*/ 1013944 h 10748675"/>
              <a:gd name="connsiteX1539" fmla="*/ 23375466 w 27203888"/>
              <a:gd name="connsiteY1539" fmla="*/ 1084842 h 10748675"/>
              <a:gd name="connsiteX1540" fmla="*/ 23624705 w 27203888"/>
              <a:gd name="connsiteY1540" fmla="*/ 1167555 h 10748675"/>
              <a:gd name="connsiteX1541" fmla="*/ 23634511 w 27203888"/>
              <a:gd name="connsiteY1541" fmla="*/ 1110623 h 10748675"/>
              <a:gd name="connsiteX1542" fmla="*/ 23634511 w 27203888"/>
              <a:gd name="connsiteY1542" fmla="*/ 1167555 h 10748675"/>
              <a:gd name="connsiteX1543" fmla="*/ 23668016 w 27203888"/>
              <a:gd name="connsiteY1543" fmla="*/ 1167555 h 10748675"/>
              <a:gd name="connsiteX1544" fmla="*/ 23692530 w 27203888"/>
              <a:gd name="connsiteY1544" fmla="*/ 1199780 h 10748675"/>
              <a:gd name="connsiteX1545" fmla="*/ 23731755 w 27203888"/>
              <a:gd name="connsiteY1545" fmla="*/ 1174000 h 10748675"/>
              <a:gd name="connsiteX1546" fmla="*/ 23736659 w 27203888"/>
              <a:gd name="connsiteY1546" fmla="*/ 1123514 h 10748675"/>
              <a:gd name="connsiteX1547" fmla="*/ 23751368 w 27203888"/>
              <a:gd name="connsiteY1547" fmla="*/ 1199780 h 10748675"/>
              <a:gd name="connsiteX1548" fmla="*/ 23785689 w 27203888"/>
              <a:gd name="connsiteY1548" fmla="*/ 1212670 h 10748675"/>
              <a:gd name="connsiteX1549" fmla="*/ 23824097 w 27203888"/>
              <a:gd name="connsiteY1549" fmla="*/ 1232005 h 10748675"/>
              <a:gd name="connsiteX1550" fmla="*/ 23829000 w 27203888"/>
              <a:gd name="connsiteY1550" fmla="*/ 1167555 h 10748675"/>
              <a:gd name="connsiteX1551" fmla="*/ 23853516 w 27203888"/>
              <a:gd name="connsiteY1551" fmla="*/ 1257786 h 10748675"/>
              <a:gd name="connsiteX1552" fmla="*/ 23927062 w 27203888"/>
              <a:gd name="connsiteY1552" fmla="*/ 1199780 h 10748675"/>
              <a:gd name="connsiteX1553" fmla="*/ 23922157 w 27203888"/>
              <a:gd name="connsiteY1553" fmla="*/ 1264231 h 10748675"/>
              <a:gd name="connsiteX1554" fmla="*/ 23980179 w 27203888"/>
              <a:gd name="connsiteY1554" fmla="*/ 1290012 h 10748675"/>
              <a:gd name="connsiteX1555" fmla="*/ 24053726 w 27203888"/>
              <a:gd name="connsiteY1555" fmla="*/ 1315792 h 10748675"/>
              <a:gd name="connsiteX1556" fmla="*/ 24116647 w 27203888"/>
              <a:gd name="connsiteY1556" fmla="*/ 1321163 h 10748675"/>
              <a:gd name="connsiteX1557" fmla="*/ 24160774 w 27203888"/>
              <a:gd name="connsiteY1557" fmla="*/ 1392058 h 10748675"/>
              <a:gd name="connsiteX1558" fmla="*/ 24244129 w 27203888"/>
              <a:gd name="connsiteY1558" fmla="*/ 1424284 h 10748675"/>
              <a:gd name="connsiteX1559" fmla="*/ 24390401 w 27203888"/>
              <a:gd name="connsiteY1559" fmla="*/ 1508070 h 10748675"/>
              <a:gd name="connsiteX1560" fmla="*/ 24375694 w 27203888"/>
              <a:gd name="connsiteY1560" fmla="*/ 1552112 h 10748675"/>
              <a:gd name="connsiteX1561" fmla="*/ 24037351 w 27203888"/>
              <a:gd name="connsiteY1561" fmla="*/ 1630389 h 10748675"/>
              <a:gd name="connsiteX1562" fmla="*/ 23976953 w 27203888"/>
              <a:gd name="connsiteY1562" fmla="*/ 1598021 h 10748675"/>
              <a:gd name="connsiteX1563" fmla="*/ 24012815 w 27203888"/>
              <a:gd name="connsiteY1563" fmla="*/ 1592356 h 10748675"/>
              <a:gd name="connsiteX1564" fmla="*/ 24037351 w 27203888"/>
              <a:gd name="connsiteY1564" fmla="*/ 1630389 h 10748675"/>
              <a:gd name="connsiteX1565" fmla="*/ 900102 w 27203888"/>
              <a:gd name="connsiteY1565" fmla="*/ 6959028 h 10748675"/>
              <a:gd name="connsiteX1566" fmla="*/ 908505 w 27203888"/>
              <a:gd name="connsiteY1566" fmla="*/ 6930222 h 10748675"/>
              <a:gd name="connsiteX1567" fmla="*/ 900102 w 27203888"/>
              <a:gd name="connsiteY1567" fmla="*/ 6959028 h 10748675"/>
              <a:gd name="connsiteX1568" fmla="*/ 986754 w 27203888"/>
              <a:gd name="connsiteY1568" fmla="*/ 6939086 h 10748675"/>
              <a:gd name="connsiteX1569" fmla="*/ 995160 w 27203888"/>
              <a:gd name="connsiteY1569" fmla="*/ 6910279 h 10748675"/>
              <a:gd name="connsiteX1570" fmla="*/ 986754 w 27203888"/>
              <a:gd name="connsiteY1570" fmla="*/ 6939086 h 10748675"/>
              <a:gd name="connsiteX1571" fmla="*/ 8725288 w 27203888"/>
              <a:gd name="connsiteY1571" fmla="*/ 5158094 h 10748675"/>
              <a:gd name="connsiteX1572" fmla="*/ 8733693 w 27203888"/>
              <a:gd name="connsiteY1572" fmla="*/ 5129288 h 10748675"/>
              <a:gd name="connsiteX1573" fmla="*/ 8725288 w 27203888"/>
              <a:gd name="connsiteY1573" fmla="*/ 5158094 h 10748675"/>
              <a:gd name="connsiteX1574" fmla="*/ 21955192 w 27203888"/>
              <a:gd name="connsiteY1574" fmla="*/ 2125107 h 10748675"/>
              <a:gd name="connsiteX1575" fmla="*/ 21945216 w 27203888"/>
              <a:gd name="connsiteY1575" fmla="*/ 2093031 h 10748675"/>
              <a:gd name="connsiteX1576" fmla="*/ 21955192 w 27203888"/>
              <a:gd name="connsiteY1576" fmla="*/ 2125107 h 10748675"/>
              <a:gd name="connsiteX1577" fmla="*/ 21998422 w 27203888"/>
              <a:gd name="connsiteY1577" fmla="*/ 2125107 h 10748675"/>
              <a:gd name="connsiteX1578" fmla="*/ 21988447 w 27203888"/>
              <a:gd name="connsiteY1578" fmla="*/ 2093030 h 10748675"/>
              <a:gd name="connsiteX1579" fmla="*/ 21998422 w 27203888"/>
              <a:gd name="connsiteY1579" fmla="*/ 2125107 h 10748675"/>
              <a:gd name="connsiteX1580" fmla="*/ 22167753 w 27203888"/>
              <a:gd name="connsiteY1580" fmla="*/ 2087260 h 10748675"/>
              <a:gd name="connsiteX1581" fmla="*/ 22143350 w 27203888"/>
              <a:gd name="connsiteY1581" fmla="*/ 2087260 h 10748675"/>
              <a:gd name="connsiteX1582" fmla="*/ 22143349 w 27203888"/>
              <a:gd name="connsiteY1582" fmla="*/ 2031467 h 10748675"/>
              <a:gd name="connsiteX1583" fmla="*/ 22167754 w 27203888"/>
              <a:gd name="connsiteY1583" fmla="*/ 2031467 h 10748675"/>
              <a:gd name="connsiteX1584" fmla="*/ 22167753 w 27203888"/>
              <a:gd name="connsiteY1584" fmla="*/ 2087260 h 10748675"/>
              <a:gd name="connsiteX1585" fmla="*/ 1022963 w 27203888"/>
              <a:gd name="connsiteY1585" fmla="*/ 6958523 h 10748675"/>
              <a:gd name="connsiteX1586" fmla="*/ 1031368 w 27203888"/>
              <a:gd name="connsiteY1586" fmla="*/ 6929713 h 10748675"/>
              <a:gd name="connsiteX1587" fmla="*/ 1022963 w 27203888"/>
              <a:gd name="connsiteY1587" fmla="*/ 6958523 h 10748675"/>
              <a:gd name="connsiteX1588" fmla="*/ 10394248 w 27203888"/>
              <a:gd name="connsiteY1588" fmla="*/ 4803977 h 10748675"/>
              <a:gd name="connsiteX1589" fmla="*/ 10405060 w 27203888"/>
              <a:gd name="connsiteY1589" fmla="*/ 4771806 h 10748675"/>
              <a:gd name="connsiteX1590" fmla="*/ 10364827 w 27203888"/>
              <a:gd name="connsiteY1590" fmla="*/ 4808050 h 10748675"/>
              <a:gd name="connsiteX1591" fmla="*/ 10394248 w 27203888"/>
              <a:gd name="connsiteY1591" fmla="*/ 4803977 h 10748675"/>
              <a:gd name="connsiteX1592" fmla="*/ 23430095 w 27203888"/>
              <a:gd name="connsiteY1592" fmla="*/ 1815228 h 10748675"/>
              <a:gd name="connsiteX1593" fmla="*/ 23405589 w 27203888"/>
              <a:gd name="connsiteY1593" fmla="*/ 1783018 h 10748675"/>
              <a:gd name="connsiteX1594" fmla="*/ 23430095 w 27203888"/>
              <a:gd name="connsiteY1594" fmla="*/ 1815228 h 10748675"/>
              <a:gd name="connsiteX1595" fmla="*/ 22277901 w 27203888"/>
              <a:gd name="connsiteY1595" fmla="*/ 2088402 h 10748675"/>
              <a:gd name="connsiteX1596" fmla="*/ 22258624 w 27203888"/>
              <a:gd name="connsiteY1596" fmla="*/ 2090054 h 10748675"/>
              <a:gd name="connsiteX1597" fmla="*/ 22286663 w 27203888"/>
              <a:gd name="connsiteY1597" fmla="*/ 2057016 h 10748675"/>
              <a:gd name="connsiteX1598" fmla="*/ 22277901 w 27203888"/>
              <a:gd name="connsiteY1598" fmla="*/ 2088402 h 10748675"/>
              <a:gd name="connsiteX1599" fmla="*/ 21886764 w 27203888"/>
              <a:gd name="connsiteY1599" fmla="*/ 2183137 h 10748675"/>
              <a:gd name="connsiteX1600" fmla="*/ 21788779 w 27203888"/>
              <a:gd name="connsiteY1600" fmla="*/ 2183137 h 10748675"/>
              <a:gd name="connsiteX1601" fmla="*/ 21740603 w 27203888"/>
              <a:gd name="connsiteY1601" fmla="*/ 2189631 h 10748675"/>
              <a:gd name="connsiteX1602" fmla="*/ 21750403 w 27203888"/>
              <a:gd name="connsiteY1602" fmla="*/ 2151747 h 10748675"/>
              <a:gd name="connsiteX1603" fmla="*/ 21788780 w 27203888"/>
              <a:gd name="connsiteY1603" fmla="*/ 2112782 h 10748675"/>
              <a:gd name="connsiteX1604" fmla="*/ 21778981 w 27203888"/>
              <a:gd name="connsiteY1604" fmla="*/ 2008874 h 10748675"/>
              <a:gd name="connsiteX1605" fmla="*/ 21721007 w 27203888"/>
              <a:gd name="connsiteY1605" fmla="*/ 2002380 h 10748675"/>
              <a:gd name="connsiteX1606" fmla="*/ 21642619 w 27203888"/>
              <a:gd name="connsiteY1606" fmla="*/ 1969908 h 10748675"/>
              <a:gd name="connsiteX1607" fmla="*/ 21827973 w 27203888"/>
              <a:gd name="connsiteY1607" fmla="*/ 1969908 h 10748675"/>
              <a:gd name="connsiteX1608" fmla="*/ 21803477 w 27203888"/>
              <a:gd name="connsiteY1608" fmla="*/ 2054334 h 10748675"/>
              <a:gd name="connsiteX1609" fmla="*/ 21886763 w 27203888"/>
              <a:gd name="connsiteY1609" fmla="*/ 2060828 h 10748675"/>
              <a:gd name="connsiteX1610" fmla="*/ 21886764 w 27203888"/>
              <a:gd name="connsiteY1610" fmla="*/ 2125770 h 10748675"/>
              <a:gd name="connsiteX1611" fmla="*/ 21827972 w 27203888"/>
              <a:gd name="connsiteY1611" fmla="*/ 2106288 h 10748675"/>
              <a:gd name="connsiteX1612" fmla="*/ 21886764 w 27203888"/>
              <a:gd name="connsiteY1612" fmla="*/ 2183137 h 10748675"/>
              <a:gd name="connsiteX1613" fmla="*/ 10533893 w 27203888"/>
              <a:gd name="connsiteY1613" fmla="*/ 4796124 h 10748675"/>
              <a:gd name="connsiteX1614" fmla="*/ 10543372 w 27203888"/>
              <a:gd name="connsiteY1614" fmla="*/ 4766959 h 10748675"/>
              <a:gd name="connsiteX1615" fmla="*/ 10533893 w 27203888"/>
              <a:gd name="connsiteY1615" fmla="*/ 4796124 h 10748675"/>
              <a:gd name="connsiteX1616" fmla="*/ 10580024 w 27203888"/>
              <a:gd name="connsiteY1616" fmla="*/ 4785507 h 10748675"/>
              <a:gd name="connsiteX1617" fmla="*/ 10651419 w 27203888"/>
              <a:gd name="connsiteY1617" fmla="*/ 4720505 h 10748675"/>
              <a:gd name="connsiteX1618" fmla="*/ 10685672 w 27203888"/>
              <a:gd name="connsiteY1618" fmla="*/ 4685637 h 10748675"/>
              <a:gd name="connsiteX1619" fmla="*/ 10690026 w 27203888"/>
              <a:gd name="connsiteY1619" fmla="*/ 4657651 h 10748675"/>
              <a:gd name="connsiteX1620" fmla="*/ 10650647 w 27203888"/>
              <a:gd name="connsiteY1620" fmla="*/ 4693698 h 10748675"/>
              <a:gd name="connsiteX1621" fmla="*/ 10568228 w 27203888"/>
              <a:gd name="connsiteY1621" fmla="*/ 4734254 h 10748675"/>
              <a:gd name="connsiteX1622" fmla="*/ 10580024 w 27203888"/>
              <a:gd name="connsiteY1622" fmla="*/ 4785507 h 10748675"/>
              <a:gd name="connsiteX1623" fmla="*/ 968754 w 27203888"/>
              <a:gd name="connsiteY1623" fmla="*/ 6998768 h 10748675"/>
              <a:gd name="connsiteX1624" fmla="*/ 977158 w 27203888"/>
              <a:gd name="connsiteY1624" fmla="*/ 6969962 h 10748675"/>
              <a:gd name="connsiteX1625" fmla="*/ 968754 w 27203888"/>
              <a:gd name="connsiteY1625" fmla="*/ 6998768 h 10748675"/>
              <a:gd name="connsiteX1626" fmla="*/ 1059174 w 27203888"/>
              <a:gd name="connsiteY1626" fmla="*/ 6977958 h 10748675"/>
              <a:gd name="connsiteX1627" fmla="*/ 1067577 w 27203888"/>
              <a:gd name="connsiteY1627" fmla="*/ 6949152 h 10748675"/>
              <a:gd name="connsiteX1628" fmla="*/ 1059174 w 27203888"/>
              <a:gd name="connsiteY1628" fmla="*/ 6977958 h 10748675"/>
              <a:gd name="connsiteX1629" fmla="*/ 8662076 w 27203888"/>
              <a:gd name="connsiteY1629" fmla="*/ 5228182 h 10748675"/>
              <a:gd name="connsiteX1630" fmla="*/ 8670481 w 27203888"/>
              <a:gd name="connsiteY1630" fmla="*/ 5199376 h 10748675"/>
              <a:gd name="connsiteX1631" fmla="*/ 8662076 w 27203888"/>
              <a:gd name="connsiteY1631" fmla="*/ 5228182 h 10748675"/>
              <a:gd name="connsiteX1632" fmla="*/ 10327704 w 27203888"/>
              <a:gd name="connsiteY1632" fmla="*/ 4848469 h 10748675"/>
              <a:gd name="connsiteX1633" fmla="*/ 10349449 w 27203888"/>
              <a:gd name="connsiteY1633" fmla="*/ 4811589 h 10748675"/>
              <a:gd name="connsiteX1634" fmla="*/ 10314017 w 27203888"/>
              <a:gd name="connsiteY1634" fmla="*/ 4841331 h 10748675"/>
              <a:gd name="connsiteX1635" fmla="*/ 10327704 w 27203888"/>
              <a:gd name="connsiteY1635" fmla="*/ 4848469 h 10748675"/>
              <a:gd name="connsiteX1636" fmla="*/ 22315502 w 27203888"/>
              <a:gd name="connsiteY1636" fmla="*/ 2091961 h 10748675"/>
              <a:gd name="connsiteX1637" fmla="*/ 22301851 w 27203888"/>
              <a:gd name="connsiteY1637" fmla="*/ 2059881 h 10748675"/>
              <a:gd name="connsiteX1638" fmla="*/ 22315502 w 27203888"/>
              <a:gd name="connsiteY1638" fmla="*/ 2091961 h 10748675"/>
              <a:gd name="connsiteX1639" fmla="*/ 22344321 w 27203888"/>
              <a:gd name="connsiteY1639" fmla="*/ 2091959 h 10748675"/>
              <a:gd name="connsiteX1640" fmla="*/ 22330669 w 27203888"/>
              <a:gd name="connsiteY1640" fmla="*/ 2059881 h 10748675"/>
              <a:gd name="connsiteX1641" fmla="*/ 22344321 w 27203888"/>
              <a:gd name="connsiteY1641" fmla="*/ 2091959 h 10748675"/>
              <a:gd name="connsiteX1642" fmla="*/ 24490237 w 27203888"/>
              <a:gd name="connsiteY1642" fmla="*/ 1599399 h 10748675"/>
              <a:gd name="connsiteX1643" fmla="*/ 24466871 w 27203888"/>
              <a:gd name="connsiteY1643" fmla="*/ 1572125 h 10748675"/>
              <a:gd name="connsiteX1644" fmla="*/ 24494910 w 27203888"/>
              <a:gd name="connsiteY1644" fmla="*/ 1585763 h 10748675"/>
              <a:gd name="connsiteX1645" fmla="*/ 24490237 w 27203888"/>
              <a:gd name="connsiteY1645" fmla="*/ 1599399 h 10748675"/>
              <a:gd name="connsiteX1646" fmla="*/ 8622068 w 27203888"/>
              <a:gd name="connsiteY1646" fmla="*/ 5261192 h 10748675"/>
              <a:gd name="connsiteX1647" fmla="*/ 8630472 w 27203888"/>
              <a:gd name="connsiteY1647" fmla="*/ 5232385 h 10748675"/>
              <a:gd name="connsiteX1648" fmla="*/ 8622068 w 27203888"/>
              <a:gd name="connsiteY1648" fmla="*/ 5261192 h 10748675"/>
              <a:gd name="connsiteX1649" fmla="*/ 10524412 w 27203888"/>
              <a:gd name="connsiteY1649" fmla="*/ 4825290 h 10748675"/>
              <a:gd name="connsiteX1650" fmla="*/ 10493741 w 27203888"/>
              <a:gd name="connsiteY1650" fmla="*/ 4805365 h 10748675"/>
              <a:gd name="connsiteX1651" fmla="*/ 10524412 w 27203888"/>
              <a:gd name="connsiteY1651" fmla="*/ 4825290 h 10748675"/>
              <a:gd name="connsiteX1652" fmla="*/ 25085721 w 27203888"/>
              <a:gd name="connsiteY1652" fmla="*/ 1476347 h 10748675"/>
              <a:gd name="connsiteX1653" fmla="*/ 25072071 w 27203888"/>
              <a:gd name="connsiteY1653" fmla="*/ 1444268 h 10748675"/>
              <a:gd name="connsiteX1654" fmla="*/ 25085721 w 27203888"/>
              <a:gd name="connsiteY1654" fmla="*/ 1476347 h 10748675"/>
              <a:gd name="connsiteX1655" fmla="*/ 23474202 w 27203888"/>
              <a:gd name="connsiteY1655" fmla="*/ 1847438 h 10748675"/>
              <a:gd name="connsiteX1656" fmla="*/ 23459499 w 27203888"/>
              <a:gd name="connsiteY1656" fmla="*/ 1815228 h 10748675"/>
              <a:gd name="connsiteX1657" fmla="*/ 23474202 w 27203888"/>
              <a:gd name="connsiteY1657" fmla="*/ 1847438 h 10748675"/>
              <a:gd name="connsiteX1658" fmla="*/ 23517495 w 27203888"/>
              <a:gd name="connsiteY1658" fmla="*/ 1847438 h 10748675"/>
              <a:gd name="connsiteX1659" fmla="*/ 23488089 w 27203888"/>
              <a:gd name="connsiteY1659" fmla="*/ 1815228 h 10748675"/>
              <a:gd name="connsiteX1660" fmla="*/ 23517495 w 27203888"/>
              <a:gd name="connsiteY1660" fmla="*/ 1847438 h 10748675"/>
              <a:gd name="connsiteX1661" fmla="*/ 10483854 w 27203888"/>
              <a:gd name="connsiteY1661" fmla="*/ 4856211 h 10748675"/>
              <a:gd name="connsiteX1662" fmla="*/ 10453508 w 27203888"/>
              <a:gd name="connsiteY1662" fmla="*/ 4841609 h 10748675"/>
              <a:gd name="connsiteX1663" fmla="*/ 10483854 w 27203888"/>
              <a:gd name="connsiteY1663" fmla="*/ 4856211 h 10748675"/>
              <a:gd name="connsiteX1664" fmla="*/ 10682903 w 27203888"/>
              <a:gd name="connsiteY1664" fmla="*/ 4810401 h 10748675"/>
              <a:gd name="connsiteX1665" fmla="*/ 10662807 w 27203888"/>
              <a:gd name="connsiteY1665" fmla="*/ 4793439 h 10748675"/>
              <a:gd name="connsiteX1666" fmla="*/ 10682903 w 27203888"/>
              <a:gd name="connsiteY1666" fmla="*/ 4810401 h 10748675"/>
              <a:gd name="connsiteX1667" fmla="*/ 8570759 w 27203888"/>
              <a:gd name="connsiteY1667" fmla="*/ 5296802 h 10748675"/>
              <a:gd name="connsiteX1668" fmla="*/ 8580043 w 27203888"/>
              <a:gd name="connsiteY1668" fmla="*/ 5271815 h 10748675"/>
              <a:gd name="connsiteX1669" fmla="*/ 8570759 w 27203888"/>
              <a:gd name="connsiteY1669" fmla="*/ 5296802 h 10748675"/>
              <a:gd name="connsiteX1670" fmla="*/ 1134362 w 27203888"/>
              <a:gd name="connsiteY1670" fmla="*/ 7008260 h 10748675"/>
              <a:gd name="connsiteX1671" fmla="*/ 1112266 w 27203888"/>
              <a:gd name="connsiteY1671" fmla="*/ 7001701 h 10748675"/>
              <a:gd name="connsiteX1672" fmla="*/ 1141591 w 27203888"/>
              <a:gd name="connsiteY1672" fmla="*/ 6994951 h 10748675"/>
              <a:gd name="connsiteX1673" fmla="*/ 1134362 w 27203888"/>
              <a:gd name="connsiteY1673" fmla="*/ 7008260 h 10748675"/>
              <a:gd name="connsiteX1674" fmla="*/ 19314910 w 27203888"/>
              <a:gd name="connsiteY1674" fmla="*/ 2827705 h 10748675"/>
              <a:gd name="connsiteX1675" fmla="*/ 19329613 w 27203888"/>
              <a:gd name="connsiteY1675" fmla="*/ 2795469 h 10748675"/>
              <a:gd name="connsiteX1676" fmla="*/ 19314910 w 27203888"/>
              <a:gd name="connsiteY1676" fmla="*/ 2827705 h 10748675"/>
              <a:gd name="connsiteX1677" fmla="*/ 24408406 w 27203888"/>
              <a:gd name="connsiteY1677" fmla="*/ 1661028 h 10748675"/>
              <a:gd name="connsiteX1678" fmla="*/ 24398428 w 27203888"/>
              <a:gd name="connsiteY1678" fmla="*/ 1628951 h 10748675"/>
              <a:gd name="connsiteX1679" fmla="*/ 24408406 w 27203888"/>
              <a:gd name="connsiteY1679" fmla="*/ 1661028 h 10748675"/>
              <a:gd name="connsiteX1680" fmla="*/ 25128948 w 27203888"/>
              <a:gd name="connsiteY1680" fmla="*/ 1509493 h 10748675"/>
              <a:gd name="connsiteX1681" fmla="*/ 25115295 w 27203888"/>
              <a:gd name="connsiteY1681" fmla="*/ 1477416 h 10748675"/>
              <a:gd name="connsiteX1682" fmla="*/ 25128948 w 27203888"/>
              <a:gd name="connsiteY1682" fmla="*/ 1509493 h 10748675"/>
              <a:gd name="connsiteX1683" fmla="*/ 1074782 w 27203888"/>
              <a:gd name="connsiteY1683" fmla="*/ 7045774 h 10748675"/>
              <a:gd name="connsiteX1684" fmla="*/ 1083191 w 27203888"/>
              <a:gd name="connsiteY1684" fmla="*/ 7016996 h 10748675"/>
              <a:gd name="connsiteX1685" fmla="*/ 1074782 w 27203888"/>
              <a:gd name="connsiteY1685" fmla="*/ 7045774 h 10748675"/>
              <a:gd name="connsiteX1686" fmla="*/ 1175713 w 27203888"/>
              <a:gd name="connsiteY1686" fmla="*/ 7022545 h 10748675"/>
              <a:gd name="connsiteX1687" fmla="*/ 1147941 w 27203888"/>
              <a:gd name="connsiteY1687" fmla="*/ 7018643 h 10748675"/>
              <a:gd name="connsiteX1688" fmla="*/ 1175713 w 27203888"/>
              <a:gd name="connsiteY1688" fmla="*/ 7022545 h 10748675"/>
              <a:gd name="connsiteX1689" fmla="*/ 10208496 w 27203888"/>
              <a:gd name="connsiteY1689" fmla="*/ 4945668 h 10748675"/>
              <a:gd name="connsiteX1690" fmla="*/ 10187418 w 27203888"/>
              <a:gd name="connsiteY1690" fmla="*/ 4924435 h 10748675"/>
              <a:gd name="connsiteX1691" fmla="*/ 10208496 w 27203888"/>
              <a:gd name="connsiteY1691" fmla="*/ 4945668 h 10748675"/>
              <a:gd name="connsiteX1692" fmla="*/ 10433173 w 27203888"/>
              <a:gd name="connsiteY1692" fmla="*/ 4893960 h 10748675"/>
              <a:gd name="connsiteX1693" fmla="*/ 10427472 w 27203888"/>
              <a:gd name="connsiteY1693" fmla="*/ 4869188 h 10748675"/>
              <a:gd name="connsiteX1694" fmla="*/ 10396718 w 27203888"/>
              <a:gd name="connsiteY1694" fmla="*/ 4876266 h 10748675"/>
              <a:gd name="connsiteX1695" fmla="*/ 10402419 w 27203888"/>
              <a:gd name="connsiteY1695" fmla="*/ 4901038 h 10748675"/>
              <a:gd name="connsiteX1696" fmla="*/ 10433173 w 27203888"/>
              <a:gd name="connsiteY1696" fmla="*/ 4893960 h 10748675"/>
              <a:gd name="connsiteX1697" fmla="*/ 10642472 w 27203888"/>
              <a:gd name="connsiteY1697" fmla="*/ 4845791 h 10748675"/>
              <a:gd name="connsiteX1698" fmla="*/ 10652149 w 27203888"/>
              <a:gd name="connsiteY1698" fmla="*/ 4817479 h 10748675"/>
              <a:gd name="connsiteX1699" fmla="*/ 10642472 w 27203888"/>
              <a:gd name="connsiteY1699" fmla="*/ 4845791 h 10748675"/>
              <a:gd name="connsiteX1700" fmla="*/ 19286117 w 27203888"/>
              <a:gd name="connsiteY1700" fmla="*/ 2863131 h 10748675"/>
              <a:gd name="connsiteX1701" fmla="*/ 19300206 w 27203888"/>
              <a:gd name="connsiteY1701" fmla="*/ 2827705 h 10748675"/>
              <a:gd name="connsiteX1702" fmla="*/ 19275090 w 27203888"/>
              <a:gd name="connsiteY1702" fmla="*/ 2824487 h 10748675"/>
              <a:gd name="connsiteX1703" fmla="*/ 19260999 w 27203888"/>
              <a:gd name="connsiteY1703" fmla="*/ 2859909 h 10748675"/>
              <a:gd name="connsiteX1704" fmla="*/ 19286117 w 27203888"/>
              <a:gd name="connsiteY1704" fmla="*/ 2863131 h 10748675"/>
              <a:gd name="connsiteX1705" fmla="*/ 22502744 w 27203888"/>
              <a:gd name="connsiteY1705" fmla="*/ 2122881 h 10748675"/>
              <a:gd name="connsiteX1706" fmla="*/ 22442346 w 27203888"/>
              <a:gd name="connsiteY1706" fmla="*/ 2090513 h 10748675"/>
              <a:gd name="connsiteX1707" fmla="*/ 22480096 w 27203888"/>
              <a:gd name="connsiteY1707" fmla="*/ 2084848 h 10748675"/>
              <a:gd name="connsiteX1708" fmla="*/ 22502744 w 27203888"/>
              <a:gd name="connsiteY1708" fmla="*/ 2122881 h 10748675"/>
              <a:gd name="connsiteX1709" fmla="*/ 23556090 w 27203888"/>
              <a:gd name="connsiteY1709" fmla="*/ 1882064 h 10748675"/>
              <a:gd name="connsiteX1710" fmla="*/ 23591010 w 27203888"/>
              <a:gd name="connsiteY1710" fmla="*/ 1873206 h 10748675"/>
              <a:gd name="connsiteX1711" fmla="*/ 23567117 w 27203888"/>
              <a:gd name="connsiteY1711" fmla="*/ 1840996 h 10748675"/>
              <a:gd name="connsiteX1712" fmla="*/ 23532197 w 27203888"/>
              <a:gd name="connsiteY1712" fmla="*/ 1847438 h 10748675"/>
              <a:gd name="connsiteX1713" fmla="*/ 23556090 w 27203888"/>
              <a:gd name="connsiteY1713" fmla="*/ 1882064 h 10748675"/>
              <a:gd name="connsiteX1714" fmla="*/ 25466969 w 27203888"/>
              <a:gd name="connsiteY1714" fmla="*/ 1443389 h 10748675"/>
              <a:gd name="connsiteX1715" fmla="*/ 25402111 w 27203888"/>
              <a:gd name="connsiteY1715" fmla="*/ 1400906 h 10748675"/>
              <a:gd name="connsiteX1716" fmla="*/ 25285169 w 27203888"/>
              <a:gd name="connsiteY1716" fmla="*/ 1324844 h 10748675"/>
              <a:gd name="connsiteX1717" fmla="*/ 25021847 w 27203888"/>
              <a:gd name="connsiteY1717" fmla="*/ 1170579 h 10748675"/>
              <a:gd name="connsiteX1718" fmla="*/ 24499294 w 27203888"/>
              <a:gd name="connsiteY1718" fmla="*/ 857762 h 10748675"/>
              <a:gd name="connsiteX1719" fmla="*/ 24555618 w 27203888"/>
              <a:gd name="connsiteY1719" fmla="*/ 830444 h 10748675"/>
              <a:gd name="connsiteX1720" fmla="*/ 24611328 w 27203888"/>
              <a:gd name="connsiteY1720" fmla="*/ 851334 h 10748675"/>
              <a:gd name="connsiteX1721" fmla="*/ 24660394 w 27203888"/>
              <a:gd name="connsiteY1721" fmla="*/ 902755 h 10748675"/>
              <a:gd name="connsiteX1722" fmla="*/ 24729089 w 27203888"/>
              <a:gd name="connsiteY1722" fmla="*/ 933823 h 10748675"/>
              <a:gd name="connsiteX1723" fmla="*/ 24987503 w 27203888"/>
              <a:gd name="connsiteY1723" fmla="*/ 1075234 h 10748675"/>
              <a:gd name="connsiteX1724" fmla="*/ 25250824 w 27203888"/>
              <a:gd name="connsiteY1724" fmla="*/ 1234856 h 10748675"/>
              <a:gd name="connsiteX1725" fmla="*/ 25382483 w 27203888"/>
              <a:gd name="connsiteY1725" fmla="*/ 1317345 h 10748675"/>
              <a:gd name="connsiteX1726" fmla="*/ 25451178 w 27203888"/>
              <a:gd name="connsiteY1726" fmla="*/ 1362340 h 10748675"/>
              <a:gd name="connsiteX1727" fmla="*/ 25485523 w 27203888"/>
              <a:gd name="connsiteY1727" fmla="*/ 1381622 h 10748675"/>
              <a:gd name="connsiteX1728" fmla="*/ 25485523 w 27203888"/>
              <a:gd name="connsiteY1728" fmla="*/ 1426617 h 10748675"/>
              <a:gd name="connsiteX1729" fmla="*/ 25466969 w 27203888"/>
              <a:gd name="connsiteY1729" fmla="*/ 1443389 h 10748675"/>
              <a:gd name="connsiteX1730" fmla="*/ 22168857 w 27203888"/>
              <a:gd name="connsiteY1730" fmla="*/ 2206759 h 10748675"/>
              <a:gd name="connsiteX1731" fmla="*/ 21988449 w 27203888"/>
              <a:gd name="connsiteY1731" fmla="*/ 2168301 h 10748675"/>
              <a:gd name="connsiteX1732" fmla="*/ 22042005 w 27203888"/>
              <a:gd name="connsiteY1732" fmla="*/ 2097763 h 10748675"/>
              <a:gd name="connsiteX1733" fmla="*/ 22066348 w 27203888"/>
              <a:gd name="connsiteY1733" fmla="*/ 2149854 h 10748675"/>
              <a:gd name="connsiteX1734" fmla="*/ 22119093 w 27203888"/>
              <a:gd name="connsiteY1734" fmla="*/ 2142258 h 10748675"/>
              <a:gd name="connsiteX1735" fmla="*/ 22225392 w 27203888"/>
              <a:gd name="connsiteY1735" fmla="*/ 2168301 h 10748675"/>
              <a:gd name="connsiteX1736" fmla="*/ 22168857 w 27203888"/>
              <a:gd name="connsiteY1736" fmla="*/ 2206759 h 10748675"/>
              <a:gd name="connsiteX1737" fmla="*/ 20694533 w 27203888"/>
              <a:gd name="connsiteY1737" fmla="*/ 2551763 h 10748675"/>
              <a:gd name="connsiteX1738" fmla="*/ 20665128 w 27203888"/>
              <a:gd name="connsiteY1738" fmla="*/ 2520627 h 10748675"/>
              <a:gd name="connsiteX1739" fmla="*/ 20694533 w 27203888"/>
              <a:gd name="connsiteY1739" fmla="*/ 2551763 h 10748675"/>
              <a:gd name="connsiteX1740" fmla="*/ 9152315 w 27203888"/>
              <a:gd name="connsiteY1740" fmla="*/ 5214534 h 10748675"/>
              <a:gd name="connsiteX1741" fmla="*/ 9143688 w 27203888"/>
              <a:gd name="connsiteY1741" fmla="*/ 5200367 h 10748675"/>
              <a:gd name="connsiteX1742" fmla="*/ 9216743 w 27203888"/>
              <a:gd name="connsiteY1742" fmla="*/ 5125227 h 10748675"/>
              <a:gd name="connsiteX1743" fmla="*/ 9227138 w 27203888"/>
              <a:gd name="connsiteY1743" fmla="*/ 5170393 h 10748675"/>
              <a:gd name="connsiteX1744" fmla="*/ 9209952 w 27203888"/>
              <a:gd name="connsiteY1744" fmla="*/ 5185116 h 10748675"/>
              <a:gd name="connsiteX1745" fmla="*/ 9152315 w 27203888"/>
              <a:gd name="connsiteY1745" fmla="*/ 5214534 h 10748675"/>
              <a:gd name="connsiteX1746" fmla="*/ 22337714 w 27203888"/>
              <a:gd name="connsiteY1746" fmla="*/ 2186377 h 10748675"/>
              <a:gd name="connsiteX1747" fmla="*/ 22301850 w 27203888"/>
              <a:gd name="connsiteY1747" fmla="*/ 2178210 h 10748675"/>
              <a:gd name="connsiteX1748" fmla="*/ 22326390 w 27203888"/>
              <a:gd name="connsiteY1748" fmla="*/ 2141391 h 10748675"/>
              <a:gd name="connsiteX1749" fmla="*/ 22362251 w 27203888"/>
              <a:gd name="connsiteY1749" fmla="*/ 2147149 h 10748675"/>
              <a:gd name="connsiteX1750" fmla="*/ 22337714 w 27203888"/>
              <a:gd name="connsiteY1750" fmla="*/ 2186377 h 10748675"/>
              <a:gd name="connsiteX1751" fmla="*/ 22240611 w 27203888"/>
              <a:gd name="connsiteY1751" fmla="*/ 2215046 h 10748675"/>
              <a:gd name="connsiteX1752" fmla="*/ 22240612 w 27203888"/>
              <a:gd name="connsiteY1752" fmla="*/ 2149855 h 10748675"/>
              <a:gd name="connsiteX1753" fmla="*/ 22268651 w 27203888"/>
              <a:gd name="connsiteY1753" fmla="*/ 2168640 h 10748675"/>
              <a:gd name="connsiteX1754" fmla="*/ 22240611 w 27203888"/>
              <a:gd name="connsiteY1754" fmla="*/ 2215046 h 10748675"/>
              <a:gd name="connsiteX1755" fmla="*/ 22531916 w 27203888"/>
              <a:gd name="connsiteY1755" fmla="*/ 2151797 h 10748675"/>
              <a:gd name="connsiteX1756" fmla="*/ 22514390 w 27203888"/>
              <a:gd name="connsiteY1756" fmla="*/ 2150529 h 10748675"/>
              <a:gd name="connsiteX1757" fmla="*/ 22542430 w 27203888"/>
              <a:gd name="connsiteY1757" fmla="*/ 2123469 h 10748675"/>
              <a:gd name="connsiteX1758" fmla="*/ 22531916 w 27203888"/>
              <a:gd name="connsiteY1758" fmla="*/ 2151797 h 10748675"/>
              <a:gd name="connsiteX1759" fmla="*/ 1242036 w 27203888"/>
              <a:gd name="connsiteY1759" fmla="*/ 7057283 h 10748675"/>
              <a:gd name="connsiteX1760" fmla="*/ 1228595 w 27203888"/>
              <a:gd name="connsiteY1760" fmla="*/ 7060377 h 10748675"/>
              <a:gd name="connsiteX1761" fmla="*/ 1218855 w 27203888"/>
              <a:gd name="connsiteY1761" fmla="*/ 7046012 h 10748675"/>
              <a:gd name="connsiteX1762" fmla="*/ 1244503 w 27203888"/>
              <a:gd name="connsiteY1762" fmla="*/ 7045645 h 10748675"/>
              <a:gd name="connsiteX1763" fmla="*/ 1242036 w 27203888"/>
              <a:gd name="connsiteY1763" fmla="*/ 7057283 h 10748675"/>
              <a:gd name="connsiteX1764" fmla="*/ 10173835 w 27203888"/>
              <a:gd name="connsiteY1764" fmla="*/ 5002217 h 10748675"/>
              <a:gd name="connsiteX1765" fmla="*/ 10163219 w 27203888"/>
              <a:gd name="connsiteY1765" fmla="*/ 4956089 h 10748675"/>
              <a:gd name="connsiteX1766" fmla="*/ 10133238 w 27203888"/>
              <a:gd name="connsiteY1766" fmla="*/ 4989973 h 10748675"/>
              <a:gd name="connsiteX1767" fmla="*/ 10173835 w 27203888"/>
              <a:gd name="connsiteY1767" fmla="*/ 5002217 h 10748675"/>
              <a:gd name="connsiteX1768" fmla="*/ 1157261 w 27203888"/>
              <a:gd name="connsiteY1768" fmla="*/ 7077934 h 10748675"/>
              <a:gd name="connsiteX1769" fmla="*/ 1141342 w 27203888"/>
              <a:gd name="connsiteY1769" fmla="*/ 7059084 h 10748675"/>
              <a:gd name="connsiteX1770" fmla="*/ 1172917 w 27203888"/>
              <a:gd name="connsiteY1770" fmla="*/ 7062109 h 10748675"/>
              <a:gd name="connsiteX1771" fmla="*/ 1157261 w 27203888"/>
              <a:gd name="connsiteY1771" fmla="*/ 7077934 h 10748675"/>
              <a:gd name="connsiteX1772" fmla="*/ 215795 w 27203888"/>
              <a:gd name="connsiteY1772" fmla="*/ 7295038 h 10748675"/>
              <a:gd name="connsiteX1773" fmla="*/ 225036 w 27203888"/>
              <a:gd name="connsiteY1773" fmla="*/ 7270061 h 10748675"/>
              <a:gd name="connsiteX1774" fmla="*/ 215795 w 27203888"/>
              <a:gd name="connsiteY1774" fmla="*/ 7295038 h 10748675"/>
              <a:gd name="connsiteX1775" fmla="*/ 1470457 w 27203888"/>
              <a:gd name="connsiteY1775" fmla="*/ 7006285 h 10748675"/>
              <a:gd name="connsiteX1776" fmla="*/ 1476514 w 27203888"/>
              <a:gd name="connsiteY1776" fmla="*/ 6958151 h 10748675"/>
              <a:gd name="connsiteX1777" fmla="*/ 1470457 w 27203888"/>
              <a:gd name="connsiteY1777" fmla="*/ 7006285 h 10748675"/>
              <a:gd name="connsiteX1778" fmla="*/ 24656977 w 27203888"/>
              <a:gd name="connsiteY1778" fmla="*/ 1675231 h 10748675"/>
              <a:gd name="connsiteX1779" fmla="*/ 24495691 w 27203888"/>
              <a:gd name="connsiteY1779" fmla="*/ 1617235 h 10748675"/>
              <a:gd name="connsiteX1780" fmla="*/ 24526394 w 27203888"/>
              <a:gd name="connsiteY1780" fmla="*/ 1594681 h 10748675"/>
              <a:gd name="connsiteX1781" fmla="*/ 24564461 w 27203888"/>
              <a:gd name="connsiteY1781" fmla="*/ 1610791 h 10748675"/>
              <a:gd name="connsiteX1782" fmla="*/ 24656977 w 27203888"/>
              <a:gd name="connsiteY1782" fmla="*/ 1675231 h 10748675"/>
              <a:gd name="connsiteX1783" fmla="*/ 23663707 w 27203888"/>
              <a:gd name="connsiteY1783" fmla="*/ 1905417 h 10748675"/>
              <a:gd name="connsiteX1784" fmla="*/ 23640224 w 27203888"/>
              <a:gd name="connsiteY1784" fmla="*/ 1867568 h 10748675"/>
              <a:gd name="connsiteX1785" fmla="*/ 23605712 w 27203888"/>
              <a:gd name="connsiteY1785" fmla="*/ 1873206 h 10748675"/>
              <a:gd name="connsiteX1786" fmla="*/ 23663707 w 27203888"/>
              <a:gd name="connsiteY1786" fmla="*/ 1905417 h 10748675"/>
              <a:gd name="connsiteX1787" fmla="*/ 9061715 w 27203888"/>
              <a:gd name="connsiteY1787" fmla="*/ 5275056 h 10748675"/>
              <a:gd name="connsiteX1788" fmla="*/ 9101356 w 27203888"/>
              <a:gd name="connsiteY1788" fmla="*/ 5248635 h 10748675"/>
              <a:gd name="connsiteX1789" fmla="*/ 9136193 w 27203888"/>
              <a:gd name="connsiteY1789" fmla="*/ 5219172 h 10748675"/>
              <a:gd name="connsiteX1790" fmla="*/ 9142104 w 27203888"/>
              <a:gd name="connsiteY1790" fmla="*/ 5201912 h 10748675"/>
              <a:gd name="connsiteX1791" fmla="*/ 9150387 w 27203888"/>
              <a:gd name="connsiteY1791" fmla="*/ 5216129 h 10748675"/>
              <a:gd name="connsiteX1792" fmla="*/ 9145291 w 27203888"/>
              <a:gd name="connsiteY1792" fmla="*/ 5224943 h 10748675"/>
              <a:gd name="connsiteX1793" fmla="*/ 9148990 w 27203888"/>
              <a:gd name="connsiteY1793" fmla="*/ 5227293 h 10748675"/>
              <a:gd name="connsiteX1794" fmla="*/ 9061715 w 27203888"/>
              <a:gd name="connsiteY1794" fmla="*/ 5275056 h 10748675"/>
              <a:gd name="connsiteX1795" fmla="*/ 1260820 w 27203888"/>
              <a:gd name="connsiteY1795" fmla="*/ 7070795 h 10748675"/>
              <a:gd name="connsiteX1796" fmla="*/ 1251224 w 27203888"/>
              <a:gd name="connsiteY1796" fmla="*/ 7070862 h 10748675"/>
              <a:gd name="connsiteX1797" fmla="*/ 1257910 w 27203888"/>
              <a:gd name="connsiteY1797" fmla="*/ 7052185 h 10748675"/>
              <a:gd name="connsiteX1798" fmla="*/ 1260820 w 27203888"/>
              <a:gd name="connsiteY1798" fmla="*/ 7070795 h 10748675"/>
              <a:gd name="connsiteX1799" fmla="*/ 22387549 w 27203888"/>
              <a:gd name="connsiteY1799" fmla="*/ 2210345 h 10748675"/>
              <a:gd name="connsiteX1800" fmla="*/ 22373898 w 27203888"/>
              <a:gd name="connsiteY1800" fmla="*/ 2178268 h 10748675"/>
              <a:gd name="connsiteX1801" fmla="*/ 22387549 w 27203888"/>
              <a:gd name="connsiteY1801" fmla="*/ 2210345 h 10748675"/>
              <a:gd name="connsiteX1802" fmla="*/ 714503 w 27203888"/>
              <a:gd name="connsiteY1802" fmla="*/ 7204064 h 10748675"/>
              <a:gd name="connsiteX1803" fmla="*/ 722905 w 27203888"/>
              <a:gd name="connsiteY1803" fmla="*/ 7175256 h 10748675"/>
              <a:gd name="connsiteX1804" fmla="*/ 714503 w 27203888"/>
              <a:gd name="connsiteY1804" fmla="*/ 7204064 h 10748675"/>
              <a:gd name="connsiteX1805" fmla="*/ 10118225 w 27203888"/>
              <a:gd name="connsiteY1805" fmla="*/ 5042000 h 10748675"/>
              <a:gd name="connsiteX1806" fmla="*/ 10107609 w 27203888"/>
              <a:gd name="connsiteY1806" fmla="*/ 4995872 h 10748675"/>
              <a:gd name="connsiteX1807" fmla="*/ 10063836 w 27203888"/>
              <a:gd name="connsiteY1807" fmla="*/ 5016740 h 10748675"/>
              <a:gd name="connsiteX1808" fmla="*/ 10118225 w 27203888"/>
              <a:gd name="connsiteY1808" fmla="*/ 5042000 h 10748675"/>
              <a:gd name="connsiteX1809" fmla="*/ 22441533 w 27203888"/>
              <a:gd name="connsiteY1809" fmla="*/ 2208983 h 10748675"/>
              <a:gd name="connsiteX1810" fmla="*/ 22417129 w 27203888"/>
              <a:gd name="connsiteY1810" fmla="*/ 2178268 h 10748675"/>
              <a:gd name="connsiteX1811" fmla="*/ 22441533 w 27203888"/>
              <a:gd name="connsiteY1811" fmla="*/ 2208983 h 10748675"/>
              <a:gd name="connsiteX1812" fmla="*/ 8358033 w 27203888"/>
              <a:gd name="connsiteY1812" fmla="*/ 5454180 h 10748675"/>
              <a:gd name="connsiteX1813" fmla="*/ 8359109 w 27203888"/>
              <a:gd name="connsiteY1813" fmla="*/ 5449517 h 10748675"/>
              <a:gd name="connsiteX1814" fmla="*/ 8358464 w 27203888"/>
              <a:gd name="connsiteY1814" fmla="*/ 5452311 h 10748675"/>
              <a:gd name="connsiteX1815" fmla="*/ 20451119 w 27203888"/>
              <a:gd name="connsiteY1815" fmla="*/ 2674160 h 10748675"/>
              <a:gd name="connsiteX1816" fmla="*/ 20436416 w 27203888"/>
              <a:gd name="connsiteY1816" fmla="*/ 2641951 h 10748675"/>
              <a:gd name="connsiteX1817" fmla="*/ 20451119 w 27203888"/>
              <a:gd name="connsiteY1817" fmla="*/ 2674160 h 10748675"/>
              <a:gd name="connsiteX1818" fmla="*/ 1223673 w 27203888"/>
              <a:gd name="connsiteY1818" fmla="*/ 7100225 h 10748675"/>
              <a:gd name="connsiteX1819" fmla="*/ 1179454 w 27203888"/>
              <a:gd name="connsiteY1819" fmla="*/ 7086587 h 10748675"/>
              <a:gd name="connsiteX1820" fmla="*/ 1181007 w 27203888"/>
              <a:gd name="connsiteY1820" fmla="*/ 7069841 h 10748675"/>
              <a:gd name="connsiteX1821" fmla="*/ 1210823 w 27203888"/>
              <a:gd name="connsiteY1821" fmla="*/ 7069125 h 10748675"/>
              <a:gd name="connsiteX1822" fmla="*/ 1222325 w 27203888"/>
              <a:gd name="connsiteY1822" fmla="*/ 7073835 h 10748675"/>
              <a:gd name="connsiteX1823" fmla="*/ 1213865 w 27203888"/>
              <a:gd name="connsiteY1823" fmla="*/ 7064069 h 10748675"/>
              <a:gd name="connsiteX1824" fmla="*/ 1223187 w 27203888"/>
              <a:gd name="connsiteY1824" fmla="*/ 7061924 h 10748675"/>
              <a:gd name="connsiteX1825" fmla="*/ 1225656 w 27203888"/>
              <a:gd name="connsiteY1825" fmla="*/ 7075199 h 10748675"/>
              <a:gd name="connsiteX1826" fmla="*/ 1226436 w 27203888"/>
              <a:gd name="connsiteY1826" fmla="*/ 7075518 h 10748675"/>
              <a:gd name="connsiteX1827" fmla="*/ 1233553 w 27203888"/>
              <a:gd name="connsiteY1827" fmla="*/ 7090525 h 10748675"/>
              <a:gd name="connsiteX1828" fmla="*/ 1223673 w 27203888"/>
              <a:gd name="connsiteY1828" fmla="*/ 7100225 h 10748675"/>
              <a:gd name="connsiteX1829" fmla="*/ 21796435 w 27203888"/>
              <a:gd name="connsiteY1829" fmla="*/ 2366018 h 10748675"/>
              <a:gd name="connsiteX1830" fmla="*/ 21781732 w 27203888"/>
              <a:gd name="connsiteY1830" fmla="*/ 2334884 h 10748675"/>
              <a:gd name="connsiteX1831" fmla="*/ 21796435 w 27203888"/>
              <a:gd name="connsiteY1831" fmla="*/ 2366018 h 10748675"/>
              <a:gd name="connsiteX1832" fmla="*/ 8356895 w 27203888"/>
              <a:gd name="connsiteY1832" fmla="*/ 5459106 h 10748675"/>
              <a:gd name="connsiteX1833" fmla="*/ 8358033 w 27203888"/>
              <a:gd name="connsiteY1833" fmla="*/ 5454180 h 10748675"/>
              <a:gd name="connsiteX1834" fmla="*/ 8357124 w 27203888"/>
              <a:gd name="connsiteY1834" fmla="*/ 5458115 h 10748675"/>
              <a:gd name="connsiteX1835" fmla="*/ 8355933 w 27203888"/>
              <a:gd name="connsiteY1835" fmla="*/ 5463275 h 10748675"/>
              <a:gd name="connsiteX1836" fmla="*/ 8356895 w 27203888"/>
              <a:gd name="connsiteY1836" fmla="*/ 5459106 h 10748675"/>
              <a:gd name="connsiteX1837" fmla="*/ 8355983 w 27203888"/>
              <a:gd name="connsiteY1837" fmla="*/ 5463060 h 10748675"/>
              <a:gd name="connsiteX1838" fmla="*/ 8355933 w 27203888"/>
              <a:gd name="connsiteY1838" fmla="*/ 5463275 h 10748675"/>
              <a:gd name="connsiteX1839" fmla="*/ 21339590 w 27203888"/>
              <a:gd name="connsiteY1839" fmla="*/ 2475464 h 10748675"/>
              <a:gd name="connsiteX1840" fmla="*/ 21329216 w 27203888"/>
              <a:gd name="connsiteY1840" fmla="*/ 2461828 h 10748675"/>
              <a:gd name="connsiteX1841" fmla="*/ 21336672 w 27203888"/>
              <a:gd name="connsiteY1841" fmla="*/ 2455329 h 10748675"/>
              <a:gd name="connsiteX1842" fmla="*/ 21339590 w 27203888"/>
              <a:gd name="connsiteY1842" fmla="*/ 2475464 h 10748675"/>
              <a:gd name="connsiteX1843" fmla="*/ 9838792 w 27203888"/>
              <a:gd name="connsiteY1843" fmla="*/ 5133295 h 10748675"/>
              <a:gd name="connsiteX1844" fmla="*/ 9817517 w 27203888"/>
              <a:gd name="connsiteY1844" fmla="*/ 5111207 h 10748675"/>
              <a:gd name="connsiteX1845" fmla="*/ 9838792 w 27203888"/>
              <a:gd name="connsiteY1845" fmla="*/ 5133295 h 10748675"/>
              <a:gd name="connsiteX1846" fmla="*/ 10501717 w 27203888"/>
              <a:gd name="connsiteY1846" fmla="*/ 4980725 h 10748675"/>
              <a:gd name="connsiteX1847" fmla="*/ 10480441 w 27203888"/>
              <a:gd name="connsiteY1847" fmla="*/ 4958637 h 10748675"/>
              <a:gd name="connsiteX1848" fmla="*/ 10501717 w 27203888"/>
              <a:gd name="connsiteY1848" fmla="*/ 4980725 h 10748675"/>
              <a:gd name="connsiteX1849" fmla="*/ 20665128 w 27203888"/>
              <a:gd name="connsiteY1849" fmla="*/ 2641950 h 10748675"/>
              <a:gd name="connsiteX1850" fmla="*/ 20636538 w 27203888"/>
              <a:gd name="connsiteY1850" fmla="*/ 2609741 h 10748675"/>
              <a:gd name="connsiteX1851" fmla="*/ 20665128 w 27203888"/>
              <a:gd name="connsiteY1851" fmla="*/ 2641950 h 10748675"/>
              <a:gd name="connsiteX1852" fmla="*/ 23716929 w 27203888"/>
              <a:gd name="connsiteY1852" fmla="*/ 1940595 h 10748675"/>
              <a:gd name="connsiteX1853" fmla="*/ 23732321 w 27203888"/>
              <a:gd name="connsiteY1853" fmla="*/ 1936552 h 10748675"/>
              <a:gd name="connsiteX1854" fmla="*/ 23710266 w 27203888"/>
              <a:gd name="connsiteY1854" fmla="*/ 1899645 h 10748675"/>
              <a:gd name="connsiteX1855" fmla="*/ 23673510 w 27203888"/>
              <a:gd name="connsiteY1855" fmla="*/ 1905416 h 10748675"/>
              <a:gd name="connsiteX1856" fmla="*/ 23716929 w 27203888"/>
              <a:gd name="connsiteY1856" fmla="*/ 1940595 h 10748675"/>
              <a:gd name="connsiteX1857" fmla="*/ 20494206 w 27203888"/>
              <a:gd name="connsiteY1857" fmla="*/ 2684628 h 10748675"/>
              <a:gd name="connsiteX1858" fmla="*/ 20533618 w 27203888"/>
              <a:gd name="connsiteY1858" fmla="*/ 2674160 h 10748675"/>
              <a:gd name="connsiteX1859" fmla="*/ 20505233 w 27203888"/>
              <a:gd name="connsiteY1859" fmla="*/ 2633898 h 10748675"/>
              <a:gd name="connsiteX1860" fmla="*/ 20465821 w 27203888"/>
              <a:gd name="connsiteY1860" fmla="*/ 2641950 h 10748675"/>
              <a:gd name="connsiteX1861" fmla="*/ 20494206 w 27203888"/>
              <a:gd name="connsiteY1861" fmla="*/ 2684628 h 10748675"/>
              <a:gd name="connsiteX1862" fmla="*/ 25611612 w 27203888"/>
              <a:gd name="connsiteY1862" fmla="*/ 1507779 h 10748675"/>
              <a:gd name="connsiteX1863" fmla="*/ 25515161 w 27203888"/>
              <a:gd name="connsiteY1863" fmla="*/ 1444268 h 10748675"/>
              <a:gd name="connsiteX1864" fmla="*/ 25611612 w 27203888"/>
              <a:gd name="connsiteY1864" fmla="*/ 1507779 h 10748675"/>
              <a:gd name="connsiteX1865" fmla="*/ 9014110 w 27203888"/>
              <a:gd name="connsiteY1865" fmla="*/ 5328912 h 10748675"/>
              <a:gd name="connsiteX1866" fmla="*/ 9005650 w 27203888"/>
              <a:gd name="connsiteY1866" fmla="*/ 5324812 h 10748675"/>
              <a:gd name="connsiteX1867" fmla="*/ 9011644 w 27203888"/>
              <a:gd name="connsiteY1867" fmla="*/ 5307308 h 10748675"/>
              <a:gd name="connsiteX1868" fmla="*/ 9019927 w 27203888"/>
              <a:gd name="connsiteY1868" fmla="*/ 5321526 h 10748675"/>
              <a:gd name="connsiteX1869" fmla="*/ 9014110 w 27203888"/>
              <a:gd name="connsiteY1869" fmla="*/ 5328912 h 10748675"/>
              <a:gd name="connsiteX1870" fmla="*/ 20704336 w 27203888"/>
              <a:gd name="connsiteY1870" fmla="*/ 2641950 h 10748675"/>
              <a:gd name="connsiteX1871" fmla="*/ 20694533 w 27203888"/>
              <a:gd name="connsiteY1871" fmla="*/ 2609741 h 10748675"/>
              <a:gd name="connsiteX1872" fmla="*/ 20704336 w 27203888"/>
              <a:gd name="connsiteY1872" fmla="*/ 2641950 h 10748675"/>
              <a:gd name="connsiteX1873" fmla="*/ 8345213 w 27203888"/>
              <a:gd name="connsiteY1873" fmla="*/ 5487561 h 10748675"/>
              <a:gd name="connsiteX1874" fmla="*/ 8321431 w 27203888"/>
              <a:gd name="connsiteY1874" fmla="*/ 5454286 h 10748675"/>
              <a:gd name="connsiteX1875" fmla="*/ 8349371 w 27203888"/>
              <a:gd name="connsiteY1875" fmla="*/ 5458927 h 10748675"/>
              <a:gd name="connsiteX1876" fmla="*/ 8345213 w 27203888"/>
              <a:gd name="connsiteY1876" fmla="*/ 5487561 h 10748675"/>
              <a:gd name="connsiteX1877" fmla="*/ 22084907 w 27203888"/>
              <a:gd name="connsiteY1877" fmla="*/ 2332107 h 10748675"/>
              <a:gd name="connsiteX1878" fmla="*/ 22056890 w 27203888"/>
              <a:gd name="connsiteY1878" fmla="*/ 2307535 h 10748675"/>
              <a:gd name="connsiteX1879" fmla="*/ 22084907 w 27203888"/>
              <a:gd name="connsiteY1879" fmla="*/ 2332107 h 10748675"/>
              <a:gd name="connsiteX1880" fmla="*/ 24722288 w 27203888"/>
              <a:gd name="connsiteY1880" fmla="*/ 1726632 h 10748675"/>
              <a:gd name="connsiteX1881" fmla="*/ 24711833 w 27203888"/>
              <a:gd name="connsiteY1881" fmla="*/ 1726368 h 10748675"/>
              <a:gd name="connsiteX1882" fmla="*/ 24731758 w 27203888"/>
              <a:gd name="connsiteY1882" fmla="*/ 1692120 h 10748675"/>
              <a:gd name="connsiteX1883" fmla="*/ 24739851 w 27203888"/>
              <a:gd name="connsiteY1883" fmla="*/ 1692543 h 10748675"/>
              <a:gd name="connsiteX1884" fmla="*/ 24722288 w 27203888"/>
              <a:gd name="connsiteY1884" fmla="*/ 1726632 h 10748675"/>
              <a:gd name="connsiteX1885" fmla="*/ 9002085 w 27203888"/>
              <a:gd name="connsiteY1885" fmla="*/ 5345427 h 10748675"/>
              <a:gd name="connsiteX1886" fmla="*/ 8981814 w 27203888"/>
              <a:gd name="connsiteY1886" fmla="*/ 5341524 h 10748675"/>
              <a:gd name="connsiteX1887" fmla="*/ 9018613 w 27203888"/>
              <a:gd name="connsiteY1887" fmla="*/ 5333055 h 10748675"/>
              <a:gd name="connsiteX1888" fmla="*/ 9002085 w 27203888"/>
              <a:gd name="connsiteY1888" fmla="*/ 5345427 h 10748675"/>
              <a:gd name="connsiteX1889" fmla="*/ 10762190 w 27203888"/>
              <a:gd name="connsiteY1889" fmla="*/ 4947762 h 10748675"/>
              <a:gd name="connsiteX1890" fmla="*/ 10771670 w 27203888"/>
              <a:gd name="connsiteY1890" fmla="*/ 4918597 h 10748675"/>
              <a:gd name="connsiteX1891" fmla="*/ 10762190 w 27203888"/>
              <a:gd name="connsiteY1891" fmla="*/ 4947762 h 10748675"/>
              <a:gd name="connsiteX1892" fmla="*/ 22546055 w 27203888"/>
              <a:gd name="connsiteY1892" fmla="*/ 2243494 h 10748675"/>
              <a:gd name="connsiteX1893" fmla="*/ 22532403 w 27203888"/>
              <a:gd name="connsiteY1893" fmla="*/ 2211415 h 10748675"/>
              <a:gd name="connsiteX1894" fmla="*/ 22546055 w 27203888"/>
              <a:gd name="connsiteY1894" fmla="*/ 2243494 h 10748675"/>
              <a:gd name="connsiteX1895" fmla="*/ 8995578 w 27203888"/>
              <a:gd name="connsiteY1895" fmla="*/ 5363527 h 10748675"/>
              <a:gd name="connsiteX1896" fmla="*/ 8995651 w 27203888"/>
              <a:gd name="connsiteY1896" fmla="*/ 5360653 h 10748675"/>
              <a:gd name="connsiteX1897" fmla="*/ 8995805 w 27203888"/>
              <a:gd name="connsiteY1897" fmla="*/ 5354609 h 10748675"/>
              <a:gd name="connsiteX1898" fmla="*/ 22557619 w 27203888"/>
              <a:gd name="connsiteY1898" fmla="*/ 2243494 h 10748675"/>
              <a:gd name="connsiteX1899" fmla="*/ 22571272 w 27203888"/>
              <a:gd name="connsiteY1899" fmla="*/ 2211415 h 10748675"/>
              <a:gd name="connsiteX1900" fmla="*/ 22557619 w 27203888"/>
              <a:gd name="connsiteY1900" fmla="*/ 2243494 h 10748675"/>
              <a:gd name="connsiteX1901" fmla="*/ 23216092 w 27203888"/>
              <a:gd name="connsiteY1901" fmla="*/ 2091959 h 10748675"/>
              <a:gd name="connsiteX1902" fmla="*/ 23202441 w 27203888"/>
              <a:gd name="connsiteY1902" fmla="*/ 2059880 h 10748675"/>
              <a:gd name="connsiteX1903" fmla="*/ 23216092 w 27203888"/>
              <a:gd name="connsiteY1903" fmla="*/ 2091959 h 10748675"/>
              <a:gd name="connsiteX1904" fmla="*/ 22821415 w 27203888"/>
              <a:gd name="connsiteY1904" fmla="*/ 2185008 h 10748675"/>
              <a:gd name="connsiteX1905" fmla="*/ 22817181 w 27203888"/>
              <a:gd name="connsiteY1905" fmla="*/ 2183546 h 10748675"/>
              <a:gd name="connsiteX1906" fmla="*/ 22816869 w 27203888"/>
              <a:gd name="connsiteY1906" fmla="*/ 2181362 h 10748675"/>
              <a:gd name="connsiteX1907" fmla="*/ 19500330 w 27203888"/>
              <a:gd name="connsiteY1907" fmla="*/ 2950098 h 10748675"/>
              <a:gd name="connsiteX1908" fmla="*/ 19973274 w 27203888"/>
              <a:gd name="connsiteY1908" fmla="*/ 2801901 h 10748675"/>
              <a:gd name="connsiteX1909" fmla="*/ 20090080 w 27203888"/>
              <a:gd name="connsiteY1909" fmla="*/ 2776154 h 10748675"/>
              <a:gd name="connsiteX1910" fmla="*/ 20129289 w 27203888"/>
              <a:gd name="connsiteY1910" fmla="*/ 2732135 h 10748675"/>
              <a:gd name="connsiteX1911" fmla="*/ 20188100 w 27203888"/>
              <a:gd name="connsiteY1911" fmla="*/ 2719256 h 10748675"/>
              <a:gd name="connsiteX1912" fmla="*/ 20421713 w 27203888"/>
              <a:gd name="connsiteY1912" fmla="*/ 2674160 h 10748675"/>
              <a:gd name="connsiteX1913" fmla="*/ 20304906 w 27203888"/>
              <a:gd name="connsiteY1913" fmla="*/ 2674160 h 10748675"/>
              <a:gd name="connsiteX1914" fmla="*/ 20304906 w 27203888"/>
              <a:gd name="connsiteY1914" fmla="*/ 2609741 h 10748675"/>
              <a:gd name="connsiteX1915" fmla="*/ 19876071 w 27203888"/>
              <a:gd name="connsiteY1915" fmla="*/ 2756831 h 10748675"/>
              <a:gd name="connsiteX1916" fmla="*/ 19778051 w 27203888"/>
              <a:gd name="connsiteY1916" fmla="*/ 2776153 h 10748675"/>
              <a:gd name="connsiteX1917" fmla="*/ 19695553 w 27203888"/>
              <a:gd name="connsiteY1917" fmla="*/ 2840587 h 10748675"/>
              <a:gd name="connsiteX1918" fmla="*/ 19500331 w 27203888"/>
              <a:gd name="connsiteY1918" fmla="*/ 2917887 h 10748675"/>
              <a:gd name="connsiteX1919" fmla="*/ 19500330 w 27203888"/>
              <a:gd name="connsiteY1919" fmla="*/ 2950098 h 10748675"/>
              <a:gd name="connsiteX1920" fmla="*/ 23504282 w 27203888"/>
              <a:gd name="connsiteY1920" fmla="*/ 2030396 h 10748675"/>
              <a:gd name="connsiteX1921" fmla="*/ 23490629 w 27203888"/>
              <a:gd name="connsiteY1921" fmla="*/ 1998320 h 10748675"/>
              <a:gd name="connsiteX1922" fmla="*/ 23504282 w 27203888"/>
              <a:gd name="connsiteY1922" fmla="*/ 2030396 h 10748675"/>
              <a:gd name="connsiteX1923" fmla="*/ 8995417 w 27203888"/>
              <a:gd name="connsiteY1923" fmla="*/ 5369835 h 10748675"/>
              <a:gd name="connsiteX1924" fmla="*/ 8995578 w 27203888"/>
              <a:gd name="connsiteY1924" fmla="*/ 5363527 h 10748675"/>
              <a:gd name="connsiteX1925" fmla="*/ 8995491 w 27203888"/>
              <a:gd name="connsiteY1925" fmla="*/ 5366949 h 10748675"/>
              <a:gd name="connsiteX1926" fmla="*/ 8995342 w 27203888"/>
              <a:gd name="connsiteY1926" fmla="*/ 5372740 h 10748675"/>
              <a:gd name="connsiteX1927" fmla="*/ 8995394 w 27203888"/>
              <a:gd name="connsiteY1927" fmla="*/ 5370726 h 10748675"/>
              <a:gd name="connsiteX1928" fmla="*/ 8995417 w 27203888"/>
              <a:gd name="connsiteY1928" fmla="*/ 5369835 h 10748675"/>
              <a:gd name="connsiteX1929" fmla="*/ 23791133 w 27203888"/>
              <a:gd name="connsiteY1929" fmla="*/ 1968762 h 10748675"/>
              <a:gd name="connsiteX1930" fmla="*/ 23774591 w 27203888"/>
              <a:gd name="connsiteY1930" fmla="*/ 1933733 h 10748675"/>
              <a:gd name="connsiteX1931" fmla="*/ 23747023 w 27203888"/>
              <a:gd name="connsiteY1931" fmla="*/ 1936552 h 10748675"/>
              <a:gd name="connsiteX1932" fmla="*/ 23791133 w 27203888"/>
              <a:gd name="connsiteY1932" fmla="*/ 1968762 h 10748675"/>
              <a:gd name="connsiteX1933" fmla="*/ 21956024 w 27203888"/>
              <a:gd name="connsiteY1933" fmla="*/ 2395075 h 10748675"/>
              <a:gd name="connsiteX1934" fmla="*/ 21956023 w 27203888"/>
              <a:gd name="connsiteY1934" fmla="*/ 2364360 h 10748675"/>
              <a:gd name="connsiteX1935" fmla="*/ 21979014 w 27203888"/>
              <a:gd name="connsiteY1935" fmla="*/ 2363593 h 10748675"/>
              <a:gd name="connsiteX1936" fmla="*/ 21998467 w 27203888"/>
              <a:gd name="connsiteY1936" fmla="*/ 2376647 h 10748675"/>
              <a:gd name="connsiteX1937" fmla="*/ 21956024 w 27203888"/>
              <a:gd name="connsiteY1937" fmla="*/ 2395075 h 10748675"/>
              <a:gd name="connsiteX1938" fmla="*/ 23417773 w 27203888"/>
              <a:gd name="connsiteY1938" fmla="*/ 2058814 h 10748675"/>
              <a:gd name="connsiteX1939" fmla="*/ 23378956 w 27203888"/>
              <a:gd name="connsiteY1939" fmla="*/ 2058814 h 10748675"/>
              <a:gd name="connsiteX1940" fmla="*/ 23393513 w 27203888"/>
              <a:gd name="connsiteY1940" fmla="*/ 2014167 h 10748675"/>
              <a:gd name="connsiteX1941" fmla="*/ 23417773 w 27203888"/>
              <a:gd name="connsiteY1941" fmla="*/ 2058814 h 10748675"/>
              <a:gd name="connsiteX1942" fmla="*/ 10436430 w 27203888"/>
              <a:gd name="connsiteY1942" fmla="*/ 5048819 h 10748675"/>
              <a:gd name="connsiteX1943" fmla="*/ 10446106 w 27203888"/>
              <a:gd name="connsiteY1943" fmla="*/ 5020507 h 10748675"/>
              <a:gd name="connsiteX1944" fmla="*/ 10436430 w 27203888"/>
              <a:gd name="connsiteY1944" fmla="*/ 5048819 h 10748675"/>
              <a:gd name="connsiteX1945" fmla="*/ 1365656 w 27203888"/>
              <a:gd name="connsiteY1945" fmla="*/ 7137514 h 10748675"/>
              <a:gd name="connsiteX1946" fmla="*/ 1374069 w 27203888"/>
              <a:gd name="connsiteY1946" fmla="*/ 7108736 h 10748675"/>
              <a:gd name="connsiteX1947" fmla="*/ 1365656 w 27203888"/>
              <a:gd name="connsiteY1947" fmla="*/ 7137514 h 10748675"/>
              <a:gd name="connsiteX1948" fmla="*/ 21694486 w 27203888"/>
              <a:gd name="connsiteY1948" fmla="*/ 2463112 h 10748675"/>
              <a:gd name="connsiteX1949" fmla="*/ 21671438 w 27203888"/>
              <a:gd name="connsiteY1949" fmla="*/ 2462286 h 10748675"/>
              <a:gd name="connsiteX1950" fmla="*/ 21710255 w 27203888"/>
              <a:gd name="connsiteY1950" fmla="*/ 2429250 h 10748675"/>
              <a:gd name="connsiteX1951" fmla="*/ 21694486 w 27203888"/>
              <a:gd name="connsiteY1951" fmla="*/ 2463112 h 10748675"/>
              <a:gd name="connsiteX1952" fmla="*/ 24656931 w 27203888"/>
              <a:gd name="connsiteY1952" fmla="*/ 1784082 h 10748675"/>
              <a:gd name="connsiteX1953" fmla="*/ 24636182 w 27203888"/>
              <a:gd name="connsiteY1953" fmla="*/ 1756808 h 10748675"/>
              <a:gd name="connsiteX1954" fmla="*/ 24656931 w 27203888"/>
              <a:gd name="connsiteY1954" fmla="*/ 1784082 h 10748675"/>
              <a:gd name="connsiteX1955" fmla="*/ 24790690 w 27203888"/>
              <a:gd name="connsiteY1955" fmla="*/ 1754309 h 10748675"/>
              <a:gd name="connsiteX1956" fmla="*/ 24769471 w 27203888"/>
              <a:gd name="connsiteY1956" fmla="*/ 1754177 h 10748675"/>
              <a:gd name="connsiteX1957" fmla="*/ 24769471 w 27203888"/>
              <a:gd name="connsiteY1957" fmla="*/ 1723661 h 10748675"/>
              <a:gd name="connsiteX1958" fmla="*/ 24811911 w 27203888"/>
              <a:gd name="connsiteY1958" fmla="*/ 1736289 h 10748675"/>
              <a:gd name="connsiteX1959" fmla="*/ 24790690 w 27203888"/>
              <a:gd name="connsiteY1959" fmla="*/ 1754309 h 10748675"/>
              <a:gd name="connsiteX1960" fmla="*/ 19490528 w 27203888"/>
              <a:gd name="connsiteY1960" fmla="*/ 2981231 h 10748675"/>
              <a:gd name="connsiteX1961" fmla="*/ 19473987 w 27203888"/>
              <a:gd name="connsiteY1961" fmla="*/ 2946740 h 10748675"/>
              <a:gd name="connsiteX1962" fmla="*/ 19446419 w 27203888"/>
              <a:gd name="connsiteY1962" fmla="*/ 2950098 h 10748675"/>
              <a:gd name="connsiteX1963" fmla="*/ 19490528 w 27203888"/>
              <a:gd name="connsiteY1963" fmla="*/ 2981231 h 10748675"/>
              <a:gd name="connsiteX1964" fmla="*/ 19373722 w 27203888"/>
              <a:gd name="connsiteY1964" fmla="*/ 3012636 h 10748675"/>
              <a:gd name="connsiteX1965" fmla="*/ 19388424 w 27203888"/>
              <a:gd name="connsiteY1965" fmla="*/ 2981231 h 10748675"/>
              <a:gd name="connsiteX1966" fmla="*/ 19359019 w 27203888"/>
              <a:gd name="connsiteY1966" fmla="*/ 2981231 h 10748675"/>
              <a:gd name="connsiteX1967" fmla="*/ 19373722 w 27203888"/>
              <a:gd name="connsiteY1967" fmla="*/ 3012636 h 10748675"/>
              <a:gd name="connsiteX1968" fmla="*/ 349858 w 27203888"/>
              <a:gd name="connsiteY1968" fmla="*/ 7395098 h 10748675"/>
              <a:gd name="connsiteX1969" fmla="*/ 358262 w 27203888"/>
              <a:gd name="connsiteY1969" fmla="*/ 7366291 h 10748675"/>
              <a:gd name="connsiteX1970" fmla="*/ 349858 w 27203888"/>
              <a:gd name="connsiteY1970" fmla="*/ 7395098 h 10748675"/>
              <a:gd name="connsiteX1971" fmla="*/ 798196 w 27203888"/>
              <a:gd name="connsiteY1971" fmla="*/ 7291914 h 10748675"/>
              <a:gd name="connsiteX1972" fmla="*/ 806598 w 27203888"/>
              <a:gd name="connsiteY1972" fmla="*/ 7263109 h 10748675"/>
              <a:gd name="connsiteX1973" fmla="*/ 798196 w 27203888"/>
              <a:gd name="connsiteY1973" fmla="*/ 7291914 h 10748675"/>
              <a:gd name="connsiteX1974" fmla="*/ 7937689 w 27203888"/>
              <a:gd name="connsiteY1974" fmla="*/ 5648790 h 10748675"/>
              <a:gd name="connsiteX1975" fmla="*/ 7946093 w 27203888"/>
              <a:gd name="connsiteY1975" fmla="*/ 5619984 h 10748675"/>
              <a:gd name="connsiteX1976" fmla="*/ 7937689 w 27203888"/>
              <a:gd name="connsiteY1976" fmla="*/ 5648790 h 10748675"/>
              <a:gd name="connsiteX1977" fmla="*/ 10366296 w 27203888"/>
              <a:gd name="connsiteY1977" fmla="*/ 5091944 h 10748675"/>
              <a:gd name="connsiteX1978" fmla="*/ 10375775 w 27203888"/>
              <a:gd name="connsiteY1978" fmla="*/ 5062778 h 10748675"/>
              <a:gd name="connsiteX1979" fmla="*/ 10366296 w 27203888"/>
              <a:gd name="connsiteY1979" fmla="*/ 5091944 h 10748675"/>
              <a:gd name="connsiteX1980" fmla="*/ 19275702 w 27203888"/>
              <a:gd name="connsiteY1980" fmla="*/ 3045651 h 10748675"/>
              <a:gd name="connsiteX1981" fmla="*/ 19285504 w 27203888"/>
              <a:gd name="connsiteY1981" fmla="*/ 3013440 h 10748675"/>
              <a:gd name="connsiteX1982" fmla="*/ 19275702 w 27203888"/>
              <a:gd name="connsiteY1982" fmla="*/ 3045651 h 10748675"/>
              <a:gd name="connsiteX1983" fmla="*/ 22618101 w 27203888"/>
              <a:gd name="connsiteY1983" fmla="*/ 2276640 h 10748675"/>
              <a:gd name="connsiteX1984" fmla="*/ 22604449 w 27203888"/>
              <a:gd name="connsiteY1984" fmla="*/ 2244563 h 10748675"/>
              <a:gd name="connsiteX1985" fmla="*/ 22618101 w 27203888"/>
              <a:gd name="connsiteY1985" fmla="*/ 2276640 h 10748675"/>
              <a:gd name="connsiteX1986" fmla="*/ 8915673 w 27203888"/>
              <a:gd name="connsiteY1986" fmla="*/ 5431198 h 10748675"/>
              <a:gd name="connsiteX1987" fmla="*/ 8902764 w 27203888"/>
              <a:gd name="connsiteY1987" fmla="*/ 5427528 h 10748675"/>
              <a:gd name="connsiteX1988" fmla="*/ 8897842 w 27203888"/>
              <a:gd name="connsiteY1988" fmla="*/ 5421575 h 10748675"/>
              <a:gd name="connsiteX1989" fmla="*/ 8901639 w 27203888"/>
              <a:gd name="connsiteY1989" fmla="*/ 5428092 h 10748675"/>
              <a:gd name="connsiteX1990" fmla="*/ 8887361 w 27203888"/>
              <a:gd name="connsiteY1990" fmla="*/ 5431378 h 10748675"/>
              <a:gd name="connsiteX1991" fmla="*/ 8892805 w 27203888"/>
              <a:gd name="connsiteY1991" fmla="*/ 5415482 h 10748675"/>
              <a:gd name="connsiteX1992" fmla="*/ 8891265 w 27203888"/>
              <a:gd name="connsiteY1992" fmla="*/ 5413619 h 10748675"/>
              <a:gd name="connsiteX1993" fmla="*/ 8987620 w 27203888"/>
              <a:gd name="connsiteY1993" fmla="*/ 5370762 h 10748675"/>
              <a:gd name="connsiteX1994" fmla="*/ 8915673 w 27203888"/>
              <a:gd name="connsiteY1994" fmla="*/ 5431198 h 10748675"/>
              <a:gd name="connsiteX1995" fmla="*/ 19314911 w 27203888"/>
              <a:gd name="connsiteY1995" fmla="*/ 3045651 h 10748675"/>
              <a:gd name="connsiteX1996" fmla="*/ 19300206 w 27203888"/>
              <a:gd name="connsiteY1996" fmla="*/ 3013440 h 10748675"/>
              <a:gd name="connsiteX1997" fmla="*/ 19314911 w 27203888"/>
              <a:gd name="connsiteY1997" fmla="*/ 3045651 h 10748675"/>
              <a:gd name="connsiteX1998" fmla="*/ 22661328 w 27203888"/>
              <a:gd name="connsiteY1998" fmla="*/ 2276640 h 10748675"/>
              <a:gd name="connsiteX1999" fmla="*/ 22647676 w 27203888"/>
              <a:gd name="connsiteY1999" fmla="*/ 2244563 h 10748675"/>
              <a:gd name="connsiteX2000" fmla="*/ 22661328 w 27203888"/>
              <a:gd name="connsiteY2000" fmla="*/ 2276640 h 10748675"/>
              <a:gd name="connsiteX2001" fmla="*/ 23863831 w 27203888"/>
              <a:gd name="connsiteY2001" fmla="*/ 2000972 h 10748675"/>
              <a:gd name="connsiteX2002" fmla="*/ 23834423 w 27203888"/>
              <a:gd name="connsiteY2002" fmla="*/ 1968762 h 10748675"/>
              <a:gd name="connsiteX2003" fmla="*/ 23863831 w 27203888"/>
              <a:gd name="connsiteY2003" fmla="*/ 2000972 h 10748675"/>
              <a:gd name="connsiteX2004" fmla="*/ 8879625 w 27203888"/>
              <a:gd name="connsiteY2004" fmla="*/ 5450772 h 10748675"/>
              <a:gd name="connsiteX2005" fmla="*/ 8864973 w 27203888"/>
              <a:gd name="connsiteY2005" fmla="*/ 5437418 h 10748675"/>
              <a:gd name="connsiteX2006" fmla="*/ 8896547 w 27203888"/>
              <a:gd name="connsiteY2006" fmla="*/ 5440444 h 10748675"/>
              <a:gd name="connsiteX2007" fmla="*/ 8879625 w 27203888"/>
              <a:gd name="connsiteY2007" fmla="*/ 5450772 h 10748675"/>
              <a:gd name="connsiteX2008" fmla="*/ 25353052 w 27203888"/>
              <a:gd name="connsiteY2008" fmla="*/ 1661028 h 10748675"/>
              <a:gd name="connsiteX2009" fmla="*/ 25366663 w 27203888"/>
              <a:gd name="connsiteY2009" fmla="*/ 1628951 h 10748675"/>
              <a:gd name="connsiteX2010" fmla="*/ 25353052 w 27203888"/>
              <a:gd name="connsiteY2010" fmla="*/ 1661028 h 10748675"/>
              <a:gd name="connsiteX2011" fmla="*/ 385203 w 27203888"/>
              <a:gd name="connsiteY2011" fmla="*/ 7410766 h 10748675"/>
              <a:gd name="connsiteX2012" fmla="*/ 394485 w 27203888"/>
              <a:gd name="connsiteY2012" fmla="*/ 7385780 h 10748675"/>
              <a:gd name="connsiteX2013" fmla="*/ 385203 w 27203888"/>
              <a:gd name="connsiteY2013" fmla="*/ 7410766 h 10748675"/>
              <a:gd name="connsiteX2014" fmla="*/ 25672131 w 27203888"/>
              <a:gd name="connsiteY2014" fmla="*/ 1594766 h 10748675"/>
              <a:gd name="connsiteX2015" fmla="*/ 25626834 w 27203888"/>
              <a:gd name="connsiteY2015" fmla="*/ 1538974 h 10748675"/>
              <a:gd name="connsiteX2016" fmla="*/ 25687233 w 27203888"/>
              <a:gd name="connsiteY2016" fmla="*/ 1538975 h 10748675"/>
              <a:gd name="connsiteX2017" fmla="*/ 25672131 w 27203888"/>
              <a:gd name="connsiteY2017" fmla="*/ 1594766 h 10748675"/>
              <a:gd name="connsiteX2018" fmla="*/ 23455604 w 27203888"/>
              <a:gd name="connsiteY2018" fmla="*/ 2112753 h 10748675"/>
              <a:gd name="connsiteX2019" fmla="*/ 23451006 w 27203888"/>
              <a:gd name="connsiteY2019" fmla="*/ 2102502 h 10748675"/>
              <a:gd name="connsiteX2020" fmla="*/ 23453924 w 27203888"/>
              <a:gd name="connsiteY2020" fmla="*/ 2109005 h 10748675"/>
              <a:gd name="connsiteX2021" fmla="*/ 23457435 w 27203888"/>
              <a:gd name="connsiteY2021" fmla="*/ 2116832 h 10748675"/>
              <a:gd name="connsiteX2022" fmla="*/ 23456728 w 27203888"/>
              <a:gd name="connsiteY2022" fmla="*/ 2115267 h 10748675"/>
              <a:gd name="connsiteX2023" fmla="*/ 23456964 w 27203888"/>
              <a:gd name="connsiteY2023" fmla="*/ 2115781 h 10748675"/>
              <a:gd name="connsiteX2024" fmla="*/ 21801440 w 27203888"/>
              <a:gd name="connsiteY2024" fmla="*/ 2500496 h 10748675"/>
              <a:gd name="connsiteX2025" fmla="*/ 21840546 w 27203888"/>
              <a:gd name="connsiteY2025" fmla="*/ 2475531 h 10748675"/>
              <a:gd name="connsiteX2026" fmla="*/ 21816041 w 27203888"/>
              <a:gd name="connsiteY2026" fmla="*/ 2449765 h 10748675"/>
              <a:gd name="connsiteX2027" fmla="*/ 21816041 w 27203888"/>
              <a:gd name="connsiteY2027" fmla="*/ 2417559 h 10748675"/>
              <a:gd name="connsiteX2028" fmla="*/ 21796436 w 27203888"/>
              <a:gd name="connsiteY2028" fmla="*/ 2417559 h 10748675"/>
              <a:gd name="connsiteX2029" fmla="*/ 21767848 w 27203888"/>
              <a:gd name="connsiteY2029" fmla="*/ 2398225 h 10748675"/>
              <a:gd name="connsiteX2030" fmla="*/ 21767847 w 27203888"/>
              <a:gd name="connsiteY2030" fmla="*/ 2462650 h 10748675"/>
              <a:gd name="connsiteX2031" fmla="*/ 21738442 w 27203888"/>
              <a:gd name="connsiteY2031" fmla="*/ 2469091 h 10748675"/>
              <a:gd name="connsiteX2032" fmla="*/ 21762947 w 27203888"/>
              <a:gd name="connsiteY2032" fmla="*/ 2501302 h 10748675"/>
              <a:gd name="connsiteX2033" fmla="*/ 21801440 w 27203888"/>
              <a:gd name="connsiteY2033" fmla="*/ 2500496 h 10748675"/>
              <a:gd name="connsiteX2034" fmla="*/ 23460200 w 27203888"/>
              <a:gd name="connsiteY2034" fmla="*/ 2122998 h 10748675"/>
              <a:gd name="connsiteX2035" fmla="*/ 23457435 w 27203888"/>
              <a:gd name="connsiteY2035" fmla="*/ 2116832 h 10748675"/>
              <a:gd name="connsiteX2036" fmla="*/ 23458788 w 27203888"/>
              <a:gd name="connsiteY2036" fmla="*/ 2119846 h 10748675"/>
              <a:gd name="connsiteX2037" fmla="*/ 23460200 w 27203888"/>
              <a:gd name="connsiteY2037" fmla="*/ 2122998 h 10748675"/>
              <a:gd name="connsiteX2038" fmla="*/ 23455993 w 27203888"/>
              <a:gd name="connsiteY2038" fmla="*/ 2125072 h 10748675"/>
              <a:gd name="connsiteX2039" fmla="*/ 23455604 w 27203888"/>
              <a:gd name="connsiteY2039" fmla="*/ 2112753 h 10748675"/>
              <a:gd name="connsiteX2040" fmla="*/ 23454746 w 27203888"/>
              <a:gd name="connsiteY2040" fmla="*/ 2085373 h 10748675"/>
              <a:gd name="connsiteX2041" fmla="*/ 23460979 w 27203888"/>
              <a:gd name="connsiteY2041" fmla="*/ 2045676 h 10748675"/>
              <a:gd name="connsiteX2042" fmla="*/ 23456623 w 27203888"/>
              <a:gd name="connsiteY2042" fmla="*/ 2115029 h 10748675"/>
              <a:gd name="connsiteX2043" fmla="*/ 421412 w 27203888"/>
              <a:gd name="connsiteY2043" fmla="*/ 7430203 h 10748675"/>
              <a:gd name="connsiteX2044" fmla="*/ 429813 w 27203888"/>
              <a:gd name="connsiteY2044" fmla="*/ 7401394 h 10748675"/>
              <a:gd name="connsiteX2045" fmla="*/ 421412 w 27203888"/>
              <a:gd name="connsiteY2045" fmla="*/ 7430203 h 10748675"/>
              <a:gd name="connsiteX2046" fmla="*/ 1889958 w 27203888"/>
              <a:gd name="connsiteY2046" fmla="*/ 7092225 h 10748675"/>
              <a:gd name="connsiteX2047" fmla="*/ 1874164 w 27203888"/>
              <a:gd name="connsiteY2047" fmla="*/ 7095860 h 10748675"/>
              <a:gd name="connsiteX2048" fmla="*/ 1824450 w 27203888"/>
              <a:gd name="connsiteY2048" fmla="*/ 7096614 h 10748675"/>
              <a:gd name="connsiteX2049" fmla="*/ 1889958 w 27203888"/>
              <a:gd name="connsiteY2049" fmla="*/ 7092225 h 10748675"/>
              <a:gd name="connsiteX2050" fmla="*/ 10039948 w 27203888"/>
              <a:gd name="connsiteY2050" fmla="*/ 5224225 h 10748675"/>
              <a:gd name="connsiteX2051" fmla="*/ 10073399 w 27203888"/>
              <a:gd name="connsiteY2051" fmla="*/ 5175544 h 10748675"/>
              <a:gd name="connsiteX2052" fmla="*/ 10136902 w 27203888"/>
              <a:gd name="connsiteY2052" fmla="*/ 5123151 h 10748675"/>
              <a:gd name="connsiteX2053" fmla="*/ 10205727 w 27203888"/>
              <a:gd name="connsiteY2053" fmla="*/ 5070433 h 10748675"/>
              <a:gd name="connsiteX2054" fmla="*/ 10273501 w 27203888"/>
              <a:gd name="connsiteY2054" fmla="*/ 5017057 h 10748675"/>
              <a:gd name="connsiteX2055" fmla="*/ 10296770 w 27203888"/>
              <a:gd name="connsiteY2055" fmla="*/ 5000908 h 10748675"/>
              <a:gd name="connsiteX2056" fmla="*/ 10320447 w 27203888"/>
              <a:gd name="connsiteY2056" fmla="*/ 4963079 h 10748675"/>
              <a:gd name="connsiteX2057" fmla="*/ 10390581 w 27203888"/>
              <a:gd name="connsiteY2057" fmla="*/ 4919953 h 10748675"/>
              <a:gd name="connsiteX2058" fmla="*/ 10198242 w 27203888"/>
              <a:gd name="connsiteY2058" fmla="*/ 5061362 h 10748675"/>
              <a:gd name="connsiteX2059" fmla="*/ 10023769 w 27203888"/>
              <a:gd name="connsiteY2059" fmla="*/ 5213950 h 10748675"/>
              <a:gd name="connsiteX2060" fmla="*/ 10039948 w 27203888"/>
              <a:gd name="connsiteY2060" fmla="*/ 5224225 h 10748675"/>
              <a:gd name="connsiteX2061" fmla="*/ 20206886 w 27203888"/>
              <a:gd name="connsiteY2061" fmla="*/ 2885678 h 10748675"/>
              <a:gd name="connsiteX2062" fmla="*/ 20193001 w 27203888"/>
              <a:gd name="connsiteY2062" fmla="*/ 2859909 h 10748675"/>
              <a:gd name="connsiteX2063" fmla="*/ 20206886 w 27203888"/>
              <a:gd name="connsiteY2063" fmla="*/ 2885678 h 10748675"/>
              <a:gd name="connsiteX2064" fmla="*/ 20299852 w 27203888"/>
              <a:gd name="connsiteY2064" fmla="*/ 2864841 h 10748675"/>
              <a:gd name="connsiteX2065" fmla="*/ 20319608 w 27203888"/>
              <a:gd name="connsiteY2065" fmla="*/ 2859910 h 10748675"/>
              <a:gd name="connsiteX2066" fmla="*/ 20290203 w 27203888"/>
              <a:gd name="connsiteY2066" fmla="*/ 2819659 h 10748675"/>
              <a:gd name="connsiteX2067" fmla="*/ 20246095 w 27203888"/>
              <a:gd name="connsiteY2067" fmla="*/ 2827705 h 10748675"/>
              <a:gd name="connsiteX2068" fmla="*/ 20299852 w 27203888"/>
              <a:gd name="connsiteY2068" fmla="*/ 2864841 h 10748675"/>
              <a:gd name="connsiteX2069" fmla="*/ 25404847 w 27203888"/>
              <a:gd name="connsiteY2069" fmla="*/ 1692395 h 10748675"/>
              <a:gd name="connsiteX2070" fmla="*/ 25389078 w 27203888"/>
              <a:gd name="connsiteY2070" fmla="*/ 1662098 h 10748675"/>
              <a:gd name="connsiteX2071" fmla="*/ 25427893 w 27203888"/>
              <a:gd name="connsiteY2071" fmla="*/ 1674855 h 10748675"/>
              <a:gd name="connsiteX2072" fmla="*/ 25404847 w 27203888"/>
              <a:gd name="connsiteY2072" fmla="*/ 1692395 h 10748675"/>
              <a:gd name="connsiteX2073" fmla="*/ 24739851 w 27203888"/>
              <a:gd name="connsiteY2073" fmla="*/ 1845713 h 10748675"/>
              <a:gd name="connsiteX2074" fmla="*/ 24726242 w 27203888"/>
              <a:gd name="connsiteY2074" fmla="*/ 1813634 h 10748675"/>
              <a:gd name="connsiteX2075" fmla="*/ 24739851 w 27203888"/>
              <a:gd name="connsiteY2075" fmla="*/ 1845713 h 10748675"/>
              <a:gd name="connsiteX2076" fmla="*/ 22729704 w 27203888"/>
              <a:gd name="connsiteY2076" fmla="*/ 2309793 h 10748675"/>
              <a:gd name="connsiteX2077" fmla="*/ 22719727 w 27203888"/>
              <a:gd name="connsiteY2077" fmla="*/ 2277713 h 10748675"/>
              <a:gd name="connsiteX2078" fmla="*/ 22729704 w 27203888"/>
              <a:gd name="connsiteY2078" fmla="*/ 2309793 h 10748675"/>
              <a:gd name="connsiteX2079" fmla="*/ 20362902 w 27203888"/>
              <a:gd name="connsiteY2079" fmla="*/ 2859909 h 10748675"/>
              <a:gd name="connsiteX2080" fmla="*/ 20349015 w 27203888"/>
              <a:gd name="connsiteY2080" fmla="*/ 2827705 h 10748675"/>
              <a:gd name="connsiteX2081" fmla="*/ 20362902 w 27203888"/>
              <a:gd name="connsiteY2081" fmla="*/ 2859909 h 10748675"/>
              <a:gd name="connsiteX2082" fmla="*/ 10574700 w 27203888"/>
              <a:gd name="connsiteY2082" fmla="*/ 5114140 h 10748675"/>
              <a:gd name="connsiteX2083" fmla="*/ 10605861 w 27203888"/>
              <a:gd name="connsiteY2083" fmla="*/ 5085381 h 10748675"/>
              <a:gd name="connsiteX2084" fmla="*/ 10642556 w 27203888"/>
              <a:gd name="connsiteY2084" fmla="*/ 5033761 h 10748675"/>
              <a:gd name="connsiteX2085" fmla="*/ 10716914 w 27203888"/>
              <a:gd name="connsiteY2085" fmla="*/ 4958182 h 10748675"/>
              <a:gd name="connsiteX2086" fmla="*/ 10675907 w 27203888"/>
              <a:gd name="connsiteY2086" fmla="*/ 4967620 h 10748675"/>
              <a:gd name="connsiteX2087" fmla="*/ 10554686 w 27203888"/>
              <a:gd name="connsiteY2087" fmla="*/ 5070174 h 10748675"/>
              <a:gd name="connsiteX2088" fmla="*/ 10574700 w 27203888"/>
              <a:gd name="connsiteY2088" fmla="*/ 5114140 h 10748675"/>
              <a:gd name="connsiteX2089" fmla="*/ 8094428 w 27203888"/>
              <a:gd name="connsiteY2089" fmla="*/ 5692059 h 10748675"/>
              <a:gd name="connsiteX2090" fmla="*/ 8102832 w 27203888"/>
              <a:gd name="connsiteY2090" fmla="*/ 5663253 h 10748675"/>
              <a:gd name="connsiteX2091" fmla="*/ 8094428 w 27203888"/>
              <a:gd name="connsiteY2091" fmla="*/ 5692059 h 10748675"/>
              <a:gd name="connsiteX2092" fmla="*/ 20792553 w 27203888"/>
              <a:gd name="connsiteY2092" fmla="*/ 2769713 h 10748675"/>
              <a:gd name="connsiteX2093" fmla="*/ 20776013 w 27203888"/>
              <a:gd name="connsiteY2093" fmla="*/ 2735225 h 10748675"/>
              <a:gd name="connsiteX2094" fmla="*/ 20748445 w 27203888"/>
              <a:gd name="connsiteY2094" fmla="*/ 2738580 h 10748675"/>
              <a:gd name="connsiteX2095" fmla="*/ 20792553 w 27203888"/>
              <a:gd name="connsiteY2095" fmla="*/ 2769713 h 10748675"/>
              <a:gd name="connsiteX2096" fmla="*/ 22801822 w 27203888"/>
              <a:gd name="connsiteY2096" fmla="*/ 2309793 h 10748675"/>
              <a:gd name="connsiteX2097" fmla="*/ 22788170 w 27203888"/>
              <a:gd name="connsiteY2097" fmla="*/ 2277713 h 10748675"/>
              <a:gd name="connsiteX2098" fmla="*/ 22801822 w 27203888"/>
              <a:gd name="connsiteY2098" fmla="*/ 2309793 h 10748675"/>
              <a:gd name="connsiteX2099" fmla="*/ 9496265 w 27203888"/>
              <a:gd name="connsiteY2099" fmla="*/ 5372665 h 10748675"/>
              <a:gd name="connsiteX2100" fmla="*/ 9487805 w 27203888"/>
              <a:gd name="connsiteY2100" fmla="*/ 5368565 h 10748675"/>
              <a:gd name="connsiteX2101" fmla="*/ 9493799 w 27203888"/>
              <a:gd name="connsiteY2101" fmla="*/ 5351063 h 10748675"/>
              <a:gd name="connsiteX2102" fmla="*/ 9502082 w 27203888"/>
              <a:gd name="connsiteY2102" fmla="*/ 5365279 h 10748675"/>
              <a:gd name="connsiteX2103" fmla="*/ 9496265 w 27203888"/>
              <a:gd name="connsiteY2103" fmla="*/ 5372665 h 10748675"/>
              <a:gd name="connsiteX2104" fmla="*/ 22829182 w 27203888"/>
              <a:gd name="connsiteY2104" fmla="*/ 2309726 h 10748675"/>
              <a:gd name="connsiteX2105" fmla="*/ 22826064 w 27203888"/>
              <a:gd name="connsiteY2105" fmla="*/ 2286712 h 10748675"/>
              <a:gd name="connsiteX2106" fmla="*/ 22834170 w 27203888"/>
              <a:gd name="connsiteY2106" fmla="*/ 2289269 h 10748675"/>
              <a:gd name="connsiteX2107" fmla="*/ 22829182 w 27203888"/>
              <a:gd name="connsiteY2107" fmla="*/ 2309726 h 10748675"/>
              <a:gd name="connsiteX2108" fmla="*/ 20835845 w 27203888"/>
              <a:gd name="connsiteY2108" fmla="*/ 2769713 h 10748675"/>
              <a:gd name="connsiteX2109" fmla="*/ 20870153 w 27203888"/>
              <a:gd name="connsiteY2109" fmla="*/ 2756831 h 10748675"/>
              <a:gd name="connsiteX2110" fmla="*/ 20938766 w 27203888"/>
              <a:gd name="connsiteY2110" fmla="*/ 2738580 h 10748675"/>
              <a:gd name="connsiteX2111" fmla="*/ 20924063 w 27203888"/>
              <a:gd name="connsiteY2111" fmla="*/ 2680603 h 10748675"/>
              <a:gd name="connsiteX2112" fmla="*/ 20807256 w 27203888"/>
              <a:gd name="connsiteY2112" fmla="*/ 2719255 h 10748675"/>
              <a:gd name="connsiteX2113" fmla="*/ 20835845 w 27203888"/>
              <a:gd name="connsiteY2113" fmla="*/ 2769713 h 10748675"/>
              <a:gd name="connsiteX2114" fmla="*/ 24474077 w 27203888"/>
              <a:gd name="connsiteY2114" fmla="*/ 1935670 h 10748675"/>
              <a:gd name="connsiteX2115" fmla="*/ 24476003 w 27203888"/>
              <a:gd name="connsiteY2115" fmla="*/ 1925816 h 10748675"/>
              <a:gd name="connsiteX2116" fmla="*/ 24475481 w 27203888"/>
              <a:gd name="connsiteY2116" fmla="*/ 1928497 h 10748675"/>
              <a:gd name="connsiteX2117" fmla="*/ 24474077 w 27203888"/>
              <a:gd name="connsiteY2117" fmla="*/ 1935670 h 10748675"/>
              <a:gd name="connsiteX2118" fmla="*/ 23576329 w 27203888"/>
              <a:gd name="connsiteY2118" fmla="*/ 2148716 h 10748675"/>
              <a:gd name="connsiteX2119" fmla="*/ 23562676 w 27203888"/>
              <a:gd name="connsiteY2119" fmla="*/ 2121442 h 10748675"/>
              <a:gd name="connsiteX2120" fmla="*/ 23576329 w 27203888"/>
              <a:gd name="connsiteY2120" fmla="*/ 2148716 h 10748675"/>
              <a:gd name="connsiteX2121" fmla="*/ 25456932 w 27203888"/>
              <a:gd name="connsiteY2121" fmla="*/ 1717098 h 10748675"/>
              <a:gd name="connsiteX2122" fmla="*/ 25425100 w 27203888"/>
              <a:gd name="connsiteY2122" fmla="*/ 1708078 h 10748675"/>
              <a:gd name="connsiteX2123" fmla="*/ 25434530 w 27203888"/>
              <a:gd name="connsiteY2123" fmla="*/ 1695247 h 10748675"/>
              <a:gd name="connsiteX2124" fmla="*/ 25467542 w 27203888"/>
              <a:gd name="connsiteY2124" fmla="*/ 1708077 h 10748675"/>
              <a:gd name="connsiteX2125" fmla="*/ 25456932 w 27203888"/>
              <a:gd name="connsiteY2125" fmla="*/ 1717098 h 10748675"/>
              <a:gd name="connsiteX2126" fmla="*/ 9736549 w 27203888"/>
              <a:gd name="connsiteY2126" fmla="*/ 5336948 h 10748675"/>
              <a:gd name="connsiteX2127" fmla="*/ 9733516 w 27203888"/>
              <a:gd name="connsiteY2127" fmla="*/ 5334188 h 10748675"/>
              <a:gd name="connsiteX2128" fmla="*/ 9735109 w 27203888"/>
              <a:gd name="connsiteY2128" fmla="*/ 5335637 h 10748675"/>
              <a:gd name="connsiteX2129" fmla="*/ 24923538 w 27203888"/>
              <a:gd name="connsiteY2129" fmla="*/ 1845712 h 10748675"/>
              <a:gd name="connsiteX2130" fmla="*/ 24913564 w 27203888"/>
              <a:gd name="connsiteY2130" fmla="*/ 1813634 h 10748675"/>
              <a:gd name="connsiteX2131" fmla="*/ 24923538 w 27203888"/>
              <a:gd name="connsiteY2131" fmla="*/ 1845712 h 10748675"/>
              <a:gd name="connsiteX2132" fmla="*/ 24478089 w 27203888"/>
              <a:gd name="connsiteY2132" fmla="*/ 1949436 h 10748675"/>
              <a:gd name="connsiteX2133" fmla="*/ 24483142 w 27203888"/>
              <a:gd name="connsiteY2133" fmla="*/ 1930328 h 10748675"/>
              <a:gd name="connsiteX2134" fmla="*/ 24476839 w 27203888"/>
              <a:gd name="connsiteY2134" fmla="*/ 1921548 h 10748675"/>
              <a:gd name="connsiteX2135" fmla="*/ 24474409 w 27203888"/>
              <a:gd name="connsiteY2135" fmla="*/ 1918167 h 10748675"/>
              <a:gd name="connsiteX2136" fmla="*/ 24448682 w 27203888"/>
              <a:gd name="connsiteY2136" fmla="*/ 1905416 h 10748675"/>
              <a:gd name="connsiteX2137" fmla="*/ 24478089 w 27203888"/>
              <a:gd name="connsiteY2137" fmla="*/ 1949436 h 10748675"/>
              <a:gd name="connsiteX2138" fmla="*/ 23489829 w 27203888"/>
              <a:gd name="connsiteY2138" fmla="*/ 2181894 h 10748675"/>
              <a:gd name="connsiteX2139" fmla="*/ 23476220 w 27203888"/>
              <a:gd name="connsiteY2139" fmla="*/ 2149854 h 10748675"/>
              <a:gd name="connsiteX2140" fmla="*/ 23489829 w 27203888"/>
              <a:gd name="connsiteY2140" fmla="*/ 2181894 h 10748675"/>
              <a:gd name="connsiteX2141" fmla="*/ 9747856 w 27203888"/>
              <a:gd name="connsiteY2141" fmla="*/ 5347235 h 10748675"/>
              <a:gd name="connsiteX2142" fmla="*/ 9743076 w 27203888"/>
              <a:gd name="connsiteY2142" fmla="*/ 5342886 h 10748675"/>
              <a:gd name="connsiteX2143" fmla="*/ 9736549 w 27203888"/>
              <a:gd name="connsiteY2143" fmla="*/ 5336948 h 10748675"/>
              <a:gd name="connsiteX2144" fmla="*/ 9738097 w 27203888"/>
              <a:gd name="connsiteY2144" fmla="*/ 5338356 h 10748675"/>
              <a:gd name="connsiteX2145" fmla="*/ 9747856 w 27203888"/>
              <a:gd name="connsiteY2145" fmla="*/ 5347235 h 10748675"/>
              <a:gd name="connsiteX2146" fmla="*/ 1605063 w 27203888"/>
              <a:gd name="connsiteY2146" fmla="*/ 7234335 h 10748675"/>
              <a:gd name="connsiteX2147" fmla="*/ 1552183 w 27203888"/>
              <a:gd name="connsiteY2147" fmla="*/ 7206566 h 10748675"/>
              <a:gd name="connsiteX2148" fmla="*/ 1617536 w 27203888"/>
              <a:gd name="connsiteY2148" fmla="*/ 7218574 h 10748675"/>
              <a:gd name="connsiteX2149" fmla="*/ 1605063 w 27203888"/>
              <a:gd name="connsiteY2149" fmla="*/ 7234335 h 10748675"/>
              <a:gd name="connsiteX2150" fmla="*/ 25493151 w 27203888"/>
              <a:gd name="connsiteY2150" fmla="*/ 1745758 h 10748675"/>
              <a:gd name="connsiteX2151" fmla="*/ 25471930 w 27203888"/>
              <a:gd name="connsiteY2151" fmla="*/ 1739445 h 10748675"/>
              <a:gd name="connsiteX2152" fmla="*/ 25493150 w 27203888"/>
              <a:gd name="connsiteY2152" fmla="*/ 1727212 h 10748675"/>
              <a:gd name="connsiteX2153" fmla="*/ 25514371 w 27203888"/>
              <a:gd name="connsiteY2153" fmla="*/ 1739445 h 10748675"/>
              <a:gd name="connsiteX2154" fmla="*/ 25493151 w 27203888"/>
              <a:gd name="connsiteY2154" fmla="*/ 1745758 h 10748675"/>
              <a:gd name="connsiteX2155" fmla="*/ 1633002 w 27203888"/>
              <a:gd name="connsiteY2155" fmla="*/ 7243001 h 10748675"/>
              <a:gd name="connsiteX2156" fmla="*/ 1624056 w 27203888"/>
              <a:gd name="connsiteY2156" fmla="*/ 7242918 h 10748675"/>
              <a:gd name="connsiteX2157" fmla="*/ 1625528 w 27203888"/>
              <a:gd name="connsiteY2157" fmla="*/ 7225442 h 10748675"/>
              <a:gd name="connsiteX2158" fmla="*/ 1633002 w 27203888"/>
              <a:gd name="connsiteY2158" fmla="*/ 7243001 h 10748675"/>
              <a:gd name="connsiteX2159" fmla="*/ 21295720 w 27203888"/>
              <a:gd name="connsiteY2159" fmla="*/ 2720058 h 10748675"/>
              <a:gd name="connsiteX2160" fmla="*/ 21367600 w 27203888"/>
              <a:gd name="connsiteY2160" fmla="*/ 2654834 h 10748675"/>
              <a:gd name="connsiteX2161" fmla="*/ 21050671 w 27203888"/>
              <a:gd name="connsiteY2161" fmla="*/ 2641950 h 10748675"/>
              <a:gd name="connsiteX2162" fmla="*/ 21060473 w 27203888"/>
              <a:gd name="connsiteY2162" fmla="*/ 2706370 h 10748675"/>
              <a:gd name="connsiteX2163" fmla="*/ 21114384 w 27203888"/>
              <a:gd name="connsiteY2163" fmla="*/ 2706370 h 10748675"/>
              <a:gd name="connsiteX2164" fmla="*/ 21216488 w 27203888"/>
              <a:gd name="connsiteY2164" fmla="*/ 2712811 h 10748675"/>
              <a:gd name="connsiteX2165" fmla="*/ 21295720 w 27203888"/>
              <a:gd name="connsiteY2165" fmla="*/ 2720058 h 10748675"/>
              <a:gd name="connsiteX2166" fmla="*/ 9662265 w 27203888"/>
              <a:gd name="connsiteY2166" fmla="*/ 5402636 h 10748675"/>
              <a:gd name="connsiteX2167" fmla="*/ 9670669 w 27203888"/>
              <a:gd name="connsiteY2167" fmla="*/ 5373829 h 10748675"/>
              <a:gd name="connsiteX2168" fmla="*/ 9662265 w 27203888"/>
              <a:gd name="connsiteY2168" fmla="*/ 5402636 h 10748675"/>
              <a:gd name="connsiteX2169" fmla="*/ 25835770 w 27203888"/>
              <a:gd name="connsiteY2169" fmla="*/ 1694248 h 10748675"/>
              <a:gd name="connsiteX2170" fmla="*/ 25845745 w 27203888"/>
              <a:gd name="connsiteY2170" fmla="*/ 1676302 h 10748675"/>
              <a:gd name="connsiteX2171" fmla="*/ 25835770 w 27203888"/>
              <a:gd name="connsiteY2171" fmla="*/ 1694248 h 10748675"/>
              <a:gd name="connsiteX2172" fmla="*/ 2079202 w 27203888"/>
              <a:gd name="connsiteY2172" fmla="*/ 7163716 h 10748675"/>
              <a:gd name="connsiteX2173" fmla="*/ 2074382 w 27203888"/>
              <a:gd name="connsiteY2173" fmla="*/ 7151388 h 10748675"/>
              <a:gd name="connsiteX2174" fmla="*/ 2073491 w 27203888"/>
              <a:gd name="connsiteY2174" fmla="*/ 7140226 h 10748675"/>
              <a:gd name="connsiteX2175" fmla="*/ 2072239 w 27203888"/>
              <a:gd name="connsiteY2175" fmla="*/ 7139210 h 10748675"/>
              <a:gd name="connsiteX2176" fmla="*/ 2073334 w 27203888"/>
              <a:gd name="connsiteY2176" fmla="*/ 7138251 h 10748675"/>
              <a:gd name="connsiteX2177" fmla="*/ 2073328 w 27203888"/>
              <a:gd name="connsiteY2177" fmla="*/ 7138195 h 10748675"/>
              <a:gd name="connsiteX2178" fmla="*/ 2073362 w 27203888"/>
              <a:gd name="connsiteY2178" fmla="*/ 7138225 h 10748675"/>
              <a:gd name="connsiteX2179" fmla="*/ 2097913 w 27203888"/>
              <a:gd name="connsiteY2179" fmla="*/ 7116695 h 10748675"/>
              <a:gd name="connsiteX2180" fmla="*/ 2093066 w 27203888"/>
              <a:gd name="connsiteY2180" fmla="*/ 7146871 h 10748675"/>
              <a:gd name="connsiteX2181" fmla="*/ 2084340 w 27203888"/>
              <a:gd name="connsiteY2181" fmla="*/ 7147962 h 10748675"/>
              <a:gd name="connsiteX2182" fmla="*/ 8961858 w 27203888"/>
              <a:gd name="connsiteY2182" fmla="*/ 5579701 h 10748675"/>
              <a:gd name="connsiteX2183" fmla="*/ 8953986 w 27203888"/>
              <a:gd name="connsiteY2183" fmla="*/ 5565389 h 10748675"/>
              <a:gd name="connsiteX2184" fmla="*/ 8955984 w 27203888"/>
              <a:gd name="connsiteY2184" fmla="*/ 5554180 h 10748675"/>
              <a:gd name="connsiteX2185" fmla="*/ 8961858 w 27203888"/>
              <a:gd name="connsiteY2185" fmla="*/ 5579701 h 10748675"/>
              <a:gd name="connsiteX2186" fmla="*/ 10221085 w 27203888"/>
              <a:gd name="connsiteY2186" fmla="*/ 5289895 h 10748675"/>
              <a:gd name="connsiteX2187" fmla="*/ 10212343 w 27203888"/>
              <a:gd name="connsiteY2187" fmla="*/ 5275783 h 10748675"/>
              <a:gd name="connsiteX2188" fmla="*/ 10215212 w 27203888"/>
              <a:gd name="connsiteY2188" fmla="*/ 5264374 h 10748675"/>
              <a:gd name="connsiteX2189" fmla="*/ 10221085 w 27203888"/>
              <a:gd name="connsiteY2189" fmla="*/ 5289895 h 10748675"/>
              <a:gd name="connsiteX2190" fmla="*/ 23618757 w 27203888"/>
              <a:gd name="connsiteY2190" fmla="*/ 2214007 h 10748675"/>
              <a:gd name="connsiteX2191" fmla="*/ 23595099 w 27203888"/>
              <a:gd name="connsiteY2191" fmla="*/ 2178265 h 10748675"/>
              <a:gd name="connsiteX2192" fmla="*/ 23609118 w 27203888"/>
              <a:gd name="connsiteY2192" fmla="*/ 2182915 h 10748675"/>
              <a:gd name="connsiteX2193" fmla="*/ 23620657 w 27203888"/>
              <a:gd name="connsiteY2193" fmla="*/ 2194394 h 10748675"/>
              <a:gd name="connsiteX2194" fmla="*/ 23613111 w 27203888"/>
              <a:gd name="connsiteY2194" fmla="*/ 2181627 h 10748675"/>
              <a:gd name="connsiteX2195" fmla="*/ 23619937 w 27203888"/>
              <a:gd name="connsiteY2195" fmla="*/ 2172005 h 10748675"/>
              <a:gd name="connsiteX2196" fmla="*/ 23626762 w 27203888"/>
              <a:gd name="connsiteY2196" fmla="*/ 2181627 h 10748675"/>
              <a:gd name="connsiteX2197" fmla="*/ 23621822 w 27203888"/>
              <a:gd name="connsiteY2197" fmla="*/ 2195553 h 10748675"/>
              <a:gd name="connsiteX2198" fmla="*/ 23623139 w 27203888"/>
              <a:gd name="connsiteY2198" fmla="*/ 2196862 h 10748675"/>
              <a:gd name="connsiteX2199" fmla="*/ 23618757 w 27203888"/>
              <a:gd name="connsiteY2199" fmla="*/ 2214007 h 10748675"/>
              <a:gd name="connsiteX2200" fmla="*/ 21625719 w 27203888"/>
              <a:gd name="connsiteY2200" fmla="*/ 2674160 h 10748675"/>
              <a:gd name="connsiteX2201" fmla="*/ 21611832 w 27203888"/>
              <a:gd name="connsiteY2201" fmla="*/ 2641951 h 10748675"/>
              <a:gd name="connsiteX2202" fmla="*/ 21625719 w 27203888"/>
              <a:gd name="connsiteY2202" fmla="*/ 2674160 h 10748675"/>
              <a:gd name="connsiteX2203" fmla="*/ 8939172 w 27203888"/>
              <a:gd name="connsiteY2203" fmla="*/ 5596454 h 10748675"/>
              <a:gd name="connsiteX2204" fmla="*/ 8916741 w 27203888"/>
              <a:gd name="connsiteY2204" fmla="*/ 5593313 h 10748675"/>
              <a:gd name="connsiteX2205" fmla="*/ 8961115 w 27203888"/>
              <a:gd name="connsiteY2205" fmla="*/ 5583101 h 10748675"/>
              <a:gd name="connsiteX2206" fmla="*/ 8939172 w 27203888"/>
              <a:gd name="connsiteY2206" fmla="*/ 5596454 h 10748675"/>
              <a:gd name="connsiteX2207" fmla="*/ 594180 w 27203888"/>
              <a:gd name="connsiteY2207" fmla="*/ 7517388 h 10748675"/>
              <a:gd name="connsiteX2208" fmla="*/ 567392 w 27203888"/>
              <a:gd name="connsiteY2208" fmla="*/ 7512803 h 10748675"/>
              <a:gd name="connsiteX2209" fmla="*/ 596718 w 27203888"/>
              <a:gd name="connsiteY2209" fmla="*/ 7506054 h 10748675"/>
              <a:gd name="connsiteX2210" fmla="*/ 594180 w 27203888"/>
              <a:gd name="connsiteY2210" fmla="*/ 7517388 h 10748675"/>
              <a:gd name="connsiteX2211" fmla="*/ 1662304 w 27203888"/>
              <a:gd name="connsiteY2211" fmla="*/ 7271563 h 10748675"/>
              <a:gd name="connsiteX2212" fmla="*/ 1670709 w 27203888"/>
              <a:gd name="connsiteY2212" fmla="*/ 7242754 h 10748675"/>
              <a:gd name="connsiteX2213" fmla="*/ 1662304 w 27203888"/>
              <a:gd name="connsiteY2213" fmla="*/ 7271563 h 10748675"/>
              <a:gd name="connsiteX2214" fmla="*/ 25547979 w 27203888"/>
              <a:gd name="connsiteY2214" fmla="*/ 1779460 h 10748675"/>
              <a:gd name="connsiteX2215" fmla="*/ 25515158 w 27203888"/>
              <a:gd name="connsiteY2215" fmla="*/ 1767173 h 10748675"/>
              <a:gd name="connsiteX2216" fmla="*/ 25534270 w 27203888"/>
              <a:gd name="connsiteY2216" fmla="*/ 1755655 h 10748675"/>
              <a:gd name="connsiteX2217" fmla="*/ 25557585 w 27203888"/>
              <a:gd name="connsiteY2217" fmla="*/ 1767173 h 10748675"/>
              <a:gd name="connsiteX2218" fmla="*/ 25547979 w 27203888"/>
              <a:gd name="connsiteY2218" fmla="*/ 1779460 h 10748675"/>
              <a:gd name="connsiteX2219" fmla="*/ 8923586 w 27203888"/>
              <a:gd name="connsiteY2219" fmla="*/ 5616279 h 10748675"/>
              <a:gd name="connsiteX2220" fmla="*/ 8914993 w 27203888"/>
              <a:gd name="connsiteY2220" fmla="*/ 5602818 h 10748675"/>
              <a:gd name="connsiteX2221" fmla="*/ 8923586 w 27203888"/>
              <a:gd name="connsiteY2221" fmla="*/ 5616279 h 10748675"/>
              <a:gd name="connsiteX2222" fmla="*/ 10382937 w 27203888"/>
              <a:gd name="connsiteY2222" fmla="*/ 5281501 h 10748675"/>
              <a:gd name="connsiteX2223" fmla="*/ 10424757 w 27203888"/>
              <a:gd name="connsiteY2223" fmla="*/ 5228702 h 10748675"/>
              <a:gd name="connsiteX2224" fmla="*/ 10540446 w 27203888"/>
              <a:gd name="connsiteY2224" fmla="*/ 5149007 h 10748675"/>
              <a:gd name="connsiteX2225" fmla="*/ 10508554 w 27203888"/>
              <a:gd name="connsiteY2225" fmla="*/ 5080791 h 10748675"/>
              <a:gd name="connsiteX2226" fmla="*/ 10342745 w 27203888"/>
              <a:gd name="connsiteY2226" fmla="*/ 5247576 h 10748675"/>
              <a:gd name="connsiteX2227" fmla="*/ 10382937 w 27203888"/>
              <a:gd name="connsiteY2227" fmla="*/ 5281501 h 10748675"/>
              <a:gd name="connsiteX2228" fmla="*/ 23061193 w 27203888"/>
              <a:gd name="connsiteY2228" fmla="*/ 2366584 h 10748675"/>
              <a:gd name="connsiteX2229" fmla="*/ 23047541 w 27203888"/>
              <a:gd name="connsiteY2229" fmla="*/ 2334540 h 10748675"/>
              <a:gd name="connsiteX2230" fmla="*/ 23061193 w 27203888"/>
              <a:gd name="connsiteY2230" fmla="*/ 2366584 h 10748675"/>
              <a:gd name="connsiteX2231" fmla="*/ 24064792 w 27203888"/>
              <a:gd name="connsiteY2231" fmla="*/ 2139279 h 10748675"/>
              <a:gd name="connsiteX2232" fmla="*/ 24094165 w 27203888"/>
              <a:gd name="connsiteY2232" fmla="*/ 2092962 h 10748675"/>
              <a:gd name="connsiteX2233" fmla="*/ 24055003 w 27203888"/>
              <a:gd name="connsiteY2233" fmla="*/ 2126045 h 10748675"/>
              <a:gd name="connsiteX2234" fmla="*/ 23991359 w 27203888"/>
              <a:gd name="connsiteY2234" fmla="*/ 2106195 h 10748675"/>
              <a:gd name="connsiteX2235" fmla="*/ 24051944 w 27203888"/>
              <a:gd name="connsiteY2235" fmla="*/ 2066186 h 10748675"/>
              <a:gd name="connsiteX2236" fmla="*/ 24074584 w 27203888"/>
              <a:gd name="connsiteY2236" fmla="*/ 2066496 h 10748675"/>
              <a:gd name="connsiteX2237" fmla="*/ 24100924 w 27203888"/>
              <a:gd name="connsiteY2237" fmla="*/ 2066186 h 10748675"/>
              <a:gd name="connsiteX2238" fmla="*/ 24181469 w 27203888"/>
              <a:gd name="connsiteY2238" fmla="*/ 2106195 h 10748675"/>
              <a:gd name="connsiteX2239" fmla="*/ 24064792 w 27203888"/>
              <a:gd name="connsiteY2239" fmla="*/ 2139279 h 10748675"/>
              <a:gd name="connsiteX2240" fmla="*/ 10293033 w 27203888"/>
              <a:gd name="connsiteY2240" fmla="*/ 5312985 h 10748675"/>
              <a:gd name="connsiteX2241" fmla="*/ 10271758 w 27203888"/>
              <a:gd name="connsiteY2241" fmla="*/ 5290897 h 10748675"/>
              <a:gd name="connsiteX2242" fmla="*/ 10293033 w 27203888"/>
              <a:gd name="connsiteY2242" fmla="*/ 5312985 h 10748675"/>
              <a:gd name="connsiteX2243" fmla="*/ 10339164 w 27203888"/>
              <a:gd name="connsiteY2243" fmla="*/ 5302368 h 10748675"/>
              <a:gd name="connsiteX2244" fmla="*/ 10317889 w 27203888"/>
              <a:gd name="connsiteY2244" fmla="*/ 5280280 h 10748675"/>
              <a:gd name="connsiteX2245" fmla="*/ 10339164 w 27203888"/>
              <a:gd name="connsiteY2245" fmla="*/ 5302368 h 10748675"/>
              <a:gd name="connsiteX2246" fmla="*/ 18195 w 27203888"/>
              <a:gd name="connsiteY2246" fmla="*/ 7677719 h 10748675"/>
              <a:gd name="connsiteX2247" fmla="*/ 26596 w 27203888"/>
              <a:gd name="connsiteY2247" fmla="*/ 7648913 h 10748675"/>
              <a:gd name="connsiteX2248" fmla="*/ 18195 w 27203888"/>
              <a:gd name="connsiteY2248" fmla="*/ 7677719 h 10748675"/>
              <a:gd name="connsiteX2249" fmla="*/ 629575 w 27203888"/>
              <a:gd name="connsiteY2249" fmla="*/ 7537012 h 10748675"/>
              <a:gd name="connsiteX2250" fmla="*/ 603601 w 27203888"/>
              <a:gd name="connsiteY2250" fmla="*/ 7532241 h 10748675"/>
              <a:gd name="connsiteX2251" fmla="*/ 632926 w 27203888"/>
              <a:gd name="connsiteY2251" fmla="*/ 7525492 h 10748675"/>
              <a:gd name="connsiteX2252" fmla="*/ 629575 w 27203888"/>
              <a:gd name="connsiteY2252" fmla="*/ 7537012 h 10748675"/>
              <a:gd name="connsiteX2253" fmla="*/ 1732423 w 27203888"/>
              <a:gd name="connsiteY2253" fmla="*/ 7283196 h 10748675"/>
              <a:gd name="connsiteX2254" fmla="*/ 1740828 w 27203888"/>
              <a:gd name="connsiteY2254" fmla="*/ 7254390 h 10748675"/>
              <a:gd name="connsiteX2255" fmla="*/ 1732423 w 27203888"/>
              <a:gd name="connsiteY2255" fmla="*/ 7283196 h 10748675"/>
              <a:gd name="connsiteX2256" fmla="*/ 21873070 w 27203888"/>
              <a:gd name="connsiteY2256" fmla="*/ 2650962 h 10748675"/>
              <a:gd name="connsiteX2257" fmla="*/ 21844352 w 27203888"/>
              <a:gd name="connsiteY2257" fmla="*/ 2608270 h 10748675"/>
              <a:gd name="connsiteX2258" fmla="*/ 21887180 w 27203888"/>
              <a:gd name="connsiteY2258" fmla="*/ 2600216 h 10748675"/>
              <a:gd name="connsiteX2259" fmla="*/ 21915599 w 27203888"/>
              <a:gd name="connsiteY2259" fmla="*/ 2640490 h 10748675"/>
              <a:gd name="connsiteX2260" fmla="*/ 21873070 w 27203888"/>
              <a:gd name="connsiteY2260" fmla="*/ 2650962 h 10748675"/>
              <a:gd name="connsiteX2261" fmla="*/ 20163594 w 27203888"/>
              <a:gd name="connsiteY2261" fmla="*/ 3045651 h 10748675"/>
              <a:gd name="connsiteX2262" fmla="*/ 20148891 w 27203888"/>
              <a:gd name="connsiteY2262" fmla="*/ 3013440 h 10748675"/>
              <a:gd name="connsiteX2263" fmla="*/ 20163594 w 27203888"/>
              <a:gd name="connsiteY2263" fmla="*/ 3045651 h 10748675"/>
              <a:gd name="connsiteX2264" fmla="*/ 8877244 w 27203888"/>
              <a:gd name="connsiteY2264" fmla="*/ 5647552 h 10748675"/>
              <a:gd name="connsiteX2265" fmla="*/ 8858050 w 27203888"/>
              <a:gd name="connsiteY2265" fmla="*/ 5648473 h 10748675"/>
              <a:gd name="connsiteX2266" fmla="*/ 8921513 w 27203888"/>
              <a:gd name="connsiteY2266" fmla="*/ 5617880 h 10748675"/>
              <a:gd name="connsiteX2267" fmla="*/ 8877244 w 27203888"/>
              <a:gd name="connsiteY2267" fmla="*/ 5647552 h 10748675"/>
              <a:gd name="connsiteX2268" fmla="*/ 25586425 w 27203888"/>
              <a:gd name="connsiteY2268" fmla="*/ 1817268 h 10748675"/>
              <a:gd name="connsiteX2269" fmla="*/ 25558386 w 27203888"/>
              <a:gd name="connsiteY2269" fmla="*/ 1804053 h 10748675"/>
              <a:gd name="connsiteX2270" fmla="*/ 25574158 w 27203888"/>
              <a:gd name="connsiteY2270" fmla="*/ 1785883 h 10748675"/>
              <a:gd name="connsiteX2271" fmla="*/ 25586425 w 27203888"/>
              <a:gd name="connsiteY2271" fmla="*/ 1817268 h 10748675"/>
              <a:gd name="connsiteX2272" fmla="*/ 54403 w 27203888"/>
              <a:gd name="connsiteY2272" fmla="*/ 7697156 h 10748675"/>
              <a:gd name="connsiteX2273" fmla="*/ 62806 w 27203888"/>
              <a:gd name="connsiteY2273" fmla="*/ 7668348 h 10748675"/>
              <a:gd name="connsiteX2274" fmla="*/ 54403 w 27203888"/>
              <a:gd name="connsiteY2274" fmla="*/ 7697156 h 10748675"/>
              <a:gd name="connsiteX2275" fmla="*/ 10156210 w 27203888"/>
              <a:gd name="connsiteY2275" fmla="*/ 5372267 h 10748675"/>
              <a:gd name="connsiteX2276" fmla="*/ 10094780 w 27203888"/>
              <a:gd name="connsiteY2276" fmla="*/ 5333292 h 10748675"/>
              <a:gd name="connsiteX2277" fmla="*/ 10173525 w 27203888"/>
              <a:gd name="connsiteY2277" fmla="*/ 5262055 h 10748675"/>
              <a:gd name="connsiteX2278" fmla="*/ 10223346 w 27203888"/>
              <a:gd name="connsiteY2278" fmla="*/ 5293080 h 10748675"/>
              <a:gd name="connsiteX2279" fmla="*/ 10163707 w 27203888"/>
              <a:gd name="connsiteY2279" fmla="*/ 5312117 h 10748675"/>
              <a:gd name="connsiteX2280" fmla="*/ 10156210 w 27203888"/>
              <a:gd name="connsiteY2280" fmla="*/ 5372267 h 10748675"/>
              <a:gd name="connsiteX2281" fmla="*/ 9774174 w 27203888"/>
              <a:gd name="connsiteY2281" fmla="*/ 5464273 h 10748675"/>
              <a:gd name="connsiteX2282" fmla="*/ 9824030 w 27203888"/>
              <a:gd name="connsiteY2282" fmla="*/ 5420924 h 10748675"/>
              <a:gd name="connsiteX2283" fmla="*/ 9881228 w 27203888"/>
              <a:gd name="connsiteY2283" fmla="*/ 5364586 h 10748675"/>
              <a:gd name="connsiteX2284" fmla="*/ 9903725 w 27203888"/>
              <a:gd name="connsiteY2284" fmla="*/ 5321630 h 10748675"/>
              <a:gd name="connsiteX2285" fmla="*/ 9950182 w 27203888"/>
              <a:gd name="connsiteY2285" fmla="*/ 5316335 h 10748675"/>
              <a:gd name="connsiteX2286" fmla="*/ 10015061 w 27203888"/>
              <a:gd name="connsiteY2286" fmla="*/ 5269922 h 10748675"/>
              <a:gd name="connsiteX2287" fmla="*/ 10004445 w 27203888"/>
              <a:gd name="connsiteY2287" fmla="*/ 5223794 h 10748675"/>
              <a:gd name="connsiteX2288" fmla="*/ 9872564 w 27203888"/>
              <a:gd name="connsiteY2288" fmla="*/ 5350389 h 10748675"/>
              <a:gd name="connsiteX2289" fmla="*/ 9753898 w 27203888"/>
              <a:gd name="connsiteY2289" fmla="*/ 5464049 h 10748675"/>
              <a:gd name="connsiteX2290" fmla="*/ 9774174 w 27203888"/>
              <a:gd name="connsiteY2290" fmla="*/ 5464273 h 10748675"/>
              <a:gd name="connsiteX2291" fmla="*/ 9086794 w 27203888"/>
              <a:gd name="connsiteY2291" fmla="*/ 5626324 h 10748675"/>
              <a:gd name="connsiteX2292" fmla="*/ 9027879 w 27203888"/>
              <a:gd name="connsiteY2292" fmla="*/ 5629252 h 10748675"/>
              <a:gd name="connsiteX2293" fmla="*/ 8990704 w 27203888"/>
              <a:gd name="connsiteY2293" fmla="*/ 5632492 h 10748675"/>
              <a:gd name="connsiteX2294" fmla="*/ 8999167 w 27203888"/>
              <a:gd name="connsiteY2294" fmla="*/ 5598653 h 10748675"/>
              <a:gd name="connsiteX2295" fmla="*/ 9092768 w 27203888"/>
              <a:gd name="connsiteY2295" fmla="*/ 5534589 h 10748675"/>
              <a:gd name="connsiteX2296" fmla="*/ 9086794 w 27203888"/>
              <a:gd name="connsiteY2296" fmla="*/ 5626324 h 10748675"/>
              <a:gd name="connsiteX2297" fmla="*/ 24981253 w 27203888"/>
              <a:gd name="connsiteY2297" fmla="*/ 1968835 h 10748675"/>
              <a:gd name="connsiteX2298" fmla="*/ 24967599 w 27203888"/>
              <a:gd name="connsiteY2298" fmla="*/ 1936756 h 10748675"/>
              <a:gd name="connsiteX2299" fmla="*/ 24981253 w 27203888"/>
              <a:gd name="connsiteY2299" fmla="*/ 1968835 h 10748675"/>
              <a:gd name="connsiteX2300" fmla="*/ 8946207 w 27203888"/>
              <a:gd name="connsiteY2300" fmla="*/ 5669695 h 10748675"/>
              <a:gd name="connsiteX2301" fmla="*/ 8933213 w 27203888"/>
              <a:gd name="connsiteY2301" fmla="*/ 5664886 h 10748675"/>
              <a:gd name="connsiteX2302" fmla="*/ 8975338 w 27203888"/>
              <a:gd name="connsiteY2302" fmla="*/ 5644898 h 10748675"/>
              <a:gd name="connsiteX2303" fmla="*/ 8946207 w 27203888"/>
              <a:gd name="connsiteY2303" fmla="*/ 5669695 h 10748675"/>
              <a:gd name="connsiteX2304" fmla="*/ 1829482 w 27203888"/>
              <a:gd name="connsiteY2304" fmla="*/ 7308462 h 10748675"/>
              <a:gd name="connsiteX2305" fmla="*/ 1838764 w 27203888"/>
              <a:gd name="connsiteY2305" fmla="*/ 7283477 h 10748675"/>
              <a:gd name="connsiteX2306" fmla="*/ 1829482 w 27203888"/>
              <a:gd name="connsiteY2306" fmla="*/ 7308462 h 10748675"/>
              <a:gd name="connsiteX2307" fmla="*/ 9951510 w 27203888"/>
              <a:gd name="connsiteY2307" fmla="*/ 5439212 h 10748675"/>
              <a:gd name="connsiteX2308" fmla="*/ 9946515 w 27203888"/>
              <a:gd name="connsiteY2308" fmla="*/ 5417511 h 10748675"/>
              <a:gd name="connsiteX2309" fmla="*/ 9951510 w 27203888"/>
              <a:gd name="connsiteY2309" fmla="*/ 5439212 h 10748675"/>
              <a:gd name="connsiteX2310" fmla="*/ 20086002 w 27203888"/>
              <a:gd name="connsiteY2310" fmla="*/ 3110071 h 10748675"/>
              <a:gd name="connsiteX2311" fmla="*/ 20082799 w 27203888"/>
              <a:gd name="connsiteY2311" fmla="*/ 3105861 h 10748675"/>
              <a:gd name="connsiteX2312" fmla="*/ 20090256 w 27203888"/>
              <a:gd name="connsiteY2312" fmla="*/ 3099361 h 10748675"/>
              <a:gd name="connsiteX2313" fmla="*/ 20092465 w 27203888"/>
              <a:gd name="connsiteY2313" fmla="*/ 3099575 h 10748675"/>
              <a:gd name="connsiteX2314" fmla="*/ 20090080 w 27203888"/>
              <a:gd name="connsiteY2314" fmla="*/ 3090746 h 10748675"/>
              <a:gd name="connsiteX2315" fmla="*/ 20134189 w 27203888"/>
              <a:gd name="connsiteY2315" fmla="*/ 3026325 h 10748675"/>
              <a:gd name="connsiteX2316" fmla="*/ 19817259 w 27203888"/>
              <a:gd name="connsiteY2316" fmla="*/ 3103632 h 10748675"/>
              <a:gd name="connsiteX2317" fmla="*/ 19871170 w 27203888"/>
              <a:gd name="connsiteY2317" fmla="*/ 3148722 h 10748675"/>
              <a:gd name="connsiteX2318" fmla="*/ 19968372 w 27203888"/>
              <a:gd name="connsiteY2318" fmla="*/ 3129398 h 10748675"/>
              <a:gd name="connsiteX2319" fmla="*/ 20065576 w 27203888"/>
              <a:gd name="connsiteY2319" fmla="*/ 3110071 h 10748675"/>
              <a:gd name="connsiteX2320" fmla="*/ 25601616 w 27203888"/>
              <a:gd name="connsiteY2320" fmla="*/ 1845758 h 10748675"/>
              <a:gd name="connsiteX2321" fmla="*/ 25626020 w 27203888"/>
              <a:gd name="connsiteY2321" fmla="*/ 1815043 h 10748675"/>
              <a:gd name="connsiteX2322" fmla="*/ 25601616 w 27203888"/>
              <a:gd name="connsiteY2322" fmla="*/ 1845758 h 10748675"/>
              <a:gd name="connsiteX2323" fmla="*/ 23162312 w 27203888"/>
              <a:gd name="connsiteY2323" fmla="*/ 2409145 h 10748675"/>
              <a:gd name="connsiteX2324" fmla="*/ 23133997 w 27203888"/>
              <a:gd name="connsiteY2324" fmla="*/ 2366009 h 10748675"/>
              <a:gd name="connsiteX2325" fmla="*/ 23173312 w 27203888"/>
              <a:gd name="connsiteY2325" fmla="*/ 2358277 h 10748675"/>
              <a:gd name="connsiteX2326" fmla="*/ 23201628 w 27203888"/>
              <a:gd name="connsiteY2326" fmla="*/ 2398565 h 10748675"/>
              <a:gd name="connsiteX2327" fmla="*/ 23162312 w 27203888"/>
              <a:gd name="connsiteY2327" fmla="*/ 2409145 h 10748675"/>
              <a:gd name="connsiteX2328" fmla="*/ 22027313 w 27203888"/>
              <a:gd name="connsiteY2328" fmla="*/ 2674425 h 10748675"/>
              <a:gd name="connsiteX2329" fmla="*/ 22013661 w 27203888"/>
              <a:gd name="connsiteY2329" fmla="*/ 2642348 h 10748675"/>
              <a:gd name="connsiteX2330" fmla="*/ 22027313 w 27203888"/>
              <a:gd name="connsiteY2330" fmla="*/ 2674425 h 10748675"/>
              <a:gd name="connsiteX2331" fmla="*/ 724501 w 27203888"/>
              <a:gd name="connsiteY2331" fmla="*/ 7578639 h 10748675"/>
              <a:gd name="connsiteX2332" fmla="*/ 638360 w 27203888"/>
              <a:gd name="connsiteY2332" fmla="*/ 7545259 h 10748675"/>
              <a:gd name="connsiteX2333" fmla="*/ 724501 w 27203888"/>
              <a:gd name="connsiteY2333" fmla="*/ 7578639 h 10748675"/>
              <a:gd name="connsiteX2334" fmla="*/ 8940060 w 27203888"/>
              <a:gd name="connsiteY2334" fmla="*/ 5687862 h 10748675"/>
              <a:gd name="connsiteX2335" fmla="*/ 8941903 w 27203888"/>
              <a:gd name="connsiteY2335" fmla="*/ 5671999 h 10748675"/>
              <a:gd name="connsiteX2336" fmla="*/ 8940060 w 27203888"/>
              <a:gd name="connsiteY2336" fmla="*/ 5687862 h 10748675"/>
              <a:gd name="connsiteX2337" fmla="*/ 9674198 w 27203888"/>
              <a:gd name="connsiteY2337" fmla="*/ 5518903 h 10748675"/>
              <a:gd name="connsiteX2338" fmla="*/ 9665694 w 27203888"/>
              <a:gd name="connsiteY2338" fmla="*/ 5503723 h 10748675"/>
              <a:gd name="connsiteX2339" fmla="*/ 9674198 w 27203888"/>
              <a:gd name="connsiteY2339" fmla="*/ 5518903 h 10748675"/>
              <a:gd name="connsiteX2340" fmla="*/ 21116515 w 27203888"/>
              <a:gd name="connsiteY2340" fmla="*/ 2892462 h 10748675"/>
              <a:gd name="connsiteX2341" fmla="*/ 21080654 w 27203888"/>
              <a:gd name="connsiteY2341" fmla="*/ 2883560 h 10748675"/>
              <a:gd name="connsiteX2342" fmla="*/ 21105192 w 27203888"/>
              <a:gd name="connsiteY2342" fmla="*/ 2851192 h 10748675"/>
              <a:gd name="connsiteX2343" fmla="*/ 21141053 w 27203888"/>
              <a:gd name="connsiteY2343" fmla="*/ 2857666 h 10748675"/>
              <a:gd name="connsiteX2344" fmla="*/ 21116515 w 27203888"/>
              <a:gd name="connsiteY2344" fmla="*/ 2892462 h 10748675"/>
              <a:gd name="connsiteX2345" fmla="*/ 1579357 w 27203888"/>
              <a:gd name="connsiteY2345" fmla="*/ 7393797 h 10748675"/>
              <a:gd name="connsiteX2346" fmla="*/ 1587763 w 27203888"/>
              <a:gd name="connsiteY2346" fmla="*/ 7364988 h 10748675"/>
              <a:gd name="connsiteX2347" fmla="*/ 1579357 w 27203888"/>
              <a:gd name="connsiteY2347" fmla="*/ 7393797 h 10748675"/>
              <a:gd name="connsiteX2348" fmla="*/ 1895833 w 27203888"/>
              <a:gd name="connsiteY2348" fmla="*/ 7320962 h 10748675"/>
              <a:gd name="connsiteX2349" fmla="*/ 1904238 w 27203888"/>
              <a:gd name="connsiteY2349" fmla="*/ 7292153 h 10748675"/>
              <a:gd name="connsiteX2350" fmla="*/ 1895833 w 27203888"/>
              <a:gd name="connsiteY2350" fmla="*/ 7320962 h 10748675"/>
              <a:gd name="connsiteX2351" fmla="*/ 9244255 w 27203888"/>
              <a:gd name="connsiteY2351" fmla="*/ 5629913 h 10748675"/>
              <a:gd name="connsiteX2352" fmla="*/ 9207603 w 27203888"/>
              <a:gd name="connsiteY2352" fmla="*/ 5611364 h 10748675"/>
              <a:gd name="connsiteX2353" fmla="*/ 9244255 w 27203888"/>
              <a:gd name="connsiteY2353" fmla="*/ 5629913 h 10748675"/>
              <a:gd name="connsiteX2354" fmla="*/ 9738885 w 27203888"/>
              <a:gd name="connsiteY2354" fmla="*/ 5516076 h 10748675"/>
              <a:gd name="connsiteX2355" fmla="*/ 9702233 w 27203888"/>
              <a:gd name="connsiteY2355" fmla="*/ 5497527 h 10748675"/>
              <a:gd name="connsiteX2356" fmla="*/ 9738885 w 27203888"/>
              <a:gd name="connsiteY2356" fmla="*/ 5516076 h 10748675"/>
              <a:gd name="connsiteX2357" fmla="*/ 25053255 w 27203888"/>
              <a:gd name="connsiteY2357" fmla="*/ 2003133 h 10748675"/>
              <a:gd name="connsiteX2358" fmla="*/ 25010827 w 27203888"/>
              <a:gd name="connsiteY2358" fmla="*/ 1970527 h 10748675"/>
              <a:gd name="connsiteX2359" fmla="*/ 25037446 w 27203888"/>
              <a:gd name="connsiteY2359" fmla="*/ 1967267 h 10748675"/>
              <a:gd name="connsiteX2360" fmla="*/ 25053255 w 27203888"/>
              <a:gd name="connsiteY2360" fmla="*/ 2003133 h 10748675"/>
              <a:gd name="connsiteX2361" fmla="*/ 9896945 w 27203888"/>
              <a:gd name="connsiteY2361" fmla="*/ 5491505 h 10748675"/>
              <a:gd name="connsiteX2362" fmla="*/ 9913485 w 27203888"/>
              <a:gd name="connsiteY2362" fmla="*/ 5481289 h 10748675"/>
              <a:gd name="connsiteX2363" fmla="*/ 9933215 w 27203888"/>
              <a:gd name="connsiteY2363" fmla="*/ 5449764 h 10748675"/>
              <a:gd name="connsiteX2364" fmla="*/ 9935857 w 27203888"/>
              <a:gd name="connsiteY2364" fmla="*/ 5450241 h 10748675"/>
              <a:gd name="connsiteX2365" fmla="*/ 9929643 w 27203888"/>
              <a:gd name="connsiteY2365" fmla="*/ 5443990 h 10748675"/>
              <a:gd name="connsiteX2366" fmla="*/ 9936813 w 27203888"/>
              <a:gd name="connsiteY2366" fmla="*/ 5431591 h 10748675"/>
              <a:gd name="connsiteX2367" fmla="*/ 9943318 w 27203888"/>
              <a:gd name="connsiteY2367" fmla="*/ 5443530 h 10748675"/>
              <a:gd name="connsiteX2368" fmla="*/ 9942946 w 27203888"/>
              <a:gd name="connsiteY2368" fmla="*/ 5451522 h 10748675"/>
              <a:gd name="connsiteX2369" fmla="*/ 9952925 w 27203888"/>
              <a:gd name="connsiteY2369" fmla="*/ 5453323 h 10748675"/>
              <a:gd name="connsiteX2370" fmla="*/ 9972634 w 27203888"/>
              <a:gd name="connsiteY2370" fmla="*/ 5456883 h 10748675"/>
              <a:gd name="connsiteX2371" fmla="*/ 10008838 w 27203888"/>
              <a:gd name="connsiteY2371" fmla="*/ 5453947 h 10748675"/>
              <a:gd name="connsiteX2372" fmla="*/ 9998222 w 27203888"/>
              <a:gd name="connsiteY2372" fmla="*/ 5407819 h 10748675"/>
              <a:gd name="connsiteX2373" fmla="*/ 9971415 w 27203888"/>
              <a:gd name="connsiteY2373" fmla="*/ 5408592 h 10748675"/>
              <a:gd name="connsiteX2374" fmla="*/ 9940335 w 27203888"/>
              <a:gd name="connsiteY2374" fmla="*/ 5410348 h 10748675"/>
              <a:gd name="connsiteX2375" fmla="*/ 9878784 w 27203888"/>
              <a:gd name="connsiteY2375" fmla="*/ 5494672 h 10748675"/>
              <a:gd name="connsiteX2376" fmla="*/ 9896945 w 27203888"/>
              <a:gd name="connsiteY2376" fmla="*/ 5491505 h 10748675"/>
              <a:gd name="connsiteX2377" fmla="*/ 23904084 w 27203888"/>
              <a:gd name="connsiteY2377" fmla="*/ 2276626 h 10748675"/>
              <a:gd name="connsiteX2378" fmla="*/ 23674351 w 27203888"/>
              <a:gd name="connsiteY2378" fmla="*/ 2198428 h 10748675"/>
              <a:gd name="connsiteX2379" fmla="*/ 23711600 w 27203888"/>
              <a:gd name="connsiteY2379" fmla="*/ 2168187 h 10748675"/>
              <a:gd name="connsiteX2380" fmla="*/ 23723404 w 27203888"/>
              <a:gd name="connsiteY2380" fmla="*/ 2172363 h 10748675"/>
              <a:gd name="connsiteX2381" fmla="*/ 23801072 w 27203888"/>
              <a:gd name="connsiteY2381" fmla="*/ 2204946 h 10748675"/>
              <a:gd name="connsiteX2382" fmla="*/ 23884463 w 27203888"/>
              <a:gd name="connsiteY2382" fmla="*/ 2231011 h 10748675"/>
              <a:gd name="connsiteX2383" fmla="*/ 23904084 w 27203888"/>
              <a:gd name="connsiteY2383" fmla="*/ 2276626 h 10748675"/>
              <a:gd name="connsiteX2384" fmla="*/ 25655652 w 27203888"/>
              <a:gd name="connsiteY2384" fmla="*/ 1874057 h 10748675"/>
              <a:gd name="connsiteX2385" fmla="*/ 25669301 w 27203888"/>
              <a:gd name="connsiteY2385" fmla="*/ 1846783 h 10748675"/>
              <a:gd name="connsiteX2386" fmla="*/ 25655652 w 27203888"/>
              <a:gd name="connsiteY2386" fmla="*/ 1874057 h 10748675"/>
              <a:gd name="connsiteX2387" fmla="*/ 20060675 w 27203888"/>
              <a:gd name="connsiteY2387" fmla="*/ 3166976 h 10748675"/>
              <a:gd name="connsiteX2388" fmla="*/ 20032086 w 27203888"/>
              <a:gd name="connsiteY2388" fmla="*/ 3135839 h 10748675"/>
              <a:gd name="connsiteX2389" fmla="*/ 20060675 w 27203888"/>
              <a:gd name="connsiteY2389" fmla="*/ 3166976 h 10748675"/>
              <a:gd name="connsiteX2390" fmla="*/ 9188644 w 27203888"/>
              <a:gd name="connsiteY2390" fmla="*/ 5669695 h 10748675"/>
              <a:gd name="connsiteX2391" fmla="*/ 9167369 w 27203888"/>
              <a:gd name="connsiteY2391" fmla="*/ 5647608 h 10748675"/>
              <a:gd name="connsiteX2392" fmla="*/ 9188644 w 27203888"/>
              <a:gd name="connsiteY2392" fmla="*/ 5669695 h 10748675"/>
              <a:gd name="connsiteX2393" fmla="*/ 9642796 w 27203888"/>
              <a:gd name="connsiteY2393" fmla="*/ 5565259 h 10748675"/>
              <a:gd name="connsiteX2394" fmla="*/ 9594655 w 27203888"/>
              <a:gd name="connsiteY2394" fmla="*/ 5522242 h 10748675"/>
              <a:gd name="connsiteX2395" fmla="*/ 9641349 w 27203888"/>
              <a:gd name="connsiteY2395" fmla="*/ 5511495 h 10748675"/>
              <a:gd name="connsiteX2396" fmla="*/ 9642796 w 27203888"/>
              <a:gd name="connsiteY2396" fmla="*/ 5565259 h 10748675"/>
              <a:gd name="connsiteX2397" fmla="*/ 1378214 w 27203888"/>
              <a:gd name="connsiteY2397" fmla="*/ 7467860 h 10748675"/>
              <a:gd name="connsiteX2398" fmla="*/ 1386616 w 27203888"/>
              <a:gd name="connsiteY2398" fmla="*/ 7439054 h 10748675"/>
              <a:gd name="connsiteX2399" fmla="*/ 1378214 w 27203888"/>
              <a:gd name="connsiteY2399" fmla="*/ 7467860 h 10748675"/>
              <a:gd name="connsiteX2400" fmla="*/ 9557658 w 27203888"/>
              <a:gd name="connsiteY2400" fmla="*/ 5585395 h 10748675"/>
              <a:gd name="connsiteX2401" fmla="*/ 9573485 w 27203888"/>
              <a:gd name="connsiteY2401" fmla="*/ 5554880 h 10748675"/>
              <a:gd name="connsiteX2402" fmla="*/ 9557658 w 27203888"/>
              <a:gd name="connsiteY2402" fmla="*/ 5585395 h 10748675"/>
              <a:gd name="connsiteX2403" fmla="*/ 10114354 w 27203888"/>
              <a:gd name="connsiteY2403" fmla="*/ 5457274 h 10748675"/>
              <a:gd name="connsiteX2404" fmla="*/ 10094203 w 27203888"/>
              <a:gd name="connsiteY2404" fmla="*/ 5435039 h 10748675"/>
              <a:gd name="connsiteX2405" fmla="*/ 10114354 w 27203888"/>
              <a:gd name="connsiteY2405" fmla="*/ 5457274 h 10748675"/>
              <a:gd name="connsiteX2406" fmla="*/ 22513612 w 27203888"/>
              <a:gd name="connsiteY2406" fmla="*/ 2606764 h 10748675"/>
              <a:gd name="connsiteX2407" fmla="*/ 22485571 w 27203888"/>
              <a:gd name="connsiteY2407" fmla="*/ 2582192 h 10748675"/>
              <a:gd name="connsiteX2408" fmla="*/ 22513612 w 27203888"/>
              <a:gd name="connsiteY2408" fmla="*/ 2606764 h 10748675"/>
              <a:gd name="connsiteX2409" fmla="*/ 24281250 w 27203888"/>
              <a:gd name="connsiteY2409" fmla="*/ 2200635 h 10748675"/>
              <a:gd name="connsiteX2410" fmla="*/ 24193091 w 27203888"/>
              <a:gd name="connsiteY2410" fmla="*/ 2148907 h 10748675"/>
              <a:gd name="connsiteX2411" fmla="*/ 24202999 w 27203888"/>
              <a:gd name="connsiteY2411" fmla="*/ 2097765 h 10748675"/>
              <a:gd name="connsiteX2412" fmla="*/ 24227764 w 27203888"/>
              <a:gd name="connsiteY2412" fmla="*/ 2110551 h 10748675"/>
              <a:gd name="connsiteX2413" fmla="*/ 24271518 w 27203888"/>
              <a:gd name="connsiteY2413" fmla="*/ 2129729 h 10748675"/>
              <a:gd name="connsiteX2414" fmla="*/ 24291330 w 27203888"/>
              <a:gd name="connsiteY2414" fmla="*/ 2192592 h 10748675"/>
              <a:gd name="connsiteX2415" fmla="*/ 24281250 w 27203888"/>
              <a:gd name="connsiteY2415" fmla="*/ 2200635 h 10748675"/>
              <a:gd name="connsiteX2416" fmla="*/ 25972659 w 27203888"/>
              <a:gd name="connsiteY2416" fmla="*/ 1812561 h 10748675"/>
              <a:gd name="connsiteX2417" fmla="*/ 25986312 w 27203888"/>
              <a:gd name="connsiteY2417" fmla="*/ 1780484 h 10748675"/>
              <a:gd name="connsiteX2418" fmla="*/ 25972659 w 27203888"/>
              <a:gd name="connsiteY2418" fmla="*/ 1812561 h 10748675"/>
              <a:gd name="connsiteX2419" fmla="*/ 19963472 w 27203888"/>
              <a:gd name="connsiteY2419" fmla="*/ 3199184 h 10748675"/>
              <a:gd name="connsiteX2420" fmla="*/ 19946932 w 27203888"/>
              <a:gd name="connsiteY2420" fmla="*/ 3164157 h 10748675"/>
              <a:gd name="connsiteX2421" fmla="*/ 19919364 w 27203888"/>
              <a:gd name="connsiteY2421" fmla="*/ 3166976 h 10748675"/>
              <a:gd name="connsiteX2422" fmla="*/ 19963472 w 27203888"/>
              <a:gd name="connsiteY2422" fmla="*/ 3199184 h 10748675"/>
              <a:gd name="connsiteX2423" fmla="*/ 152363 w 27203888"/>
              <a:gd name="connsiteY2423" fmla="*/ 7773786 h 10748675"/>
              <a:gd name="connsiteX2424" fmla="*/ 153767 w 27203888"/>
              <a:gd name="connsiteY2424" fmla="*/ 7718848 h 10748675"/>
              <a:gd name="connsiteX2425" fmla="*/ 152363 w 27203888"/>
              <a:gd name="connsiteY2425" fmla="*/ 7773786 h 10748675"/>
              <a:gd name="connsiteX2426" fmla="*/ 8768081 w 27203888"/>
              <a:gd name="connsiteY2426" fmla="*/ 5790914 h 10748675"/>
              <a:gd name="connsiteX2427" fmla="*/ 8762214 w 27203888"/>
              <a:gd name="connsiteY2427" fmla="*/ 5765422 h 10748675"/>
              <a:gd name="connsiteX2428" fmla="*/ 8768081 w 27203888"/>
              <a:gd name="connsiteY2428" fmla="*/ 5790914 h 10748675"/>
              <a:gd name="connsiteX2429" fmla="*/ 19890774 w 27203888"/>
              <a:gd name="connsiteY2429" fmla="*/ 3231394 h 10748675"/>
              <a:gd name="connsiteX2430" fmla="*/ 19868719 w 27203888"/>
              <a:gd name="connsiteY2430" fmla="*/ 3191132 h 10748675"/>
              <a:gd name="connsiteX2431" fmla="*/ 19831963 w 27203888"/>
              <a:gd name="connsiteY2431" fmla="*/ 3199184 h 10748675"/>
              <a:gd name="connsiteX2432" fmla="*/ 19890774 w 27203888"/>
              <a:gd name="connsiteY2432" fmla="*/ 3231394 h 10748675"/>
              <a:gd name="connsiteX2433" fmla="*/ 25934277 w 27203888"/>
              <a:gd name="connsiteY2433" fmla="*/ 1840981 h 10748675"/>
              <a:gd name="connsiteX2434" fmla="*/ 25817758 w 27203888"/>
              <a:gd name="connsiteY2434" fmla="*/ 1739926 h 10748675"/>
              <a:gd name="connsiteX2435" fmla="*/ 25851165 w 27203888"/>
              <a:gd name="connsiteY2435" fmla="*/ 1695250 h 10748675"/>
              <a:gd name="connsiteX2436" fmla="*/ 25890277 w 27203888"/>
              <a:gd name="connsiteY2436" fmla="*/ 1714396 h 10748675"/>
              <a:gd name="connsiteX2437" fmla="*/ 25953831 w 27203888"/>
              <a:gd name="connsiteY2437" fmla="*/ 1796304 h 10748675"/>
              <a:gd name="connsiteX2438" fmla="*/ 25934277 w 27203888"/>
              <a:gd name="connsiteY2438" fmla="*/ 1840981 h 10748675"/>
              <a:gd name="connsiteX2439" fmla="*/ 9872647 w 27203888"/>
              <a:gd name="connsiteY2439" fmla="*/ 5538359 h 10748675"/>
              <a:gd name="connsiteX2440" fmla="*/ 9851569 w 27203888"/>
              <a:gd name="connsiteY2440" fmla="*/ 5517126 h 10748675"/>
              <a:gd name="connsiteX2441" fmla="*/ 9872647 w 27203888"/>
              <a:gd name="connsiteY2441" fmla="*/ 5538359 h 10748675"/>
              <a:gd name="connsiteX2442" fmla="*/ 8904749 w 27203888"/>
              <a:gd name="connsiteY2442" fmla="*/ 5772825 h 10748675"/>
              <a:gd name="connsiteX2443" fmla="*/ 8898549 w 27203888"/>
              <a:gd name="connsiteY2443" fmla="*/ 5771745 h 10748675"/>
              <a:gd name="connsiteX2444" fmla="*/ 8902818 w 27203888"/>
              <a:gd name="connsiteY2444" fmla="*/ 5760741 h 10748675"/>
              <a:gd name="connsiteX2445" fmla="*/ 8904749 w 27203888"/>
              <a:gd name="connsiteY2445" fmla="*/ 5772825 h 10748675"/>
              <a:gd name="connsiteX2446" fmla="*/ 21129324 w 27203888"/>
              <a:gd name="connsiteY2446" fmla="*/ 2960179 h 10748675"/>
              <a:gd name="connsiteX2447" fmla="*/ 21130905 w 27203888"/>
              <a:gd name="connsiteY2447" fmla="*/ 2956658 h 10748675"/>
              <a:gd name="connsiteX2448" fmla="*/ 21133823 w 27203888"/>
              <a:gd name="connsiteY2448" fmla="*/ 2950158 h 10748675"/>
              <a:gd name="connsiteX2449" fmla="*/ 24250729 w 27203888"/>
              <a:gd name="connsiteY2449" fmla="*/ 2243494 h 10748675"/>
              <a:gd name="connsiteX2450" fmla="*/ 24264382 w 27203888"/>
              <a:gd name="connsiteY2450" fmla="*/ 2211415 h 10748675"/>
              <a:gd name="connsiteX2451" fmla="*/ 24250729 w 27203888"/>
              <a:gd name="connsiteY2451" fmla="*/ 2243494 h 10748675"/>
              <a:gd name="connsiteX2452" fmla="*/ 21127344 w 27203888"/>
              <a:gd name="connsiteY2452" fmla="*/ 2964591 h 10748675"/>
              <a:gd name="connsiteX2453" fmla="*/ 21129324 w 27203888"/>
              <a:gd name="connsiteY2453" fmla="*/ 2960179 h 10748675"/>
              <a:gd name="connsiteX2454" fmla="*/ 21127866 w 27203888"/>
              <a:gd name="connsiteY2454" fmla="*/ 2963429 h 10748675"/>
              <a:gd name="connsiteX2455" fmla="*/ 1464879 w 27203888"/>
              <a:gd name="connsiteY2455" fmla="*/ 7499486 h 10748675"/>
              <a:gd name="connsiteX2456" fmla="*/ 1473240 w 27203888"/>
              <a:gd name="connsiteY2456" fmla="*/ 7470687 h 10748675"/>
              <a:gd name="connsiteX2457" fmla="*/ 1464879 w 27203888"/>
              <a:gd name="connsiteY2457" fmla="*/ 7499486 h 10748675"/>
              <a:gd name="connsiteX2458" fmla="*/ 2033736 w 27203888"/>
              <a:gd name="connsiteY2458" fmla="*/ 7368566 h 10748675"/>
              <a:gd name="connsiteX2459" fmla="*/ 2042139 w 27203888"/>
              <a:gd name="connsiteY2459" fmla="*/ 7339757 h 10748675"/>
              <a:gd name="connsiteX2460" fmla="*/ 2033736 w 27203888"/>
              <a:gd name="connsiteY2460" fmla="*/ 7368566 h 10748675"/>
              <a:gd name="connsiteX2461" fmla="*/ 2436861 w 27203888"/>
              <a:gd name="connsiteY2461" fmla="*/ 7275791 h 10748675"/>
              <a:gd name="connsiteX2462" fmla="*/ 2439203 w 27203888"/>
              <a:gd name="connsiteY2462" fmla="*/ 7220637 h 10748675"/>
              <a:gd name="connsiteX2463" fmla="*/ 2436861 w 27203888"/>
              <a:gd name="connsiteY2463" fmla="*/ 7275791 h 10748675"/>
              <a:gd name="connsiteX2464" fmla="*/ 21514201 w 27203888"/>
              <a:gd name="connsiteY2464" fmla="*/ 2885393 h 10748675"/>
              <a:gd name="connsiteX2465" fmla="*/ 21494923 w 27203888"/>
              <a:gd name="connsiteY2465" fmla="*/ 2886162 h 10748675"/>
              <a:gd name="connsiteX2466" fmla="*/ 21522962 w 27203888"/>
              <a:gd name="connsiteY2466" fmla="*/ 2861589 h 10748675"/>
              <a:gd name="connsiteX2467" fmla="*/ 21514201 w 27203888"/>
              <a:gd name="connsiteY2467" fmla="*/ 2885393 h 10748675"/>
              <a:gd name="connsiteX2468" fmla="*/ 9843519 w 27203888"/>
              <a:gd name="connsiteY2468" fmla="*/ 5572047 h 10748675"/>
              <a:gd name="connsiteX2469" fmla="*/ 9811992 w 27203888"/>
              <a:gd name="connsiteY2469" fmla="*/ 5552319 h 10748675"/>
              <a:gd name="connsiteX2470" fmla="*/ 9843519 w 27203888"/>
              <a:gd name="connsiteY2470" fmla="*/ 5572047 h 10748675"/>
              <a:gd name="connsiteX2471" fmla="*/ 25240619 w 27203888"/>
              <a:gd name="connsiteY2471" fmla="*/ 2030396 h 10748675"/>
              <a:gd name="connsiteX2472" fmla="*/ 25226968 w 27203888"/>
              <a:gd name="connsiteY2472" fmla="*/ 1998319 h 10748675"/>
              <a:gd name="connsiteX2473" fmla="*/ 25240619 w 27203888"/>
              <a:gd name="connsiteY2473" fmla="*/ 2030396 h 10748675"/>
              <a:gd name="connsiteX2474" fmla="*/ 22637260 w 27203888"/>
              <a:gd name="connsiteY2474" fmla="*/ 2634248 h 10748675"/>
              <a:gd name="connsiteX2475" fmla="*/ 22618859 w 27203888"/>
              <a:gd name="connsiteY2475" fmla="*/ 2609195 h 10748675"/>
              <a:gd name="connsiteX2476" fmla="*/ 22632879 w 27203888"/>
              <a:gd name="connsiteY2476" fmla="*/ 2609196 h 10748675"/>
              <a:gd name="connsiteX2477" fmla="*/ 22646899 w 27203888"/>
              <a:gd name="connsiteY2477" fmla="*/ 2627625 h 10748675"/>
              <a:gd name="connsiteX2478" fmla="*/ 22637260 w 27203888"/>
              <a:gd name="connsiteY2478" fmla="*/ 2634248 h 10748675"/>
              <a:gd name="connsiteX2479" fmla="*/ 24855926 w 27203888"/>
              <a:gd name="connsiteY2479" fmla="*/ 2125106 h 10748675"/>
              <a:gd name="connsiteX2480" fmla="*/ 24869579 w 27203888"/>
              <a:gd name="connsiteY2480" fmla="*/ 2099445 h 10748675"/>
              <a:gd name="connsiteX2481" fmla="*/ 24855926 w 27203888"/>
              <a:gd name="connsiteY2481" fmla="*/ 2125106 h 10748675"/>
              <a:gd name="connsiteX2482" fmla="*/ 20334312 w 27203888"/>
              <a:gd name="connsiteY2482" fmla="*/ 3166976 h 10748675"/>
              <a:gd name="connsiteX2483" fmla="*/ 20319608 w 27203888"/>
              <a:gd name="connsiteY2483" fmla="*/ 3103632 h 10748675"/>
              <a:gd name="connsiteX2484" fmla="*/ 20334312 w 27203888"/>
              <a:gd name="connsiteY2484" fmla="*/ 3166976 h 10748675"/>
              <a:gd name="connsiteX2485" fmla="*/ 8573084 w 27203888"/>
              <a:gd name="connsiteY2485" fmla="*/ 5875463 h 10748675"/>
              <a:gd name="connsiteX2486" fmla="*/ 8799227 w 27203888"/>
              <a:gd name="connsiteY2486" fmla="*/ 5661670 h 10748675"/>
              <a:gd name="connsiteX2487" fmla="*/ 8795576 w 27203888"/>
              <a:gd name="connsiteY2487" fmla="*/ 5751714 h 10748675"/>
              <a:gd name="connsiteX2488" fmla="*/ 8779508 w 27203888"/>
              <a:gd name="connsiteY2488" fmla="*/ 5763744 h 10748675"/>
              <a:gd name="connsiteX2489" fmla="*/ 8780835 w 27203888"/>
              <a:gd name="connsiteY2489" fmla="*/ 5765060 h 10748675"/>
              <a:gd name="connsiteX2490" fmla="*/ 8778196 w 27203888"/>
              <a:gd name="connsiteY2490" fmla="*/ 5775364 h 10748675"/>
              <a:gd name="connsiteX2491" fmla="*/ 8769885 w 27203888"/>
              <a:gd name="connsiteY2491" fmla="*/ 5766478 h 10748675"/>
              <a:gd name="connsiteX2492" fmla="*/ 8768321 w 27203888"/>
              <a:gd name="connsiteY2492" fmla="*/ 5757014 h 10748675"/>
              <a:gd name="connsiteX2493" fmla="*/ 8767045 w 27203888"/>
              <a:gd name="connsiteY2493" fmla="*/ 5756230 h 10748675"/>
              <a:gd name="connsiteX2494" fmla="*/ 8702825 w 27203888"/>
              <a:gd name="connsiteY2494" fmla="*/ 5807653 h 10748675"/>
              <a:gd name="connsiteX2495" fmla="*/ 8573084 w 27203888"/>
              <a:gd name="connsiteY2495" fmla="*/ 5875463 h 10748675"/>
              <a:gd name="connsiteX2496" fmla="*/ 22672385 w 27203888"/>
              <a:gd name="connsiteY2496" fmla="*/ 2639646 h 10748675"/>
              <a:gd name="connsiteX2497" fmla="*/ 22671241 w 27203888"/>
              <a:gd name="connsiteY2497" fmla="*/ 2638367 h 10748675"/>
              <a:gd name="connsiteX2498" fmla="*/ 22667918 w 27203888"/>
              <a:gd name="connsiteY2498" fmla="*/ 2634651 h 10748675"/>
              <a:gd name="connsiteX2499" fmla="*/ 22668263 w 27203888"/>
              <a:gd name="connsiteY2499" fmla="*/ 2641350 h 10748675"/>
              <a:gd name="connsiteX2500" fmla="*/ 22662087 w 27203888"/>
              <a:gd name="connsiteY2500" fmla="*/ 2629386 h 10748675"/>
              <a:gd name="connsiteX2501" fmla="*/ 22667490 w 27203888"/>
              <a:gd name="connsiteY2501" fmla="*/ 2626395 h 10748675"/>
              <a:gd name="connsiteX2502" fmla="*/ 22667918 w 27203888"/>
              <a:gd name="connsiteY2502" fmla="*/ 2634651 h 10748675"/>
              <a:gd name="connsiteX2503" fmla="*/ 21597815 w 27203888"/>
              <a:gd name="connsiteY2503" fmla="*/ 2890430 h 10748675"/>
              <a:gd name="connsiteX2504" fmla="*/ 21597130 w 27203888"/>
              <a:gd name="connsiteY2504" fmla="*/ 2885678 h 10748675"/>
              <a:gd name="connsiteX2505" fmla="*/ 21601080 w 27203888"/>
              <a:gd name="connsiteY2505" fmla="*/ 2888849 h 10748675"/>
              <a:gd name="connsiteX2506" fmla="*/ 19203821 w 27203888"/>
              <a:gd name="connsiteY2506" fmla="*/ 3442908 h 10748675"/>
              <a:gd name="connsiteX2507" fmla="*/ 19174415 w 27203888"/>
              <a:gd name="connsiteY2507" fmla="*/ 3410699 h 10748675"/>
              <a:gd name="connsiteX2508" fmla="*/ 19203821 w 27203888"/>
              <a:gd name="connsiteY2508" fmla="*/ 3442908 h 10748675"/>
              <a:gd name="connsiteX2509" fmla="*/ 1052709 w 27203888"/>
              <a:gd name="connsiteY2509" fmla="*/ 7622116 h 10748675"/>
              <a:gd name="connsiteX2510" fmla="*/ 1061111 w 27203888"/>
              <a:gd name="connsiteY2510" fmla="*/ 7593309 h 10748675"/>
              <a:gd name="connsiteX2511" fmla="*/ 1052709 w 27203888"/>
              <a:gd name="connsiteY2511" fmla="*/ 7622116 h 10748675"/>
              <a:gd name="connsiteX2512" fmla="*/ 2473116 w 27203888"/>
              <a:gd name="connsiteY2512" fmla="*/ 7295215 h 10748675"/>
              <a:gd name="connsiteX2513" fmla="*/ 2481474 w 27203888"/>
              <a:gd name="connsiteY2513" fmla="*/ 7266419 h 10748675"/>
              <a:gd name="connsiteX2514" fmla="*/ 2473116 w 27203888"/>
              <a:gd name="connsiteY2514" fmla="*/ 7295215 h 10748675"/>
              <a:gd name="connsiteX2515" fmla="*/ 8766453 w 27203888"/>
              <a:gd name="connsiteY2515" fmla="*/ 5851229 h 10748675"/>
              <a:gd name="connsiteX2516" fmla="*/ 8734694 w 27203888"/>
              <a:gd name="connsiteY2516" fmla="*/ 5853696 h 10748675"/>
              <a:gd name="connsiteX2517" fmla="*/ 8784375 w 27203888"/>
              <a:gd name="connsiteY2517" fmla="*/ 5787899 h 10748675"/>
              <a:gd name="connsiteX2518" fmla="*/ 8906787 w 27203888"/>
              <a:gd name="connsiteY2518" fmla="*/ 5689960 h 10748675"/>
              <a:gd name="connsiteX2519" fmla="*/ 8938757 w 27203888"/>
              <a:gd name="connsiteY2519" fmla="*/ 5688038 h 10748675"/>
              <a:gd name="connsiteX2520" fmla="*/ 8938993 w 27203888"/>
              <a:gd name="connsiteY2520" fmla="*/ 5736006 h 10748675"/>
              <a:gd name="connsiteX2521" fmla="*/ 8894008 w 27203888"/>
              <a:gd name="connsiteY2521" fmla="*/ 5751795 h 10748675"/>
              <a:gd name="connsiteX2522" fmla="*/ 8845561 w 27203888"/>
              <a:gd name="connsiteY2522" fmla="*/ 5795563 h 10748675"/>
              <a:gd name="connsiteX2523" fmla="*/ 8766453 w 27203888"/>
              <a:gd name="connsiteY2523" fmla="*/ 5851229 h 10748675"/>
              <a:gd name="connsiteX2524" fmla="*/ 24320484 w 27203888"/>
              <a:gd name="connsiteY2524" fmla="*/ 2279690 h 10748675"/>
              <a:gd name="connsiteX2525" fmla="*/ 24293956 w 27203888"/>
              <a:gd name="connsiteY2525" fmla="*/ 2276510 h 10748675"/>
              <a:gd name="connsiteX2526" fmla="*/ 24309875 w 27203888"/>
              <a:gd name="connsiteY2526" fmla="*/ 2241526 h 10748675"/>
              <a:gd name="connsiteX2527" fmla="*/ 24336400 w 27203888"/>
              <a:gd name="connsiteY2527" fmla="*/ 2244705 h 10748675"/>
              <a:gd name="connsiteX2528" fmla="*/ 24320484 w 27203888"/>
              <a:gd name="connsiteY2528" fmla="*/ 2279690 h 10748675"/>
              <a:gd name="connsiteX2529" fmla="*/ 8550687 w 27203888"/>
              <a:gd name="connsiteY2529" fmla="*/ 5916323 h 10748675"/>
              <a:gd name="connsiteX2530" fmla="*/ 8559970 w 27203888"/>
              <a:gd name="connsiteY2530" fmla="*/ 5891337 h 10748675"/>
              <a:gd name="connsiteX2531" fmla="*/ 8550687 w 27203888"/>
              <a:gd name="connsiteY2531" fmla="*/ 5916323 h 10748675"/>
              <a:gd name="connsiteX2532" fmla="*/ 22560406 w 27203888"/>
              <a:gd name="connsiteY2532" fmla="*/ 2693361 h 10748675"/>
              <a:gd name="connsiteX2533" fmla="*/ 22361336 w 27203888"/>
              <a:gd name="connsiteY2533" fmla="*/ 2654618 h 10748675"/>
              <a:gd name="connsiteX2534" fmla="*/ 22331965 w 27203888"/>
              <a:gd name="connsiteY2534" fmla="*/ 2544845 h 10748675"/>
              <a:gd name="connsiteX2535" fmla="*/ 22371941 w 27203888"/>
              <a:gd name="connsiteY2535" fmla="*/ 2508657 h 10748675"/>
              <a:gd name="connsiteX2536" fmla="*/ 22419262 w 27203888"/>
              <a:gd name="connsiteY2536" fmla="*/ 2520091 h 10748675"/>
              <a:gd name="connsiteX2537" fmla="*/ 22433947 w 27203888"/>
              <a:gd name="connsiteY2537" fmla="*/ 2635246 h 10748675"/>
              <a:gd name="connsiteX2538" fmla="*/ 22463318 w 27203888"/>
              <a:gd name="connsiteY2538" fmla="*/ 2551302 h 10748675"/>
              <a:gd name="connsiteX2539" fmla="*/ 22463318 w 27203888"/>
              <a:gd name="connsiteY2539" fmla="*/ 2641704 h 10748675"/>
              <a:gd name="connsiteX2540" fmla="*/ 22492689 w 27203888"/>
              <a:gd name="connsiteY2540" fmla="*/ 2654618 h 10748675"/>
              <a:gd name="connsiteX2541" fmla="*/ 22560406 w 27203888"/>
              <a:gd name="connsiteY2541" fmla="*/ 2693361 h 10748675"/>
              <a:gd name="connsiteX2542" fmla="*/ 9766998 w 27203888"/>
              <a:gd name="connsiteY2542" fmla="*/ 5638229 h 10748675"/>
              <a:gd name="connsiteX2543" fmla="*/ 9765861 w 27203888"/>
              <a:gd name="connsiteY2543" fmla="*/ 5562936 h 10748675"/>
              <a:gd name="connsiteX2544" fmla="*/ 9697233 w 27203888"/>
              <a:gd name="connsiteY2544" fmla="*/ 5616508 h 10748675"/>
              <a:gd name="connsiteX2545" fmla="*/ 9766998 w 27203888"/>
              <a:gd name="connsiteY2545" fmla="*/ 5638229 h 10748675"/>
              <a:gd name="connsiteX2546" fmla="*/ 9914790 w 27203888"/>
              <a:gd name="connsiteY2546" fmla="*/ 5604216 h 10748675"/>
              <a:gd name="connsiteX2547" fmla="*/ 9894694 w 27203888"/>
              <a:gd name="connsiteY2547" fmla="*/ 5587253 h 10748675"/>
              <a:gd name="connsiteX2548" fmla="*/ 9914790 w 27203888"/>
              <a:gd name="connsiteY2548" fmla="*/ 5604216 h 10748675"/>
              <a:gd name="connsiteX2549" fmla="*/ 1528591 w 27203888"/>
              <a:gd name="connsiteY2549" fmla="*/ 7534828 h 10748675"/>
              <a:gd name="connsiteX2550" fmla="*/ 1560552 w 27203888"/>
              <a:gd name="connsiteY2550" fmla="*/ 7505331 h 10748675"/>
              <a:gd name="connsiteX2551" fmla="*/ 1528591 w 27203888"/>
              <a:gd name="connsiteY2551" fmla="*/ 7534828 h 10748675"/>
              <a:gd name="connsiteX2552" fmla="*/ 22802581 w 27203888"/>
              <a:gd name="connsiteY2552" fmla="*/ 2641277 h 10748675"/>
              <a:gd name="connsiteX2553" fmla="*/ 22816233 w 27203888"/>
              <a:gd name="connsiteY2553" fmla="*/ 2609199 h 10748675"/>
              <a:gd name="connsiteX2554" fmla="*/ 22802581 w 27203888"/>
              <a:gd name="connsiteY2554" fmla="*/ 2641277 h 10748675"/>
              <a:gd name="connsiteX2555" fmla="*/ 23595098 w 27203888"/>
              <a:gd name="connsiteY2555" fmla="*/ 2461328 h 10748675"/>
              <a:gd name="connsiteX2556" fmla="*/ 23608752 w 27203888"/>
              <a:gd name="connsiteY2556" fmla="*/ 2429250 h 10748675"/>
              <a:gd name="connsiteX2557" fmla="*/ 23595098 w 27203888"/>
              <a:gd name="connsiteY2557" fmla="*/ 2461328 h 10748675"/>
              <a:gd name="connsiteX2558" fmla="*/ 21640422 w 27203888"/>
              <a:gd name="connsiteY2558" fmla="*/ 2917887 h 10748675"/>
              <a:gd name="connsiteX2559" fmla="*/ 21640422 w 27203888"/>
              <a:gd name="connsiteY2559" fmla="*/ 2885678 h 10748675"/>
              <a:gd name="connsiteX2560" fmla="*/ 21640422 w 27203888"/>
              <a:gd name="connsiteY2560" fmla="*/ 2917887 h 10748675"/>
              <a:gd name="connsiteX2561" fmla="*/ 24099430 w 27203888"/>
              <a:gd name="connsiteY2561" fmla="*/ 2361954 h 10748675"/>
              <a:gd name="connsiteX2562" fmla="*/ 24100677 w 27203888"/>
              <a:gd name="connsiteY2562" fmla="*/ 2347124 h 10748675"/>
              <a:gd name="connsiteX2563" fmla="*/ 24109408 w 27203888"/>
              <a:gd name="connsiteY2563" fmla="*/ 2350988 h 10748675"/>
              <a:gd name="connsiteX2564" fmla="*/ 24099430 w 27203888"/>
              <a:gd name="connsiteY2564" fmla="*/ 2361954 h 10748675"/>
              <a:gd name="connsiteX2565" fmla="*/ 25341487 w 27203888"/>
              <a:gd name="connsiteY2565" fmla="*/ 2091959 h 10748675"/>
              <a:gd name="connsiteX2566" fmla="*/ 25327833 w 27203888"/>
              <a:gd name="connsiteY2566" fmla="*/ 2059880 h 10748675"/>
              <a:gd name="connsiteX2567" fmla="*/ 25341487 w 27203888"/>
              <a:gd name="connsiteY2567" fmla="*/ 2091959 h 10748675"/>
              <a:gd name="connsiteX2568" fmla="*/ 21930009 w 27203888"/>
              <a:gd name="connsiteY2568" fmla="*/ 2886162 h 10748675"/>
              <a:gd name="connsiteX2569" fmla="*/ 21901991 w 27203888"/>
              <a:gd name="connsiteY2569" fmla="*/ 2861589 h 10748675"/>
              <a:gd name="connsiteX2570" fmla="*/ 21930009 w 27203888"/>
              <a:gd name="connsiteY2570" fmla="*/ 2886162 h 10748675"/>
              <a:gd name="connsiteX2571" fmla="*/ 8501432 w 27203888"/>
              <a:gd name="connsiteY2571" fmla="*/ 5979230 h 10748675"/>
              <a:gd name="connsiteX2572" fmla="*/ 8476420 w 27203888"/>
              <a:gd name="connsiteY2572" fmla="*/ 5938246 h 10748675"/>
              <a:gd name="connsiteX2573" fmla="*/ 8520809 w 27203888"/>
              <a:gd name="connsiteY2573" fmla="*/ 5928030 h 10748675"/>
              <a:gd name="connsiteX2574" fmla="*/ 8501432 w 27203888"/>
              <a:gd name="connsiteY2574" fmla="*/ 5979230 h 10748675"/>
              <a:gd name="connsiteX2575" fmla="*/ 19401442 w 27203888"/>
              <a:gd name="connsiteY2575" fmla="*/ 3473103 h 10748675"/>
              <a:gd name="connsiteX2576" fmla="*/ 19400298 w 27203888"/>
              <a:gd name="connsiteY2576" fmla="*/ 3471825 h 10748675"/>
              <a:gd name="connsiteX2577" fmla="*/ 19397282 w 27203888"/>
              <a:gd name="connsiteY2577" fmla="*/ 3468455 h 10748675"/>
              <a:gd name="connsiteX2578" fmla="*/ 19397320 w 27203888"/>
              <a:gd name="connsiteY2578" fmla="*/ 3474664 h 10748675"/>
              <a:gd name="connsiteX2579" fmla="*/ 19394232 w 27203888"/>
              <a:gd name="connsiteY2579" fmla="*/ 3465289 h 10748675"/>
              <a:gd name="connsiteX2580" fmla="*/ 19393303 w 27203888"/>
              <a:gd name="connsiteY2580" fmla="*/ 3464005 h 10748675"/>
              <a:gd name="connsiteX2581" fmla="*/ 19391145 w 27203888"/>
              <a:gd name="connsiteY2581" fmla="*/ 3461028 h 10748675"/>
              <a:gd name="connsiteX2582" fmla="*/ 19396548 w 27203888"/>
              <a:gd name="connsiteY2582" fmla="*/ 3452505 h 10748675"/>
              <a:gd name="connsiteX2583" fmla="*/ 19397224 w 27203888"/>
              <a:gd name="connsiteY2583" fmla="*/ 3459110 h 10748675"/>
              <a:gd name="connsiteX2584" fmla="*/ 19397282 w 27203888"/>
              <a:gd name="connsiteY2584" fmla="*/ 3468455 h 10748675"/>
              <a:gd name="connsiteX2585" fmla="*/ 1170115 w 27203888"/>
              <a:gd name="connsiteY2585" fmla="*/ 7670471 h 10748675"/>
              <a:gd name="connsiteX2586" fmla="*/ 1137416 w 27203888"/>
              <a:gd name="connsiteY2586" fmla="*/ 7662558 h 10748675"/>
              <a:gd name="connsiteX2587" fmla="*/ 1170115 w 27203888"/>
              <a:gd name="connsiteY2587" fmla="*/ 7670471 h 10748675"/>
              <a:gd name="connsiteX2588" fmla="*/ 22743898 w 27203888"/>
              <a:gd name="connsiteY2588" fmla="*/ 2707558 h 10748675"/>
              <a:gd name="connsiteX2589" fmla="*/ 22734137 w 27203888"/>
              <a:gd name="connsiteY2589" fmla="*/ 2668433 h 10748675"/>
              <a:gd name="connsiteX2590" fmla="*/ 22758540 w 27203888"/>
              <a:gd name="connsiteY2590" fmla="*/ 2642349 h 10748675"/>
              <a:gd name="connsiteX2591" fmla="*/ 22743898 w 27203888"/>
              <a:gd name="connsiteY2591" fmla="*/ 2707558 h 10748675"/>
              <a:gd name="connsiteX2592" fmla="*/ 19573027 w 27203888"/>
              <a:gd name="connsiteY2592" fmla="*/ 3442908 h 10748675"/>
              <a:gd name="connsiteX2593" fmla="*/ 19530298 w 27203888"/>
              <a:gd name="connsiteY2593" fmla="*/ 3407579 h 10748675"/>
              <a:gd name="connsiteX2594" fmla="*/ 19521507 w 27203888"/>
              <a:gd name="connsiteY2594" fmla="*/ 3401956 h 10748675"/>
              <a:gd name="connsiteX2595" fmla="*/ 19525000 w 27203888"/>
              <a:gd name="connsiteY2595" fmla="*/ 3408937 h 10748675"/>
              <a:gd name="connsiteX2596" fmla="*/ 19522543 w 27203888"/>
              <a:gd name="connsiteY2596" fmla="*/ 3415577 h 10748675"/>
              <a:gd name="connsiteX2597" fmla="*/ 19551981 w 27203888"/>
              <a:gd name="connsiteY2597" fmla="*/ 3430227 h 10748675"/>
              <a:gd name="connsiteX2598" fmla="*/ 19573027 w 27203888"/>
              <a:gd name="connsiteY2598" fmla="*/ 3442908 h 10748675"/>
              <a:gd name="connsiteX2599" fmla="*/ 24138256 w 27203888"/>
              <a:gd name="connsiteY2599" fmla="*/ 2399764 h 10748675"/>
              <a:gd name="connsiteX2600" fmla="*/ 24110238 w 27203888"/>
              <a:gd name="connsiteY2600" fmla="*/ 2380519 h 10748675"/>
              <a:gd name="connsiteX2601" fmla="*/ 24114243 w 27203888"/>
              <a:gd name="connsiteY2601" fmla="*/ 2367688 h 10748675"/>
              <a:gd name="connsiteX2602" fmla="*/ 24138256 w 27203888"/>
              <a:gd name="connsiteY2602" fmla="*/ 2399764 h 10748675"/>
              <a:gd name="connsiteX2603" fmla="*/ 22834515 w 27203888"/>
              <a:gd name="connsiteY2603" fmla="*/ 2704016 h 10748675"/>
              <a:gd name="connsiteX2604" fmla="*/ 22816991 w 27203888"/>
              <a:gd name="connsiteY2604" fmla="*/ 2705668 h 10748675"/>
              <a:gd name="connsiteX2605" fmla="*/ 22845030 w 27203888"/>
              <a:gd name="connsiteY2605" fmla="*/ 2672630 h 10748675"/>
              <a:gd name="connsiteX2606" fmla="*/ 22834515 w 27203888"/>
              <a:gd name="connsiteY2606" fmla="*/ 2704016 h 10748675"/>
              <a:gd name="connsiteX2607" fmla="*/ 335081 w 27203888"/>
              <a:gd name="connsiteY2607" fmla="*/ 7882483 h 10748675"/>
              <a:gd name="connsiteX2608" fmla="*/ 345206 w 27203888"/>
              <a:gd name="connsiteY2608" fmla="*/ 7861146 h 10748675"/>
              <a:gd name="connsiteX2609" fmla="*/ 335081 w 27203888"/>
              <a:gd name="connsiteY2609" fmla="*/ 7882483 h 10748675"/>
              <a:gd name="connsiteX2610" fmla="*/ 8209246 w 27203888"/>
              <a:gd name="connsiteY2610" fmla="*/ 6070277 h 10748675"/>
              <a:gd name="connsiteX2611" fmla="*/ 8219370 w 27203888"/>
              <a:gd name="connsiteY2611" fmla="*/ 6048940 h 10748675"/>
              <a:gd name="connsiteX2612" fmla="*/ 8209246 w 27203888"/>
              <a:gd name="connsiteY2612" fmla="*/ 6070277 h 10748675"/>
              <a:gd name="connsiteX2613" fmla="*/ 1936398 w 27203888"/>
              <a:gd name="connsiteY2613" fmla="*/ 7513950 h 10748675"/>
              <a:gd name="connsiteX2614" fmla="*/ 1942461 w 27203888"/>
              <a:gd name="connsiteY2614" fmla="*/ 7465829 h 10748675"/>
              <a:gd name="connsiteX2615" fmla="*/ 1936398 w 27203888"/>
              <a:gd name="connsiteY2615" fmla="*/ 7513950 h 10748675"/>
              <a:gd name="connsiteX2616" fmla="*/ 22718914 w 27203888"/>
              <a:gd name="connsiteY2616" fmla="*/ 2741114 h 10748675"/>
              <a:gd name="connsiteX2617" fmla="*/ 22651494 w 27203888"/>
              <a:gd name="connsiteY2617" fmla="*/ 2741113 h 10748675"/>
              <a:gd name="connsiteX2618" fmla="*/ 22646620 w 27203888"/>
              <a:gd name="connsiteY2618" fmla="*/ 2656104 h 10748675"/>
              <a:gd name="connsiteX2619" fmla="*/ 22653925 w 27203888"/>
              <a:gd name="connsiteY2619" fmla="*/ 2648494 h 10748675"/>
              <a:gd name="connsiteX2620" fmla="*/ 22718914 w 27203888"/>
              <a:gd name="connsiteY2620" fmla="*/ 2741114 h 10748675"/>
              <a:gd name="connsiteX2621" fmla="*/ 19148685 w 27203888"/>
              <a:gd name="connsiteY2621" fmla="*/ 3563292 h 10748675"/>
              <a:gd name="connsiteX2622" fmla="*/ 19159712 w 27203888"/>
              <a:gd name="connsiteY2622" fmla="*/ 3533096 h 10748675"/>
              <a:gd name="connsiteX2623" fmla="*/ 19130307 w 27203888"/>
              <a:gd name="connsiteY2623" fmla="*/ 3565305 h 10748675"/>
              <a:gd name="connsiteX2624" fmla="*/ 19148685 w 27203888"/>
              <a:gd name="connsiteY2624" fmla="*/ 3563292 h 10748675"/>
              <a:gd name="connsiteX2625" fmla="*/ 25298235 w 27203888"/>
              <a:gd name="connsiteY2625" fmla="*/ 2150528 h 10748675"/>
              <a:gd name="connsiteX2626" fmla="*/ 25270196 w 27203888"/>
              <a:gd name="connsiteY2626" fmla="*/ 2123469 h 10748675"/>
              <a:gd name="connsiteX2627" fmla="*/ 25298235 w 27203888"/>
              <a:gd name="connsiteY2627" fmla="*/ 2150528 h 10748675"/>
              <a:gd name="connsiteX2628" fmla="*/ 19417014 w 27203888"/>
              <a:gd name="connsiteY2628" fmla="*/ 3507327 h 10748675"/>
              <a:gd name="connsiteX2629" fmla="*/ 19417014 w 27203888"/>
              <a:gd name="connsiteY2629" fmla="*/ 3442908 h 10748675"/>
              <a:gd name="connsiteX2630" fmla="*/ 19500331 w 27203888"/>
              <a:gd name="connsiteY2630" fmla="*/ 3475118 h 10748675"/>
              <a:gd name="connsiteX2631" fmla="*/ 19475825 w 27203888"/>
              <a:gd name="connsiteY2631" fmla="*/ 3442909 h 10748675"/>
              <a:gd name="connsiteX2632" fmla="*/ 19502920 w 27203888"/>
              <a:gd name="connsiteY2632" fmla="*/ 3410075 h 10748675"/>
              <a:gd name="connsiteX2633" fmla="*/ 19515523 w 27203888"/>
              <a:gd name="connsiteY2633" fmla="*/ 3413051 h 10748675"/>
              <a:gd name="connsiteX2634" fmla="*/ 19514762 w 27203888"/>
              <a:gd name="connsiteY2634" fmla="*/ 3408937 h 10748675"/>
              <a:gd name="connsiteX2635" fmla="*/ 19517199 w 27203888"/>
              <a:gd name="connsiteY2635" fmla="*/ 3399199 h 10748675"/>
              <a:gd name="connsiteX2636" fmla="*/ 19515033 w 27203888"/>
              <a:gd name="connsiteY2636" fmla="*/ 3397816 h 10748675"/>
              <a:gd name="connsiteX2637" fmla="*/ 19517933 w 27203888"/>
              <a:gd name="connsiteY2637" fmla="*/ 3396265 h 10748675"/>
              <a:gd name="connsiteX2638" fmla="*/ 19518174 w 27203888"/>
              <a:gd name="connsiteY2638" fmla="*/ 3395301 h 10748675"/>
              <a:gd name="connsiteX2639" fmla="*/ 19518504 w 27203888"/>
              <a:gd name="connsiteY2639" fmla="*/ 3395959 h 10748675"/>
              <a:gd name="connsiteX2640" fmla="*/ 19614176 w 27203888"/>
              <a:gd name="connsiteY2640" fmla="*/ 3344799 h 10748675"/>
              <a:gd name="connsiteX2641" fmla="*/ 19710256 w 27203888"/>
              <a:gd name="connsiteY2641" fmla="*/ 3295821 h 10748675"/>
              <a:gd name="connsiteX2642" fmla="*/ 19768250 w 27203888"/>
              <a:gd name="connsiteY2642" fmla="*/ 3263606 h 10748675"/>
              <a:gd name="connsiteX2643" fmla="*/ 19802556 w 27203888"/>
              <a:gd name="connsiteY2643" fmla="*/ 3135839 h 10748675"/>
              <a:gd name="connsiteX2644" fmla="*/ 19631839 w 27203888"/>
              <a:gd name="connsiteY2644" fmla="*/ 3179858 h 10748675"/>
              <a:gd name="connsiteX2645" fmla="*/ 19597533 w 27203888"/>
              <a:gd name="connsiteY2645" fmla="*/ 3192743 h 10748675"/>
              <a:gd name="connsiteX2646" fmla="*/ 19568944 w 27203888"/>
              <a:gd name="connsiteY2646" fmla="*/ 3231395 h 10748675"/>
              <a:gd name="connsiteX2647" fmla="*/ 19500330 w 27203888"/>
              <a:gd name="connsiteY2647" fmla="*/ 3250722 h 10748675"/>
              <a:gd name="connsiteX2648" fmla="*/ 19339415 w 27203888"/>
              <a:gd name="connsiteY2648" fmla="*/ 3334466 h 10748675"/>
              <a:gd name="connsiteX2649" fmla="*/ 19260999 w 27203888"/>
              <a:gd name="connsiteY2649" fmla="*/ 3379568 h 10748675"/>
              <a:gd name="connsiteX2650" fmla="*/ 19232410 w 27203888"/>
              <a:gd name="connsiteY2650" fmla="*/ 3410699 h 10748675"/>
              <a:gd name="connsiteX2651" fmla="*/ 19403127 w 27203888"/>
              <a:gd name="connsiteY2651" fmla="*/ 3347348 h 10748675"/>
              <a:gd name="connsiteX2652" fmla="*/ 19368821 w 27203888"/>
              <a:gd name="connsiteY2652" fmla="*/ 3404257 h 10748675"/>
              <a:gd name="connsiteX2653" fmla="*/ 19319811 w 27203888"/>
              <a:gd name="connsiteY2653" fmla="*/ 3449350 h 10748675"/>
              <a:gd name="connsiteX2654" fmla="*/ 19256915 w 27203888"/>
              <a:gd name="connsiteY2654" fmla="*/ 3475118 h 10748675"/>
              <a:gd name="connsiteX2655" fmla="*/ 19222608 w 27203888"/>
              <a:gd name="connsiteY2655" fmla="*/ 3507327 h 10748675"/>
              <a:gd name="connsiteX2656" fmla="*/ 19174415 w 27203888"/>
              <a:gd name="connsiteY2656" fmla="*/ 3507327 h 10748675"/>
              <a:gd name="connsiteX2657" fmla="*/ 19260999 w 27203888"/>
              <a:gd name="connsiteY2657" fmla="*/ 3507327 h 10748675"/>
              <a:gd name="connsiteX2658" fmla="*/ 19339414 w 27203888"/>
              <a:gd name="connsiteY2658" fmla="*/ 3475118 h 10748675"/>
              <a:gd name="connsiteX2659" fmla="*/ 19383524 w 27203888"/>
              <a:gd name="connsiteY2659" fmla="*/ 3475118 h 10748675"/>
              <a:gd name="connsiteX2660" fmla="*/ 19417014 w 27203888"/>
              <a:gd name="connsiteY2660" fmla="*/ 3507327 h 10748675"/>
              <a:gd name="connsiteX2661" fmla="*/ 21065483 w 27203888"/>
              <a:gd name="connsiteY2661" fmla="*/ 3133775 h 10748675"/>
              <a:gd name="connsiteX2662" fmla="*/ 21051833 w 27203888"/>
              <a:gd name="connsiteY2662" fmla="*/ 3101696 h 10748675"/>
              <a:gd name="connsiteX2663" fmla="*/ 21065483 w 27203888"/>
              <a:gd name="connsiteY2663" fmla="*/ 3133775 h 10748675"/>
              <a:gd name="connsiteX2664" fmla="*/ 8333471 w 27203888"/>
              <a:gd name="connsiteY2664" fmla="*/ 6068694 h 10748675"/>
              <a:gd name="connsiteX2665" fmla="*/ 8299373 w 27203888"/>
              <a:gd name="connsiteY2665" fmla="*/ 6065046 h 10748675"/>
              <a:gd name="connsiteX2666" fmla="*/ 8364910 w 27203888"/>
              <a:gd name="connsiteY2666" fmla="*/ 6060782 h 10748675"/>
              <a:gd name="connsiteX2667" fmla="*/ 8333471 w 27203888"/>
              <a:gd name="connsiteY2667" fmla="*/ 6068694 h 10748675"/>
              <a:gd name="connsiteX2668" fmla="*/ 702880 w 27203888"/>
              <a:gd name="connsiteY2668" fmla="*/ 7825606 h 10748675"/>
              <a:gd name="connsiteX2669" fmla="*/ 711237 w 27203888"/>
              <a:gd name="connsiteY2669" fmla="*/ 7796808 h 10748675"/>
              <a:gd name="connsiteX2670" fmla="*/ 702880 w 27203888"/>
              <a:gd name="connsiteY2670" fmla="*/ 7825606 h 10748675"/>
              <a:gd name="connsiteX2671" fmla="*/ 8311247 w 27203888"/>
              <a:gd name="connsiteY2671" fmla="*/ 6078358 h 10748675"/>
              <a:gd name="connsiteX2672" fmla="*/ 8311381 w 27203888"/>
              <a:gd name="connsiteY2672" fmla="*/ 6078048 h 10748675"/>
              <a:gd name="connsiteX2673" fmla="*/ 8312663 w 27203888"/>
              <a:gd name="connsiteY2673" fmla="*/ 6075107 h 10748675"/>
              <a:gd name="connsiteX2674" fmla="*/ 19115603 w 27203888"/>
              <a:gd name="connsiteY2674" fmla="*/ 3596439 h 10748675"/>
              <a:gd name="connsiteX2675" fmla="*/ 19099471 w 27203888"/>
              <a:gd name="connsiteY2675" fmla="*/ 3561949 h 10748675"/>
              <a:gd name="connsiteX2676" fmla="*/ 19072312 w 27203888"/>
              <a:gd name="connsiteY2676" fmla="*/ 3565305 h 10748675"/>
              <a:gd name="connsiteX2677" fmla="*/ 19115603 w 27203888"/>
              <a:gd name="connsiteY2677" fmla="*/ 3596439 h 10748675"/>
              <a:gd name="connsiteX2678" fmla="*/ 21272843 w 27203888"/>
              <a:gd name="connsiteY2678" fmla="*/ 3102461 h 10748675"/>
              <a:gd name="connsiteX2679" fmla="*/ 21253566 w 27203888"/>
              <a:gd name="connsiteY2679" fmla="*/ 3103997 h 10748675"/>
              <a:gd name="connsiteX2680" fmla="*/ 21281606 w 27203888"/>
              <a:gd name="connsiteY2680" fmla="*/ 3073281 h 10748675"/>
              <a:gd name="connsiteX2681" fmla="*/ 21272843 w 27203888"/>
              <a:gd name="connsiteY2681" fmla="*/ 3102461 h 10748675"/>
              <a:gd name="connsiteX2682" fmla="*/ 8307653 w 27203888"/>
              <a:gd name="connsiteY2682" fmla="*/ 6086608 h 10748675"/>
              <a:gd name="connsiteX2683" fmla="*/ 8311247 w 27203888"/>
              <a:gd name="connsiteY2683" fmla="*/ 6078358 h 10748675"/>
              <a:gd name="connsiteX2684" fmla="*/ 8308722 w 27203888"/>
              <a:gd name="connsiteY2684" fmla="*/ 6084156 h 10748675"/>
              <a:gd name="connsiteX2685" fmla="*/ 9481675 w 27203888"/>
              <a:gd name="connsiteY2685" fmla="*/ 5817316 h 10748675"/>
              <a:gd name="connsiteX2686" fmla="*/ 9473857 w 27203888"/>
              <a:gd name="connsiteY2686" fmla="*/ 5807841 h 10748675"/>
              <a:gd name="connsiteX2687" fmla="*/ 9488135 w 27203888"/>
              <a:gd name="connsiteY2687" fmla="*/ 5804555 h 10748675"/>
              <a:gd name="connsiteX2688" fmla="*/ 9481675 w 27203888"/>
              <a:gd name="connsiteY2688" fmla="*/ 5817316 h 10748675"/>
              <a:gd name="connsiteX2689" fmla="*/ 25424343 w 27203888"/>
              <a:gd name="connsiteY2689" fmla="*/ 2148716 h 10748675"/>
              <a:gd name="connsiteX2690" fmla="*/ 25410690 w 27203888"/>
              <a:gd name="connsiteY2690" fmla="*/ 2121441 h 10748675"/>
              <a:gd name="connsiteX2691" fmla="*/ 25424343 w 27203888"/>
              <a:gd name="connsiteY2691" fmla="*/ 2148716 h 10748675"/>
              <a:gd name="connsiteX2692" fmla="*/ 22730533 w 27203888"/>
              <a:gd name="connsiteY2692" fmla="*/ 2769096 h 10748675"/>
              <a:gd name="connsiteX2693" fmla="*/ 22744185 w 27203888"/>
              <a:gd name="connsiteY2693" fmla="*/ 2737055 h 10748675"/>
              <a:gd name="connsiteX2694" fmla="*/ 22730533 w 27203888"/>
              <a:gd name="connsiteY2694" fmla="*/ 2769096 h 10748675"/>
              <a:gd name="connsiteX2695" fmla="*/ 8306356 w 27203888"/>
              <a:gd name="connsiteY2695" fmla="*/ 6089586 h 10748675"/>
              <a:gd name="connsiteX2696" fmla="*/ 8306455 w 27203888"/>
              <a:gd name="connsiteY2696" fmla="*/ 6089359 h 10748675"/>
              <a:gd name="connsiteX2697" fmla="*/ 8307653 w 27203888"/>
              <a:gd name="connsiteY2697" fmla="*/ 6086608 h 10748675"/>
              <a:gd name="connsiteX2698" fmla="*/ 19057608 w 27203888"/>
              <a:gd name="connsiteY2698" fmla="*/ 3622212 h 10748675"/>
              <a:gd name="connsiteX2699" fmla="*/ 19028203 w 27203888"/>
              <a:gd name="connsiteY2699" fmla="*/ 3596439 h 10748675"/>
              <a:gd name="connsiteX2700" fmla="*/ 19057608 w 27203888"/>
              <a:gd name="connsiteY2700" fmla="*/ 3622212 h 10748675"/>
              <a:gd name="connsiteX2701" fmla="*/ 22891775 w 27203888"/>
              <a:gd name="connsiteY2701" fmla="*/ 2740705 h 10748675"/>
              <a:gd name="connsiteX2702" fmla="*/ 22876213 w 27203888"/>
              <a:gd name="connsiteY2702" fmla="*/ 2675495 h 10748675"/>
              <a:gd name="connsiteX2703" fmla="*/ 22891775 w 27203888"/>
              <a:gd name="connsiteY2703" fmla="*/ 2740705 h 10748675"/>
              <a:gd name="connsiteX2704" fmla="*/ 22899844 w 27203888"/>
              <a:gd name="connsiteY2704" fmla="*/ 2740705 h 10748675"/>
              <a:gd name="connsiteX2705" fmla="*/ 22899844 w 27203888"/>
              <a:gd name="connsiteY2705" fmla="*/ 2675496 h 10748675"/>
              <a:gd name="connsiteX2706" fmla="*/ 22924248 w 27203888"/>
              <a:gd name="connsiteY2706" fmla="*/ 2708100 h 10748675"/>
              <a:gd name="connsiteX2707" fmla="*/ 22899844 w 27203888"/>
              <a:gd name="connsiteY2707" fmla="*/ 2740705 h 10748675"/>
              <a:gd name="connsiteX2708" fmla="*/ 25349449 w 27203888"/>
              <a:gd name="connsiteY2708" fmla="*/ 2177270 h 10748675"/>
              <a:gd name="connsiteX2709" fmla="*/ 25350222 w 27203888"/>
              <a:gd name="connsiteY2709" fmla="*/ 2162315 h 10748675"/>
              <a:gd name="connsiteX2710" fmla="*/ 25355624 w 27203888"/>
              <a:gd name="connsiteY2710" fmla="*/ 2165306 h 10748675"/>
              <a:gd name="connsiteX2711" fmla="*/ 25349449 w 27203888"/>
              <a:gd name="connsiteY2711" fmla="*/ 2177270 h 10748675"/>
              <a:gd name="connsiteX2712" fmla="*/ 392431 w 27203888"/>
              <a:gd name="connsiteY2712" fmla="*/ 7924826 h 10748675"/>
              <a:gd name="connsiteX2713" fmla="*/ 400833 w 27203888"/>
              <a:gd name="connsiteY2713" fmla="*/ 7896020 h 10748675"/>
              <a:gd name="connsiteX2714" fmla="*/ 392431 w 27203888"/>
              <a:gd name="connsiteY2714" fmla="*/ 7924826 h 10748675"/>
              <a:gd name="connsiteX2715" fmla="*/ 739044 w 27203888"/>
              <a:gd name="connsiteY2715" fmla="*/ 7845054 h 10748675"/>
              <a:gd name="connsiteX2716" fmla="*/ 747450 w 27203888"/>
              <a:gd name="connsiteY2716" fmla="*/ 7816247 h 10748675"/>
              <a:gd name="connsiteX2717" fmla="*/ 739044 w 27203888"/>
              <a:gd name="connsiteY2717" fmla="*/ 7845054 h 10748675"/>
              <a:gd name="connsiteX2718" fmla="*/ 1307148 w 27203888"/>
              <a:gd name="connsiteY2718" fmla="*/ 7714307 h 10748675"/>
              <a:gd name="connsiteX2719" fmla="*/ 1274448 w 27203888"/>
              <a:gd name="connsiteY2719" fmla="*/ 7706394 h 10748675"/>
              <a:gd name="connsiteX2720" fmla="*/ 1307148 w 27203888"/>
              <a:gd name="connsiteY2720" fmla="*/ 7714307 h 10748675"/>
              <a:gd name="connsiteX2721" fmla="*/ 1710275 w 27203888"/>
              <a:gd name="connsiteY2721" fmla="*/ 7621529 h 10748675"/>
              <a:gd name="connsiteX2722" fmla="*/ 1687448 w 27203888"/>
              <a:gd name="connsiteY2722" fmla="*/ 7604931 h 10748675"/>
              <a:gd name="connsiteX2723" fmla="*/ 1698334 w 27203888"/>
              <a:gd name="connsiteY2723" fmla="*/ 7569648 h 10748675"/>
              <a:gd name="connsiteX2724" fmla="*/ 1710275 w 27203888"/>
              <a:gd name="connsiteY2724" fmla="*/ 7621529 h 10748675"/>
              <a:gd name="connsiteX2725" fmla="*/ 21213102 w 27203888"/>
              <a:gd name="connsiteY2725" fmla="*/ 3133775 h 10748675"/>
              <a:gd name="connsiteX2726" fmla="*/ 21177915 w 27203888"/>
              <a:gd name="connsiteY2726" fmla="*/ 3133775 h 10748675"/>
              <a:gd name="connsiteX2727" fmla="*/ 21177916 w 27203888"/>
              <a:gd name="connsiteY2727" fmla="*/ 3101694 h 10748675"/>
              <a:gd name="connsiteX2728" fmla="*/ 21213101 w 27203888"/>
              <a:gd name="connsiteY2728" fmla="*/ 3101694 h 10748675"/>
              <a:gd name="connsiteX2729" fmla="*/ 21213102 w 27203888"/>
              <a:gd name="connsiteY2729" fmla="*/ 3133775 h 10748675"/>
              <a:gd name="connsiteX2730" fmla="*/ 20925750 w 27203888"/>
              <a:gd name="connsiteY2730" fmla="*/ 3200075 h 10748675"/>
              <a:gd name="connsiteX2731" fmla="*/ 20939401 w 27203888"/>
              <a:gd name="connsiteY2731" fmla="*/ 3167996 h 10748675"/>
              <a:gd name="connsiteX2732" fmla="*/ 20925750 w 27203888"/>
              <a:gd name="connsiteY2732" fmla="*/ 3200075 h 10748675"/>
              <a:gd name="connsiteX2733" fmla="*/ 21224746 w 27203888"/>
              <a:gd name="connsiteY2733" fmla="*/ 3133775 h 10748675"/>
              <a:gd name="connsiteX2734" fmla="*/ 21238397 w 27203888"/>
              <a:gd name="connsiteY2734" fmla="*/ 3101694 h 10748675"/>
              <a:gd name="connsiteX2735" fmla="*/ 21224746 w 27203888"/>
              <a:gd name="connsiteY2735" fmla="*/ 3133775 h 10748675"/>
              <a:gd name="connsiteX2736" fmla="*/ 8429775 w 27203888"/>
              <a:gd name="connsiteY2736" fmla="*/ 6082263 h 10748675"/>
              <a:gd name="connsiteX2737" fmla="*/ 8421315 w 27203888"/>
              <a:gd name="connsiteY2737" fmla="*/ 6078163 h 10748675"/>
              <a:gd name="connsiteX2738" fmla="*/ 8427309 w 27203888"/>
              <a:gd name="connsiteY2738" fmla="*/ 6060658 h 10748675"/>
              <a:gd name="connsiteX2739" fmla="*/ 8435592 w 27203888"/>
              <a:gd name="connsiteY2739" fmla="*/ 6074877 h 10748675"/>
              <a:gd name="connsiteX2740" fmla="*/ 8429775 w 27203888"/>
              <a:gd name="connsiteY2740" fmla="*/ 6082263 h 10748675"/>
              <a:gd name="connsiteX2741" fmla="*/ 22452637 w 27203888"/>
              <a:gd name="connsiteY2741" fmla="*/ 2856267 h 10748675"/>
              <a:gd name="connsiteX2742" fmla="*/ 22416874 w 27203888"/>
              <a:gd name="connsiteY2742" fmla="*/ 2855446 h 10748675"/>
              <a:gd name="connsiteX2743" fmla="*/ 22359489 w 27203888"/>
              <a:gd name="connsiteY2743" fmla="*/ 2809542 h 10748675"/>
              <a:gd name="connsiteX2744" fmla="*/ 22423643 w 27203888"/>
              <a:gd name="connsiteY2744" fmla="*/ 2798885 h 10748675"/>
              <a:gd name="connsiteX2745" fmla="*/ 22484765 w 27203888"/>
              <a:gd name="connsiteY2745" fmla="*/ 2842335 h 10748675"/>
              <a:gd name="connsiteX2746" fmla="*/ 22452637 w 27203888"/>
              <a:gd name="connsiteY2746" fmla="*/ 2856267 h 10748675"/>
              <a:gd name="connsiteX2747" fmla="*/ 9690685 w 27203888"/>
              <a:gd name="connsiteY2747" fmla="*/ 5795210 h 10748675"/>
              <a:gd name="connsiteX2748" fmla="*/ 9697805 w 27203888"/>
              <a:gd name="connsiteY2748" fmla="*/ 5755794 h 10748675"/>
              <a:gd name="connsiteX2749" fmla="*/ 9667051 w 27203888"/>
              <a:gd name="connsiteY2749" fmla="*/ 5762872 h 10748675"/>
              <a:gd name="connsiteX2750" fmla="*/ 9690685 w 27203888"/>
              <a:gd name="connsiteY2750" fmla="*/ 5795210 h 10748675"/>
              <a:gd name="connsiteX2751" fmla="*/ 20724676 w 27203888"/>
              <a:gd name="connsiteY2751" fmla="*/ 3257822 h 10748675"/>
              <a:gd name="connsiteX2752" fmla="*/ 20705087 w 27203888"/>
              <a:gd name="connsiteY2752" fmla="*/ 3232160 h 10748675"/>
              <a:gd name="connsiteX2753" fmla="*/ 20724676 w 27203888"/>
              <a:gd name="connsiteY2753" fmla="*/ 3257822 h 10748675"/>
              <a:gd name="connsiteX2754" fmla="*/ 21754601 w 27203888"/>
              <a:gd name="connsiteY2754" fmla="*/ 3021428 h 10748675"/>
              <a:gd name="connsiteX2755" fmla="*/ 21750691 w 27203888"/>
              <a:gd name="connsiteY2755" fmla="*/ 3015887 h 10748675"/>
              <a:gd name="connsiteX2756" fmla="*/ 21755241 w 27203888"/>
              <a:gd name="connsiteY2756" fmla="*/ 3002250 h 10748675"/>
              <a:gd name="connsiteX2757" fmla="*/ 21754601 w 27203888"/>
              <a:gd name="connsiteY2757" fmla="*/ 3021428 h 10748675"/>
              <a:gd name="connsiteX2758" fmla="*/ 19145009 w 27203888"/>
              <a:gd name="connsiteY2758" fmla="*/ 3622212 h 10748675"/>
              <a:gd name="connsiteX2759" fmla="*/ 19130306 w 27203888"/>
              <a:gd name="connsiteY2759" fmla="*/ 3596439 h 10748675"/>
              <a:gd name="connsiteX2760" fmla="*/ 19145009 w 27203888"/>
              <a:gd name="connsiteY2760" fmla="*/ 3622212 h 10748675"/>
              <a:gd name="connsiteX2761" fmla="*/ 24221911 w 27203888"/>
              <a:gd name="connsiteY2761" fmla="*/ 2461328 h 10748675"/>
              <a:gd name="connsiteX2762" fmla="*/ 24235562 w 27203888"/>
              <a:gd name="connsiteY2762" fmla="*/ 2429250 h 10748675"/>
              <a:gd name="connsiteX2763" fmla="*/ 24221911 w 27203888"/>
              <a:gd name="connsiteY2763" fmla="*/ 2461328 h 10748675"/>
              <a:gd name="connsiteX2764" fmla="*/ 8478348 w 27203888"/>
              <a:gd name="connsiteY2764" fmla="*/ 6085508 h 10748675"/>
              <a:gd name="connsiteX2765" fmla="*/ 8462210 w 27203888"/>
              <a:gd name="connsiteY2765" fmla="*/ 6070577 h 10748675"/>
              <a:gd name="connsiteX2766" fmla="*/ 8562215 w 27203888"/>
              <a:gd name="connsiteY2766" fmla="*/ 5967465 h 10748675"/>
              <a:gd name="connsiteX2767" fmla="*/ 8717028 w 27203888"/>
              <a:gd name="connsiteY2767" fmla="*/ 5867039 h 10748675"/>
              <a:gd name="connsiteX2768" fmla="*/ 8679829 w 27203888"/>
              <a:gd name="connsiteY2768" fmla="*/ 5913399 h 10748675"/>
              <a:gd name="connsiteX2769" fmla="*/ 8534687 w 27203888"/>
              <a:gd name="connsiteY2769" fmla="*/ 6032297 h 10748675"/>
              <a:gd name="connsiteX2770" fmla="*/ 8478348 w 27203888"/>
              <a:gd name="connsiteY2770" fmla="*/ 6085508 h 10748675"/>
              <a:gd name="connsiteX2771" fmla="*/ 20177785 w 27203888"/>
              <a:gd name="connsiteY2771" fmla="*/ 3394421 h 10748675"/>
              <a:gd name="connsiteX2772" fmla="*/ 20169252 w 27203888"/>
              <a:gd name="connsiteY2772" fmla="*/ 3380787 h 10748675"/>
              <a:gd name="connsiteX2773" fmla="*/ 20177785 w 27203888"/>
              <a:gd name="connsiteY2773" fmla="*/ 3370363 h 10748675"/>
              <a:gd name="connsiteX2774" fmla="*/ 20182904 w 27203888"/>
              <a:gd name="connsiteY2774" fmla="*/ 3380788 h 10748675"/>
              <a:gd name="connsiteX2775" fmla="*/ 20177785 w 27203888"/>
              <a:gd name="connsiteY2775" fmla="*/ 3394421 h 10748675"/>
              <a:gd name="connsiteX2776" fmla="*/ 20778547 w 27203888"/>
              <a:gd name="connsiteY2776" fmla="*/ 3257822 h 10748675"/>
              <a:gd name="connsiteX2777" fmla="*/ 20769364 w 27203888"/>
              <a:gd name="connsiteY2777" fmla="*/ 3230556 h 10748675"/>
              <a:gd name="connsiteX2778" fmla="*/ 20749162 w 27203888"/>
              <a:gd name="connsiteY2778" fmla="*/ 3232160 h 10748675"/>
              <a:gd name="connsiteX2779" fmla="*/ 20778547 w 27203888"/>
              <a:gd name="connsiteY2779" fmla="*/ 3257822 h 10748675"/>
              <a:gd name="connsiteX2780" fmla="*/ 1765797 w 27203888"/>
              <a:gd name="connsiteY2780" fmla="*/ 7634952 h 10748675"/>
              <a:gd name="connsiteX2781" fmla="*/ 1789072 w 27203888"/>
              <a:gd name="connsiteY2781" fmla="*/ 7601918 h 10748675"/>
              <a:gd name="connsiteX2782" fmla="*/ 1765797 w 27203888"/>
              <a:gd name="connsiteY2782" fmla="*/ 7634952 h 10748675"/>
              <a:gd name="connsiteX2783" fmla="*/ 1826078 w 27203888"/>
              <a:gd name="connsiteY2783" fmla="*/ 7621078 h 10748675"/>
              <a:gd name="connsiteX2784" fmla="*/ 1849353 w 27203888"/>
              <a:gd name="connsiteY2784" fmla="*/ 7588044 h 10748675"/>
              <a:gd name="connsiteX2785" fmla="*/ 1826078 w 27203888"/>
              <a:gd name="connsiteY2785" fmla="*/ 7621078 h 10748675"/>
              <a:gd name="connsiteX2786" fmla="*/ 24138256 w 27203888"/>
              <a:gd name="connsiteY2786" fmla="*/ 2494472 h 10748675"/>
              <a:gd name="connsiteX2787" fmla="*/ 24124646 w 27203888"/>
              <a:gd name="connsiteY2787" fmla="*/ 2462396 h 10748675"/>
              <a:gd name="connsiteX2788" fmla="*/ 24138256 w 27203888"/>
              <a:gd name="connsiteY2788" fmla="*/ 2494472 h 10748675"/>
              <a:gd name="connsiteX2789" fmla="*/ 21843523 w 27203888"/>
              <a:gd name="connsiteY2789" fmla="*/ 3024832 h 10748675"/>
              <a:gd name="connsiteX2790" fmla="*/ 21838534 w 27203888"/>
              <a:gd name="connsiteY2790" fmla="*/ 3011719 h 10748675"/>
              <a:gd name="connsiteX2791" fmla="*/ 21843523 w 27203888"/>
              <a:gd name="connsiteY2791" fmla="*/ 3024832 h 10748675"/>
              <a:gd name="connsiteX2792" fmla="*/ 22514390 w 27203888"/>
              <a:gd name="connsiteY2792" fmla="*/ 2873252 h 10748675"/>
              <a:gd name="connsiteX2793" fmla="*/ 22531933 w 27203888"/>
              <a:gd name="connsiteY2793" fmla="*/ 2852797 h 10748675"/>
              <a:gd name="connsiteX2794" fmla="*/ 22553190 w 27203888"/>
              <a:gd name="connsiteY2794" fmla="*/ 2852797 h 10748675"/>
              <a:gd name="connsiteX2795" fmla="*/ 22514390 w 27203888"/>
              <a:gd name="connsiteY2795" fmla="*/ 2873252 h 10748675"/>
              <a:gd name="connsiteX2796" fmla="*/ 20964546 w 27203888"/>
              <a:gd name="connsiteY2796" fmla="*/ 3233218 h 10748675"/>
              <a:gd name="connsiteX2797" fmla="*/ 20954569 w 27203888"/>
              <a:gd name="connsiteY2797" fmla="*/ 3201142 h 10748675"/>
              <a:gd name="connsiteX2798" fmla="*/ 20964546 w 27203888"/>
              <a:gd name="connsiteY2798" fmla="*/ 3233218 h 10748675"/>
              <a:gd name="connsiteX2799" fmla="*/ 8469802 w 27203888"/>
              <a:gd name="connsiteY2799" fmla="*/ 6109492 h 10748675"/>
              <a:gd name="connsiteX2800" fmla="*/ 8463053 w 27203888"/>
              <a:gd name="connsiteY2800" fmla="*/ 6080167 h 10748675"/>
              <a:gd name="connsiteX2801" fmla="*/ 8471644 w 27203888"/>
              <a:gd name="connsiteY2801" fmla="*/ 6093629 h 10748675"/>
              <a:gd name="connsiteX2802" fmla="*/ 8469802 w 27203888"/>
              <a:gd name="connsiteY2802" fmla="*/ 6109492 h 10748675"/>
              <a:gd name="connsiteX2803" fmla="*/ 2532363 w 27203888"/>
              <a:gd name="connsiteY2803" fmla="*/ 7483901 h 10748675"/>
              <a:gd name="connsiteX2804" fmla="*/ 2540766 w 27203888"/>
              <a:gd name="connsiteY2804" fmla="*/ 7455092 h 10748675"/>
              <a:gd name="connsiteX2805" fmla="*/ 2532363 w 27203888"/>
              <a:gd name="connsiteY2805" fmla="*/ 7483901 h 10748675"/>
              <a:gd name="connsiteX2806" fmla="*/ 21022229 w 27203888"/>
              <a:gd name="connsiteY2806" fmla="*/ 3229633 h 10748675"/>
              <a:gd name="connsiteX2807" fmla="*/ 20979785 w 27203888"/>
              <a:gd name="connsiteY2807" fmla="*/ 3197028 h 10748675"/>
              <a:gd name="connsiteX2808" fmla="*/ 21006313 w 27203888"/>
              <a:gd name="connsiteY2808" fmla="*/ 3193766 h 10748675"/>
              <a:gd name="connsiteX2809" fmla="*/ 21022229 w 27203888"/>
              <a:gd name="connsiteY2809" fmla="*/ 3229633 h 10748675"/>
              <a:gd name="connsiteX2810" fmla="*/ 8350617 w 27203888"/>
              <a:gd name="connsiteY2810" fmla="*/ 6151757 h 10748675"/>
              <a:gd name="connsiteX2811" fmla="*/ 8338362 w 27203888"/>
              <a:gd name="connsiteY2811" fmla="*/ 6148150 h 10748675"/>
              <a:gd name="connsiteX2812" fmla="*/ 8360063 w 27203888"/>
              <a:gd name="connsiteY2812" fmla="*/ 6143156 h 10748675"/>
              <a:gd name="connsiteX2813" fmla="*/ 8350617 w 27203888"/>
              <a:gd name="connsiteY2813" fmla="*/ 6151757 h 10748675"/>
              <a:gd name="connsiteX2814" fmla="*/ 21037422 w 27203888"/>
              <a:gd name="connsiteY2814" fmla="*/ 3233218 h 10748675"/>
              <a:gd name="connsiteX2815" fmla="*/ 21051073 w 27203888"/>
              <a:gd name="connsiteY2815" fmla="*/ 3201141 h 10748675"/>
              <a:gd name="connsiteX2816" fmla="*/ 21037422 w 27203888"/>
              <a:gd name="connsiteY2816" fmla="*/ 3233218 h 10748675"/>
              <a:gd name="connsiteX2817" fmla="*/ 8383231 w 27203888"/>
              <a:gd name="connsiteY2817" fmla="*/ 6145660 h 10748675"/>
              <a:gd name="connsiteX2818" fmla="*/ 8351672 w 27203888"/>
              <a:gd name="connsiteY2818" fmla="*/ 6137331 h 10748675"/>
              <a:gd name="connsiteX2819" fmla="*/ 8401632 w 27203888"/>
              <a:gd name="connsiteY2819" fmla="*/ 6082445 h 10748675"/>
              <a:gd name="connsiteX2820" fmla="*/ 8413486 w 27203888"/>
              <a:gd name="connsiteY2820" fmla="*/ 6133951 h 10748675"/>
              <a:gd name="connsiteX2821" fmla="*/ 8383231 w 27203888"/>
              <a:gd name="connsiteY2821" fmla="*/ 6145660 h 10748675"/>
              <a:gd name="connsiteX2822" fmla="*/ 24603982 w 27203888"/>
              <a:gd name="connsiteY2822" fmla="*/ 2415822 h 10748675"/>
              <a:gd name="connsiteX2823" fmla="*/ 24592039 w 27203888"/>
              <a:gd name="connsiteY2823" fmla="*/ 2407323 h 10748675"/>
              <a:gd name="connsiteX2824" fmla="*/ 24528276 w 27203888"/>
              <a:gd name="connsiteY2824" fmla="*/ 2388124 h 10748675"/>
              <a:gd name="connsiteX2825" fmla="*/ 24493939 w 27203888"/>
              <a:gd name="connsiteY2825" fmla="*/ 2343330 h 10748675"/>
              <a:gd name="connsiteX2826" fmla="*/ 24449794 w 27203888"/>
              <a:gd name="connsiteY2826" fmla="*/ 2350797 h 10748675"/>
              <a:gd name="connsiteX2827" fmla="*/ 24464509 w 27203888"/>
              <a:gd name="connsiteY2827" fmla="*/ 2306003 h 10748675"/>
              <a:gd name="connsiteX2828" fmla="*/ 24444890 w 27203888"/>
              <a:gd name="connsiteY2828" fmla="*/ 2331599 h 10748675"/>
              <a:gd name="connsiteX2829" fmla="*/ 24391752 w 27203888"/>
              <a:gd name="connsiteY2829" fmla="*/ 2242011 h 10748675"/>
              <a:gd name="connsiteX2830" fmla="*/ 24308370 w 27203888"/>
              <a:gd name="connsiteY2830" fmla="*/ 2197216 h 10748675"/>
              <a:gd name="connsiteX2831" fmla="*/ 24635367 w 27203888"/>
              <a:gd name="connsiteY2831" fmla="*/ 2375327 h 10748675"/>
              <a:gd name="connsiteX2832" fmla="*/ 24603982 w 27203888"/>
              <a:gd name="connsiteY2832" fmla="*/ 2415822 h 10748675"/>
              <a:gd name="connsiteX2833" fmla="*/ 25520136 w 27203888"/>
              <a:gd name="connsiteY2833" fmla="*/ 2206775 h 10748675"/>
              <a:gd name="connsiteX2834" fmla="*/ 25500751 w 27203888"/>
              <a:gd name="connsiteY2834" fmla="*/ 2178268 h 10748675"/>
              <a:gd name="connsiteX2835" fmla="*/ 25528790 w 27203888"/>
              <a:gd name="connsiteY2835" fmla="*/ 2196697 h 10748675"/>
              <a:gd name="connsiteX2836" fmla="*/ 25520136 w 27203888"/>
              <a:gd name="connsiteY2836" fmla="*/ 2206775 h 10748675"/>
              <a:gd name="connsiteX2837" fmla="*/ 22301070 w 27203888"/>
              <a:gd name="connsiteY2837" fmla="*/ 2948577 h 10748675"/>
              <a:gd name="connsiteX2838" fmla="*/ 22273032 w 27203888"/>
              <a:gd name="connsiteY2838" fmla="*/ 2917010 h 10748675"/>
              <a:gd name="connsiteX2839" fmla="*/ 22301070 w 27203888"/>
              <a:gd name="connsiteY2839" fmla="*/ 2948577 h 10748675"/>
              <a:gd name="connsiteX2840" fmla="*/ 23089969 w 27203888"/>
              <a:gd name="connsiteY2840" fmla="*/ 2769099 h 10748675"/>
              <a:gd name="connsiteX2841" fmla="*/ 23004312 w 27203888"/>
              <a:gd name="connsiteY2841" fmla="*/ 2769099 h 10748675"/>
              <a:gd name="connsiteX2842" fmla="*/ 23027527 w 27203888"/>
              <a:gd name="connsiteY2842" fmla="*/ 2703908 h 10748675"/>
              <a:gd name="connsiteX2843" fmla="*/ 23089969 w 27203888"/>
              <a:gd name="connsiteY2843" fmla="*/ 2769099 h 10748675"/>
              <a:gd name="connsiteX2844" fmla="*/ 21368841 w 27203888"/>
              <a:gd name="connsiteY2844" fmla="*/ 3166887 h 10748675"/>
              <a:gd name="connsiteX2845" fmla="*/ 21382493 w 27203888"/>
              <a:gd name="connsiteY2845" fmla="*/ 3134846 h 10748675"/>
              <a:gd name="connsiteX2846" fmla="*/ 21368841 w 27203888"/>
              <a:gd name="connsiteY2846" fmla="*/ 3166887 h 10748675"/>
              <a:gd name="connsiteX2847" fmla="*/ 19891093 w 27203888"/>
              <a:gd name="connsiteY2847" fmla="*/ 3507865 h 10748675"/>
              <a:gd name="connsiteX2848" fmla="*/ 19863054 w 27203888"/>
              <a:gd name="connsiteY2848" fmla="*/ 3507865 h 10748675"/>
              <a:gd name="connsiteX2849" fmla="*/ 19863054 w 27203888"/>
              <a:gd name="connsiteY2849" fmla="*/ 3442654 h 10748675"/>
              <a:gd name="connsiteX2850" fmla="*/ 19891093 w 27203888"/>
              <a:gd name="connsiteY2850" fmla="*/ 3442655 h 10748675"/>
              <a:gd name="connsiteX2851" fmla="*/ 19891093 w 27203888"/>
              <a:gd name="connsiteY2851" fmla="*/ 3507865 h 10748675"/>
              <a:gd name="connsiteX2852" fmla="*/ 22463095 w 27203888"/>
              <a:gd name="connsiteY2852" fmla="*/ 2915941 h 10748675"/>
              <a:gd name="connsiteX2853" fmla="*/ 22442345 w 27203888"/>
              <a:gd name="connsiteY2853" fmla="*/ 2883861 h 10748675"/>
              <a:gd name="connsiteX2854" fmla="*/ 22463095 w 27203888"/>
              <a:gd name="connsiteY2854" fmla="*/ 2915941 h 10748675"/>
              <a:gd name="connsiteX2855" fmla="*/ 21215667 w 27203888"/>
              <a:gd name="connsiteY2855" fmla="*/ 3203663 h 10748675"/>
              <a:gd name="connsiteX2856" fmla="*/ 21177916 w 27203888"/>
              <a:gd name="connsiteY2856" fmla="*/ 3198039 h 10748675"/>
              <a:gd name="connsiteX2857" fmla="*/ 21202455 w 27203888"/>
              <a:gd name="connsiteY2857" fmla="*/ 3158277 h 10748675"/>
              <a:gd name="connsiteX2858" fmla="*/ 21238318 w 27203888"/>
              <a:gd name="connsiteY2858" fmla="*/ 3165909 h 10748675"/>
              <a:gd name="connsiteX2859" fmla="*/ 21215667 w 27203888"/>
              <a:gd name="connsiteY2859" fmla="*/ 3203663 h 10748675"/>
              <a:gd name="connsiteX2860" fmla="*/ 18984094 w 27203888"/>
              <a:gd name="connsiteY2860" fmla="*/ 3718838 h 10748675"/>
              <a:gd name="connsiteX2861" fmla="*/ 18998797 w 27203888"/>
              <a:gd name="connsiteY2861" fmla="*/ 3647977 h 10748675"/>
              <a:gd name="connsiteX2862" fmla="*/ 18955506 w 27203888"/>
              <a:gd name="connsiteY2862" fmla="*/ 3647977 h 10748675"/>
              <a:gd name="connsiteX2863" fmla="*/ 18945703 w 27203888"/>
              <a:gd name="connsiteY2863" fmla="*/ 3718838 h 10748675"/>
              <a:gd name="connsiteX2864" fmla="*/ 18984094 w 27203888"/>
              <a:gd name="connsiteY2864" fmla="*/ 3718838 h 10748675"/>
              <a:gd name="connsiteX2865" fmla="*/ 21094302 w 27203888"/>
              <a:gd name="connsiteY2865" fmla="*/ 3233218 h 10748675"/>
              <a:gd name="connsiteX2866" fmla="*/ 21080651 w 27203888"/>
              <a:gd name="connsiteY2866" fmla="*/ 3201141 h 10748675"/>
              <a:gd name="connsiteX2867" fmla="*/ 21094302 w 27203888"/>
              <a:gd name="connsiteY2867" fmla="*/ 3233218 h 10748675"/>
              <a:gd name="connsiteX2868" fmla="*/ 1822599 w 27203888"/>
              <a:gd name="connsiteY2868" fmla="*/ 7675020 h 10748675"/>
              <a:gd name="connsiteX2869" fmla="*/ 1831005 w 27203888"/>
              <a:gd name="connsiteY2869" fmla="*/ 7646213 h 10748675"/>
              <a:gd name="connsiteX2870" fmla="*/ 1822599 w 27203888"/>
              <a:gd name="connsiteY2870" fmla="*/ 7675020 h 10748675"/>
              <a:gd name="connsiteX2871" fmla="*/ 3140443 w 27203888"/>
              <a:gd name="connsiteY2871" fmla="*/ 7371724 h 10748675"/>
              <a:gd name="connsiteX2872" fmla="*/ 3077276 w 27203888"/>
              <a:gd name="connsiteY2872" fmla="*/ 7386262 h 10748675"/>
              <a:gd name="connsiteX2873" fmla="*/ 3081128 w 27203888"/>
              <a:gd name="connsiteY2873" fmla="*/ 7330745 h 10748675"/>
              <a:gd name="connsiteX2874" fmla="*/ 3140443 w 27203888"/>
              <a:gd name="connsiteY2874" fmla="*/ 7371724 h 10748675"/>
              <a:gd name="connsiteX2875" fmla="*/ 20167039 w 27203888"/>
              <a:gd name="connsiteY2875" fmla="*/ 3460569 h 10748675"/>
              <a:gd name="connsiteX2876" fmla="*/ 20165168 w 27203888"/>
              <a:gd name="connsiteY2876" fmla="*/ 3440604 h 10748675"/>
              <a:gd name="connsiteX2877" fmla="*/ 20165131 w 27203888"/>
              <a:gd name="connsiteY2877" fmla="*/ 3439108 h 10748675"/>
              <a:gd name="connsiteX2878" fmla="*/ 20157932 w 27203888"/>
              <a:gd name="connsiteY2878" fmla="*/ 3427336 h 10748675"/>
              <a:gd name="connsiteX2879" fmla="*/ 20062451 w 27203888"/>
              <a:gd name="connsiteY2879" fmla="*/ 3446288 h 10748675"/>
              <a:gd name="connsiteX2880" fmla="*/ 20067319 w 27203888"/>
              <a:gd name="connsiteY2880" fmla="*/ 3386738 h 10748675"/>
              <a:gd name="connsiteX2881" fmla="*/ 20101385 w 27203888"/>
              <a:gd name="connsiteY2881" fmla="*/ 3373509 h 10748675"/>
              <a:gd name="connsiteX2882" fmla="*/ 20179253 w 27203888"/>
              <a:gd name="connsiteY2882" fmla="*/ 3399971 h 10748675"/>
              <a:gd name="connsiteX2883" fmla="*/ 20174386 w 27203888"/>
              <a:gd name="connsiteY2883" fmla="*/ 3420648 h 10748675"/>
              <a:gd name="connsiteX2884" fmla="*/ 20170979 w 27203888"/>
              <a:gd name="connsiteY2884" fmla="*/ 3438593 h 10748675"/>
              <a:gd name="connsiteX2885" fmla="*/ 20172027 w 27203888"/>
              <a:gd name="connsiteY2885" fmla="*/ 3442140 h 10748675"/>
              <a:gd name="connsiteX2886" fmla="*/ 20167039 w 27203888"/>
              <a:gd name="connsiteY2886" fmla="*/ 3460569 h 10748675"/>
              <a:gd name="connsiteX2887" fmla="*/ 26260848 w 27203888"/>
              <a:gd name="connsiteY2887" fmla="*/ 2058740 h 10748675"/>
              <a:gd name="connsiteX2888" fmla="*/ 26274499 w 27203888"/>
              <a:gd name="connsiteY2888" fmla="*/ 2031466 h 10748675"/>
              <a:gd name="connsiteX2889" fmla="*/ 26260848 w 27203888"/>
              <a:gd name="connsiteY2889" fmla="*/ 2058740 h 10748675"/>
              <a:gd name="connsiteX2890" fmla="*/ 18916297 w 27203888"/>
              <a:gd name="connsiteY2890" fmla="*/ 3751052 h 10748675"/>
              <a:gd name="connsiteX2891" fmla="*/ 18926099 w 27203888"/>
              <a:gd name="connsiteY2891" fmla="*/ 3680188 h 10748675"/>
              <a:gd name="connsiteX2892" fmla="*/ 18842782 w 27203888"/>
              <a:gd name="connsiteY2892" fmla="*/ 3705957 h 10748675"/>
              <a:gd name="connsiteX2893" fmla="*/ 18916297 w 27203888"/>
              <a:gd name="connsiteY2893" fmla="*/ 3751052 h 10748675"/>
              <a:gd name="connsiteX2894" fmla="*/ 20276568 w 27203888"/>
              <a:gd name="connsiteY2894" fmla="*/ 3442808 h 10748675"/>
              <a:gd name="connsiteX2895" fmla="*/ 20247183 w 27203888"/>
              <a:gd name="connsiteY2895" fmla="*/ 3385069 h 10748675"/>
              <a:gd name="connsiteX2896" fmla="*/ 20232491 w 27203888"/>
              <a:gd name="connsiteY2896" fmla="*/ 3442809 h 10748675"/>
              <a:gd name="connsiteX2897" fmla="*/ 20276568 w 27203888"/>
              <a:gd name="connsiteY2897" fmla="*/ 3442808 h 10748675"/>
              <a:gd name="connsiteX2898" fmla="*/ 20379004 w 27203888"/>
              <a:gd name="connsiteY2898" fmla="*/ 3421289 h 10748675"/>
              <a:gd name="connsiteX2899" fmla="*/ 20422672 w 27203888"/>
              <a:gd name="connsiteY2899" fmla="*/ 3410731 h 10748675"/>
              <a:gd name="connsiteX2900" fmla="*/ 20393391 w 27203888"/>
              <a:gd name="connsiteY2900" fmla="*/ 3371581 h 10748675"/>
              <a:gd name="connsiteX2901" fmla="*/ 20350028 w 27203888"/>
              <a:gd name="connsiteY2901" fmla="*/ 3379722 h 10748675"/>
              <a:gd name="connsiteX2902" fmla="*/ 20379004 w 27203888"/>
              <a:gd name="connsiteY2902" fmla="*/ 3421289 h 10748675"/>
              <a:gd name="connsiteX2903" fmla="*/ 25096671 w 27203888"/>
              <a:gd name="connsiteY2903" fmla="*/ 2337326 h 10748675"/>
              <a:gd name="connsiteX2904" fmla="*/ 25075181 w 27203888"/>
              <a:gd name="connsiteY2904" fmla="*/ 2336524 h 10748675"/>
              <a:gd name="connsiteX2905" fmla="*/ 25085924 w 27203888"/>
              <a:gd name="connsiteY2905" fmla="*/ 2320485 h 10748675"/>
              <a:gd name="connsiteX2906" fmla="*/ 25114477 w 27203888"/>
              <a:gd name="connsiteY2906" fmla="*/ 2323693 h 10748675"/>
              <a:gd name="connsiteX2907" fmla="*/ 25096671 w 27203888"/>
              <a:gd name="connsiteY2907" fmla="*/ 2337326 h 10748675"/>
              <a:gd name="connsiteX2908" fmla="*/ 2275272 w 27203888"/>
              <a:gd name="connsiteY2908" fmla="*/ 7590676 h 10748675"/>
              <a:gd name="connsiteX2909" fmla="*/ 2285396 w 27203888"/>
              <a:gd name="connsiteY2909" fmla="*/ 7569336 h 10748675"/>
              <a:gd name="connsiteX2910" fmla="*/ 2275272 w 27203888"/>
              <a:gd name="connsiteY2910" fmla="*/ 7590676 h 10748675"/>
              <a:gd name="connsiteX2911" fmla="*/ 8106639 w 27203888"/>
              <a:gd name="connsiteY2911" fmla="*/ 6248611 h 10748675"/>
              <a:gd name="connsiteX2912" fmla="*/ 8059993 w 27203888"/>
              <a:gd name="connsiteY2912" fmla="*/ 6248956 h 10748675"/>
              <a:gd name="connsiteX2913" fmla="*/ 8106639 w 27203888"/>
              <a:gd name="connsiteY2913" fmla="*/ 6248611 h 10748675"/>
              <a:gd name="connsiteX2914" fmla="*/ 3187620 w 27203888"/>
              <a:gd name="connsiteY2914" fmla="*/ 7383347 h 10748675"/>
              <a:gd name="connsiteX2915" fmla="*/ 3212513 w 27203888"/>
              <a:gd name="connsiteY2915" fmla="*/ 7357343 h 10748675"/>
              <a:gd name="connsiteX2916" fmla="*/ 3187620 w 27203888"/>
              <a:gd name="connsiteY2916" fmla="*/ 7383347 h 10748675"/>
              <a:gd name="connsiteX2917" fmla="*/ 21922355 w 27203888"/>
              <a:gd name="connsiteY2917" fmla="*/ 3071683 h 10748675"/>
              <a:gd name="connsiteX2918" fmla="*/ 21844354 w 27203888"/>
              <a:gd name="connsiteY2918" fmla="*/ 3080321 h 10748675"/>
              <a:gd name="connsiteX2919" fmla="*/ 21947992 w 27203888"/>
              <a:gd name="connsiteY2919" fmla="*/ 3055749 h 10748675"/>
              <a:gd name="connsiteX2920" fmla="*/ 21922355 w 27203888"/>
              <a:gd name="connsiteY2920" fmla="*/ 3071683 h 10748675"/>
              <a:gd name="connsiteX2921" fmla="*/ 8072375 w 27203888"/>
              <a:gd name="connsiteY2921" fmla="*/ 6262149 h 10748675"/>
              <a:gd name="connsiteX2922" fmla="*/ 8072502 w 27203888"/>
              <a:gd name="connsiteY2922" fmla="*/ 6261023 h 10748675"/>
              <a:gd name="connsiteX2923" fmla="*/ 8072924 w 27203888"/>
              <a:gd name="connsiteY2923" fmla="*/ 6257263 h 10748675"/>
              <a:gd name="connsiteX2924" fmla="*/ 19798443 w 27203888"/>
              <a:gd name="connsiteY2924" fmla="*/ 3564717 h 10748675"/>
              <a:gd name="connsiteX2925" fmla="*/ 19803325 w 27203888"/>
              <a:gd name="connsiteY2925" fmla="*/ 3475805 h 10748675"/>
              <a:gd name="connsiteX2926" fmla="*/ 19798443 w 27203888"/>
              <a:gd name="connsiteY2926" fmla="*/ 3564717 h 10748675"/>
              <a:gd name="connsiteX2927" fmla="*/ 18857486 w 27203888"/>
              <a:gd name="connsiteY2927" fmla="*/ 3782186 h 10748675"/>
              <a:gd name="connsiteX2928" fmla="*/ 18842782 w 27203888"/>
              <a:gd name="connsiteY2928" fmla="*/ 3751052 h 10748675"/>
              <a:gd name="connsiteX2929" fmla="*/ 18857486 w 27203888"/>
              <a:gd name="connsiteY2929" fmla="*/ 3782186 h 10748675"/>
              <a:gd name="connsiteX2930" fmla="*/ 23674351 w 27203888"/>
              <a:gd name="connsiteY2930" fmla="*/ 2674425 h 10748675"/>
              <a:gd name="connsiteX2931" fmla="*/ 23688003 w 27203888"/>
              <a:gd name="connsiteY2931" fmla="*/ 2642348 h 10748675"/>
              <a:gd name="connsiteX2932" fmla="*/ 23674351 w 27203888"/>
              <a:gd name="connsiteY2932" fmla="*/ 2674425 h 10748675"/>
              <a:gd name="connsiteX2933" fmla="*/ 24680144 w 27203888"/>
              <a:gd name="connsiteY2933" fmla="*/ 2443644 h 10748675"/>
              <a:gd name="connsiteX2934" fmla="*/ 24681568 w 27203888"/>
              <a:gd name="connsiteY2934" fmla="*/ 2437826 h 10748675"/>
              <a:gd name="connsiteX2935" fmla="*/ 24680930 w 27203888"/>
              <a:gd name="connsiteY2935" fmla="*/ 2440442 h 10748675"/>
              <a:gd name="connsiteX2936" fmla="*/ 8071623 w 27203888"/>
              <a:gd name="connsiteY2936" fmla="*/ 6268838 h 10748675"/>
              <a:gd name="connsiteX2937" fmla="*/ 8071623 w 27203888"/>
              <a:gd name="connsiteY2937" fmla="*/ 6268833 h 10748675"/>
              <a:gd name="connsiteX2938" fmla="*/ 8072375 w 27203888"/>
              <a:gd name="connsiteY2938" fmla="*/ 6262149 h 10748675"/>
              <a:gd name="connsiteX2939" fmla="*/ 25562390 w 27203888"/>
              <a:gd name="connsiteY2939" fmla="*/ 2243539 h 10748675"/>
              <a:gd name="connsiteX2940" fmla="*/ 25529568 w 27203888"/>
              <a:gd name="connsiteY2940" fmla="*/ 2231253 h 10748675"/>
              <a:gd name="connsiteX2941" fmla="*/ 25548682 w 27203888"/>
              <a:gd name="connsiteY2941" fmla="*/ 2219735 h 10748675"/>
              <a:gd name="connsiteX2942" fmla="*/ 25571996 w 27203888"/>
              <a:gd name="connsiteY2942" fmla="*/ 2231253 h 10748675"/>
              <a:gd name="connsiteX2943" fmla="*/ 25562390 w 27203888"/>
              <a:gd name="connsiteY2943" fmla="*/ 2243539 h 10748675"/>
              <a:gd name="connsiteX2944" fmla="*/ 24679054 w 27203888"/>
              <a:gd name="connsiteY2944" fmla="*/ 2448108 h 10748675"/>
              <a:gd name="connsiteX2945" fmla="*/ 24679728 w 27203888"/>
              <a:gd name="connsiteY2945" fmla="*/ 2445344 h 10748675"/>
              <a:gd name="connsiteX2946" fmla="*/ 24679744 w 27203888"/>
              <a:gd name="connsiteY2946" fmla="*/ 2445277 h 10748675"/>
              <a:gd name="connsiteX2947" fmla="*/ 8070942 w 27203888"/>
              <a:gd name="connsiteY2947" fmla="*/ 6274889 h 10748675"/>
              <a:gd name="connsiteX2948" fmla="*/ 8071623 w 27203888"/>
              <a:gd name="connsiteY2948" fmla="*/ 6268838 h 10748675"/>
              <a:gd name="connsiteX2949" fmla="*/ 8071508 w 27203888"/>
              <a:gd name="connsiteY2949" fmla="*/ 6269862 h 10748675"/>
              <a:gd name="connsiteX2950" fmla="*/ 1946947 w 27203888"/>
              <a:gd name="connsiteY2950" fmla="*/ 7684587 h 10748675"/>
              <a:gd name="connsiteX2951" fmla="*/ 1870452 w 27203888"/>
              <a:gd name="connsiteY2951" fmla="*/ 7675826 h 10748675"/>
              <a:gd name="connsiteX2952" fmla="*/ 1908121 w 27203888"/>
              <a:gd name="connsiteY2952" fmla="*/ 7656247 h 10748675"/>
              <a:gd name="connsiteX2953" fmla="*/ 1946947 w 27203888"/>
              <a:gd name="connsiteY2953" fmla="*/ 7684587 h 10748675"/>
              <a:gd name="connsiteX2954" fmla="*/ 20651192 w 27203888"/>
              <a:gd name="connsiteY2954" fmla="*/ 3380027 h 10748675"/>
              <a:gd name="connsiteX2955" fmla="*/ 20623152 w 27203888"/>
              <a:gd name="connsiteY2955" fmla="*/ 3380027 h 10748675"/>
              <a:gd name="connsiteX2956" fmla="*/ 20623152 w 27203888"/>
              <a:gd name="connsiteY2956" fmla="*/ 3347944 h 10748675"/>
              <a:gd name="connsiteX2957" fmla="*/ 20651191 w 27203888"/>
              <a:gd name="connsiteY2957" fmla="*/ 3347944 h 10748675"/>
              <a:gd name="connsiteX2958" fmla="*/ 20651192 w 27203888"/>
              <a:gd name="connsiteY2958" fmla="*/ 3380027 h 10748675"/>
              <a:gd name="connsiteX2959" fmla="*/ 8070842 w 27203888"/>
              <a:gd name="connsiteY2959" fmla="*/ 6275776 h 10748675"/>
              <a:gd name="connsiteX2960" fmla="*/ 8070942 w 27203888"/>
              <a:gd name="connsiteY2960" fmla="*/ 6274889 h 10748675"/>
              <a:gd name="connsiteX2961" fmla="*/ 8070875 w 27203888"/>
              <a:gd name="connsiteY2961" fmla="*/ 6275486 h 10748675"/>
              <a:gd name="connsiteX2962" fmla="*/ 8070842 w 27203888"/>
              <a:gd name="connsiteY2962" fmla="*/ 6275776 h 10748675"/>
              <a:gd name="connsiteX2963" fmla="*/ 8631059 w 27203888"/>
              <a:gd name="connsiteY2963" fmla="*/ 6147928 h 10748675"/>
              <a:gd name="connsiteX2964" fmla="*/ 8620034 w 27203888"/>
              <a:gd name="connsiteY2964" fmla="*/ 6148592 h 10748675"/>
              <a:gd name="connsiteX2965" fmla="*/ 8632359 w 27203888"/>
              <a:gd name="connsiteY2965" fmla="*/ 6112696 h 10748675"/>
              <a:gd name="connsiteX2966" fmla="*/ 8631059 w 27203888"/>
              <a:gd name="connsiteY2966" fmla="*/ 6147928 h 10748675"/>
              <a:gd name="connsiteX2967" fmla="*/ 9435930 w 27203888"/>
              <a:gd name="connsiteY2967" fmla="*/ 5962911 h 10748675"/>
              <a:gd name="connsiteX2968" fmla="*/ 9426331 w 27203888"/>
              <a:gd name="connsiteY2968" fmla="*/ 5962978 h 10748675"/>
              <a:gd name="connsiteX2969" fmla="*/ 9433020 w 27203888"/>
              <a:gd name="connsiteY2969" fmla="*/ 5944301 h 10748675"/>
              <a:gd name="connsiteX2970" fmla="*/ 9435930 w 27203888"/>
              <a:gd name="connsiteY2970" fmla="*/ 5962911 h 10748675"/>
              <a:gd name="connsiteX2971" fmla="*/ 22645385 w 27203888"/>
              <a:gd name="connsiteY2971" fmla="*/ 2923298 h 10748675"/>
              <a:gd name="connsiteX2972" fmla="*/ 22618859 w 27203888"/>
              <a:gd name="connsiteY2972" fmla="*/ 2920037 h 10748675"/>
              <a:gd name="connsiteX2973" fmla="*/ 22648701 w 27203888"/>
              <a:gd name="connsiteY2973" fmla="*/ 2886108 h 10748675"/>
              <a:gd name="connsiteX2974" fmla="*/ 22661301 w 27203888"/>
              <a:gd name="connsiteY2974" fmla="*/ 2887431 h 10748675"/>
              <a:gd name="connsiteX2975" fmla="*/ 22645385 w 27203888"/>
              <a:gd name="connsiteY2975" fmla="*/ 2923298 h 10748675"/>
              <a:gd name="connsiteX2976" fmla="*/ 21739053 w 27203888"/>
              <a:gd name="connsiteY2976" fmla="*/ 3133775 h 10748675"/>
              <a:gd name="connsiteX2977" fmla="*/ 21729077 w 27203888"/>
              <a:gd name="connsiteY2977" fmla="*/ 3101694 h 10748675"/>
              <a:gd name="connsiteX2978" fmla="*/ 21739053 w 27203888"/>
              <a:gd name="connsiteY2978" fmla="*/ 3133775 h 10748675"/>
              <a:gd name="connsiteX2979" fmla="*/ 8044291 w 27203888"/>
              <a:gd name="connsiteY2979" fmla="*/ 6286101 h 10748675"/>
              <a:gd name="connsiteX2980" fmla="*/ 8020795 w 27203888"/>
              <a:gd name="connsiteY2980" fmla="*/ 6285558 h 10748675"/>
              <a:gd name="connsiteX2981" fmla="*/ 8065185 w 27203888"/>
              <a:gd name="connsiteY2981" fmla="*/ 6275342 h 10748675"/>
              <a:gd name="connsiteX2982" fmla="*/ 8044291 w 27203888"/>
              <a:gd name="connsiteY2982" fmla="*/ 6286101 h 10748675"/>
              <a:gd name="connsiteX2983" fmla="*/ 8261408 w 27203888"/>
              <a:gd name="connsiteY2983" fmla="*/ 6236795 h 10748675"/>
              <a:gd name="connsiteX2984" fmla="*/ 8236764 w 27203888"/>
              <a:gd name="connsiteY2984" fmla="*/ 6200293 h 10748675"/>
              <a:gd name="connsiteX2985" fmla="*/ 8282185 w 27203888"/>
              <a:gd name="connsiteY2985" fmla="*/ 6189839 h 10748675"/>
              <a:gd name="connsiteX2986" fmla="*/ 8224562 w 27203888"/>
              <a:gd name="connsiteY2986" fmla="*/ 6170798 h 10748675"/>
              <a:gd name="connsiteX2987" fmla="*/ 8179460 w 27203888"/>
              <a:gd name="connsiteY2987" fmla="*/ 6186561 h 10748675"/>
              <a:gd name="connsiteX2988" fmla="*/ 8177541 w 27203888"/>
              <a:gd name="connsiteY2988" fmla="*/ 6154699 h 10748675"/>
              <a:gd name="connsiteX2989" fmla="*/ 8289822 w 27203888"/>
              <a:gd name="connsiteY2989" fmla="*/ 6085787 h 10748675"/>
              <a:gd name="connsiteX2990" fmla="*/ 8292163 w 27203888"/>
              <a:gd name="connsiteY2990" fmla="*/ 6139087 h 10748675"/>
              <a:gd name="connsiteX2991" fmla="*/ 8349351 w 27203888"/>
              <a:gd name="connsiteY2991" fmla="*/ 6179765 h 10748675"/>
              <a:gd name="connsiteX2992" fmla="*/ 8299334 w 27203888"/>
              <a:gd name="connsiteY2992" fmla="*/ 6217299 h 10748675"/>
              <a:gd name="connsiteX2993" fmla="*/ 8261408 w 27203888"/>
              <a:gd name="connsiteY2993" fmla="*/ 6236795 h 10748675"/>
              <a:gd name="connsiteX2994" fmla="*/ 24675810 w 27203888"/>
              <a:gd name="connsiteY2994" fmla="*/ 2461363 h 10748675"/>
              <a:gd name="connsiteX2995" fmla="*/ 24677729 w 27203888"/>
              <a:gd name="connsiteY2995" fmla="*/ 2453518 h 10748675"/>
              <a:gd name="connsiteX2996" fmla="*/ 24679054 w 27203888"/>
              <a:gd name="connsiteY2996" fmla="*/ 2448108 h 10748675"/>
              <a:gd name="connsiteX2997" fmla="*/ 2010082 w 27203888"/>
              <a:gd name="connsiteY2997" fmla="*/ 7679477 h 10748675"/>
              <a:gd name="connsiteX2998" fmla="*/ 2018485 w 27203888"/>
              <a:gd name="connsiteY2998" fmla="*/ 7650671 h 10748675"/>
              <a:gd name="connsiteX2999" fmla="*/ 2010082 w 27203888"/>
              <a:gd name="connsiteY2999" fmla="*/ 7679477 h 10748675"/>
              <a:gd name="connsiteX3000" fmla="*/ 2341701 w 27203888"/>
              <a:gd name="connsiteY3000" fmla="*/ 7603157 h 10748675"/>
              <a:gd name="connsiteX3001" fmla="*/ 2346260 w 27203888"/>
              <a:gd name="connsiteY3001" fmla="*/ 7575235 h 10748675"/>
              <a:gd name="connsiteX3002" fmla="*/ 2341701 w 27203888"/>
              <a:gd name="connsiteY3002" fmla="*/ 7603157 h 10748675"/>
              <a:gd name="connsiteX3003" fmla="*/ 2548838 w 27203888"/>
              <a:gd name="connsiteY3003" fmla="*/ 7555485 h 10748675"/>
              <a:gd name="connsiteX3004" fmla="*/ 2557242 w 27203888"/>
              <a:gd name="connsiteY3004" fmla="*/ 7526679 h 10748675"/>
              <a:gd name="connsiteX3005" fmla="*/ 2548838 w 27203888"/>
              <a:gd name="connsiteY3005" fmla="*/ 7555485 h 10748675"/>
              <a:gd name="connsiteX3006" fmla="*/ 8237034 w 27203888"/>
              <a:gd name="connsiteY3006" fmla="*/ 6246370 h 10748675"/>
              <a:gd name="connsiteX3007" fmla="*/ 8207710 w 27203888"/>
              <a:gd name="connsiteY3007" fmla="*/ 6253119 h 10748675"/>
              <a:gd name="connsiteX3008" fmla="*/ 8201836 w 27203888"/>
              <a:gd name="connsiteY3008" fmla="*/ 6227599 h 10748675"/>
              <a:gd name="connsiteX3009" fmla="*/ 8231161 w 27203888"/>
              <a:gd name="connsiteY3009" fmla="*/ 6220850 h 10748675"/>
              <a:gd name="connsiteX3010" fmla="*/ 8237034 w 27203888"/>
              <a:gd name="connsiteY3010" fmla="*/ 6246370 h 10748675"/>
              <a:gd name="connsiteX3011" fmla="*/ 7987254 w 27203888"/>
              <a:gd name="connsiteY3011" fmla="*/ 6304072 h 10748675"/>
              <a:gd name="connsiteX3012" fmla="*/ 7961573 w 27203888"/>
              <a:gd name="connsiteY3012" fmla="*/ 6286823 h 10748675"/>
              <a:gd name="connsiteX3013" fmla="*/ 7994272 w 27203888"/>
              <a:gd name="connsiteY3013" fmla="*/ 6294737 h 10748675"/>
              <a:gd name="connsiteX3014" fmla="*/ 7987254 w 27203888"/>
              <a:gd name="connsiteY3014" fmla="*/ 6304072 h 10748675"/>
              <a:gd name="connsiteX3015" fmla="*/ 24689387 w 27203888"/>
              <a:gd name="connsiteY3015" fmla="*/ 2461400 h 10748675"/>
              <a:gd name="connsiteX3016" fmla="*/ 24679953 w 27203888"/>
              <a:gd name="connsiteY3016" fmla="*/ 2444433 h 10748675"/>
              <a:gd name="connsiteX3017" fmla="*/ 24679744 w 27203888"/>
              <a:gd name="connsiteY3017" fmla="*/ 2445277 h 10748675"/>
              <a:gd name="connsiteX3018" fmla="*/ 24679951 w 27203888"/>
              <a:gd name="connsiteY3018" fmla="*/ 2444433 h 10748675"/>
              <a:gd name="connsiteX3019" fmla="*/ 24679410 w 27203888"/>
              <a:gd name="connsiteY3019" fmla="*/ 2443455 h 10748675"/>
              <a:gd name="connsiteX3020" fmla="*/ 24680144 w 27203888"/>
              <a:gd name="connsiteY3020" fmla="*/ 2443644 h 10748675"/>
              <a:gd name="connsiteX3021" fmla="*/ 24688137 w 27203888"/>
              <a:gd name="connsiteY3021" fmla="*/ 2445698 h 10748675"/>
              <a:gd name="connsiteX3022" fmla="*/ 24689387 w 27203888"/>
              <a:gd name="connsiteY3022" fmla="*/ 2461400 h 10748675"/>
              <a:gd name="connsiteX3023" fmla="*/ 21955193 w 27203888"/>
              <a:gd name="connsiteY3023" fmla="*/ 3091226 h 10748675"/>
              <a:gd name="connsiteX3024" fmla="*/ 21945216 w 27203888"/>
              <a:gd name="connsiteY3024" fmla="*/ 3091226 h 10748675"/>
              <a:gd name="connsiteX3025" fmla="*/ 21950206 w 27203888"/>
              <a:gd name="connsiteY3025" fmla="*/ 3073281 h 10748675"/>
              <a:gd name="connsiteX3026" fmla="*/ 21953171 w 27203888"/>
              <a:gd name="connsiteY3026" fmla="*/ 3083952 h 10748675"/>
              <a:gd name="connsiteX3027" fmla="*/ 21952801 w 27203888"/>
              <a:gd name="connsiteY3027" fmla="*/ 3070631 h 10748675"/>
              <a:gd name="connsiteX3028" fmla="*/ 21962470 w 27203888"/>
              <a:gd name="connsiteY3028" fmla="*/ 3070631 h 10748675"/>
              <a:gd name="connsiteX3029" fmla="*/ 21954467 w 27203888"/>
              <a:gd name="connsiteY3029" fmla="*/ 3088617 h 10748675"/>
              <a:gd name="connsiteX3030" fmla="*/ 8595626 w 27203888"/>
              <a:gd name="connsiteY3030" fmla="*/ 6167888 h 10748675"/>
              <a:gd name="connsiteX3031" fmla="*/ 8588357 w 27203888"/>
              <a:gd name="connsiteY3031" fmla="*/ 6165991 h 10748675"/>
              <a:gd name="connsiteX3032" fmla="*/ 8590047 w 27203888"/>
              <a:gd name="connsiteY3032" fmla="*/ 6154178 h 10748675"/>
              <a:gd name="connsiteX3033" fmla="*/ 8596319 w 27203888"/>
              <a:gd name="connsiteY3033" fmla="*/ 6158447 h 10748675"/>
              <a:gd name="connsiteX3034" fmla="*/ 8595626 w 27203888"/>
              <a:gd name="connsiteY3034" fmla="*/ 6167888 h 10748675"/>
              <a:gd name="connsiteX3035" fmla="*/ 22740143 w 27203888"/>
              <a:gd name="connsiteY3035" fmla="*/ 2913300 h 10748675"/>
              <a:gd name="connsiteX3036" fmla="*/ 22730159 w 27203888"/>
              <a:gd name="connsiteY3036" fmla="*/ 2914024 h 10748675"/>
              <a:gd name="connsiteX3037" fmla="*/ 22676498 w 27203888"/>
              <a:gd name="connsiteY3037" fmla="*/ 2920640 h 10748675"/>
              <a:gd name="connsiteX3038" fmla="*/ 22695486 w 27203888"/>
              <a:gd name="connsiteY3038" fmla="*/ 2861094 h 10748675"/>
              <a:gd name="connsiteX3039" fmla="*/ 22722110 w 27203888"/>
              <a:gd name="connsiteY3039" fmla="*/ 2854478 h 10748675"/>
              <a:gd name="connsiteX3040" fmla="*/ 22745018 w 27203888"/>
              <a:gd name="connsiteY3040" fmla="*/ 2867711 h 10748675"/>
              <a:gd name="connsiteX3041" fmla="*/ 22740143 w 27203888"/>
              <a:gd name="connsiteY3041" fmla="*/ 2913300 h 10748675"/>
              <a:gd name="connsiteX3042" fmla="*/ 8032283 w 27203888"/>
              <a:gd name="connsiteY3042" fmla="*/ 6300473 h 10748675"/>
              <a:gd name="connsiteX3043" fmla="*/ 8032717 w 27203888"/>
              <a:gd name="connsiteY3043" fmla="*/ 6298594 h 10748675"/>
              <a:gd name="connsiteX3044" fmla="*/ 8033775 w 27203888"/>
              <a:gd name="connsiteY3044" fmla="*/ 6294008 h 10748675"/>
              <a:gd name="connsiteX3045" fmla="*/ 20702243 w 27203888"/>
              <a:gd name="connsiteY3045" fmla="*/ 3385004 h 10748675"/>
              <a:gd name="connsiteX3046" fmla="*/ 20666378 w 27203888"/>
              <a:gd name="connsiteY3046" fmla="*/ 3377374 h 10748675"/>
              <a:gd name="connsiteX3047" fmla="*/ 20689029 w 27203888"/>
              <a:gd name="connsiteY3047" fmla="*/ 3339613 h 10748675"/>
              <a:gd name="connsiteX3048" fmla="*/ 20726781 w 27203888"/>
              <a:gd name="connsiteY3048" fmla="*/ 3345236 h 10748675"/>
              <a:gd name="connsiteX3049" fmla="*/ 20702243 w 27203888"/>
              <a:gd name="connsiteY3049" fmla="*/ 3385004 h 10748675"/>
              <a:gd name="connsiteX3050" fmla="*/ 19935385 w 27203888"/>
              <a:gd name="connsiteY3050" fmla="*/ 3564706 h 10748675"/>
              <a:gd name="connsiteX3051" fmla="*/ 19974564 w 27203888"/>
              <a:gd name="connsiteY3051" fmla="*/ 3526212 h 10748675"/>
              <a:gd name="connsiteX3052" fmla="*/ 19920693 w 27203888"/>
              <a:gd name="connsiteY3052" fmla="*/ 3474886 h 10748675"/>
              <a:gd name="connsiteX3053" fmla="*/ 19935385 w 27203888"/>
              <a:gd name="connsiteY3053" fmla="*/ 3410731 h 10748675"/>
              <a:gd name="connsiteX3054" fmla="*/ 19964768 w 27203888"/>
              <a:gd name="connsiteY3054" fmla="*/ 3404316 h 10748675"/>
              <a:gd name="connsiteX3055" fmla="*/ 20033332 w 27203888"/>
              <a:gd name="connsiteY3055" fmla="*/ 3397900 h 10748675"/>
              <a:gd name="connsiteX3056" fmla="*/ 20008845 w 27203888"/>
              <a:gd name="connsiteY3056" fmla="*/ 3487718 h 10748675"/>
              <a:gd name="connsiteX3057" fmla="*/ 20130463 w 27203888"/>
              <a:gd name="connsiteY3057" fmla="*/ 3449224 h 10748675"/>
              <a:gd name="connsiteX3058" fmla="*/ 20164745 w 27203888"/>
              <a:gd name="connsiteY3058" fmla="*/ 3462056 h 10748675"/>
              <a:gd name="connsiteX3059" fmla="*/ 20212902 w 27203888"/>
              <a:gd name="connsiteY3059" fmla="*/ 3442809 h 10748675"/>
              <a:gd name="connsiteX3060" fmla="*/ 20179435 w 27203888"/>
              <a:gd name="connsiteY3060" fmla="*/ 3365807 h 10748675"/>
              <a:gd name="connsiteX3061" fmla="*/ 20330437 w 27203888"/>
              <a:gd name="connsiteY3061" fmla="*/ 3302733 h 10748675"/>
              <a:gd name="connsiteX3062" fmla="*/ 20501030 w 27203888"/>
              <a:gd name="connsiteY3062" fmla="*/ 3257822 h 10748675"/>
              <a:gd name="connsiteX3063" fmla="*/ 20836499 w 27203888"/>
              <a:gd name="connsiteY3063" fmla="*/ 3168004 h 10748675"/>
              <a:gd name="connsiteX3064" fmla="*/ 20836498 w 27203888"/>
              <a:gd name="connsiteY3064" fmla="*/ 3232160 h 10748675"/>
              <a:gd name="connsiteX3065" fmla="*/ 20856089 w 27203888"/>
              <a:gd name="connsiteY3065" fmla="*/ 3232160 h 10748675"/>
              <a:gd name="connsiteX3066" fmla="*/ 20905063 w 27203888"/>
              <a:gd name="connsiteY3066" fmla="*/ 3232160 h 10748675"/>
              <a:gd name="connsiteX3067" fmla="*/ 20934447 w 27203888"/>
              <a:gd name="connsiteY3067" fmla="*/ 3251408 h 10748675"/>
              <a:gd name="connsiteX3068" fmla="*/ 20870781 w 27203888"/>
              <a:gd name="connsiteY3068" fmla="*/ 3277070 h 10748675"/>
              <a:gd name="connsiteX3069" fmla="*/ 20783445 w 27203888"/>
              <a:gd name="connsiteY3069" fmla="*/ 3283486 h 10748675"/>
              <a:gd name="connsiteX3070" fmla="*/ 20578571 w 27203888"/>
              <a:gd name="connsiteY3070" fmla="*/ 3321979 h 10748675"/>
              <a:gd name="connsiteX3071" fmla="*/ 20505928 w 27203888"/>
              <a:gd name="connsiteY3071" fmla="*/ 3334811 h 10748675"/>
              <a:gd name="connsiteX3072" fmla="*/ 20456954 w 27203888"/>
              <a:gd name="connsiteY3072" fmla="*/ 3347641 h 10748675"/>
              <a:gd name="connsiteX3073" fmla="*/ 20466748 w 27203888"/>
              <a:gd name="connsiteY3073" fmla="*/ 3385069 h 10748675"/>
              <a:gd name="connsiteX3074" fmla="*/ 20505927 w 27203888"/>
              <a:gd name="connsiteY3074" fmla="*/ 3372249 h 10748675"/>
              <a:gd name="connsiteX3075" fmla="*/ 20558982 w 27203888"/>
              <a:gd name="connsiteY3075" fmla="*/ 3379723 h 10748675"/>
              <a:gd name="connsiteX3076" fmla="*/ 20539392 w 27203888"/>
              <a:gd name="connsiteY3076" fmla="*/ 3423561 h 10748675"/>
              <a:gd name="connsiteX3077" fmla="*/ 20345131 w 27203888"/>
              <a:gd name="connsiteY3077" fmla="*/ 3468473 h 10748675"/>
              <a:gd name="connsiteX3078" fmla="*/ 19935385 w 27203888"/>
              <a:gd name="connsiteY3078" fmla="*/ 3564706 h 10748675"/>
              <a:gd name="connsiteX3079" fmla="*/ 8030599 w 27203888"/>
              <a:gd name="connsiteY3079" fmla="*/ 6307766 h 10748675"/>
              <a:gd name="connsiteX3080" fmla="*/ 8030952 w 27203888"/>
              <a:gd name="connsiteY3080" fmla="*/ 6306237 h 10748675"/>
              <a:gd name="connsiteX3081" fmla="*/ 8032283 w 27203888"/>
              <a:gd name="connsiteY3081" fmla="*/ 6300473 h 10748675"/>
              <a:gd name="connsiteX3082" fmla="*/ 23159213 w 27203888"/>
              <a:gd name="connsiteY3082" fmla="*/ 2825999 h 10748675"/>
              <a:gd name="connsiteX3083" fmla="*/ 23159213 w 27203888"/>
              <a:gd name="connsiteY3083" fmla="*/ 2770201 h 10748675"/>
              <a:gd name="connsiteX3084" fmla="*/ 23226843 w 27203888"/>
              <a:gd name="connsiteY3084" fmla="*/ 2794992 h 10748675"/>
              <a:gd name="connsiteX3085" fmla="*/ 23159213 w 27203888"/>
              <a:gd name="connsiteY3085" fmla="*/ 2825999 h 10748675"/>
              <a:gd name="connsiteX3086" fmla="*/ 22113367 w 27203888"/>
              <a:gd name="connsiteY3086" fmla="*/ 3071420 h 10748675"/>
              <a:gd name="connsiteX3087" fmla="*/ 22096824 w 27203888"/>
              <a:gd name="connsiteY3087" fmla="*/ 3041624 h 10748675"/>
              <a:gd name="connsiteX3088" fmla="*/ 22069257 w 27203888"/>
              <a:gd name="connsiteY3088" fmla="*/ 3045651 h 10748675"/>
              <a:gd name="connsiteX3089" fmla="*/ 22113367 w 27203888"/>
              <a:gd name="connsiteY3089" fmla="*/ 3071420 h 10748675"/>
              <a:gd name="connsiteX3090" fmla="*/ 24636182 w 27203888"/>
              <a:gd name="connsiteY3090" fmla="*/ 2494443 h 10748675"/>
              <a:gd name="connsiteX3091" fmla="*/ 24636182 w 27203888"/>
              <a:gd name="connsiteY3091" fmla="*/ 2461406 h 10748675"/>
              <a:gd name="connsiteX3092" fmla="*/ 24659171 w 27203888"/>
              <a:gd name="connsiteY3092" fmla="*/ 2458102 h 10748675"/>
              <a:gd name="connsiteX3093" fmla="*/ 24678622 w 27203888"/>
              <a:gd name="connsiteY3093" fmla="*/ 2474620 h 10748675"/>
              <a:gd name="connsiteX3094" fmla="*/ 24636182 w 27203888"/>
              <a:gd name="connsiteY3094" fmla="*/ 2494443 h 10748675"/>
              <a:gd name="connsiteX3095" fmla="*/ 3318846 w 27203888"/>
              <a:gd name="connsiteY3095" fmla="*/ 7406041 h 10748675"/>
              <a:gd name="connsiteX3096" fmla="*/ 3312465 w 27203888"/>
              <a:gd name="connsiteY3096" fmla="*/ 7354616 h 10748675"/>
              <a:gd name="connsiteX3097" fmla="*/ 3368586 w 27203888"/>
              <a:gd name="connsiteY3097" fmla="*/ 7341700 h 10748675"/>
              <a:gd name="connsiteX3098" fmla="*/ 3385883 w 27203888"/>
              <a:gd name="connsiteY3098" fmla="*/ 7369454 h 10748675"/>
              <a:gd name="connsiteX3099" fmla="*/ 3318846 w 27203888"/>
              <a:gd name="connsiteY3099" fmla="*/ 7406041 h 10748675"/>
              <a:gd name="connsiteX3100" fmla="*/ 8134639 w 27203888"/>
              <a:gd name="connsiteY3100" fmla="*/ 6297707 h 10748675"/>
              <a:gd name="connsiteX3101" fmla="*/ 8143043 w 27203888"/>
              <a:gd name="connsiteY3101" fmla="*/ 6268897 h 10748675"/>
              <a:gd name="connsiteX3102" fmla="*/ 8134639 w 27203888"/>
              <a:gd name="connsiteY3102" fmla="*/ 6297707 h 10748675"/>
              <a:gd name="connsiteX3103" fmla="*/ 25611615 w 27203888"/>
              <a:gd name="connsiteY3103" fmla="*/ 2276646 h 10748675"/>
              <a:gd name="connsiteX3104" fmla="*/ 25572796 w 27203888"/>
              <a:gd name="connsiteY3104" fmla="*/ 2263890 h 10748675"/>
              <a:gd name="connsiteX3105" fmla="*/ 25594025 w 27203888"/>
              <a:gd name="connsiteY3105" fmla="*/ 2239174 h 10748675"/>
              <a:gd name="connsiteX3106" fmla="*/ 25611615 w 27203888"/>
              <a:gd name="connsiteY3106" fmla="*/ 2276646 h 10748675"/>
              <a:gd name="connsiteX3107" fmla="*/ 2611663 w 27203888"/>
              <a:gd name="connsiteY3107" fmla="*/ 7571342 h 10748675"/>
              <a:gd name="connsiteX3108" fmla="*/ 2585075 w 27203888"/>
              <a:gd name="connsiteY3108" fmla="*/ 7574796 h 10748675"/>
              <a:gd name="connsiteX3109" fmla="*/ 2619848 w 27203888"/>
              <a:gd name="connsiteY3109" fmla="*/ 7540149 h 10748675"/>
              <a:gd name="connsiteX3110" fmla="*/ 2611663 w 27203888"/>
              <a:gd name="connsiteY3110" fmla="*/ 7571342 h 10748675"/>
              <a:gd name="connsiteX3111" fmla="*/ 18725057 w 27203888"/>
              <a:gd name="connsiteY3111" fmla="*/ 3864459 h 10748675"/>
              <a:gd name="connsiteX3112" fmla="*/ 18803575 w 27203888"/>
              <a:gd name="connsiteY3112" fmla="*/ 3751052 h 10748675"/>
              <a:gd name="connsiteX3113" fmla="*/ 18730877 w 27203888"/>
              <a:gd name="connsiteY3113" fmla="*/ 3751052 h 10748675"/>
              <a:gd name="connsiteX3114" fmla="*/ 18716174 w 27203888"/>
              <a:gd name="connsiteY3114" fmla="*/ 3801508 h 10748675"/>
              <a:gd name="connsiteX3115" fmla="*/ 18691669 w 27203888"/>
              <a:gd name="connsiteY3115" fmla="*/ 3795070 h 10748675"/>
              <a:gd name="connsiteX3116" fmla="*/ 18614071 w 27203888"/>
              <a:gd name="connsiteY3116" fmla="*/ 3872373 h 10748675"/>
              <a:gd name="connsiteX3117" fmla="*/ 18725057 w 27203888"/>
              <a:gd name="connsiteY3117" fmla="*/ 3864459 h 10748675"/>
              <a:gd name="connsiteX3118" fmla="*/ 25259391 w 27203888"/>
              <a:gd name="connsiteY3118" fmla="*/ 2361954 h 10748675"/>
              <a:gd name="connsiteX3119" fmla="*/ 25260638 w 27203888"/>
              <a:gd name="connsiteY3119" fmla="*/ 2347124 h 10748675"/>
              <a:gd name="connsiteX3120" fmla="*/ 25269366 w 27203888"/>
              <a:gd name="connsiteY3120" fmla="*/ 2350987 h 10748675"/>
              <a:gd name="connsiteX3121" fmla="*/ 25259391 w 27203888"/>
              <a:gd name="connsiteY3121" fmla="*/ 2361954 h 10748675"/>
              <a:gd name="connsiteX3122" fmla="*/ 19889672 w 27203888"/>
              <a:gd name="connsiteY3122" fmla="*/ 3600783 h 10748675"/>
              <a:gd name="connsiteX3123" fmla="*/ 19863054 w 27203888"/>
              <a:gd name="connsiteY3123" fmla="*/ 3597419 h 10748675"/>
              <a:gd name="connsiteX3124" fmla="*/ 19879164 w 27203888"/>
              <a:gd name="connsiteY3124" fmla="*/ 3562846 h 10748675"/>
              <a:gd name="connsiteX3125" fmla="*/ 19905483 w 27203888"/>
              <a:gd name="connsiteY3125" fmla="*/ 3566209 h 10748675"/>
              <a:gd name="connsiteX3126" fmla="*/ 19889672 w 27203888"/>
              <a:gd name="connsiteY3126" fmla="*/ 3600783 h 10748675"/>
              <a:gd name="connsiteX3127" fmla="*/ 19822589 w 27203888"/>
              <a:gd name="connsiteY3127" fmla="*/ 3621552 h 10748675"/>
              <a:gd name="connsiteX3128" fmla="*/ 19762189 w 27203888"/>
              <a:gd name="connsiteY3128" fmla="*/ 3621552 h 10748675"/>
              <a:gd name="connsiteX3129" fmla="*/ 19787356 w 27203888"/>
              <a:gd name="connsiteY3129" fmla="*/ 3596293 h 10748675"/>
              <a:gd name="connsiteX3130" fmla="*/ 19817556 w 27203888"/>
              <a:gd name="connsiteY3130" fmla="*/ 3565775 h 10748675"/>
              <a:gd name="connsiteX3131" fmla="*/ 19822589 w 27203888"/>
              <a:gd name="connsiteY3131" fmla="*/ 3621552 h 10748675"/>
              <a:gd name="connsiteX3132" fmla="*/ 23118771 w 27203888"/>
              <a:gd name="connsiteY3132" fmla="*/ 2863813 h 10748675"/>
              <a:gd name="connsiteX3133" fmla="*/ 23030586 w 27203888"/>
              <a:gd name="connsiteY3133" fmla="*/ 2863813 h 10748675"/>
              <a:gd name="connsiteX3134" fmla="*/ 22874629 w 27203888"/>
              <a:gd name="connsiteY3134" fmla="*/ 2784414 h 10748675"/>
              <a:gd name="connsiteX3135" fmla="*/ 23045283 w 27203888"/>
              <a:gd name="connsiteY3135" fmla="*/ 2804251 h 10748675"/>
              <a:gd name="connsiteX3136" fmla="*/ 23118771 w 27203888"/>
              <a:gd name="connsiteY3136" fmla="*/ 2863813 h 10748675"/>
              <a:gd name="connsiteX3137" fmla="*/ 8695153 w 27203888"/>
              <a:gd name="connsiteY3137" fmla="*/ 6192509 h 10748675"/>
              <a:gd name="connsiteX3138" fmla="*/ 8663611 w 27203888"/>
              <a:gd name="connsiteY3138" fmla="*/ 6199768 h 10748675"/>
              <a:gd name="connsiteX3139" fmla="*/ 8655399 w 27203888"/>
              <a:gd name="connsiteY3139" fmla="*/ 6164085 h 10748675"/>
              <a:gd name="connsiteX3140" fmla="*/ 8680662 w 27203888"/>
              <a:gd name="connsiteY3140" fmla="*/ 6105493 h 10748675"/>
              <a:gd name="connsiteX3141" fmla="*/ 8695153 w 27203888"/>
              <a:gd name="connsiteY3141" fmla="*/ 6192509 h 10748675"/>
              <a:gd name="connsiteX3142" fmla="*/ 22795277 w 27203888"/>
              <a:gd name="connsiteY3142" fmla="*/ 2949078 h 10748675"/>
              <a:gd name="connsiteX3143" fmla="*/ 22744943 w 27203888"/>
              <a:gd name="connsiteY3143" fmla="*/ 2936132 h 10748675"/>
              <a:gd name="connsiteX3144" fmla="*/ 22770111 w 27203888"/>
              <a:gd name="connsiteY3144" fmla="*/ 2864921 h 10748675"/>
              <a:gd name="connsiteX3145" fmla="*/ 22805342 w 27203888"/>
              <a:gd name="connsiteY3145" fmla="*/ 2884342 h 10748675"/>
              <a:gd name="connsiteX3146" fmla="*/ 22795277 w 27203888"/>
              <a:gd name="connsiteY3146" fmla="*/ 2949078 h 10748675"/>
              <a:gd name="connsiteX3147" fmla="*/ 25646108 w 27203888"/>
              <a:gd name="connsiteY3147" fmla="*/ 2301261 h 10748675"/>
              <a:gd name="connsiteX3148" fmla="*/ 25626831 w 27203888"/>
              <a:gd name="connsiteY3148" fmla="*/ 2305100 h 10748675"/>
              <a:gd name="connsiteX3149" fmla="*/ 25654870 w 27203888"/>
              <a:gd name="connsiteY3149" fmla="*/ 2274385 h 10748675"/>
              <a:gd name="connsiteX3150" fmla="*/ 25646108 w 27203888"/>
              <a:gd name="connsiteY3150" fmla="*/ 2301261 h 10748675"/>
              <a:gd name="connsiteX3151" fmla="*/ 21886822 w 27203888"/>
              <a:gd name="connsiteY3151" fmla="*/ 3166887 h 10748675"/>
              <a:gd name="connsiteX3152" fmla="*/ 21873170 w 27203888"/>
              <a:gd name="connsiteY3152" fmla="*/ 3134846 h 10748675"/>
              <a:gd name="connsiteX3153" fmla="*/ 21886822 w 27203888"/>
              <a:gd name="connsiteY3153" fmla="*/ 3166887 h 10748675"/>
              <a:gd name="connsiteX3154" fmla="*/ 22838171 w 27203888"/>
              <a:gd name="connsiteY3154" fmla="*/ 2949070 h 10748675"/>
              <a:gd name="connsiteX3155" fmla="*/ 22848546 w 27203888"/>
              <a:gd name="connsiteY3155" fmla="*/ 2883860 h 10748675"/>
              <a:gd name="connsiteX3156" fmla="*/ 22848545 w 27203888"/>
              <a:gd name="connsiteY3156" fmla="*/ 2936029 h 10748675"/>
              <a:gd name="connsiteX3157" fmla="*/ 22838171 w 27203888"/>
              <a:gd name="connsiteY3157" fmla="*/ 2949070 h 10748675"/>
              <a:gd name="connsiteX3158" fmla="*/ 24035897 w 27203888"/>
              <a:gd name="connsiteY3158" fmla="*/ 2677048 h 10748675"/>
              <a:gd name="connsiteX3159" fmla="*/ 24009370 w 27203888"/>
              <a:gd name="connsiteY3159" fmla="*/ 2673787 h 10748675"/>
              <a:gd name="connsiteX3160" fmla="*/ 24039212 w 27203888"/>
              <a:gd name="connsiteY3160" fmla="*/ 2639858 h 10748675"/>
              <a:gd name="connsiteX3161" fmla="*/ 24051812 w 27203888"/>
              <a:gd name="connsiteY3161" fmla="*/ 2641183 h 10748675"/>
              <a:gd name="connsiteX3162" fmla="*/ 24035897 w 27203888"/>
              <a:gd name="connsiteY3162" fmla="*/ 2677048 h 10748675"/>
              <a:gd name="connsiteX3163" fmla="*/ 7826900 w 27203888"/>
              <a:gd name="connsiteY3163" fmla="*/ 6408203 h 10748675"/>
              <a:gd name="connsiteX3164" fmla="*/ 7935833 w 27203888"/>
              <a:gd name="connsiteY3164" fmla="*/ 6316616 h 10748675"/>
              <a:gd name="connsiteX3165" fmla="*/ 7826900 w 27203888"/>
              <a:gd name="connsiteY3165" fmla="*/ 6408203 h 10748675"/>
              <a:gd name="connsiteX3166" fmla="*/ 21238398 w 27203888"/>
              <a:gd name="connsiteY3166" fmla="*/ 3323197 h 10748675"/>
              <a:gd name="connsiteX3167" fmla="*/ 21224747 w 27203888"/>
              <a:gd name="connsiteY3167" fmla="*/ 3291118 h 10748675"/>
              <a:gd name="connsiteX3168" fmla="*/ 21238398 w 27203888"/>
              <a:gd name="connsiteY3168" fmla="*/ 3323197 h 10748675"/>
              <a:gd name="connsiteX3169" fmla="*/ 23147647 w 27203888"/>
              <a:gd name="connsiteY3169" fmla="*/ 2887456 h 10748675"/>
              <a:gd name="connsiteX3170" fmla="*/ 23133996 w 27203888"/>
              <a:gd name="connsiteY3170" fmla="*/ 2860182 h 10748675"/>
              <a:gd name="connsiteX3171" fmla="*/ 23147647 w 27203888"/>
              <a:gd name="connsiteY3171" fmla="*/ 2887456 h 10748675"/>
              <a:gd name="connsiteX3172" fmla="*/ 21301798 w 27203888"/>
              <a:gd name="connsiteY3172" fmla="*/ 3314665 h 10748675"/>
              <a:gd name="connsiteX3173" fmla="*/ 21282385 w 27203888"/>
              <a:gd name="connsiteY3173" fmla="*/ 3318505 h 10748675"/>
              <a:gd name="connsiteX3174" fmla="*/ 21310404 w 27203888"/>
              <a:gd name="connsiteY3174" fmla="*/ 3287789 h 10748675"/>
              <a:gd name="connsiteX3175" fmla="*/ 21301798 w 27203888"/>
              <a:gd name="connsiteY3175" fmla="*/ 3314665 h 10748675"/>
              <a:gd name="connsiteX3176" fmla="*/ 18599367 w 27203888"/>
              <a:gd name="connsiteY3176" fmla="*/ 3936795 h 10748675"/>
              <a:gd name="connsiteX3177" fmla="*/ 18584664 w 27203888"/>
              <a:gd name="connsiteY3177" fmla="*/ 3904585 h 10748675"/>
              <a:gd name="connsiteX3178" fmla="*/ 18599367 w 27203888"/>
              <a:gd name="connsiteY3178" fmla="*/ 3936795 h 10748675"/>
              <a:gd name="connsiteX3179" fmla="*/ 2197730 w 27203888"/>
              <a:gd name="connsiteY3179" fmla="*/ 7711665 h 10748675"/>
              <a:gd name="connsiteX3180" fmla="*/ 2171441 w 27203888"/>
              <a:gd name="connsiteY3180" fmla="*/ 7690840 h 10748675"/>
              <a:gd name="connsiteX3181" fmla="*/ 2200484 w 27203888"/>
              <a:gd name="connsiteY3181" fmla="*/ 7700281 h 10748675"/>
              <a:gd name="connsiteX3182" fmla="*/ 2197730 w 27203888"/>
              <a:gd name="connsiteY3182" fmla="*/ 7711665 h 10748675"/>
              <a:gd name="connsiteX3183" fmla="*/ 4034655 w 27203888"/>
              <a:gd name="connsiteY3183" fmla="*/ 7288904 h 10748675"/>
              <a:gd name="connsiteX3184" fmla="*/ 4043060 w 27203888"/>
              <a:gd name="connsiteY3184" fmla="*/ 7260095 h 10748675"/>
              <a:gd name="connsiteX3185" fmla="*/ 4034655 w 27203888"/>
              <a:gd name="connsiteY3185" fmla="*/ 7288904 h 10748675"/>
              <a:gd name="connsiteX3186" fmla="*/ 9444053 w 27203888"/>
              <a:gd name="connsiteY3186" fmla="*/ 6043954 h 10748675"/>
              <a:gd name="connsiteX3187" fmla="*/ 9423902 w 27203888"/>
              <a:gd name="connsiteY3187" fmla="*/ 6021717 h 10748675"/>
              <a:gd name="connsiteX3188" fmla="*/ 9444053 w 27203888"/>
              <a:gd name="connsiteY3188" fmla="*/ 6043954 h 10748675"/>
              <a:gd name="connsiteX3189" fmla="*/ 8643884 w 27203888"/>
              <a:gd name="connsiteY3189" fmla="*/ 6228112 h 10748675"/>
              <a:gd name="connsiteX3190" fmla="*/ 8636265 w 27203888"/>
              <a:gd name="connsiteY3190" fmla="*/ 6218878 h 10748675"/>
              <a:gd name="connsiteX3191" fmla="*/ 8643884 w 27203888"/>
              <a:gd name="connsiteY3191" fmla="*/ 6228112 h 10748675"/>
              <a:gd name="connsiteX3192" fmla="*/ 19702953 w 27203888"/>
              <a:gd name="connsiteY3192" fmla="*/ 3683603 h 10748675"/>
              <a:gd name="connsiteX3193" fmla="*/ 19685491 w 27203888"/>
              <a:gd name="connsiteY3193" fmla="*/ 3687345 h 10748675"/>
              <a:gd name="connsiteX3194" fmla="*/ 19535240 w 27203888"/>
              <a:gd name="connsiteY3194" fmla="*/ 3706766 h 10748675"/>
              <a:gd name="connsiteX3195" fmla="*/ 19757773 w 27203888"/>
              <a:gd name="connsiteY3195" fmla="*/ 3622609 h 10748675"/>
              <a:gd name="connsiteX3196" fmla="*/ 19702953 w 27203888"/>
              <a:gd name="connsiteY3196" fmla="*/ 3683603 h 10748675"/>
              <a:gd name="connsiteX3197" fmla="*/ 21415672 w 27203888"/>
              <a:gd name="connsiteY3197" fmla="*/ 3290045 h 10748675"/>
              <a:gd name="connsiteX3198" fmla="*/ 21429322 w 27203888"/>
              <a:gd name="connsiteY3198" fmla="*/ 3257968 h 10748675"/>
              <a:gd name="connsiteX3199" fmla="*/ 21415672 w 27203888"/>
              <a:gd name="connsiteY3199" fmla="*/ 3290045 h 10748675"/>
              <a:gd name="connsiteX3200" fmla="*/ 2069989 w 27203888"/>
              <a:gd name="connsiteY3200" fmla="*/ 7743275 h 10748675"/>
              <a:gd name="connsiteX3201" fmla="*/ 2041555 w 27203888"/>
              <a:gd name="connsiteY3201" fmla="*/ 7747088 h 10748675"/>
              <a:gd name="connsiteX3202" fmla="*/ 2079959 w 27203888"/>
              <a:gd name="connsiteY3202" fmla="*/ 7710935 h 10748675"/>
              <a:gd name="connsiteX3203" fmla="*/ 2069989 w 27203888"/>
              <a:gd name="connsiteY3203" fmla="*/ 7743275 h 10748675"/>
              <a:gd name="connsiteX3204" fmla="*/ 2731631 w 27203888"/>
              <a:gd name="connsiteY3204" fmla="*/ 7591189 h 10748675"/>
              <a:gd name="connsiteX3205" fmla="*/ 2754907 w 27203888"/>
              <a:gd name="connsiteY3205" fmla="*/ 7558155 h 10748675"/>
              <a:gd name="connsiteX3206" fmla="*/ 2731631 w 27203888"/>
              <a:gd name="connsiteY3206" fmla="*/ 7591189 h 10748675"/>
              <a:gd name="connsiteX3207" fmla="*/ 25258565 w 27203888"/>
              <a:gd name="connsiteY3207" fmla="*/ 2409235 h 10748675"/>
              <a:gd name="connsiteX3208" fmla="*/ 25154922 w 27203888"/>
              <a:gd name="connsiteY3208" fmla="*/ 2377100 h 10748675"/>
              <a:gd name="connsiteX3209" fmla="*/ 25179512 w 27203888"/>
              <a:gd name="connsiteY3209" fmla="*/ 2356365 h 10748675"/>
              <a:gd name="connsiteX3210" fmla="*/ 25258565 w 27203888"/>
              <a:gd name="connsiteY3210" fmla="*/ 2409235 h 10748675"/>
              <a:gd name="connsiteX3211" fmla="*/ 22834170 w 27203888"/>
              <a:gd name="connsiteY3211" fmla="*/ 2968100 h 10748675"/>
              <a:gd name="connsiteX3212" fmla="*/ 22826065 w 27203888"/>
              <a:gd name="connsiteY3212" fmla="*/ 2965857 h 10748675"/>
              <a:gd name="connsiteX3213" fmla="*/ 22828949 w 27203888"/>
              <a:gd name="connsiteY3213" fmla="*/ 2951325 h 10748675"/>
              <a:gd name="connsiteX3214" fmla="*/ 22827799 w 27203888"/>
              <a:gd name="connsiteY3214" fmla="*/ 2948781 h 10748675"/>
              <a:gd name="connsiteX3215" fmla="*/ 22832788 w 27203888"/>
              <a:gd name="connsiteY3215" fmla="*/ 2935952 h 10748675"/>
              <a:gd name="connsiteX3216" fmla="*/ 22831385 w 27203888"/>
              <a:gd name="connsiteY3216" fmla="*/ 2956701 h 10748675"/>
              <a:gd name="connsiteX3217" fmla="*/ 22830391 w 27203888"/>
              <a:gd name="connsiteY3217" fmla="*/ 2954508 h 10748675"/>
              <a:gd name="connsiteX3218" fmla="*/ 19217481 w 27203888"/>
              <a:gd name="connsiteY3218" fmla="*/ 3806238 h 10748675"/>
              <a:gd name="connsiteX3219" fmla="*/ 19204724 w 27203888"/>
              <a:gd name="connsiteY3219" fmla="*/ 3750466 h 10748675"/>
              <a:gd name="connsiteX3220" fmla="*/ 19217481 w 27203888"/>
              <a:gd name="connsiteY3220" fmla="*/ 3806238 h 10748675"/>
              <a:gd name="connsiteX3221" fmla="*/ 8646354 w 27203888"/>
              <a:gd name="connsiteY3221" fmla="*/ 6240283 h 10748675"/>
              <a:gd name="connsiteX3222" fmla="*/ 8646391 w 27203888"/>
              <a:gd name="connsiteY3222" fmla="*/ 6232366 h 10748675"/>
              <a:gd name="connsiteX3223" fmla="*/ 8646361 w 27203888"/>
              <a:gd name="connsiteY3223" fmla="*/ 6238946 h 10748675"/>
              <a:gd name="connsiteX3224" fmla="*/ 23338531 w 27203888"/>
              <a:gd name="connsiteY3224" fmla="*/ 2861698 h 10748675"/>
              <a:gd name="connsiteX3225" fmla="*/ 23333728 w 27203888"/>
              <a:gd name="connsiteY3225" fmla="*/ 2841243 h 10748675"/>
              <a:gd name="connsiteX3226" fmla="*/ 23338531 w 27203888"/>
              <a:gd name="connsiteY3226" fmla="*/ 2861698 h 10748675"/>
              <a:gd name="connsiteX3227" fmla="*/ 7805626 w 27203888"/>
              <a:gd name="connsiteY3227" fmla="*/ 6436900 h 10748675"/>
              <a:gd name="connsiteX3228" fmla="*/ 7787178 w 27203888"/>
              <a:gd name="connsiteY3228" fmla="*/ 6425115 h 10748675"/>
              <a:gd name="connsiteX3229" fmla="*/ 7806832 w 27203888"/>
              <a:gd name="connsiteY3229" fmla="*/ 6393874 h 10748675"/>
              <a:gd name="connsiteX3230" fmla="*/ 7805626 w 27203888"/>
              <a:gd name="connsiteY3230" fmla="*/ 6436900 h 10748675"/>
              <a:gd name="connsiteX3231" fmla="*/ 8641268 w 27203888"/>
              <a:gd name="connsiteY3231" fmla="*/ 6244581 h 10748675"/>
              <a:gd name="connsiteX3232" fmla="*/ 8596893 w 27203888"/>
              <a:gd name="connsiteY3232" fmla="*/ 6254793 h 10748675"/>
              <a:gd name="connsiteX3233" fmla="*/ 8641268 w 27203888"/>
              <a:gd name="connsiteY3233" fmla="*/ 6244581 h 10748675"/>
              <a:gd name="connsiteX3234" fmla="*/ 8646325 w 27203888"/>
              <a:gd name="connsiteY3234" fmla="*/ 6246740 h 10748675"/>
              <a:gd name="connsiteX3235" fmla="*/ 8646329 w 27203888"/>
              <a:gd name="connsiteY3235" fmla="*/ 6245800 h 10748675"/>
              <a:gd name="connsiteX3236" fmla="*/ 8646354 w 27203888"/>
              <a:gd name="connsiteY3236" fmla="*/ 6240283 h 10748675"/>
              <a:gd name="connsiteX3237" fmla="*/ 19516423 w 27203888"/>
              <a:gd name="connsiteY3237" fmla="*/ 3749207 h 10748675"/>
              <a:gd name="connsiteX3238" fmla="*/ 19463194 w 27203888"/>
              <a:gd name="connsiteY3238" fmla="*/ 3736447 h 10748675"/>
              <a:gd name="connsiteX3239" fmla="*/ 19516423 w 27203888"/>
              <a:gd name="connsiteY3239" fmla="*/ 3717313 h 10748675"/>
              <a:gd name="connsiteX3240" fmla="*/ 19516423 w 27203888"/>
              <a:gd name="connsiteY3240" fmla="*/ 3749207 h 10748675"/>
              <a:gd name="connsiteX3241" fmla="*/ 8646299 w 27203888"/>
              <a:gd name="connsiteY3241" fmla="*/ 6252106 h 10748675"/>
              <a:gd name="connsiteX3242" fmla="*/ 8646325 w 27203888"/>
              <a:gd name="connsiteY3242" fmla="*/ 6246740 h 10748675"/>
              <a:gd name="connsiteX3243" fmla="*/ 8646310 w 27203888"/>
              <a:gd name="connsiteY3243" fmla="*/ 6249912 h 10748675"/>
              <a:gd name="connsiteX3244" fmla="*/ 8646299 w 27203888"/>
              <a:gd name="connsiteY3244" fmla="*/ 6252106 h 10748675"/>
              <a:gd name="connsiteX3245" fmla="*/ 7751944 w 27203888"/>
              <a:gd name="connsiteY3245" fmla="*/ 6459031 h 10748675"/>
              <a:gd name="connsiteX3246" fmla="*/ 7749092 w 27203888"/>
              <a:gd name="connsiteY3246" fmla="*/ 6455917 h 10748675"/>
              <a:gd name="connsiteX3247" fmla="*/ 7749774 w 27203888"/>
              <a:gd name="connsiteY3247" fmla="*/ 6458042 h 10748675"/>
              <a:gd name="connsiteX3248" fmla="*/ 2239045 w 27203888"/>
              <a:gd name="connsiteY3248" fmla="*/ 7729927 h 10748675"/>
              <a:gd name="connsiteX3249" fmla="*/ 2207492 w 27203888"/>
              <a:gd name="connsiteY3249" fmla="*/ 7726895 h 10748675"/>
              <a:gd name="connsiteX3250" fmla="*/ 2239045 w 27203888"/>
              <a:gd name="connsiteY3250" fmla="*/ 7729927 h 10748675"/>
              <a:gd name="connsiteX3251" fmla="*/ 2812503 w 27203888"/>
              <a:gd name="connsiteY3251" fmla="*/ 7597948 h 10748675"/>
              <a:gd name="connsiteX3252" fmla="*/ 2820909 w 27203888"/>
              <a:gd name="connsiteY3252" fmla="*/ 7569141 h 10748675"/>
              <a:gd name="connsiteX3253" fmla="*/ 2812503 w 27203888"/>
              <a:gd name="connsiteY3253" fmla="*/ 7597948 h 10748675"/>
              <a:gd name="connsiteX3254" fmla="*/ 9417742 w 27203888"/>
              <a:gd name="connsiteY3254" fmla="*/ 6077779 h 10748675"/>
              <a:gd name="connsiteX3255" fmla="*/ 9392222 w 27203888"/>
              <a:gd name="connsiteY3255" fmla="*/ 6056338 h 10748675"/>
              <a:gd name="connsiteX3256" fmla="*/ 9415576 w 27203888"/>
              <a:gd name="connsiteY3256" fmla="*/ 6023648 h 10748675"/>
              <a:gd name="connsiteX3257" fmla="*/ 9417742 w 27203888"/>
              <a:gd name="connsiteY3257" fmla="*/ 6077779 h 10748675"/>
              <a:gd name="connsiteX3258" fmla="*/ 9932774 w 27203888"/>
              <a:gd name="connsiteY3258" fmla="*/ 5959865 h 10748675"/>
              <a:gd name="connsiteX3259" fmla="*/ 9916624 w 27203888"/>
              <a:gd name="connsiteY3259" fmla="*/ 5936597 h 10748675"/>
              <a:gd name="connsiteX3260" fmla="*/ 9932774 w 27203888"/>
              <a:gd name="connsiteY3260" fmla="*/ 5959865 h 10748675"/>
              <a:gd name="connsiteX3261" fmla="*/ 25670062 w 27203888"/>
              <a:gd name="connsiteY3261" fmla="*/ 2338138 h 10748675"/>
              <a:gd name="connsiteX3262" fmla="*/ 25683711 w 27203888"/>
              <a:gd name="connsiteY3262" fmla="*/ 2310862 h 10748675"/>
              <a:gd name="connsiteX3263" fmla="*/ 25670062 w 27203888"/>
              <a:gd name="connsiteY3263" fmla="*/ 2338138 h 10748675"/>
              <a:gd name="connsiteX3264" fmla="*/ 8420640 w 27203888"/>
              <a:gd name="connsiteY3264" fmla="*/ 6308987 h 10748675"/>
              <a:gd name="connsiteX3265" fmla="*/ 8384078 w 27203888"/>
              <a:gd name="connsiteY3265" fmla="*/ 6290518 h 10748675"/>
              <a:gd name="connsiteX3266" fmla="*/ 8420640 w 27203888"/>
              <a:gd name="connsiteY3266" fmla="*/ 6308987 h 10748675"/>
              <a:gd name="connsiteX3267" fmla="*/ 8450474 w 27203888"/>
              <a:gd name="connsiteY3267" fmla="*/ 6302121 h 10748675"/>
              <a:gd name="connsiteX3268" fmla="*/ 8430108 w 27203888"/>
              <a:gd name="connsiteY3268" fmla="*/ 6279924 h 10748675"/>
              <a:gd name="connsiteX3269" fmla="*/ 8450474 w 27203888"/>
              <a:gd name="connsiteY3269" fmla="*/ 6302121 h 10748675"/>
              <a:gd name="connsiteX3270" fmla="*/ 24755059 w 27203888"/>
              <a:gd name="connsiteY3270" fmla="*/ 2551263 h 10748675"/>
              <a:gd name="connsiteX3271" fmla="*/ 24768714 w 27203888"/>
              <a:gd name="connsiteY3271" fmla="*/ 2519223 h 10748675"/>
              <a:gd name="connsiteX3272" fmla="*/ 24755059 w 27203888"/>
              <a:gd name="connsiteY3272" fmla="*/ 2551263 h 10748675"/>
              <a:gd name="connsiteX3273" fmla="*/ 1686038 w 27203888"/>
              <a:gd name="connsiteY3273" fmla="*/ 7860589 h 10748675"/>
              <a:gd name="connsiteX3274" fmla="*/ 1608715 w 27203888"/>
              <a:gd name="connsiteY3274" fmla="*/ 7831590 h 10748675"/>
              <a:gd name="connsiteX3275" fmla="*/ 1427267 w 27203888"/>
              <a:gd name="connsiteY3275" fmla="*/ 7766899 h 10748675"/>
              <a:gd name="connsiteX3276" fmla="*/ 1697840 w 27203888"/>
              <a:gd name="connsiteY3276" fmla="*/ 7843281 h 10748675"/>
              <a:gd name="connsiteX3277" fmla="*/ 1686038 w 27203888"/>
              <a:gd name="connsiteY3277" fmla="*/ 7860589 h 10748675"/>
              <a:gd name="connsiteX3278" fmla="*/ 22888238 w 27203888"/>
              <a:gd name="connsiteY3278" fmla="*/ 2982178 h 10748675"/>
              <a:gd name="connsiteX3279" fmla="*/ 22845809 w 27203888"/>
              <a:gd name="connsiteY3279" fmla="*/ 2969776 h 10748675"/>
              <a:gd name="connsiteX3280" fmla="*/ 22870624 w 27203888"/>
              <a:gd name="connsiteY3280" fmla="*/ 2948495 h 10748675"/>
              <a:gd name="connsiteX3281" fmla="*/ 22888238 w 27203888"/>
              <a:gd name="connsiteY3281" fmla="*/ 2982178 h 10748675"/>
              <a:gd name="connsiteX3282" fmla="*/ 21555406 w 27203888"/>
              <a:gd name="connsiteY3282" fmla="*/ 3290045 h 10748675"/>
              <a:gd name="connsiteX3283" fmla="*/ 21541754 w 27203888"/>
              <a:gd name="connsiteY3283" fmla="*/ 3257968 h 10748675"/>
              <a:gd name="connsiteX3284" fmla="*/ 21555406 w 27203888"/>
              <a:gd name="connsiteY3284" fmla="*/ 3290045 h 10748675"/>
              <a:gd name="connsiteX3285" fmla="*/ 22921456 w 27203888"/>
              <a:gd name="connsiteY3285" fmla="*/ 2982201 h 10748675"/>
              <a:gd name="connsiteX3286" fmla="*/ 22935108 w 27203888"/>
              <a:gd name="connsiteY3286" fmla="*/ 2950159 h 10748675"/>
              <a:gd name="connsiteX3287" fmla="*/ 22921456 w 27203888"/>
              <a:gd name="connsiteY3287" fmla="*/ 2982201 h 10748675"/>
              <a:gd name="connsiteX3288" fmla="*/ 23216851 w 27203888"/>
              <a:gd name="connsiteY3288" fmla="*/ 2915940 h 10748675"/>
              <a:gd name="connsiteX3289" fmla="*/ 23230503 w 27203888"/>
              <a:gd name="connsiteY3289" fmla="*/ 2883861 h 10748675"/>
              <a:gd name="connsiteX3290" fmla="*/ 23216851 w 27203888"/>
              <a:gd name="connsiteY3290" fmla="*/ 2915940 h 10748675"/>
              <a:gd name="connsiteX3291" fmla="*/ 21598635 w 27203888"/>
              <a:gd name="connsiteY3291" fmla="*/ 3290045 h 10748675"/>
              <a:gd name="connsiteX3292" fmla="*/ 21584982 w 27203888"/>
              <a:gd name="connsiteY3292" fmla="*/ 3257967 h 10748675"/>
              <a:gd name="connsiteX3293" fmla="*/ 21598635 w 27203888"/>
              <a:gd name="connsiteY3293" fmla="*/ 3290045 h 10748675"/>
              <a:gd name="connsiteX3294" fmla="*/ 2645640 w 27203888"/>
              <a:gd name="connsiteY3294" fmla="*/ 7652218 h 10748675"/>
              <a:gd name="connsiteX3295" fmla="*/ 2510141 w 27203888"/>
              <a:gd name="connsiteY3295" fmla="*/ 7667097 h 10748675"/>
              <a:gd name="connsiteX3296" fmla="*/ 2396473 w 27203888"/>
              <a:gd name="connsiteY3296" fmla="*/ 7617164 h 10748675"/>
              <a:gd name="connsiteX3297" fmla="*/ 2645640 w 27203888"/>
              <a:gd name="connsiteY3297" fmla="*/ 7652218 h 10748675"/>
              <a:gd name="connsiteX3298" fmla="*/ 7753438 w 27203888"/>
              <a:gd name="connsiteY3298" fmla="*/ 6476681 h 10748675"/>
              <a:gd name="connsiteX3299" fmla="*/ 7745147 w 27203888"/>
              <a:gd name="connsiteY3299" fmla="*/ 6465153 h 10748675"/>
              <a:gd name="connsiteX3300" fmla="*/ 7747116 w 27203888"/>
              <a:gd name="connsiteY3300" fmla="*/ 6453759 h 10748675"/>
              <a:gd name="connsiteX3301" fmla="*/ 7745804 w 27203888"/>
              <a:gd name="connsiteY3301" fmla="*/ 6452328 h 10748675"/>
              <a:gd name="connsiteX3302" fmla="*/ 7767697 w 27203888"/>
              <a:gd name="connsiteY3302" fmla="*/ 6430682 h 10748675"/>
              <a:gd name="connsiteX3303" fmla="*/ 7763203 w 27203888"/>
              <a:gd name="connsiteY3303" fmla="*/ 6460778 h 10748675"/>
              <a:gd name="connsiteX3304" fmla="*/ 7754562 w 27203888"/>
              <a:gd name="connsiteY3304" fmla="*/ 6461743 h 10748675"/>
              <a:gd name="connsiteX3305" fmla="*/ 9328741 w 27203888"/>
              <a:gd name="connsiteY3305" fmla="*/ 6120607 h 10748675"/>
              <a:gd name="connsiteX3306" fmla="*/ 9274015 w 27203888"/>
              <a:gd name="connsiteY3306" fmla="*/ 6115757 h 10748675"/>
              <a:gd name="connsiteX3307" fmla="*/ 9187140 w 27203888"/>
              <a:gd name="connsiteY3307" fmla="*/ 6130384 h 10748675"/>
              <a:gd name="connsiteX3308" fmla="*/ 9326922 w 27203888"/>
              <a:gd name="connsiteY3308" fmla="*/ 5996237 h 10748675"/>
              <a:gd name="connsiteX3309" fmla="*/ 9321651 w 27203888"/>
              <a:gd name="connsiteY3309" fmla="*/ 5950040 h 10748675"/>
              <a:gd name="connsiteX3310" fmla="*/ 9342572 w 27203888"/>
              <a:gd name="connsiteY3310" fmla="*/ 6040940 h 10748675"/>
              <a:gd name="connsiteX3311" fmla="*/ 9302240 w 27203888"/>
              <a:gd name="connsiteY3311" fmla="*/ 6028754 h 10748675"/>
              <a:gd name="connsiteX3312" fmla="*/ 9316317 w 27203888"/>
              <a:gd name="connsiteY3312" fmla="*/ 6089920 h 10748675"/>
              <a:gd name="connsiteX3313" fmla="*/ 9334337 w 27203888"/>
              <a:gd name="connsiteY3313" fmla="*/ 6075039 h 10748675"/>
              <a:gd name="connsiteX3314" fmla="*/ 9374668 w 27203888"/>
              <a:gd name="connsiteY3314" fmla="*/ 6087225 h 10748675"/>
              <a:gd name="connsiteX3315" fmla="*/ 9328741 w 27203888"/>
              <a:gd name="connsiteY3315" fmla="*/ 6120607 h 10748675"/>
              <a:gd name="connsiteX3316" fmla="*/ 23304693 w 27203888"/>
              <a:gd name="connsiteY3316" fmla="*/ 2906469 h 10748675"/>
              <a:gd name="connsiteX3317" fmla="*/ 23303669 w 27203888"/>
              <a:gd name="connsiteY3317" fmla="*/ 2902516 h 10748675"/>
              <a:gd name="connsiteX3318" fmla="*/ 23270414 w 27203888"/>
              <a:gd name="connsiteY3318" fmla="*/ 2874299 h 10748675"/>
              <a:gd name="connsiteX3319" fmla="*/ 23242069 w 27203888"/>
              <a:gd name="connsiteY3319" fmla="*/ 2819395 h 10748675"/>
              <a:gd name="connsiteX3320" fmla="*/ 23265702 w 27203888"/>
              <a:gd name="connsiteY3320" fmla="*/ 2817447 h 10748675"/>
              <a:gd name="connsiteX3321" fmla="*/ 23334909 w 27203888"/>
              <a:gd name="connsiteY3321" fmla="*/ 2871840 h 10748675"/>
              <a:gd name="connsiteX3322" fmla="*/ 23299670 w 27203888"/>
              <a:gd name="connsiteY3322" fmla="*/ 2874608 h 10748675"/>
              <a:gd name="connsiteX3323" fmla="*/ 23300883 w 27203888"/>
              <a:gd name="connsiteY3323" fmla="*/ 2883607 h 10748675"/>
              <a:gd name="connsiteX3324" fmla="*/ 23304693 w 27203888"/>
              <a:gd name="connsiteY3324" fmla="*/ 2880804 h 10748675"/>
              <a:gd name="connsiteX3325" fmla="*/ 23305395 w 27203888"/>
              <a:gd name="connsiteY3325" fmla="*/ 2901555 h 10748675"/>
              <a:gd name="connsiteX3326" fmla="*/ 23305389 w 27203888"/>
              <a:gd name="connsiteY3326" fmla="*/ 2901606 h 10748675"/>
              <a:gd name="connsiteX3327" fmla="*/ 23306154 w 27203888"/>
              <a:gd name="connsiteY3327" fmla="*/ 2904621 h 10748675"/>
              <a:gd name="connsiteX3328" fmla="*/ 23305086 w 27203888"/>
              <a:gd name="connsiteY3328" fmla="*/ 2903717 h 10748675"/>
              <a:gd name="connsiteX3329" fmla="*/ 2863487 w 27203888"/>
              <a:gd name="connsiteY3329" fmla="*/ 7612414 h 10748675"/>
              <a:gd name="connsiteX3330" fmla="*/ 2886737 w 27203888"/>
              <a:gd name="connsiteY3330" fmla="*/ 7579387 h 10748675"/>
              <a:gd name="connsiteX3331" fmla="*/ 2863487 w 27203888"/>
              <a:gd name="connsiteY3331" fmla="*/ 7612414 h 10748675"/>
              <a:gd name="connsiteX3332" fmla="*/ 22600554 w 27203888"/>
              <a:gd name="connsiteY3332" fmla="*/ 3070532 h 10748675"/>
              <a:gd name="connsiteX3333" fmla="*/ 22590040 w 27203888"/>
              <a:gd name="connsiteY3333" fmla="*/ 3044869 h 10748675"/>
              <a:gd name="connsiteX3334" fmla="*/ 22618079 w 27203888"/>
              <a:gd name="connsiteY3334" fmla="*/ 3057700 h 10748675"/>
              <a:gd name="connsiteX3335" fmla="*/ 22600554 w 27203888"/>
              <a:gd name="connsiteY3335" fmla="*/ 3070532 h 10748675"/>
              <a:gd name="connsiteX3336" fmla="*/ 7738984 w 27203888"/>
              <a:gd name="connsiteY3336" fmla="*/ 6491909 h 10748675"/>
              <a:gd name="connsiteX3337" fmla="*/ 7750912 w 27203888"/>
              <a:gd name="connsiteY3337" fmla="*/ 6478414 h 10748675"/>
              <a:gd name="connsiteX3338" fmla="*/ 7738984 w 27203888"/>
              <a:gd name="connsiteY3338" fmla="*/ 6491909 h 10748675"/>
              <a:gd name="connsiteX3339" fmla="*/ 24606928 w 27203888"/>
              <a:gd name="connsiteY3339" fmla="*/ 2611182 h 10748675"/>
              <a:gd name="connsiteX3340" fmla="*/ 24596557 w 27203888"/>
              <a:gd name="connsiteY3340" fmla="*/ 2585520 h 10748675"/>
              <a:gd name="connsiteX3341" fmla="*/ 24620959 w 27203888"/>
              <a:gd name="connsiteY3341" fmla="*/ 2598351 h 10748675"/>
              <a:gd name="connsiteX3342" fmla="*/ 24606928 w 27203888"/>
              <a:gd name="connsiteY3342" fmla="*/ 2611182 h 10748675"/>
              <a:gd name="connsiteX3343" fmla="*/ 25250092 w 27203888"/>
              <a:gd name="connsiteY3343" fmla="*/ 2473628 h 10748675"/>
              <a:gd name="connsiteX3344" fmla="*/ 25250100 w 27203888"/>
              <a:gd name="connsiteY3344" fmla="*/ 2473590 h 10748675"/>
              <a:gd name="connsiteX3345" fmla="*/ 25250742 w 27203888"/>
              <a:gd name="connsiteY3345" fmla="*/ 2470974 h 10748675"/>
              <a:gd name="connsiteX3346" fmla="*/ 22358197 w 27203888"/>
              <a:gd name="connsiteY3346" fmla="*/ 3146271 h 10748675"/>
              <a:gd name="connsiteX3347" fmla="*/ 22314249 w 27203888"/>
              <a:gd name="connsiteY3347" fmla="*/ 3141764 h 10748675"/>
              <a:gd name="connsiteX3348" fmla="*/ 22241000 w 27203888"/>
              <a:gd name="connsiteY3348" fmla="*/ 3135207 h 10748675"/>
              <a:gd name="connsiteX3349" fmla="*/ 22168566 w 27203888"/>
              <a:gd name="connsiteY3349" fmla="*/ 3082754 h 10748675"/>
              <a:gd name="connsiteX3350" fmla="*/ 22387495 w 27203888"/>
              <a:gd name="connsiteY3350" fmla="*/ 3102420 h 10748675"/>
              <a:gd name="connsiteX3351" fmla="*/ 22358197 w 27203888"/>
              <a:gd name="connsiteY3351" fmla="*/ 3146271 h 10748675"/>
              <a:gd name="connsiteX3352" fmla="*/ 25248225 w 27203888"/>
              <a:gd name="connsiteY3352" fmla="*/ 2481256 h 10748675"/>
              <a:gd name="connsiteX3353" fmla="*/ 25250092 w 27203888"/>
              <a:gd name="connsiteY3353" fmla="*/ 2473628 h 10748675"/>
              <a:gd name="connsiteX3354" fmla="*/ 25248902 w 27203888"/>
              <a:gd name="connsiteY3354" fmla="*/ 2478492 h 10748675"/>
              <a:gd name="connsiteX3355" fmla="*/ 25643058 w 27203888"/>
              <a:gd name="connsiteY3355" fmla="*/ 2390531 h 10748675"/>
              <a:gd name="connsiteX3356" fmla="*/ 25605897 w 27203888"/>
              <a:gd name="connsiteY3356" fmla="*/ 2370621 h 10748675"/>
              <a:gd name="connsiteX3357" fmla="*/ 25528412 w 27203888"/>
              <a:gd name="connsiteY3357" fmla="*/ 2320211 h 10748675"/>
              <a:gd name="connsiteX3358" fmla="*/ 25455006 w 27203888"/>
              <a:gd name="connsiteY3358" fmla="*/ 2268729 h 10748675"/>
              <a:gd name="connsiteX3359" fmla="*/ 25396279 w 27203888"/>
              <a:gd name="connsiteY3359" fmla="*/ 2210812 h 10748675"/>
              <a:gd name="connsiteX3360" fmla="*/ 25353052 w 27203888"/>
              <a:gd name="connsiteY3360" fmla="*/ 2197941 h 10748675"/>
              <a:gd name="connsiteX3361" fmla="*/ 25386901 w 27203888"/>
              <a:gd name="connsiteY3361" fmla="*/ 2178635 h 10748675"/>
              <a:gd name="connsiteX3362" fmla="*/ 25420750 w 27203888"/>
              <a:gd name="connsiteY3362" fmla="*/ 2197941 h 10748675"/>
              <a:gd name="connsiteX3363" fmla="*/ 25499050 w 27203888"/>
              <a:gd name="connsiteY3363" fmla="*/ 2242988 h 10748675"/>
              <a:gd name="connsiteX3364" fmla="*/ 25654834 w 27203888"/>
              <a:gd name="connsiteY3364" fmla="*/ 2377056 h 10748675"/>
              <a:gd name="connsiteX3365" fmla="*/ 25643058 w 27203888"/>
              <a:gd name="connsiteY3365" fmla="*/ 2390531 h 10748675"/>
              <a:gd name="connsiteX3366" fmla="*/ 19340111 w 27203888"/>
              <a:gd name="connsiteY3366" fmla="*/ 3844123 h 10748675"/>
              <a:gd name="connsiteX3367" fmla="*/ 19315495 w 27203888"/>
              <a:gd name="connsiteY3367" fmla="*/ 3780984 h 10748675"/>
              <a:gd name="connsiteX3368" fmla="*/ 19404113 w 27203888"/>
              <a:gd name="connsiteY3368" fmla="*/ 3756781 h 10748675"/>
              <a:gd name="connsiteX3369" fmla="*/ 19433242 w 27203888"/>
              <a:gd name="connsiteY3369" fmla="*/ 3745735 h 10748675"/>
              <a:gd name="connsiteX3370" fmla="*/ 19447729 w 27203888"/>
              <a:gd name="connsiteY3370" fmla="*/ 3747903 h 10748675"/>
              <a:gd name="connsiteX3371" fmla="*/ 19455847 w 27203888"/>
              <a:gd name="connsiteY3371" fmla="*/ 3756325 h 10748675"/>
              <a:gd name="connsiteX3372" fmla="*/ 19452385 w 27203888"/>
              <a:gd name="connsiteY3372" fmla="*/ 3749954 h 10748675"/>
              <a:gd name="connsiteX3373" fmla="*/ 19459211 w 27203888"/>
              <a:gd name="connsiteY3373" fmla="*/ 3738428 h 10748675"/>
              <a:gd name="connsiteX3374" fmla="*/ 19466037 w 27203888"/>
              <a:gd name="connsiteY3374" fmla="*/ 3749954 h 10748675"/>
              <a:gd name="connsiteX3375" fmla="*/ 19459211 w 27203888"/>
              <a:gd name="connsiteY3375" fmla="*/ 3759167 h 10748675"/>
              <a:gd name="connsiteX3376" fmla="*/ 19458366 w 27203888"/>
              <a:gd name="connsiteY3376" fmla="*/ 3758940 h 10748675"/>
              <a:gd name="connsiteX3377" fmla="*/ 19462370 w 27203888"/>
              <a:gd name="connsiteY3377" fmla="*/ 3763094 h 10748675"/>
              <a:gd name="connsiteX3378" fmla="*/ 19379497 w 27203888"/>
              <a:gd name="connsiteY3378" fmla="*/ 3825175 h 10748675"/>
              <a:gd name="connsiteX3379" fmla="*/ 19340111 w 27203888"/>
              <a:gd name="connsiteY3379" fmla="*/ 3844123 h 10748675"/>
              <a:gd name="connsiteX3380" fmla="*/ 18947297 w 27203888"/>
              <a:gd name="connsiteY3380" fmla="*/ 3938817 h 10748675"/>
              <a:gd name="connsiteX3381" fmla="*/ 18933645 w 27203888"/>
              <a:gd name="connsiteY3381" fmla="*/ 3906739 h 10748675"/>
              <a:gd name="connsiteX3382" fmla="*/ 18947297 w 27203888"/>
              <a:gd name="connsiteY3382" fmla="*/ 3938817 h 10748675"/>
              <a:gd name="connsiteX3383" fmla="*/ 9748593 w 27203888"/>
              <a:gd name="connsiteY3383" fmla="*/ 6057173 h 10748675"/>
              <a:gd name="connsiteX3384" fmla="*/ 9716790 w 27203888"/>
              <a:gd name="connsiteY3384" fmla="*/ 6053158 h 10748675"/>
              <a:gd name="connsiteX3385" fmla="*/ 9748593 w 27203888"/>
              <a:gd name="connsiteY3385" fmla="*/ 6057173 h 10748675"/>
              <a:gd name="connsiteX3386" fmla="*/ 2677709 w 27203888"/>
              <a:gd name="connsiteY3386" fmla="*/ 7684510 h 10748675"/>
              <a:gd name="connsiteX3387" fmla="*/ 2686122 w 27203888"/>
              <a:gd name="connsiteY3387" fmla="*/ 7655732 h 10748675"/>
              <a:gd name="connsiteX3388" fmla="*/ 2677709 w 27203888"/>
              <a:gd name="connsiteY3388" fmla="*/ 7684510 h 10748675"/>
              <a:gd name="connsiteX3389" fmla="*/ 9779520 w 27203888"/>
              <a:gd name="connsiteY3389" fmla="*/ 6050058 h 10748675"/>
              <a:gd name="connsiteX3390" fmla="*/ 9778106 w 27203888"/>
              <a:gd name="connsiteY3390" fmla="*/ 6025505 h 10748675"/>
              <a:gd name="connsiteX3391" fmla="*/ 9776261 w 27203888"/>
              <a:gd name="connsiteY3391" fmla="*/ 5996872 h 10748675"/>
              <a:gd name="connsiteX3392" fmla="*/ 9775103 w 27203888"/>
              <a:gd name="connsiteY3392" fmla="*/ 5996010 h 10748675"/>
              <a:gd name="connsiteX3393" fmla="*/ 9777823 w 27203888"/>
              <a:gd name="connsiteY3393" fmla="*/ 5983959 h 10748675"/>
              <a:gd name="connsiteX3394" fmla="*/ 9779868 w 27203888"/>
              <a:gd name="connsiteY3394" fmla="*/ 5999555 h 10748675"/>
              <a:gd name="connsiteX3395" fmla="*/ 9776857 w 27203888"/>
              <a:gd name="connsiteY3395" fmla="*/ 5997315 h 10748675"/>
              <a:gd name="connsiteX3396" fmla="*/ 9784120 w 27203888"/>
              <a:gd name="connsiteY3396" fmla="*/ 6009947 h 10748675"/>
              <a:gd name="connsiteX3397" fmla="*/ 9779520 w 27203888"/>
              <a:gd name="connsiteY3397" fmla="*/ 6050058 h 10748675"/>
              <a:gd name="connsiteX3398" fmla="*/ 23397561 w 27203888"/>
              <a:gd name="connsiteY3398" fmla="*/ 2918872 h 10748675"/>
              <a:gd name="connsiteX3399" fmla="*/ 23364549 w 27203888"/>
              <a:gd name="connsiteY3399" fmla="*/ 2879748 h 10748675"/>
              <a:gd name="connsiteX3400" fmla="*/ 23406992 w 27203888"/>
              <a:gd name="connsiteY3400" fmla="*/ 2860184 h 10748675"/>
              <a:gd name="connsiteX3401" fmla="*/ 23397561 w 27203888"/>
              <a:gd name="connsiteY3401" fmla="*/ 2918872 h 10748675"/>
              <a:gd name="connsiteX3402" fmla="*/ 25245102 w 27203888"/>
              <a:gd name="connsiteY3402" fmla="*/ 2494018 h 10748675"/>
              <a:gd name="connsiteX3403" fmla="*/ 25248225 w 27203888"/>
              <a:gd name="connsiteY3403" fmla="*/ 2481256 h 10748675"/>
              <a:gd name="connsiteX3404" fmla="*/ 25246902 w 27203888"/>
              <a:gd name="connsiteY3404" fmla="*/ 2486666 h 10748675"/>
              <a:gd name="connsiteX3405" fmla="*/ 23003534 w 27203888"/>
              <a:gd name="connsiteY3405" fmla="*/ 3010695 h 10748675"/>
              <a:gd name="connsiteX3406" fmla="*/ 22975495 w 27203888"/>
              <a:gd name="connsiteY3406" fmla="*/ 2979978 h 10748675"/>
              <a:gd name="connsiteX3407" fmla="*/ 23003534 w 27203888"/>
              <a:gd name="connsiteY3407" fmla="*/ 3010695 h 10748675"/>
              <a:gd name="connsiteX3408" fmla="*/ 18976125 w 27203888"/>
              <a:gd name="connsiteY3408" fmla="*/ 3938804 h 10748675"/>
              <a:gd name="connsiteX3409" fmla="*/ 18962615 w 27203888"/>
              <a:gd name="connsiteY3409" fmla="*/ 3873593 h 10748675"/>
              <a:gd name="connsiteX3410" fmla="*/ 18976125 w 27203888"/>
              <a:gd name="connsiteY3410" fmla="*/ 3938804 h 10748675"/>
              <a:gd name="connsiteX3411" fmla="*/ 20608744 w 27203888"/>
              <a:gd name="connsiteY3411" fmla="*/ 3564706 h 10748675"/>
              <a:gd name="connsiteX3412" fmla="*/ 20701583 w 27203888"/>
              <a:gd name="connsiteY3412" fmla="*/ 3532630 h 10748675"/>
              <a:gd name="connsiteX3413" fmla="*/ 20608744 w 27203888"/>
              <a:gd name="connsiteY3413" fmla="*/ 3564706 h 10748675"/>
              <a:gd name="connsiteX3414" fmla="*/ 22867424 w 27203888"/>
              <a:gd name="connsiteY3414" fmla="*/ 3048468 h 10748675"/>
              <a:gd name="connsiteX3415" fmla="*/ 22868670 w 27203888"/>
              <a:gd name="connsiteY3415" fmla="*/ 3025455 h 10748675"/>
              <a:gd name="connsiteX3416" fmla="*/ 22877399 w 27203888"/>
              <a:gd name="connsiteY3416" fmla="*/ 3028012 h 10748675"/>
              <a:gd name="connsiteX3417" fmla="*/ 22867424 w 27203888"/>
              <a:gd name="connsiteY3417" fmla="*/ 3048468 h 10748675"/>
              <a:gd name="connsiteX3418" fmla="*/ 20583148 w 27203888"/>
              <a:gd name="connsiteY3418" fmla="*/ 3576400 h 10748675"/>
              <a:gd name="connsiteX3419" fmla="*/ 20576321 w 27203888"/>
              <a:gd name="connsiteY3419" fmla="*/ 3565265 h 10748675"/>
              <a:gd name="connsiteX3420" fmla="*/ 20581015 w 27203888"/>
              <a:gd name="connsiteY3420" fmla="*/ 3555763 h 10748675"/>
              <a:gd name="connsiteX3421" fmla="*/ 20582229 w 27203888"/>
              <a:gd name="connsiteY3421" fmla="*/ 3554614 h 10748675"/>
              <a:gd name="connsiteX3422" fmla="*/ 20583147 w 27203888"/>
              <a:gd name="connsiteY3422" fmla="*/ 3553747 h 10748675"/>
              <a:gd name="connsiteX3423" fmla="*/ 20587449 w 27203888"/>
              <a:gd name="connsiteY3423" fmla="*/ 3561004 h 10748675"/>
              <a:gd name="connsiteX3424" fmla="*/ 20589974 w 27203888"/>
              <a:gd name="connsiteY3424" fmla="*/ 3565265 h 10748675"/>
              <a:gd name="connsiteX3425" fmla="*/ 20583148 w 27203888"/>
              <a:gd name="connsiteY3425" fmla="*/ 3576400 h 10748675"/>
              <a:gd name="connsiteX3426" fmla="*/ 24891085 w 27203888"/>
              <a:gd name="connsiteY3426" fmla="*/ 2587035 h 10748675"/>
              <a:gd name="connsiteX3427" fmla="*/ 24880712 w 27203888"/>
              <a:gd name="connsiteY3427" fmla="*/ 2566581 h 10748675"/>
              <a:gd name="connsiteX3428" fmla="*/ 24891085 w 27203888"/>
              <a:gd name="connsiteY3428" fmla="*/ 2587035 h 10748675"/>
              <a:gd name="connsiteX3429" fmla="*/ 24656958 w 27203888"/>
              <a:gd name="connsiteY3429" fmla="*/ 2641246 h 10748675"/>
              <a:gd name="connsiteX3430" fmla="*/ 24621771 w 27203888"/>
              <a:gd name="connsiteY3430" fmla="*/ 2628030 h 10748675"/>
              <a:gd name="connsiteX3431" fmla="*/ 24643134 w 27203888"/>
              <a:gd name="connsiteY3431" fmla="*/ 2609860 h 10748675"/>
              <a:gd name="connsiteX3432" fmla="*/ 24656958 w 27203888"/>
              <a:gd name="connsiteY3432" fmla="*/ 2641246 h 10748675"/>
              <a:gd name="connsiteX3433" fmla="*/ 24051779 w 27203888"/>
              <a:gd name="connsiteY3433" fmla="*/ 2783338 h 10748675"/>
              <a:gd name="connsiteX3434" fmla="*/ 23705023 w 27203888"/>
              <a:gd name="connsiteY3434" fmla="*/ 2629894 h 10748675"/>
              <a:gd name="connsiteX3435" fmla="*/ 23749186 w 27203888"/>
              <a:gd name="connsiteY3435" fmla="*/ 2584827 h 10748675"/>
              <a:gd name="connsiteX3436" fmla="*/ 23675581 w 27203888"/>
              <a:gd name="connsiteY3436" fmla="*/ 2597705 h 10748675"/>
              <a:gd name="connsiteX3437" fmla="*/ 23690303 w 27203888"/>
              <a:gd name="connsiteY3437" fmla="*/ 2565513 h 10748675"/>
              <a:gd name="connsiteX3438" fmla="*/ 23070393 w 27203888"/>
              <a:gd name="connsiteY3438" fmla="*/ 2277936 h 10748675"/>
              <a:gd name="connsiteX3439" fmla="*/ 22924004 w 27203888"/>
              <a:gd name="connsiteY3439" fmla="*/ 2226430 h 10748675"/>
              <a:gd name="connsiteX3440" fmla="*/ 22874935 w 27203888"/>
              <a:gd name="connsiteY3440" fmla="*/ 2213554 h 10748675"/>
              <a:gd name="connsiteX3441" fmla="*/ 22850399 w 27203888"/>
              <a:gd name="connsiteY3441" fmla="*/ 2265061 h 10748675"/>
              <a:gd name="connsiteX3442" fmla="*/ 22708918 w 27203888"/>
              <a:gd name="connsiteY3442" fmla="*/ 2200678 h 10748675"/>
              <a:gd name="connsiteX3443" fmla="*/ 22557619 w 27203888"/>
              <a:gd name="connsiteY3443" fmla="*/ 2137367 h 10748675"/>
              <a:gd name="connsiteX3444" fmla="*/ 22748172 w 27203888"/>
              <a:gd name="connsiteY3444" fmla="*/ 2130929 h 10748675"/>
              <a:gd name="connsiteX3445" fmla="*/ 22780975 w 27203888"/>
              <a:gd name="connsiteY3445" fmla="*/ 2171051 h 10748675"/>
              <a:gd name="connsiteX3446" fmla="*/ 22817181 w 27203888"/>
              <a:gd name="connsiteY3446" fmla="*/ 2183546 h 10748675"/>
              <a:gd name="connsiteX3447" fmla="*/ 22820549 w 27203888"/>
              <a:gd name="connsiteY3447" fmla="*/ 2207115 h 10748675"/>
              <a:gd name="connsiteX3448" fmla="*/ 22831589 w 27203888"/>
              <a:gd name="connsiteY3448" fmla="*/ 2213554 h 10748675"/>
              <a:gd name="connsiteX3449" fmla="*/ 22827909 w 27203888"/>
              <a:gd name="connsiteY3449" fmla="*/ 2190214 h 10748675"/>
              <a:gd name="connsiteX3450" fmla="*/ 22821415 w 27203888"/>
              <a:gd name="connsiteY3450" fmla="*/ 2185008 h 10748675"/>
              <a:gd name="connsiteX3451" fmla="*/ 22822901 w 27203888"/>
              <a:gd name="connsiteY3451" fmla="*/ 2185518 h 10748675"/>
              <a:gd name="connsiteX3452" fmla="*/ 22904376 w 27203888"/>
              <a:gd name="connsiteY3452" fmla="*/ 2187802 h 10748675"/>
              <a:gd name="connsiteX3453" fmla="*/ 23099836 w 27203888"/>
              <a:gd name="connsiteY3453" fmla="*/ 2245743 h 10748675"/>
              <a:gd name="connsiteX3454" fmla="*/ 23293046 w 27203888"/>
              <a:gd name="connsiteY3454" fmla="*/ 2325285 h 10748675"/>
              <a:gd name="connsiteX3455" fmla="*/ 23427150 w 27203888"/>
              <a:gd name="connsiteY3455" fmla="*/ 2388778 h 10748675"/>
              <a:gd name="connsiteX3456" fmla="*/ 23423701 w 27203888"/>
              <a:gd name="connsiteY3456" fmla="*/ 2381322 h 10748675"/>
              <a:gd name="connsiteX3457" fmla="*/ 23432233 w 27203888"/>
              <a:gd name="connsiteY3457" fmla="*/ 2367688 h 10748675"/>
              <a:gd name="connsiteX3458" fmla="*/ 23432234 w 27203888"/>
              <a:gd name="connsiteY3458" fmla="*/ 2383727 h 10748675"/>
              <a:gd name="connsiteX3459" fmla="*/ 23432233 w 27203888"/>
              <a:gd name="connsiteY3459" fmla="*/ 2391185 h 10748675"/>
              <a:gd name="connsiteX3460" fmla="*/ 23489936 w 27203888"/>
              <a:gd name="connsiteY3460" fmla="*/ 2418506 h 10748675"/>
              <a:gd name="connsiteX3461" fmla="*/ 23680488 w 27203888"/>
              <a:gd name="connsiteY3461" fmla="*/ 2515079 h 10748675"/>
              <a:gd name="connsiteX3462" fmla="*/ 23773720 w 27203888"/>
              <a:gd name="connsiteY3462" fmla="*/ 2546197 h 10748675"/>
              <a:gd name="connsiteX3463" fmla="*/ 23798255 w 27203888"/>
              <a:gd name="connsiteY3463" fmla="*/ 2597705 h 10748675"/>
              <a:gd name="connsiteX3464" fmla="*/ 23851413 w 27203888"/>
              <a:gd name="connsiteY3464" fmla="*/ 2649210 h 10748675"/>
              <a:gd name="connsiteX3465" fmla="*/ 23934831 w 27203888"/>
              <a:gd name="connsiteY3465" fmla="*/ 2681401 h 10748675"/>
              <a:gd name="connsiteX3466" fmla="*/ 23983085 w 27203888"/>
              <a:gd name="connsiteY3466" fmla="*/ 2732907 h 10748675"/>
              <a:gd name="connsiteX3467" fmla="*/ 24051779 w 27203888"/>
              <a:gd name="connsiteY3467" fmla="*/ 2783338 h 10748675"/>
              <a:gd name="connsiteX3468" fmla="*/ 1761029 w 27203888"/>
              <a:gd name="connsiteY3468" fmla="*/ 7915316 h 10748675"/>
              <a:gd name="connsiteX3469" fmla="*/ 1746501 w 27203888"/>
              <a:gd name="connsiteY3469" fmla="*/ 7871935 h 10748675"/>
              <a:gd name="connsiteX3470" fmla="*/ 1781899 w 27203888"/>
              <a:gd name="connsiteY3470" fmla="*/ 7863788 h 10748675"/>
              <a:gd name="connsiteX3471" fmla="*/ 1761029 w 27203888"/>
              <a:gd name="connsiteY3471" fmla="*/ 7915316 h 10748675"/>
              <a:gd name="connsiteX3472" fmla="*/ 18918479 w 27203888"/>
              <a:gd name="connsiteY3472" fmla="*/ 3967233 h 10748675"/>
              <a:gd name="connsiteX3473" fmla="*/ 18904827 w 27203888"/>
              <a:gd name="connsiteY3473" fmla="*/ 3935155 h 10748675"/>
              <a:gd name="connsiteX3474" fmla="*/ 18918479 w 27203888"/>
              <a:gd name="connsiteY3474" fmla="*/ 3967233 h 10748675"/>
              <a:gd name="connsiteX3475" fmla="*/ 20525890 w 27203888"/>
              <a:gd name="connsiteY3475" fmla="*/ 3597841 h 10748675"/>
              <a:gd name="connsiteX3476" fmla="*/ 20544641 w 27203888"/>
              <a:gd name="connsiteY3476" fmla="*/ 3562979 h 10748675"/>
              <a:gd name="connsiteX3477" fmla="*/ 20574278 w 27203888"/>
              <a:gd name="connsiteY3477" fmla="*/ 3566371 h 10748675"/>
              <a:gd name="connsiteX3478" fmla="*/ 20579117 w 27203888"/>
              <a:gd name="connsiteY3478" fmla="*/ 3578308 h 10748675"/>
              <a:gd name="connsiteX3479" fmla="*/ 20525890 w 27203888"/>
              <a:gd name="connsiteY3479" fmla="*/ 3597841 h 10748675"/>
              <a:gd name="connsiteX3480" fmla="*/ 19189413 w 27203888"/>
              <a:gd name="connsiteY3480" fmla="*/ 3905654 h 10748675"/>
              <a:gd name="connsiteX3481" fmla="*/ 19189413 w 27203888"/>
              <a:gd name="connsiteY3481" fmla="*/ 3840444 h 10748675"/>
              <a:gd name="connsiteX3482" fmla="*/ 19212888 w 27203888"/>
              <a:gd name="connsiteY3482" fmla="*/ 3840444 h 10748675"/>
              <a:gd name="connsiteX3483" fmla="*/ 19260650 w 27203888"/>
              <a:gd name="connsiteY3483" fmla="*/ 3840444 h 10748675"/>
              <a:gd name="connsiteX3484" fmla="*/ 19189413 w 27203888"/>
              <a:gd name="connsiteY3484" fmla="*/ 3905654 h 10748675"/>
              <a:gd name="connsiteX3485" fmla="*/ 20924992 w 27203888"/>
              <a:gd name="connsiteY3485" fmla="*/ 3507879 h 10748675"/>
              <a:gd name="connsiteX3486" fmla="*/ 20911340 w 27203888"/>
              <a:gd name="connsiteY3486" fmla="*/ 3475804 h 10748675"/>
              <a:gd name="connsiteX3487" fmla="*/ 20924992 w 27203888"/>
              <a:gd name="connsiteY3487" fmla="*/ 3507879 h 10748675"/>
              <a:gd name="connsiteX3488" fmla="*/ 1718466 w 27203888"/>
              <a:gd name="connsiteY3488" fmla="*/ 7929078 h 10748675"/>
              <a:gd name="connsiteX3489" fmla="*/ 1734088 w 27203888"/>
              <a:gd name="connsiteY3489" fmla="*/ 7862890 h 10748675"/>
              <a:gd name="connsiteX3490" fmla="*/ 1718466 w 27203888"/>
              <a:gd name="connsiteY3490" fmla="*/ 7929078 h 10748675"/>
              <a:gd name="connsiteX3491" fmla="*/ 3024963 w 27203888"/>
              <a:gd name="connsiteY3491" fmla="*/ 7628393 h 10748675"/>
              <a:gd name="connsiteX3492" fmla="*/ 2977000 w 27203888"/>
              <a:gd name="connsiteY3492" fmla="*/ 7623068 h 10748675"/>
              <a:gd name="connsiteX3493" fmla="*/ 3024963 w 27203888"/>
              <a:gd name="connsiteY3493" fmla="*/ 7628393 h 10748675"/>
              <a:gd name="connsiteX3494" fmla="*/ 9260250 w 27203888"/>
              <a:gd name="connsiteY3494" fmla="*/ 6193368 h 10748675"/>
              <a:gd name="connsiteX3495" fmla="*/ 9240099 w 27203888"/>
              <a:gd name="connsiteY3495" fmla="*/ 6171134 h 10748675"/>
              <a:gd name="connsiteX3496" fmla="*/ 9260250 w 27203888"/>
              <a:gd name="connsiteY3496" fmla="*/ 6193368 h 10748675"/>
              <a:gd name="connsiteX3497" fmla="*/ 24941564 w 27203888"/>
              <a:gd name="connsiteY3497" fmla="*/ 2584434 h 10748675"/>
              <a:gd name="connsiteX3498" fmla="*/ 24893089 w 27203888"/>
              <a:gd name="connsiteY3498" fmla="*/ 2584434 h 10748675"/>
              <a:gd name="connsiteX3499" fmla="*/ 24853651 w 27203888"/>
              <a:gd name="connsiteY3499" fmla="*/ 2545367 h 10748675"/>
              <a:gd name="connsiteX3500" fmla="*/ 24755059 w 27203888"/>
              <a:gd name="connsiteY3500" fmla="*/ 2494362 h 10748675"/>
              <a:gd name="connsiteX3501" fmla="*/ 24764920 w 27203888"/>
              <a:gd name="connsiteY3501" fmla="*/ 2429249 h 10748675"/>
              <a:gd name="connsiteX3502" fmla="*/ 24799427 w 27203888"/>
              <a:gd name="connsiteY3502" fmla="*/ 2455295 h 10748675"/>
              <a:gd name="connsiteX3503" fmla="*/ 24853652 w 27203888"/>
              <a:gd name="connsiteY3503" fmla="*/ 2487851 h 10748675"/>
              <a:gd name="connsiteX3504" fmla="*/ 24907879 w 27203888"/>
              <a:gd name="connsiteY3504" fmla="*/ 2526919 h 10748675"/>
              <a:gd name="connsiteX3505" fmla="*/ 24941564 w 27203888"/>
              <a:gd name="connsiteY3505" fmla="*/ 2551878 h 10748675"/>
              <a:gd name="connsiteX3506" fmla="*/ 24941564 w 27203888"/>
              <a:gd name="connsiteY3506" fmla="*/ 2584434 h 10748675"/>
              <a:gd name="connsiteX3507" fmla="*/ 23363748 w 27203888"/>
              <a:gd name="connsiteY3507" fmla="*/ 2949078 h 10748675"/>
              <a:gd name="connsiteX3508" fmla="*/ 23334930 w 27203888"/>
              <a:gd name="connsiteY3508" fmla="*/ 2903762 h 10748675"/>
              <a:gd name="connsiteX3509" fmla="*/ 23343485 w 27203888"/>
              <a:gd name="connsiteY3509" fmla="*/ 2890815 h 10748675"/>
              <a:gd name="connsiteX3510" fmla="*/ 23363748 w 27203888"/>
              <a:gd name="connsiteY3510" fmla="*/ 2949078 h 10748675"/>
              <a:gd name="connsiteX3511" fmla="*/ 2255434 w 27203888"/>
              <a:gd name="connsiteY3511" fmla="*/ 7807842 h 10748675"/>
              <a:gd name="connsiteX3512" fmla="*/ 2227006 w 27203888"/>
              <a:gd name="connsiteY3512" fmla="*/ 7811681 h 10748675"/>
              <a:gd name="connsiteX3513" fmla="*/ 2265468 w 27203888"/>
              <a:gd name="connsiteY3513" fmla="*/ 7775782 h 10748675"/>
              <a:gd name="connsiteX3514" fmla="*/ 2255434 w 27203888"/>
              <a:gd name="connsiteY3514" fmla="*/ 7807842 h 10748675"/>
              <a:gd name="connsiteX3515" fmla="*/ 25235525 w 27203888"/>
              <a:gd name="connsiteY3515" fmla="*/ 2519447 h 10748675"/>
              <a:gd name="connsiteX3516" fmla="*/ 25169330 w 27203888"/>
              <a:gd name="connsiteY3516" fmla="*/ 2506924 h 10748675"/>
              <a:gd name="connsiteX3517" fmla="*/ 25207356 w 27203888"/>
              <a:gd name="connsiteY3517" fmla="*/ 2476710 h 10748675"/>
              <a:gd name="connsiteX3518" fmla="*/ 25226745 w 27203888"/>
              <a:gd name="connsiteY3518" fmla="*/ 2481880 h 10748675"/>
              <a:gd name="connsiteX3519" fmla="*/ 25245102 w 27203888"/>
              <a:gd name="connsiteY3519" fmla="*/ 2494018 h 10748675"/>
              <a:gd name="connsiteX3520" fmla="*/ 25245383 w 27203888"/>
              <a:gd name="connsiteY3520" fmla="*/ 2494203 h 10748675"/>
              <a:gd name="connsiteX3521" fmla="*/ 25254989 w 27203888"/>
              <a:gd name="connsiteY3521" fmla="*/ 2506924 h 10748675"/>
              <a:gd name="connsiteX3522" fmla="*/ 25235525 w 27203888"/>
              <a:gd name="connsiteY3522" fmla="*/ 2519447 h 10748675"/>
              <a:gd name="connsiteX3523" fmla="*/ 24162030 w 27203888"/>
              <a:gd name="connsiteY3523" fmla="*/ 2769149 h 10748675"/>
              <a:gd name="connsiteX3524" fmla="*/ 24166991 w 27203888"/>
              <a:gd name="connsiteY3524" fmla="*/ 2707063 h 10748675"/>
              <a:gd name="connsiteX3525" fmla="*/ 24178075 w 27203888"/>
              <a:gd name="connsiteY3525" fmla="*/ 2701736 h 10748675"/>
              <a:gd name="connsiteX3526" fmla="*/ 24206677 w 27203888"/>
              <a:gd name="connsiteY3526" fmla="*/ 2707063 h 10748675"/>
              <a:gd name="connsiteX3527" fmla="*/ 24162030 w 27203888"/>
              <a:gd name="connsiteY3527" fmla="*/ 2769149 h 10748675"/>
              <a:gd name="connsiteX3528" fmla="*/ 2804917 w 27203888"/>
              <a:gd name="connsiteY3528" fmla="*/ 7686016 h 10748675"/>
              <a:gd name="connsiteX3529" fmla="*/ 2766378 w 27203888"/>
              <a:gd name="connsiteY3529" fmla="*/ 7690174 h 10748675"/>
              <a:gd name="connsiteX3530" fmla="*/ 2823665 w 27203888"/>
              <a:gd name="connsiteY3530" fmla="*/ 7650071 h 10748675"/>
              <a:gd name="connsiteX3531" fmla="*/ 2804917 w 27203888"/>
              <a:gd name="connsiteY3531" fmla="*/ 7686016 h 10748675"/>
              <a:gd name="connsiteX3532" fmla="*/ 21130598 w 27203888"/>
              <a:gd name="connsiteY3532" fmla="*/ 3470938 h 10748675"/>
              <a:gd name="connsiteX3533" fmla="*/ 21113074 w 27203888"/>
              <a:gd name="connsiteY3533" fmla="*/ 3474777 h 10748675"/>
              <a:gd name="connsiteX3534" fmla="*/ 21141113 w 27203888"/>
              <a:gd name="connsiteY3534" fmla="*/ 3444062 h 10748675"/>
              <a:gd name="connsiteX3535" fmla="*/ 21130598 w 27203888"/>
              <a:gd name="connsiteY3535" fmla="*/ 3470938 h 10748675"/>
              <a:gd name="connsiteX3536" fmla="*/ 18753148 w 27203888"/>
              <a:gd name="connsiteY3536" fmla="*/ 4019892 h 10748675"/>
              <a:gd name="connsiteX3537" fmla="*/ 18746322 w 27203888"/>
              <a:gd name="connsiteY3537" fmla="*/ 4010919 h 10748675"/>
              <a:gd name="connsiteX3538" fmla="*/ 18759974 w 27203888"/>
              <a:gd name="connsiteY3538" fmla="*/ 4010919 h 10748675"/>
              <a:gd name="connsiteX3539" fmla="*/ 18753148 w 27203888"/>
              <a:gd name="connsiteY3539" fmla="*/ 4019892 h 10748675"/>
              <a:gd name="connsiteX3540" fmla="*/ 8482639 w 27203888"/>
              <a:gd name="connsiteY3540" fmla="*/ 6385392 h 10748675"/>
              <a:gd name="connsiteX3541" fmla="*/ 8538747 w 27203888"/>
              <a:gd name="connsiteY3541" fmla="*/ 6334674 h 10748675"/>
              <a:gd name="connsiteX3542" fmla="*/ 8455766 w 27203888"/>
              <a:gd name="connsiteY3542" fmla="*/ 6391409 h 10748675"/>
              <a:gd name="connsiteX3543" fmla="*/ 8482639 w 27203888"/>
              <a:gd name="connsiteY3543" fmla="*/ 6385392 h 10748675"/>
              <a:gd name="connsiteX3544" fmla="*/ 21300717 w 27203888"/>
              <a:gd name="connsiteY3544" fmla="*/ 3439746 h 10748675"/>
              <a:gd name="connsiteX3545" fmla="*/ 21253842 w 27203888"/>
              <a:gd name="connsiteY3545" fmla="*/ 3444587 h 10748675"/>
              <a:gd name="connsiteX3546" fmla="*/ 21224747 w 27203888"/>
              <a:gd name="connsiteY3546" fmla="*/ 3381096 h 10748675"/>
              <a:gd name="connsiteX3547" fmla="*/ 21302335 w 27203888"/>
              <a:gd name="connsiteY3547" fmla="*/ 3381096 h 10748675"/>
              <a:gd name="connsiteX3548" fmla="*/ 21340320 w 27203888"/>
              <a:gd name="connsiteY3548" fmla="*/ 3405847 h 10748675"/>
              <a:gd name="connsiteX3549" fmla="*/ 21300717 w 27203888"/>
              <a:gd name="connsiteY3549" fmla="*/ 3439746 h 10748675"/>
              <a:gd name="connsiteX3550" fmla="*/ 22899028 w 27203888"/>
              <a:gd name="connsiteY3550" fmla="*/ 3072211 h 10748675"/>
              <a:gd name="connsiteX3551" fmla="*/ 22874629 w 27203888"/>
              <a:gd name="connsiteY3551" fmla="*/ 3059378 h 10748675"/>
              <a:gd name="connsiteX3552" fmla="*/ 22888659 w 27203888"/>
              <a:gd name="connsiteY3552" fmla="*/ 3046548 h 10748675"/>
              <a:gd name="connsiteX3553" fmla="*/ 22899028 w 27203888"/>
              <a:gd name="connsiteY3553" fmla="*/ 3072211 h 10748675"/>
              <a:gd name="connsiteX3554" fmla="*/ 22447326 w 27203888"/>
              <a:gd name="connsiteY3554" fmla="*/ 3177938 h 10748675"/>
              <a:gd name="connsiteX3555" fmla="*/ 22417129 w 27203888"/>
              <a:gd name="connsiteY3555" fmla="*/ 3134846 h 10748675"/>
              <a:gd name="connsiteX3556" fmla="*/ 22484769 w 27203888"/>
              <a:gd name="connsiteY3556" fmla="*/ 3148105 h 10748675"/>
              <a:gd name="connsiteX3557" fmla="*/ 22447326 w 27203888"/>
              <a:gd name="connsiteY3557" fmla="*/ 3177938 h 10748675"/>
              <a:gd name="connsiteX3558" fmla="*/ 18750618 w 27203888"/>
              <a:gd name="connsiteY3558" fmla="*/ 4030182 h 10748675"/>
              <a:gd name="connsiteX3559" fmla="*/ 18750849 w 27203888"/>
              <a:gd name="connsiteY3559" fmla="*/ 4029639 h 10748675"/>
              <a:gd name="connsiteX3560" fmla="*/ 18752769 w 27203888"/>
              <a:gd name="connsiteY3560" fmla="*/ 4025124 h 10748675"/>
              <a:gd name="connsiteX3561" fmla="*/ 8128681 w 27203888"/>
              <a:gd name="connsiteY3561" fmla="*/ 6476515 h 10748675"/>
              <a:gd name="connsiteX3562" fmla="*/ 8093178 w 27203888"/>
              <a:gd name="connsiteY3562" fmla="*/ 6463046 h 10748675"/>
              <a:gd name="connsiteX3563" fmla="*/ 8128681 w 27203888"/>
              <a:gd name="connsiteY3563" fmla="*/ 6476515 h 10748675"/>
              <a:gd name="connsiteX3564" fmla="*/ 22921456 w 27203888"/>
              <a:gd name="connsiteY3564" fmla="*/ 3072144 h 10748675"/>
              <a:gd name="connsiteX3565" fmla="*/ 22935108 w 27203888"/>
              <a:gd name="connsiteY3565" fmla="*/ 3044869 h 10748675"/>
              <a:gd name="connsiteX3566" fmla="*/ 22921456 w 27203888"/>
              <a:gd name="connsiteY3566" fmla="*/ 3072144 h 10748675"/>
              <a:gd name="connsiteX3567" fmla="*/ 8442772 w 27203888"/>
              <a:gd name="connsiteY3567" fmla="*/ 6405152 h 10748675"/>
              <a:gd name="connsiteX3568" fmla="*/ 8422728 w 27203888"/>
              <a:gd name="connsiteY3568" fmla="*/ 6388259 h 10748675"/>
              <a:gd name="connsiteX3569" fmla="*/ 8442772 w 27203888"/>
              <a:gd name="connsiteY3569" fmla="*/ 6405152 h 10748675"/>
              <a:gd name="connsiteX3570" fmla="*/ 2850118 w 27203888"/>
              <a:gd name="connsiteY3570" fmla="*/ 7692435 h 10748675"/>
              <a:gd name="connsiteX3571" fmla="*/ 2859403 w 27203888"/>
              <a:gd name="connsiteY3571" fmla="*/ 7667448 h 10748675"/>
              <a:gd name="connsiteX3572" fmla="*/ 2850118 w 27203888"/>
              <a:gd name="connsiteY3572" fmla="*/ 7692435 h 10748675"/>
              <a:gd name="connsiteX3573" fmla="*/ 7092373 w 27203888"/>
              <a:gd name="connsiteY3573" fmla="*/ 6716097 h 10748675"/>
              <a:gd name="connsiteX3574" fmla="*/ 7101657 w 27203888"/>
              <a:gd name="connsiteY3574" fmla="*/ 6691111 h 10748675"/>
              <a:gd name="connsiteX3575" fmla="*/ 7092373 w 27203888"/>
              <a:gd name="connsiteY3575" fmla="*/ 6716097 h 10748675"/>
              <a:gd name="connsiteX3576" fmla="*/ 4027448 w 27203888"/>
              <a:gd name="connsiteY3576" fmla="*/ 7421479 h 10748675"/>
              <a:gd name="connsiteX3577" fmla="*/ 4003011 w 27203888"/>
              <a:gd name="connsiteY3577" fmla="*/ 7427104 h 10748675"/>
              <a:gd name="connsiteX3578" fmla="*/ 4002570 w 27203888"/>
              <a:gd name="connsiteY3578" fmla="*/ 7380464 h 10748675"/>
              <a:gd name="connsiteX3579" fmla="*/ 4030065 w 27203888"/>
              <a:gd name="connsiteY3579" fmla="*/ 7410490 h 10748675"/>
              <a:gd name="connsiteX3580" fmla="*/ 4027448 w 27203888"/>
              <a:gd name="connsiteY3580" fmla="*/ 7421479 h 10748675"/>
              <a:gd name="connsiteX3581" fmla="*/ 21037424 w 27203888"/>
              <a:gd name="connsiteY3581" fmla="*/ 3507865 h 10748675"/>
              <a:gd name="connsiteX3582" fmla="*/ 21052986 w 27203888"/>
              <a:gd name="connsiteY3582" fmla="*/ 3442655 h 10748675"/>
              <a:gd name="connsiteX3583" fmla="*/ 21037424 w 27203888"/>
              <a:gd name="connsiteY3583" fmla="*/ 3507865 h 10748675"/>
              <a:gd name="connsiteX3584" fmla="*/ 24255598 w 27203888"/>
              <a:gd name="connsiteY3584" fmla="*/ 2770232 h 10748675"/>
              <a:gd name="connsiteX3585" fmla="*/ 24236322 w 27203888"/>
              <a:gd name="connsiteY3585" fmla="*/ 2771782 h 10748675"/>
              <a:gd name="connsiteX3586" fmla="*/ 24264360 w 27203888"/>
              <a:gd name="connsiteY3586" fmla="*/ 2739087 h 10748675"/>
              <a:gd name="connsiteX3587" fmla="*/ 24255598 w 27203888"/>
              <a:gd name="connsiteY3587" fmla="*/ 2770232 h 10748675"/>
              <a:gd name="connsiteX3588" fmla="*/ 20285596 w 27203888"/>
              <a:gd name="connsiteY3588" fmla="*/ 3684466 h 10748675"/>
              <a:gd name="connsiteX3589" fmla="*/ 20237701 w 27203888"/>
              <a:gd name="connsiteY3589" fmla="*/ 3649587 h 10748675"/>
              <a:gd name="connsiteX3590" fmla="*/ 20389162 w 27203888"/>
              <a:gd name="connsiteY3590" fmla="*/ 3566307 h 10748675"/>
              <a:gd name="connsiteX3591" fmla="*/ 20420017 w 27203888"/>
              <a:gd name="connsiteY3591" fmla="*/ 3561524 h 10748675"/>
              <a:gd name="connsiteX3592" fmla="*/ 20443914 w 27203888"/>
              <a:gd name="connsiteY3592" fmla="*/ 3561037 h 10748675"/>
              <a:gd name="connsiteX3593" fmla="*/ 20507057 w 27203888"/>
              <a:gd name="connsiteY3593" fmla="*/ 3610657 h 10748675"/>
              <a:gd name="connsiteX3594" fmla="*/ 20340858 w 27203888"/>
              <a:gd name="connsiteY3594" fmla="*/ 3656076 h 10748675"/>
              <a:gd name="connsiteX3595" fmla="*/ 20285596 w 27203888"/>
              <a:gd name="connsiteY3595" fmla="*/ 3684466 h 10748675"/>
              <a:gd name="connsiteX3596" fmla="*/ 7522628 w 27203888"/>
              <a:gd name="connsiteY3596" fmla="*/ 6624148 h 10748675"/>
              <a:gd name="connsiteX3597" fmla="*/ 7496975 w 27203888"/>
              <a:gd name="connsiteY3597" fmla="*/ 6612197 h 10748675"/>
              <a:gd name="connsiteX3598" fmla="*/ 7681572 w 27203888"/>
              <a:gd name="connsiteY3598" fmla="*/ 6521876 h 10748675"/>
              <a:gd name="connsiteX3599" fmla="*/ 7588614 w 27203888"/>
              <a:gd name="connsiteY3599" fmla="*/ 6585792 h 10748675"/>
              <a:gd name="connsiteX3600" fmla="*/ 7522628 w 27203888"/>
              <a:gd name="connsiteY3600" fmla="*/ 6624148 h 10748675"/>
              <a:gd name="connsiteX3601" fmla="*/ 21480514 w 27203888"/>
              <a:gd name="connsiteY3601" fmla="*/ 3413133 h 10748675"/>
              <a:gd name="connsiteX3602" fmla="*/ 21494166 w 27203888"/>
              <a:gd name="connsiteY3602" fmla="*/ 3381095 h 10748675"/>
              <a:gd name="connsiteX3603" fmla="*/ 21480514 w 27203888"/>
              <a:gd name="connsiteY3603" fmla="*/ 3413133 h 10748675"/>
              <a:gd name="connsiteX3604" fmla="*/ 23104422 w 27203888"/>
              <a:gd name="connsiteY3604" fmla="*/ 3043796 h 10748675"/>
              <a:gd name="connsiteX3605" fmla="*/ 23090771 w 27203888"/>
              <a:gd name="connsiteY3605" fmla="*/ 3011719 h 10748675"/>
              <a:gd name="connsiteX3606" fmla="*/ 23104422 w 27203888"/>
              <a:gd name="connsiteY3606" fmla="*/ 3043796 h 10748675"/>
              <a:gd name="connsiteX3607" fmla="*/ 24970874 w 27203888"/>
              <a:gd name="connsiteY3607" fmla="*/ 2614428 h 10748675"/>
              <a:gd name="connsiteX3608" fmla="*/ 24953189 w 27203888"/>
              <a:gd name="connsiteY3608" fmla="*/ 2585520 h 10748675"/>
              <a:gd name="connsiteX3609" fmla="*/ 24995631 w 27203888"/>
              <a:gd name="connsiteY3609" fmla="*/ 2598736 h 10748675"/>
              <a:gd name="connsiteX3610" fmla="*/ 24970874 w 27203888"/>
              <a:gd name="connsiteY3610" fmla="*/ 2614428 h 10748675"/>
              <a:gd name="connsiteX3611" fmla="*/ 4415333 w 27203888"/>
              <a:gd name="connsiteY3611" fmla="*/ 7348076 h 10748675"/>
              <a:gd name="connsiteX3612" fmla="*/ 4402290 w 27203888"/>
              <a:gd name="connsiteY3612" fmla="*/ 7334954 h 10748675"/>
              <a:gd name="connsiteX3613" fmla="*/ 4416568 w 27203888"/>
              <a:gd name="connsiteY3613" fmla="*/ 7331668 h 10748675"/>
              <a:gd name="connsiteX3614" fmla="*/ 4415333 w 27203888"/>
              <a:gd name="connsiteY3614" fmla="*/ 7348076 h 10748675"/>
              <a:gd name="connsiteX3615" fmla="*/ 4045888 w 27203888"/>
              <a:gd name="connsiteY3615" fmla="*/ 7433498 h 10748675"/>
              <a:gd name="connsiteX3616" fmla="*/ 4036290 w 27203888"/>
              <a:gd name="connsiteY3616" fmla="*/ 7433566 h 10748675"/>
              <a:gd name="connsiteX3617" fmla="*/ 4042979 w 27203888"/>
              <a:gd name="connsiteY3617" fmla="*/ 7414889 h 10748675"/>
              <a:gd name="connsiteX3618" fmla="*/ 4045888 w 27203888"/>
              <a:gd name="connsiteY3618" fmla="*/ 7433498 h 10748675"/>
              <a:gd name="connsiteX3619" fmla="*/ 25741308 w 27203888"/>
              <a:gd name="connsiteY3619" fmla="*/ 2442376 h 10748675"/>
              <a:gd name="connsiteX3620" fmla="*/ 25655652 w 27203888"/>
              <a:gd name="connsiteY3620" fmla="*/ 2410007 h 10748675"/>
              <a:gd name="connsiteX3621" fmla="*/ 25675451 w 27203888"/>
              <a:gd name="connsiteY3621" fmla="*/ 2391395 h 10748675"/>
              <a:gd name="connsiteX3622" fmla="*/ 25741308 w 27203888"/>
              <a:gd name="connsiteY3622" fmla="*/ 2442376 h 10748675"/>
              <a:gd name="connsiteX3623" fmla="*/ 21384837 w 27203888"/>
              <a:gd name="connsiteY3623" fmla="*/ 3446289 h 10748675"/>
              <a:gd name="connsiteX3624" fmla="*/ 21400398 w 27203888"/>
              <a:gd name="connsiteY3624" fmla="*/ 3381098 h 10748675"/>
              <a:gd name="connsiteX3625" fmla="*/ 21384837 w 27203888"/>
              <a:gd name="connsiteY3625" fmla="*/ 3446289 h 10748675"/>
              <a:gd name="connsiteX3626" fmla="*/ 2330524 w 27203888"/>
              <a:gd name="connsiteY3626" fmla="*/ 7831855 h 10748675"/>
              <a:gd name="connsiteX3627" fmla="*/ 2306383 w 27203888"/>
              <a:gd name="connsiteY3627" fmla="*/ 7794662 h 10748675"/>
              <a:gd name="connsiteX3628" fmla="*/ 2350772 w 27203888"/>
              <a:gd name="connsiteY3628" fmla="*/ 7784446 h 10748675"/>
              <a:gd name="connsiteX3629" fmla="*/ 2330524 w 27203888"/>
              <a:gd name="connsiteY3629" fmla="*/ 7831855 h 10748675"/>
              <a:gd name="connsiteX3630" fmla="*/ 8311087 w 27203888"/>
              <a:gd name="connsiteY3630" fmla="*/ 6456965 h 10748675"/>
              <a:gd name="connsiteX3631" fmla="*/ 8328343 w 27203888"/>
              <a:gd name="connsiteY3631" fmla="*/ 6442241 h 10748675"/>
              <a:gd name="connsiteX3632" fmla="*/ 8376698 w 27203888"/>
              <a:gd name="connsiteY3632" fmla="*/ 6398852 h 10748675"/>
              <a:gd name="connsiteX3633" fmla="*/ 8365142 w 27203888"/>
              <a:gd name="connsiteY3633" fmla="*/ 6348642 h 10748675"/>
              <a:gd name="connsiteX3634" fmla="*/ 8319355 w 27203888"/>
              <a:gd name="connsiteY3634" fmla="*/ 6379790 h 10748675"/>
              <a:gd name="connsiteX3635" fmla="*/ 8286343 w 27203888"/>
              <a:gd name="connsiteY3635" fmla="*/ 6419647 h 10748675"/>
              <a:gd name="connsiteX3636" fmla="*/ 8311087 w 27203888"/>
              <a:gd name="connsiteY3636" fmla="*/ 6456965 h 10748675"/>
              <a:gd name="connsiteX3637" fmla="*/ 24914801 w 27203888"/>
              <a:gd name="connsiteY3637" fmla="*/ 2637319 h 10748675"/>
              <a:gd name="connsiteX3638" fmla="*/ 24881141 w 27203888"/>
              <a:gd name="connsiteY3638" fmla="*/ 2625986 h 10748675"/>
              <a:gd name="connsiteX3639" fmla="*/ 24890473 w 27203888"/>
              <a:gd name="connsiteY3639" fmla="*/ 2612038 h 10748675"/>
              <a:gd name="connsiteX3640" fmla="*/ 24899287 w 27203888"/>
              <a:gd name="connsiteY3640" fmla="*/ 2611112 h 10748675"/>
              <a:gd name="connsiteX3641" fmla="*/ 24923568 w 27203888"/>
              <a:gd name="connsiteY3641" fmla="*/ 2625987 h 10748675"/>
              <a:gd name="connsiteX3642" fmla="*/ 24914801 w 27203888"/>
              <a:gd name="connsiteY3642" fmla="*/ 2637319 h 10748675"/>
              <a:gd name="connsiteX3643" fmla="*/ 7735419 w 27203888"/>
              <a:gd name="connsiteY3643" fmla="*/ 6591231 h 10748675"/>
              <a:gd name="connsiteX3644" fmla="*/ 7713388 w 27203888"/>
              <a:gd name="connsiteY3644" fmla="*/ 6587270 h 10748675"/>
              <a:gd name="connsiteX3645" fmla="*/ 7948758 w 27203888"/>
              <a:gd name="connsiteY3645" fmla="*/ 6420559 h 10748675"/>
              <a:gd name="connsiteX3646" fmla="*/ 7997860 w 27203888"/>
              <a:gd name="connsiteY3646" fmla="*/ 6333631 h 10748675"/>
              <a:gd name="connsiteX3647" fmla="*/ 8024611 w 27203888"/>
              <a:gd name="connsiteY3647" fmla="*/ 6332876 h 10748675"/>
              <a:gd name="connsiteX3648" fmla="*/ 8120927 w 27203888"/>
              <a:gd name="connsiteY3648" fmla="*/ 6310710 h 10748675"/>
              <a:gd name="connsiteX3649" fmla="*/ 8084018 w 27203888"/>
              <a:gd name="connsiteY3649" fmla="*/ 6357018 h 10748675"/>
              <a:gd name="connsiteX3650" fmla="*/ 8082055 w 27203888"/>
              <a:gd name="connsiteY3650" fmla="*/ 6395284 h 10748675"/>
              <a:gd name="connsiteX3651" fmla="*/ 8044683 w 27203888"/>
              <a:gd name="connsiteY3651" fmla="*/ 6420090 h 10748675"/>
              <a:gd name="connsiteX3652" fmla="*/ 7959188 w 27203888"/>
              <a:gd name="connsiteY3652" fmla="*/ 6465876 h 10748675"/>
              <a:gd name="connsiteX3653" fmla="*/ 7920636 w 27203888"/>
              <a:gd name="connsiteY3653" fmla="*/ 6485553 h 10748675"/>
              <a:gd name="connsiteX3654" fmla="*/ 7903722 w 27203888"/>
              <a:gd name="connsiteY3654" fmla="*/ 6505652 h 10748675"/>
              <a:gd name="connsiteX3655" fmla="*/ 7799147 w 27203888"/>
              <a:gd name="connsiteY3655" fmla="*/ 6562131 h 10748675"/>
              <a:gd name="connsiteX3656" fmla="*/ 7735419 w 27203888"/>
              <a:gd name="connsiteY3656" fmla="*/ 6591231 h 10748675"/>
              <a:gd name="connsiteX3657" fmla="*/ 19693741 w 27203888"/>
              <a:gd name="connsiteY3657" fmla="*/ 3839369 h 10748675"/>
              <a:gd name="connsiteX3658" fmla="*/ 19707394 w 27203888"/>
              <a:gd name="connsiteY3658" fmla="*/ 3807292 h 10748675"/>
              <a:gd name="connsiteX3659" fmla="*/ 19693741 w 27203888"/>
              <a:gd name="connsiteY3659" fmla="*/ 3839369 h 10748675"/>
              <a:gd name="connsiteX3660" fmla="*/ 8088432 w 27203888"/>
              <a:gd name="connsiteY3660" fmla="*/ 6512826 h 10748675"/>
              <a:gd name="connsiteX3661" fmla="*/ 8067132 w 27203888"/>
              <a:gd name="connsiteY3661" fmla="*/ 6490680 h 10748675"/>
              <a:gd name="connsiteX3662" fmla="*/ 8088432 w 27203888"/>
              <a:gd name="connsiteY3662" fmla="*/ 6512826 h 10748675"/>
              <a:gd name="connsiteX3663" fmla="*/ 24109869 w 27203888"/>
              <a:gd name="connsiteY3663" fmla="*/ 2827212 h 10748675"/>
              <a:gd name="connsiteX3664" fmla="*/ 24081420 w 27203888"/>
              <a:gd name="connsiteY3664" fmla="*/ 2827212 h 10748675"/>
              <a:gd name="connsiteX3665" fmla="*/ 24110087 w 27203888"/>
              <a:gd name="connsiteY3665" fmla="*/ 2776229 h 10748675"/>
              <a:gd name="connsiteX3666" fmla="*/ 24119899 w 27203888"/>
              <a:gd name="connsiteY3666" fmla="*/ 2788363 h 10748675"/>
              <a:gd name="connsiteX3667" fmla="*/ 24109869 w 27203888"/>
              <a:gd name="connsiteY3667" fmla="*/ 2827212 h 10748675"/>
              <a:gd name="connsiteX3668" fmla="*/ 1401992 w 27203888"/>
              <a:gd name="connsiteY3668" fmla="*/ 8053485 h 10748675"/>
              <a:gd name="connsiteX3669" fmla="*/ 1406553 w 27203888"/>
              <a:gd name="connsiteY3669" fmla="*/ 8025561 h 10748675"/>
              <a:gd name="connsiteX3670" fmla="*/ 1401992 w 27203888"/>
              <a:gd name="connsiteY3670" fmla="*/ 8053485 h 10748675"/>
              <a:gd name="connsiteX3671" fmla="*/ 2398185 w 27203888"/>
              <a:gd name="connsiteY3671" fmla="*/ 7824216 h 10748675"/>
              <a:gd name="connsiteX3672" fmla="*/ 2371895 w 27203888"/>
              <a:gd name="connsiteY3672" fmla="*/ 7803391 h 10748675"/>
              <a:gd name="connsiteX3673" fmla="*/ 2400939 w 27203888"/>
              <a:gd name="connsiteY3673" fmla="*/ 7812832 h 10748675"/>
              <a:gd name="connsiteX3674" fmla="*/ 2398185 w 27203888"/>
              <a:gd name="connsiteY3674" fmla="*/ 7824216 h 10748675"/>
              <a:gd name="connsiteX3675" fmla="*/ 3398760 w 27203888"/>
              <a:gd name="connsiteY3675" fmla="*/ 7593937 h 10748675"/>
              <a:gd name="connsiteX3676" fmla="*/ 3407119 w 27203888"/>
              <a:gd name="connsiteY3676" fmla="*/ 7565139 h 10748675"/>
              <a:gd name="connsiteX3677" fmla="*/ 3398760 w 27203888"/>
              <a:gd name="connsiteY3677" fmla="*/ 7593937 h 10748675"/>
              <a:gd name="connsiteX3678" fmla="*/ 4163527 w 27203888"/>
              <a:gd name="connsiteY3678" fmla="*/ 7417929 h 10748675"/>
              <a:gd name="connsiteX3679" fmla="*/ 4171931 w 27203888"/>
              <a:gd name="connsiteY3679" fmla="*/ 7389121 h 10748675"/>
              <a:gd name="connsiteX3680" fmla="*/ 4163527 w 27203888"/>
              <a:gd name="connsiteY3680" fmla="*/ 7417929 h 10748675"/>
              <a:gd name="connsiteX3681" fmla="*/ 4657075 w 27203888"/>
              <a:gd name="connsiteY3681" fmla="*/ 7304341 h 10748675"/>
              <a:gd name="connsiteX3682" fmla="*/ 4665479 w 27203888"/>
              <a:gd name="connsiteY3682" fmla="*/ 7275533 h 10748675"/>
              <a:gd name="connsiteX3683" fmla="*/ 4657075 w 27203888"/>
              <a:gd name="connsiteY3683" fmla="*/ 7304341 h 10748675"/>
              <a:gd name="connsiteX3684" fmla="*/ 32385 w 27203888"/>
              <a:gd name="connsiteY3684" fmla="*/ 8368697 h 10748675"/>
              <a:gd name="connsiteX3685" fmla="*/ 0 w 27203888"/>
              <a:gd name="connsiteY3685" fmla="*/ 8339797 h 10748675"/>
              <a:gd name="connsiteX3686" fmla="*/ 27055 w 27203888"/>
              <a:gd name="connsiteY3686" fmla="*/ 8323183 h 10748675"/>
              <a:gd name="connsiteX3687" fmla="*/ 32385 w 27203888"/>
              <a:gd name="connsiteY3687" fmla="*/ 8368697 h 10748675"/>
              <a:gd name="connsiteX3688" fmla="*/ 19718958 w 27203888"/>
              <a:gd name="connsiteY3688" fmla="*/ 3839339 h 10748675"/>
              <a:gd name="connsiteX3689" fmla="*/ 19732569 w 27203888"/>
              <a:gd name="connsiteY3689" fmla="*/ 3799693 h 10748675"/>
              <a:gd name="connsiteX3690" fmla="*/ 19804617 w 27203888"/>
              <a:gd name="connsiteY3690" fmla="*/ 3793087 h 10748675"/>
              <a:gd name="connsiteX3691" fmla="*/ 19718958 w 27203888"/>
              <a:gd name="connsiteY3691" fmla="*/ 3839339 h 10748675"/>
              <a:gd name="connsiteX3692" fmla="*/ 7717304 w 27203888"/>
              <a:gd name="connsiteY3692" fmla="*/ 6609841 h 10748675"/>
              <a:gd name="connsiteX3693" fmla="*/ 7719483 w 27203888"/>
              <a:gd name="connsiteY3693" fmla="*/ 6600401 h 10748675"/>
              <a:gd name="connsiteX3694" fmla="*/ 7718425 w 27203888"/>
              <a:gd name="connsiteY3694" fmla="*/ 6604987 h 10748675"/>
              <a:gd name="connsiteX3695" fmla="*/ 20010749 w 27203888"/>
              <a:gd name="connsiteY3695" fmla="*/ 3782508 h 10748675"/>
              <a:gd name="connsiteX3696" fmla="*/ 20015300 w 27203888"/>
              <a:gd name="connsiteY3696" fmla="*/ 3717315 h 10748675"/>
              <a:gd name="connsiteX3697" fmla="*/ 20018631 w 27203888"/>
              <a:gd name="connsiteY3697" fmla="*/ 3729576 h 10748675"/>
              <a:gd name="connsiteX3698" fmla="*/ 20018335 w 27203888"/>
              <a:gd name="connsiteY3698" fmla="*/ 3718271 h 10748675"/>
              <a:gd name="connsiteX3699" fmla="*/ 20022104 w 27203888"/>
              <a:gd name="connsiteY3699" fmla="*/ 3715564 h 10748675"/>
              <a:gd name="connsiteX3700" fmla="*/ 20028006 w 27203888"/>
              <a:gd name="connsiteY3700" fmla="*/ 3720676 h 10748675"/>
              <a:gd name="connsiteX3701" fmla="*/ 20023456 w 27203888"/>
              <a:gd name="connsiteY3701" fmla="*/ 3725488 h 10748675"/>
              <a:gd name="connsiteX3702" fmla="*/ 20020269 w 27203888"/>
              <a:gd name="connsiteY3702" fmla="*/ 3735596 h 10748675"/>
              <a:gd name="connsiteX3703" fmla="*/ 20020348 w 27203888"/>
              <a:gd name="connsiteY3703" fmla="*/ 3735891 h 10748675"/>
              <a:gd name="connsiteX3704" fmla="*/ 20010749 w 27203888"/>
              <a:gd name="connsiteY3704" fmla="*/ 3782508 h 10748675"/>
              <a:gd name="connsiteX3705" fmla="*/ 22545973 w 27203888"/>
              <a:gd name="connsiteY3705" fmla="*/ 3200038 h 10748675"/>
              <a:gd name="connsiteX3706" fmla="*/ 22485575 w 27203888"/>
              <a:gd name="connsiteY3706" fmla="*/ 3180150 h 10748675"/>
              <a:gd name="connsiteX3707" fmla="*/ 22513887 w 27203888"/>
              <a:gd name="connsiteY3707" fmla="*/ 3156531 h 10748675"/>
              <a:gd name="connsiteX3708" fmla="*/ 22545973 w 27203888"/>
              <a:gd name="connsiteY3708" fmla="*/ 3166891 h 10748675"/>
              <a:gd name="connsiteX3709" fmla="*/ 22545973 w 27203888"/>
              <a:gd name="connsiteY3709" fmla="*/ 3200038 h 10748675"/>
              <a:gd name="connsiteX3710" fmla="*/ 7716307 w 27203888"/>
              <a:gd name="connsiteY3710" fmla="*/ 6614159 h 10748675"/>
              <a:gd name="connsiteX3711" fmla="*/ 7716660 w 27203888"/>
              <a:gd name="connsiteY3711" fmla="*/ 6612630 h 10748675"/>
              <a:gd name="connsiteX3712" fmla="*/ 7717304 w 27203888"/>
              <a:gd name="connsiteY3712" fmla="*/ 6609841 h 10748675"/>
              <a:gd name="connsiteX3713" fmla="*/ 21930958 w 27203888"/>
              <a:gd name="connsiteY3713" fmla="*/ 3346907 h 10748675"/>
              <a:gd name="connsiteX3714" fmla="*/ 21944467 w 27203888"/>
              <a:gd name="connsiteY3714" fmla="*/ 3291115 h 10748675"/>
              <a:gd name="connsiteX3715" fmla="*/ 21930958 w 27203888"/>
              <a:gd name="connsiteY3715" fmla="*/ 3346907 h 10748675"/>
              <a:gd name="connsiteX3716" fmla="*/ 22575630 w 27203888"/>
              <a:gd name="connsiteY3716" fmla="*/ 3200074 h 10748675"/>
              <a:gd name="connsiteX3717" fmla="*/ 22589281 w 27203888"/>
              <a:gd name="connsiteY3717" fmla="*/ 3167996 h 10748675"/>
              <a:gd name="connsiteX3718" fmla="*/ 22575630 w 27203888"/>
              <a:gd name="connsiteY3718" fmla="*/ 3200074 h 10748675"/>
              <a:gd name="connsiteX3719" fmla="*/ 19660543 w 27203888"/>
              <a:gd name="connsiteY3719" fmla="*/ 3872520 h 10748675"/>
              <a:gd name="connsiteX3720" fmla="*/ 19632504 w 27203888"/>
              <a:gd name="connsiteY3720" fmla="*/ 3872520 h 10748675"/>
              <a:gd name="connsiteX3721" fmla="*/ 19632504 w 27203888"/>
              <a:gd name="connsiteY3721" fmla="*/ 3840443 h 10748675"/>
              <a:gd name="connsiteX3722" fmla="*/ 19660542 w 27203888"/>
              <a:gd name="connsiteY3722" fmla="*/ 3840443 h 10748675"/>
              <a:gd name="connsiteX3723" fmla="*/ 19660543 w 27203888"/>
              <a:gd name="connsiteY3723" fmla="*/ 3872520 h 10748675"/>
              <a:gd name="connsiteX3724" fmla="*/ 9669598 w 27203888"/>
              <a:gd name="connsiteY3724" fmla="*/ 6173344 h 10748675"/>
              <a:gd name="connsiteX3725" fmla="*/ 9700330 w 27203888"/>
              <a:gd name="connsiteY3725" fmla="*/ 6141985 h 10748675"/>
              <a:gd name="connsiteX3726" fmla="*/ 9772905 w 27203888"/>
              <a:gd name="connsiteY3726" fmla="*/ 6082108 h 10748675"/>
              <a:gd name="connsiteX3727" fmla="*/ 9854877 w 27203888"/>
              <a:gd name="connsiteY3727" fmla="*/ 6020068 h 10748675"/>
              <a:gd name="connsiteX3728" fmla="*/ 9786895 w 27203888"/>
              <a:gd name="connsiteY3728" fmla="*/ 5982645 h 10748675"/>
              <a:gd name="connsiteX3729" fmla="*/ 9803087 w 27203888"/>
              <a:gd name="connsiteY3729" fmla="*/ 5935744 h 10748675"/>
              <a:gd name="connsiteX3730" fmla="*/ 9647937 w 27203888"/>
              <a:gd name="connsiteY3730" fmla="*/ 6078488 h 10748675"/>
              <a:gd name="connsiteX3731" fmla="*/ 9656558 w 27203888"/>
              <a:gd name="connsiteY3731" fmla="*/ 6162853 h 10748675"/>
              <a:gd name="connsiteX3732" fmla="*/ 9669598 w 27203888"/>
              <a:gd name="connsiteY3732" fmla="*/ 6173344 h 10748675"/>
              <a:gd name="connsiteX3733" fmla="*/ 24610967 w 27203888"/>
              <a:gd name="connsiteY3733" fmla="*/ 2735987 h 10748675"/>
              <a:gd name="connsiteX3734" fmla="*/ 24620941 w 27203888"/>
              <a:gd name="connsiteY3734" fmla="*/ 2703909 h 10748675"/>
              <a:gd name="connsiteX3735" fmla="*/ 24610967 w 27203888"/>
              <a:gd name="connsiteY3735" fmla="*/ 2735987 h 10748675"/>
              <a:gd name="connsiteX3736" fmla="*/ 25024456 w 27203888"/>
              <a:gd name="connsiteY3736" fmla="*/ 2641277 h 10748675"/>
              <a:gd name="connsiteX3737" fmla="*/ 24996417 w 27203888"/>
              <a:gd name="connsiteY3737" fmla="*/ 2628445 h 10748675"/>
              <a:gd name="connsiteX3738" fmla="*/ 25001089 w 27203888"/>
              <a:gd name="connsiteY3738" fmla="*/ 2609197 h 10748675"/>
              <a:gd name="connsiteX3739" fmla="*/ 25024456 w 27203888"/>
              <a:gd name="connsiteY3739" fmla="*/ 2641277 h 10748675"/>
              <a:gd name="connsiteX3740" fmla="*/ 9517431 w 27203888"/>
              <a:gd name="connsiteY3740" fmla="*/ 6211063 h 10748675"/>
              <a:gd name="connsiteX3741" fmla="*/ 9501282 w 27203888"/>
              <a:gd name="connsiteY3741" fmla="*/ 6187795 h 10748675"/>
              <a:gd name="connsiteX3742" fmla="*/ 9517431 w 27203888"/>
              <a:gd name="connsiteY3742" fmla="*/ 6211063 h 10748675"/>
              <a:gd name="connsiteX3743" fmla="*/ 9578941 w 27203888"/>
              <a:gd name="connsiteY3743" fmla="*/ 6196907 h 10748675"/>
              <a:gd name="connsiteX3744" fmla="*/ 9557665 w 27203888"/>
              <a:gd name="connsiteY3744" fmla="*/ 6174819 h 10748675"/>
              <a:gd name="connsiteX3745" fmla="*/ 9578941 w 27203888"/>
              <a:gd name="connsiteY3745" fmla="*/ 6196907 h 10748675"/>
              <a:gd name="connsiteX3746" fmla="*/ 19967442 w 27203888"/>
              <a:gd name="connsiteY3746" fmla="*/ 3806219 h 10748675"/>
              <a:gd name="connsiteX3747" fmla="*/ 19952361 w 27203888"/>
              <a:gd name="connsiteY3747" fmla="*/ 3717316 h 10748675"/>
              <a:gd name="connsiteX3748" fmla="*/ 19967442 w 27203888"/>
              <a:gd name="connsiteY3748" fmla="*/ 3806219 h 10748675"/>
              <a:gd name="connsiteX3749" fmla="*/ 4557417 w 27203888"/>
              <a:gd name="connsiteY3749" fmla="*/ 7353869 h 10748675"/>
              <a:gd name="connsiteX3750" fmla="*/ 4581120 w 27203888"/>
              <a:gd name="connsiteY3750" fmla="*/ 7322683 h 10748675"/>
              <a:gd name="connsiteX3751" fmla="*/ 4557417 w 27203888"/>
              <a:gd name="connsiteY3751" fmla="*/ 7353869 h 10748675"/>
              <a:gd name="connsiteX3752" fmla="*/ 8040438 w 27203888"/>
              <a:gd name="connsiteY3752" fmla="*/ 6553625 h 10748675"/>
              <a:gd name="connsiteX3753" fmla="*/ 8068698 w 27203888"/>
              <a:gd name="connsiteY3753" fmla="*/ 6544416 h 10748675"/>
              <a:gd name="connsiteX3754" fmla="*/ 8016624 w 27203888"/>
              <a:gd name="connsiteY3754" fmla="*/ 6529352 h 10748675"/>
              <a:gd name="connsiteX3755" fmla="*/ 8040438 w 27203888"/>
              <a:gd name="connsiteY3755" fmla="*/ 6553625 h 10748675"/>
              <a:gd name="connsiteX3756" fmla="*/ 18813785 w 27203888"/>
              <a:gd name="connsiteY3756" fmla="*/ 4075029 h 10748675"/>
              <a:gd name="connsiteX3757" fmla="*/ 18842782 w 27203888"/>
              <a:gd name="connsiteY3757" fmla="*/ 4025909 h 10748675"/>
              <a:gd name="connsiteX3758" fmla="*/ 18770084 w 27203888"/>
              <a:gd name="connsiteY3758" fmla="*/ 4071002 h 10748675"/>
              <a:gd name="connsiteX3759" fmla="*/ 18813785 w 27203888"/>
              <a:gd name="connsiteY3759" fmla="*/ 4075029 h 10748675"/>
              <a:gd name="connsiteX3760" fmla="*/ 2474373 w 27203888"/>
              <a:gd name="connsiteY3760" fmla="*/ 7836138 h 10748675"/>
              <a:gd name="connsiteX3761" fmla="*/ 2406265 w 27203888"/>
              <a:gd name="connsiteY3761" fmla="*/ 7832093 h 10748675"/>
              <a:gd name="connsiteX3762" fmla="*/ 2495477 w 27203888"/>
              <a:gd name="connsiteY3762" fmla="*/ 7827142 h 10748675"/>
              <a:gd name="connsiteX3763" fmla="*/ 2474373 w 27203888"/>
              <a:gd name="connsiteY3763" fmla="*/ 7836138 h 10748675"/>
              <a:gd name="connsiteX3764" fmla="*/ 7635918 w 27203888"/>
              <a:gd name="connsiteY3764" fmla="*/ 6649092 h 10748675"/>
              <a:gd name="connsiteX3765" fmla="*/ 7597464 w 27203888"/>
              <a:gd name="connsiteY3765" fmla="*/ 6635232 h 10748675"/>
              <a:gd name="connsiteX3766" fmla="*/ 7654572 w 27203888"/>
              <a:gd name="connsiteY3766" fmla="*/ 6611402 h 10748675"/>
              <a:gd name="connsiteX3767" fmla="*/ 7635918 w 27203888"/>
              <a:gd name="connsiteY3767" fmla="*/ 6649092 h 10748675"/>
              <a:gd name="connsiteX3768" fmla="*/ 9297675 w 27203888"/>
              <a:gd name="connsiteY3768" fmla="*/ 6269344 h 10748675"/>
              <a:gd name="connsiteX3769" fmla="*/ 9289072 w 27203888"/>
              <a:gd name="connsiteY3769" fmla="*/ 6263262 h 10748675"/>
              <a:gd name="connsiteX3770" fmla="*/ 9289509 w 27203888"/>
              <a:gd name="connsiteY3770" fmla="*/ 6247204 h 10748675"/>
              <a:gd name="connsiteX3771" fmla="*/ 9289303 w 27203888"/>
              <a:gd name="connsiteY3771" fmla="*/ 6247023 h 10748675"/>
              <a:gd name="connsiteX3772" fmla="*/ 9303581 w 27203888"/>
              <a:gd name="connsiteY3772" fmla="*/ 6243737 h 10748675"/>
              <a:gd name="connsiteX3773" fmla="*/ 9302901 w 27203888"/>
              <a:gd name="connsiteY3773" fmla="*/ 6258928 h 10748675"/>
              <a:gd name="connsiteX3774" fmla="*/ 9292368 w 27203888"/>
              <a:gd name="connsiteY3774" fmla="*/ 6249706 h 10748675"/>
              <a:gd name="connsiteX3775" fmla="*/ 9303350 w 27203888"/>
              <a:gd name="connsiteY3775" fmla="*/ 6259976 h 10748675"/>
              <a:gd name="connsiteX3776" fmla="*/ 9297675 w 27203888"/>
              <a:gd name="connsiteY3776" fmla="*/ 6269344 h 10748675"/>
              <a:gd name="connsiteX3777" fmla="*/ 18664855 w 27203888"/>
              <a:gd name="connsiteY3777" fmla="*/ 4114106 h 10748675"/>
              <a:gd name="connsiteX3778" fmla="*/ 18659867 w 27203888"/>
              <a:gd name="connsiteY3778" fmla="*/ 4102142 h 10748675"/>
              <a:gd name="connsiteX3779" fmla="*/ 18667972 w 27203888"/>
              <a:gd name="connsiteY3779" fmla="*/ 4099150 h 10748675"/>
              <a:gd name="connsiteX3780" fmla="*/ 18664855 w 27203888"/>
              <a:gd name="connsiteY3780" fmla="*/ 4114106 h 10748675"/>
              <a:gd name="connsiteX3781" fmla="*/ 19594144 w 27203888"/>
              <a:gd name="connsiteY3781" fmla="*/ 3902112 h 10748675"/>
              <a:gd name="connsiteX3782" fmla="*/ 19574867 w 27203888"/>
              <a:gd name="connsiteY3782" fmla="*/ 3903764 h 10748675"/>
              <a:gd name="connsiteX3783" fmla="*/ 19602906 w 27203888"/>
              <a:gd name="connsiteY3783" fmla="*/ 3870727 h 10748675"/>
              <a:gd name="connsiteX3784" fmla="*/ 19594144 w 27203888"/>
              <a:gd name="connsiteY3784" fmla="*/ 3902112 h 10748675"/>
              <a:gd name="connsiteX3785" fmla="*/ 22012851 w 27203888"/>
              <a:gd name="connsiteY3785" fmla="*/ 3345509 h 10748675"/>
              <a:gd name="connsiteX3786" fmla="*/ 21988448 w 27203888"/>
              <a:gd name="connsiteY3786" fmla="*/ 3320938 h 10748675"/>
              <a:gd name="connsiteX3787" fmla="*/ 22012851 w 27203888"/>
              <a:gd name="connsiteY3787" fmla="*/ 3345509 h 10748675"/>
              <a:gd name="connsiteX3788" fmla="*/ 2946083 w 27203888"/>
              <a:gd name="connsiteY3788" fmla="*/ 7733822 h 10748675"/>
              <a:gd name="connsiteX3789" fmla="*/ 2879678 w 27203888"/>
              <a:gd name="connsiteY3789" fmla="*/ 7682589 h 10748675"/>
              <a:gd name="connsiteX3790" fmla="*/ 2926274 w 27203888"/>
              <a:gd name="connsiteY3790" fmla="*/ 7671865 h 10748675"/>
              <a:gd name="connsiteX3791" fmla="*/ 2946083 w 27203888"/>
              <a:gd name="connsiteY3791" fmla="*/ 7733822 h 10748675"/>
              <a:gd name="connsiteX3792" fmla="*/ 21689813 w 27203888"/>
              <a:gd name="connsiteY3792" fmla="*/ 3420423 h 10748675"/>
              <a:gd name="connsiteX3793" fmla="*/ 21654691 w 27203888"/>
              <a:gd name="connsiteY3793" fmla="*/ 3417924 h 10748675"/>
              <a:gd name="connsiteX3794" fmla="*/ 21527343 w 27203888"/>
              <a:gd name="connsiteY3794" fmla="*/ 3411610 h 10748675"/>
              <a:gd name="connsiteX3795" fmla="*/ 21551991 w 27203888"/>
              <a:gd name="connsiteY3795" fmla="*/ 3377809 h 10748675"/>
              <a:gd name="connsiteX3796" fmla="*/ 21591429 w 27203888"/>
              <a:gd name="connsiteY3796" fmla="*/ 3381096 h 10748675"/>
              <a:gd name="connsiteX3797" fmla="*/ 21713845 w 27203888"/>
              <a:gd name="connsiteY3797" fmla="*/ 3381096 h 10748675"/>
              <a:gd name="connsiteX3798" fmla="*/ 21689813 w 27203888"/>
              <a:gd name="connsiteY3798" fmla="*/ 3420423 h 10748675"/>
              <a:gd name="connsiteX3799" fmla="*/ 24952411 w 27203888"/>
              <a:gd name="connsiteY3799" fmla="*/ 2669735 h 10748675"/>
              <a:gd name="connsiteX3800" fmla="*/ 24924372 w 27203888"/>
              <a:gd name="connsiteY3800" fmla="*/ 2651306 h 10748675"/>
              <a:gd name="connsiteX3801" fmla="*/ 24932696 w 27203888"/>
              <a:gd name="connsiteY3801" fmla="*/ 2642091 h 10748675"/>
              <a:gd name="connsiteX3802" fmla="*/ 24952411 w 27203888"/>
              <a:gd name="connsiteY3802" fmla="*/ 2669735 h 10748675"/>
              <a:gd name="connsiteX3803" fmla="*/ 20127291 w 27203888"/>
              <a:gd name="connsiteY3803" fmla="*/ 3783173 h 10748675"/>
              <a:gd name="connsiteX3804" fmla="*/ 20108015 w 27203888"/>
              <a:gd name="connsiteY3804" fmla="*/ 3784274 h 10748675"/>
              <a:gd name="connsiteX3805" fmla="*/ 20136053 w 27203888"/>
              <a:gd name="connsiteY3805" fmla="*/ 3752339 h 10748675"/>
              <a:gd name="connsiteX3806" fmla="*/ 20127291 w 27203888"/>
              <a:gd name="connsiteY3806" fmla="*/ 3783173 h 10748675"/>
              <a:gd name="connsiteX3807" fmla="*/ 24163456 w 27203888"/>
              <a:gd name="connsiteY3807" fmla="*/ 2857493 h 10748675"/>
              <a:gd name="connsiteX3808" fmla="*/ 24124974 w 27203888"/>
              <a:gd name="connsiteY3808" fmla="*/ 2851131 h 10748675"/>
              <a:gd name="connsiteX3809" fmla="*/ 24163456 w 27203888"/>
              <a:gd name="connsiteY3809" fmla="*/ 2793879 h 10748675"/>
              <a:gd name="connsiteX3810" fmla="*/ 24163456 w 27203888"/>
              <a:gd name="connsiteY3810" fmla="*/ 2857493 h 10748675"/>
              <a:gd name="connsiteX3811" fmla="*/ 25555047 w 27203888"/>
              <a:gd name="connsiteY3811" fmla="*/ 2538065 h 10748675"/>
              <a:gd name="connsiteX3812" fmla="*/ 25556336 w 27203888"/>
              <a:gd name="connsiteY3812" fmla="*/ 2535777 h 10748675"/>
              <a:gd name="connsiteX3813" fmla="*/ 25556199 w 27203888"/>
              <a:gd name="connsiteY3813" fmla="*/ 2536021 h 10748675"/>
              <a:gd name="connsiteX3814" fmla="*/ 18657650 w 27203888"/>
              <a:gd name="connsiteY3814" fmla="*/ 4128174 h 10748675"/>
              <a:gd name="connsiteX3815" fmla="*/ 18659053 w 27203888"/>
              <a:gd name="connsiteY3815" fmla="*/ 4108998 h 10748675"/>
              <a:gd name="connsiteX3816" fmla="*/ 18662637 w 27203888"/>
              <a:gd name="connsiteY3816" fmla="*/ 4114537 h 10748675"/>
              <a:gd name="connsiteX3817" fmla="*/ 18657650 w 27203888"/>
              <a:gd name="connsiteY3817" fmla="*/ 4128174 h 10748675"/>
              <a:gd name="connsiteX3818" fmla="*/ 2082354 w 27203888"/>
              <a:gd name="connsiteY3818" fmla="*/ 7943100 h 10748675"/>
              <a:gd name="connsiteX3819" fmla="*/ 2066657 w 27203888"/>
              <a:gd name="connsiteY3819" fmla="*/ 7925215 h 10748675"/>
              <a:gd name="connsiteX3820" fmla="*/ 2098332 w 27203888"/>
              <a:gd name="connsiteY3820" fmla="*/ 7928673 h 10748675"/>
              <a:gd name="connsiteX3821" fmla="*/ 2082354 w 27203888"/>
              <a:gd name="connsiteY3821" fmla="*/ 7943100 h 10748675"/>
              <a:gd name="connsiteX3822" fmla="*/ 7579440 w 27203888"/>
              <a:gd name="connsiteY3822" fmla="*/ 6679216 h 10748675"/>
              <a:gd name="connsiteX3823" fmla="*/ 7556273 w 27203888"/>
              <a:gd name="connsiteY3823" fmla="*/ 6663173 h 10748675"/>
              <a:gd name="connsiteX3824" fmla="*/ 7592139 w 27203888"/>
              <a:gd name="connsiteY3824" fmla="*/ 6657172 h 10748675"/>
              <a:gd name="connsiteX3825" fmla="*/ 7598580 w 27203888"/>
              <a:gd name="connsiteY3825" fmla="*/ 6660692 h 10748675"/>
              <a:gd name="connsiteX3826" fmla="*/ 7597671 w 27203888"/>
              <a:gd name="connsiteY3826" fmla="*/ 6659922 h 10748675"/>
              <a:gd name="connsiteX3827" fmla="*/ 7593676 w 27203888"/>
              <a:gd name="connsiteY3827" fmla="*/ 6653451 h 10748675"/>
              <a:gd name="connsiteX3828" fmla="*/ 7594912 w 27203888"/>
              <a:gd name="connsiteY3828" fmla="*/ 6637043 h 10748675"/>
              <a:gd name="connsiteX3829" fmla="*/ 7603643 w 27203888"/>
              <a:gd name="connsiteY3829" fmla="*/ 6650485 h 10748675"/>
              <a:gd name="connsiteX3830" fmla="*/ 7600924 w 27203888"/>
              <a:gd name="connsiteY3830" fmla="*/ 6661974 h 10748675"/>
              <a:gd name="connsiteX3831" fmla="*/ 7602998 w 27203888"/>
              <a:gd name="connsiteY3831" fmla="*/ 6663107 h 10748675"/>
              <a:gd name="connsiteX3832" fmla="*/ 7579440 w 27203888"/>
              <a:gd name="connsiteY3832" fmla="*/ 6679216 h 10748675"/>
              <a:gd name="connsiteX3833" fmla="*/ 24321978 w 27203888"/>
              <a:gd name="connsiteY3833" fmla="*/ 2825999 h 10748675"/>
              <a:gd name="connsiteX3834" fmla="*/ 24293160 w 27203888"/>
              <a:gd name="connsiteY3834" fmla="*/ 2825999 h 10748675"/>
              <a:gd name="connsiteX3835" fmla="*/ 24279549 w 27203888"/>
              <a:gd name="connsiteY3835" fmla="*/ 2788799 h 10748675"/>
              <a:gd name="connsiteX3836" fmla="*/ 24321978 w 27203888"/>
              <a:gd name="connsiteY3836" fmla="*/ 2770201 h 10748675"/>
              <a:gd name="connsiteX3837" fmla="*/ 24321978 w 27203888"/>
              <a:gd name="connsiteY3837" fmla="*/ 2825999 h 10748675"/>
              <a:gd name="connsiteX3838" fmla="*/ 24981253 w 27203888"/>
              <a:gd name="connsiteY3838" fmla="*/ 2674425 h 10748675"/>
              <a:gd name="connsiteX3839" fmla="*/ 24967599 w 27203888"/>
              <a:gd name="connsiteY3839" fmla="*/ 2642347 h 10748675"/>
              <a:gd name="connsiteX3840" fmla="*/ 24981253 w 27203888"/>
              <a:gd name="connsiteY3840" fmla="*/ 2674425 h 10748675"/>
              <a:gd name="connsiteX3841" fmla="*/ 25551491 w 27203888"/>
              <a:gd name="connsiteY3841" fmla="*/ 2544377 h 10748675"/>
              <a:gd name="connsiteX3842" fmla="*/ 25553053 w 27203888"/>
              <a:gd name="connsiteY3842" fmla="*/ 2541605 h 10748675"/>
              <a:gd name="connsiteX3843" fmla="*/ 25555047 w 27203888"/>
              <a:gd name="connsiteY3843" fmla="*/ 2538065 h 10748675"/>
              <a:gd name="connsiteX3844" fmla="*/ 25773696 w 27203888"/>
              <a:gd name="connsiteY3844" fmla="*/ 2494472 h 10748675"/>
              <a:gd name="connsiteX3845" fmla="*/ 25773697 w 27203888"/>
              <a:gd name="connsiteY3845" fmla="*/ 2462396 h 10748675"/>
              <a:gd name="connsiteX3846" fmla="*/ 25773696 w 27203888"/>
              <a:gd name="connsiteY3846" fmla="*/ 2494472 h 10748675"/>
              <a:gd name="connsiteX3847" fmla="*/ 8235415 w 27203888"/>
              <a:gd name="connsiteY3847" fmla="*/ 6532373 h 10748675"/>
              <a:gd name="connsiteX3848" fmla="*/ 8203922 w 27203888"/>
              <a:gd name="connsiteY3848" fmla="*/ 6512306 h 10748675"/>
              <a:gd name="connsiteX3849" fmla="*/ 8223475 w 27203888"/>
              <a:gd name="connsiteY3849" fmla="*/ 6480491 h 10748675"/>
              <a:gd name="connsiteX3850" fmla="*/ 8235415 w 27203888"/>
              <a:gd name="connsiteY3850" fmla="*/ 6532373 h 10748675"/>
              <a:gd name="connsiteX3851" fmla="*/ 8793015 w 27203888"/>
              <a:gd name="connsiteY3851" fmla="*/ 6404044 h 10748675"/>
              <a:gd name="connsiteX3852" fmla="*/ 8772864 w 27203888"/>
              <a:gd name="connsiteY3852" fmla="*/ 6381809 h 10748675"/>
              <a:gd name="connsiteX3853" fmla="*/ 8793015 w 27203888"/>
              <a:gd name="connsiteY3853" fmla="*/ 6404044 h 10748675"/>
              <a:gd name="connsiteX3854" fmla="*/ 24356653 w 27203888"/>
              <a:gd name="connsiteY3854" fmla="*/ 2823066 h 10748675"/>
              <a:gd name="connsiteX3855" fmla="*/ 24340790 w 27203888"/>
              <a:gd name="connsiteY3855" fmla="*/ 2824603 h 10748675"/>
              <a:gd name="connsiteX3856" fmla="*/ 24365194 w 27203888"/>
              <a:gd name="connsiteY3856" fmla="*/ 2793877 h 10748675"/>
              <a:gd name="connsiteX3857" fmla="*/ 24356653 w 27203888"/>
              <a:gd name="connsiteY3857" fmla="*/ 2823066 h 10748675"/>
              <a:gd name="connsiteX3858" fmla="*/ 25511454 w 27203888"/>
              <a:gd name="connsiteY3858" fmla="*/ 2557894 h 10748675"/>
              <a:gd name="connsiteX3859" fmla="*/ 25504349 w 27203888"/>
              <a:gd name="connsiteY3859" fmla="*/ 2549017 h 10748675"/>
              <a:gd name="connsiteX3860" fmla="*/ 25513956 w 27203888"/>
              <a:gd name="connsiteY3860" fmla="*/ 2538166 h 10748675"/>
              <a:gd name="connsiteX3861" fmla="*/ 25517961 w 27203888"/>
              <a:gd name="connsiteY3861" fmla="*/ 2549016 h 10748675"/>
              <a:gd name="connsiteX3862" fmla="*/ 25515504 w 27203888"/>
              <a:gd name="connsiteY3862" fmla="*/ 2552368 h 10748675"/>
              <a:gd name="connsiteX3863" fmla="*/ 18745580 w 27203888"/>
              <a:gd name="connsiteY3863" fmla="*/ 4116098 h 10748675"/>
              <a:gd name="connsiteX3864" fmla="*/ 18716174 w 27203888"/>
              <a:gd name="connsiteY3864" fmla="*/ 4083887 h 10748675"/>
              <a:gd name="connsiteX3865" fmla="*/ 18745580 w 27203888"/>
              <a:gd name="connsiteY3865" fmla="*/ 4116098 h 10748675"/>
              <a:gd name="connsiteX3866" fmla="*/ 25547581 w 27203888"/>
              <a:gd name="connsiteY3866" fmla="*/ 2551314 h 10748675"/>
              <a:gd name="connsiteX3867" fmla="*/ 25549359 w 27203888"/>
              <a:gd name="connsiteY3867" fmla="*/ 2548160 h 10748675"/>
              <a:gd name="connsiteX3868" fmla="*/ 25551491 w 27203888"/>
              <a:gd name="connsiteY3868" fmla="*/ 2544377 h 10748675"/>
              <a:gd name="connsiteX3869" fmla="*/ 4402705 w 27203888"/>
              <a:gd name="connsiteY3869" fmla="*/ 7418747 h 10748675"/>
              <a:gd name="connsiteX3870" fmla="*/ 4386029 w 27203888"/>
              <a:gd name="connsiteY3870" fmla="*/ 7419126 h 10748675"/>
              <a:gd name="connsiteX3871" fmla="*/ 4435633 w 27203888"/>
              <a:gd name="connsiteY3871" fmla="*/ 7380032 h 10748675"/>
              <a:gd name="connsiteX3872" fmla="*/ 4402705 w 27203888"/>
              <a:gd name="connsiteY3872" fmla="*/ 7418747 h 10748675"/>
              <a:gd name="connsiteX3873" fmla="*/ 18637877 w 27203888"/>
              <a:gd name="connsiteY3873" fmla="*/ 4143348 h 10748675"/>
              <a:gd name="connsiteX3874" fmla="*/ 18602229 w 27203888"/>
              <a:gd name="connsiteY3874" fmla="*/ 4147222 h 10748675"/>
              <a:gd name="connsiteX3875" fmla="*/ 18621683 w 27203888"/>
              <a:gd name="connsiteY3875" fmla="*/ 4106154 h 10748675"/>
              <a:gd name="connsiteX3876" fmla="*/ 18655192 w 27203888"/>
              <a:gd name="connsiteY3876" fmla="*/ 4116228 h 10748675"/>
              <a:gd name="connsiteX3877" fmla="*/ 18637877 w 27203888"/>
              <a:gd name="connsiteY3877" fmla="*/ 4143348 h 10748675"/>
              <a:gd name="connsiteX3878" fmla="*/ 9075114 w 27203888"/>
              <a:gd name="connsiteY3878" fmla="*/ 6345613 h 10748675"/>
              <a:gd name="connsiteX3879" fmla="*/ 9034421 w 27203888"/>
              <a:gd name="connsiteY3879" fmla="*/ 6333340 h 10748675"/>
              <a:gd name="connsiteX3880" fmla="*/ 9006777 w 27203888"/>
              <a:gd name="connsiteY3880" fmla="*/ 6307245 h 10748675"/>
              <a:gd name="connsiteX3881" fmla="*/ 8953444 w 27203888"/>
              <a:gd name="connsiteY3881" fmla="*/ 6287061 h 10748675"/>
              <a:gd name="connsiteX3882" fmla="*/ 9080940 w 27203888"/>
              <a:gd name="connsiteY3882" fmla="*/ 6182884 h 10748675"/>
              <a:gd name="connsiteX3883" fmla="*/ 9162285 w 27203888"/>
              <a:gd name="connsiteY3883" fmla="*/ 6164163 h 10748675"/>
              <a:gd name="connsiteX3884" fmla="*/ 9131460 w 27203888"/>
              <a:gd name="connsiteY3884" fmla="*/ 6171257 h 10748675"/>
              <a:gd name="connsiteX3885" fmla="*/ 9133626 w 27203888"/>
              <a:gd name="connsiteY3885" fmla="*/ 6294279 h 10748675"/>
              <a:gd name="connsiteX3886" fmla="*/ 9054198 w 27203888"/>
              <a:gd name="connsiteY3886" fmla="*/ 6301740 h 10748675"/>
              <a:gd name="connsiteX3887" fmla="*/ 9054145 w 27203888"/>
              <a:gd name="connsiteY3887" fmla="*/ 6302012 h 10748675"/>
              <a:gd name="connsiteX3888" fmla="*/ 9058502 w 27203888"/>
              <a:gd name="connsiteY3888" fmla="*/ 6318342 h 10748675"/>
              <a:gd name="connsiteX3889" fmla="*/ 9055056 w 27203888"/>
              <a:gd name="connsiteY3889" fmla="*/ 6321403 h 10748675"/>
              <a:gd name="connsiteX3890" fmla="*/ 9048073 w 27203888"/>
              <a:gd name="connsiteY3890" fmla="*/ 6318802 h 10748675"/>
              <a:gd name="connsiteX3891" fmla="*/ 9047470 w 27203888"/>
              <a:gd name="connsiteY3891" fmla="*/ 6319518 h 10748675"/>
              <a:gd name="connsiteX3892" fmla="*/ 9075114 w 27203888"/>
              <a:gd name="connsiteY3892" fmla="*/ 6345613 h 10748675"/>
              <a:gd name="connsiteX3893" fmla="*/ 3019782 w 27203888"/>
              <a:gd name="connsiteY3893" fmla="*/ 7741518 h 10748675"/>
              <a:gd name="connsiteX3894" fmla="*/ 2969398 w 27203888"/>
              <a:gd name="connsiteY3894" fmla="*/ 7744979 h 10748675"/>
              <a:gd name="connsiteX3895" fmla="*/ 2975470 w 27203888"/>
              <a:gd name="connsiteY3895" fmla="*/ 7700194 h 10748675"/>
              <a:gd name="connsiteX3896" fmla="*/ 3002577 w 27203888"/>
              <a:gd name="connsiteY3896" fmla="*/ 7699379 h 10748675"/>
              <a:gd name="connsiteX3897" fmla="*/ 3059164 w 27203888"/>
              <a:gd name="connsiteY3897" fmla="*/ 7708049 h 10748675"/>
              <a:gd name="connsiteX3898" fmla="*/ 3019782 w 27203888"/>
              <a:gd name="connsiteY3898" fmla="*/ 7741518 h 10748675"/>
              <a:gd name="connsiteX3899" fmla="*/ 7272316 w 27203888"/>
              <a:gd name="connsiteY3899" fmla="*/ 6765930 h 10748675"/>
              <a:gd name="connsiteX3900" fmla="*/ 7245814 w 27203888"/>
              <a:gd name="connsiteY3900" fmla="*/ 6744733 h 10748675"/>
              <a:gd name="connsiteX3901" fmla="*/ 7390635 w 27203888"/>
              <a:gd name="connsiteY3901" fmla="*/ 6673187 h 10748675"/>
              <a:gd name="connsiteX3902" fmla="*/ 7453801 w 27203888"/>
              <a:gd name="connsiteY3902" fmla="*/ 6642272 h 10748675"/>
              <a:gd name="connsiteX3903" fmla="*/ 7490893 w 27203888"/>
              <a:gd name="connsiteY3903" fmla="*/ 6628361 h 10748675"/>
              <a:gd name="connsiteX3904" fmla="*/ 7503057 w 27203888"/>
              <a:gd name="connsiteY3904" fmla="*/ 6634593 h 10748675"/>
              <a:gd name="connsiteX3905" fmla="*/ 7495949 w 27203888"/>
              <a:gd name="connsiteY3905" fmla="*/ 6621716 h 10748675"/>
              <a:gd name="connsiteX3906" fmla="*/ 7506104 w 27203888"/>
              <a:gd name="connsiteY3906" fmla="*/ 6621309 h 10748675"/>
              <a:gd name="connsiteX3907" fmla="*/ 7504635 w 27203888"/>
              <a:gd name="connsiteY3907" fmla="*/ 6635402 h 10748675"/>
              <a:gd name="connsiteX3908" fmla="*/ 7505482 w 27203888"/>
              <a:gd name="connsiteY3908" fmla="*/ 6635837 h 10748675"/>
              <a:gd name="connsiteX3909" fmla="*/ 7504530 w 27203888"/>
              <a:gd name="connsiteY3909" fmla="*/ 6636410 h 10748675"/>
              <a:gd name="connsiteX3910" fmla="*/ 7504455 w 27203888"/>
              <a:gd name="connsiteY3910" fmla="*/ 6637127 h 10748675"/>
              <a:gd name="connsiteX3911" fmla="*/ 7504177 w 27203888"/>
              <a:gd name="connsiteY3911" fmla="*/ 6636623 h 10748675"/>
              <a:gd name="connsiteX3912" fmla="*/ 7373316 w 27203888"/>
              <a:gd name="connsiteY3912" fmla="*/ 6715389 h 10748675"/>
              <a:gd name="connsiteX3913" fmla="*/ 7305871 w 27203888"/>
              <a:gd name="connsiteY3913" fmla="*/ 6747289 h 10748675"/>
              <a:gd name="connsiteX3914" fmla="*/ 7272316 w 27203888"/>
              <a:gd name="connsiteY3914" fmla="*/ 6765930 h 10748675"/>
              <a:gd name="connsiteX3915" fmla="*/ 8311022 w 27203888"/>
              <a:gd name="connsiteY3915" fmla="*/ 6526876 h 10748675"/>
              <a:gd name="connsiteX3916" fmla="*/ 8320489 w 27203888"/>
              <a:gd name="connsiteY3916" fmla="*/ 6497814 h 10748675"/>
              <a:gd name="connsiteX3917" fmla="*/ 8273973 w 27203888"/>
              <a:gd name="connsiteY3917" fmla="*/ 6496423 h 10748675"/>
              <a:gd name="connsiteX3918" fmla="*/ 8260474 w 27203888"/>
              <a:gd name="connsiteY3918" fmla="*/ 6486751 h 10748675"/>
              <a:gd name="connsiteX3919" fmla="*/ 8267276 w 27203888"/>
              <a:gd name="connsiteY3919" fmla="*/ 6498424 h 10748675"/>
              <a:gd name="connsiteX3920" fmla="*/ 8252998 w 27203888"/>
              <a:gd name="connsiteY3920" fmla="*/ 6501710 h 10748675"/>
              <a:gd name="connsiteX3921" fmla="*/ 8258585 w 27203888"/>
              <a:gd name="connsiteY3921" fmla="*/ 6485397 h 10748675"/>
              <a:gd name="connsiteX3922" fmla="*/ 8258354 w 27203888"/>
              <a:gd name="connsiteY3922" fmla="*/ 6485231 h 10748675"/>
              <a:gd name="connsiteX3923" fmla="*/ 8258666 w 27203888"/>
              <a:gd name="connsiteY3923" fmla="*/ 6485159 h 10748675"/>
              <a:gd name="connsiteX3924" fmla="*/ 8258992 w 27203888"/>
              <a:gd name="connsiteY3924" fmla="*/ 6484208 h 10748675"/>
              <a:gd name="connsiteX3925" fmla="*/ 8259443 w 27203888"/>
              <a:gd name="connsiteY3925" fmla="*/ 6484980 h 10748675"/>
              <a:gd name="connsiteX3926" fmla="*/ 8271140 w 27203888"/>
              <a:gd name="connsiteY3926" fmla="*/ 6482288 h 10748675"/>
              <a:gd name="connsiteX3927" fmla="*/ 8280401 w 27203888"/>
              <a:gd name="connsiteY3927" fmla="*/ 6464027 h 10748675"/>
              <a:gd name="connsiteX3928" fmla="*/ 8270238 w 27203888"/>
              <a:gd name="connsiteY3928" fmla="*/ 6396470 h 10748675"/>
              <a:gd name="connsiteX3929" fmla="*/ 8175827 w 27203888"/>
              <a:gd name="connsiteY3929" fmla="*/ 6407446 h 10748675"/>
              <a:gd name="connsiteX3930" fmla="*/ 8394373 w 27203888"/>
              <a:gd name="connsiteY3930" fmla="*/ 6218253 h 10748675"/>
              <a:gd name="connsiteX3931" fmla="*/ 8450193 w 27203888"/>
              <a:gd name="connsiteY3931" fmla="*/ 6183900 h 10748675"/>
              <a:gd name="connsiteX3932" fmla="*/ 8497247 w 27203888"/>
              <a:gd name="connsiteY3932" fmla="*/ 6130954 h 10748675"/>
              <a:gd name="connsiteX3933" fmla="*/ 8618381 w 27203888"/>
              <a:gd name="connsiteY3933" fmla="*/ 6076193 h 10748675"/>
              <a:gd name="connsiteX3934" fmla="*/ 8547368 w 27203888"/>
              <a:gd name="connsiteY3934" fmla="*/ 6161536 h 10748675"/>
              <a:gd name="connsiteX3935" fmla="*/ 8557117 w 27203888"/>
              <a:gd name="connsiteY3935" fmla="*/ 6250694 h 10748675"/>
              <a:gd name="connsiteX3936" fmla="*/ 8535898 w 27203888"/>
              <a:gd name="connsiteY3936" fmla="*/ 6228695 h 10748675"/>
              <a:gd name="connsiteX3937" fmla="*/ 8560990 w 27203888"/>
              <a:gd name="connsiteY3937" fmla="*/ 6314322 h 10748675"/>
              <a:gd name="connsiteX3938" fmla="*/ 8628366 w 27203888"/>
              <a:gd name="connsiteY3938" fmla="*/ 6330179 h 10748675"/>
              <a:gd name="connsiteX3939" fmla="*/ 8423837 w 27203888"/>
              <a:gd name="connsiteY3939" fmla="*/ 6463276 h 10748675"/>
              <a:gd name="connsiteX3940" fmla="*/ 8412086 w 27203888"/>
              <a:gd name="connsiteY3940" fmla="*/ 6412214 h 10748675"/>
              <a:gd name="connsiteX3941" fmla="*/ 8311022 w 27203888"/>
              <a:gd name="connsiteY3941" fmla="*/ 6526876 h 10748675"/>
              <a:gd name="connsiteX3942" fmla="*/ 24387621 w 27203888"/>
              <a:gd name="connsiteY3942" fmla="*/ 2830635 h 10748675"/>
              <a:gd name="connsiteX3943" fmla="*/ 24388867 w 27203888"/>
              <a:gd name="connsiteY3943" fmla="*/ 2808472 h 10748675"/>
              <a:gd name="connsiteX3944" fmla="*/ 24397595 w 27203888"/>
              <a:gd name="connsiteY3944" fmla="*/ 2817000 h 10748675"/>
              <a:gd name="connsiteX3945" fmla="*/ 24387621 w 27203888"/>
              <a:gd name="connsiteY3945" fmla="*/ 2830635 h 10748675"/>
              <a:gd name="connsiteX3946" fmla="*/ 24664999 w 27203888"/>
              <a:gd name="connsiteY3946" fmla="*/ 2769095 h 10748675"/>
              <a:gd name="connsiteX3947" fmla="*/ 24678653 w 27203888"/>
              <a:gd name="connsiteY3947" fmla="*/ 2737055 h 10748675"/>
              <a:gd name="connsiteX3948" fmla="*/ 24664999 w 27203888"/>
              <a:gd name="connsiteY3948" fmla="*/ 2769095 h 10748675"/>
              <a:gd name="connsiteX3949" fmla="*/ 25285992 w 27203888"/>
              <a:gd name="connsiteY3949" fmla="*/ 2627069 h 10748675"/>
              <a:gd name="connsiteX3950" fmla="*/ 25281006 w 27203888"/>
              <a:gd name="connsiteY3950" fmla="*/ 2607823 h 10748675"/>
              <a:gd name="connsiteX3951" fmla="*/ 25281006 w 27203888"/>
              <a:gd name="connsiteY3951" fmla="*/ 2594996 h 10748675"/>
              <a:gd name="connsiteX3952" fmla="*/ 25285992 w 27203888"/>
              <a:gd name="connsiteY3952" fmla="*/ 2627069 h 10748675"/>
              <a:gd name="connsiteX3953" fmla="*/ 144223 w 27203888"/>
              <a:gd name="connsiteY3953" fmla="*/ 8419601 h 10748675"/>
              <a:gd name="connsiteX3954" fmla="*/ 94791 w 27203888"/>
              <a:gd name="connsiteY3954" fmla="*/ 8406813 h 10748675"/>
              <a:gd name="connsiteX3955" fmla="*/ 95301 w 27203888"/>
              <a:gd name="connsiteY3955" fmla="*/ 8363058 h 10748675"/>
              <a:gd name="connsiteX3956" fmla="*/ 156620 w 27203888"/>
              <a:gd name="connsiteY3956" fmla="*/ 8403494 h 10748675"/>
              <a:gd name="connsiteX3957" fmla="*/ 144223 w 27203888"/>
              <a:gd name="connsiteY3957" fmla="*/ 8419601 h 10748675"/>
              <a:gd name="connsiteX3958" fmla="*/ 22041723 w 27203888"/>
              <a:gd name="connsiteY3958" fmla="*/ 3380027 h 10748675"/>
              <a:gd name="connsiteX3959" fmla="*/ 22028072 w 27203888"/>
              <a:gd name="connsiteY3959" fmla="*/ 3347944 h 10748675"/>
              <a:gd name="connsiteX3960" fmla="*/ 22041723 w 27203888"/>
              <a:gd name="connsiteY3960" fmla="*/ 3380027 h 10748675"/>
              <a:gd name="connsiteX3961" fmla="*/ 3127583 w 27203888"/>
              <a:gd name="connsiteY3961" fmla="*/ 7734440 h 10748675"/>
              <a:gd name="connsiteX3962" fmla="*/ 3114190 w 27203888"/>
              <a:gd name="connsiteY3962" fmla="*/ 7736524 h 10748675"/>
              <a:gd name="connsiteX3963" fmla="*/ 3152509 w 27203888"/>
              <a:gd name="connsiteY3963" fmla="*/ 7699934 h 10748675"/>
              <a:gd name="connsiteX3964" fmla="*/ 3127583 w 27203888"/>
              <a:gd name="connsiteY3964" fmla="*/ 7734440 h 10748675"/>
              <a:gd name="connsiteX3965" fmla="*/ 7494300 w 27203888"/>
              <a:gd name="connsiteY3965" fmla="*/ 6729458 h 10748675"/>
              <a:gd name="connsiteX3966" fmla="*/ 7480790 w 27203888"/>
              <a:gd name="connsiteY3966" fmla="*/ 6731569 h 10748675"/>
              <a:gd name="connsiteX3967" fmla="*/ 7519094 w 27203888"/>
              <a:gd name="connsiteY3967" fmla="*/ 6694983 h 10748675"/>
              <a:gd name="connsiteX3968" fmla="*/ 7494300 w 27203888"/>
              <a:gd name="connsiteY3968" fmla="*/ 6729458 h 10748675"/>
              <a:gd name="connsiteX3969" fmla="*/ 1505913 w 27203888"/>
              <a:gd name="connsiteY3969" fmla="*/ 8108911 h 10748675"/>
              <a:gd name="connsiteX3970" fmla="*/ 1514314 w 27203888"/>
              <a:gd name="connsiteY3970" fmla="*/ 8080102 h 10748675"/>
              <a:gd name="connsiteX3971" fmla="*/ 1505913 w 27203888"/>
              <a:gd name="connsiteY3971" fmla="*/ 8108911 h 10748675"/>
              <a:gd name="connsiteX3972" fmla="*/ 2572126 w 27203888"/>
              <a:gd name="connsiteY3972" fmla="*/ 7863526 h 10748675"/>
              <a:gd name="connsiteX3973" fmla="*/ 2580530 w 27203888"/>
              <a:gd name="connsiteY3973" fmla="*/ 7834717 h 10748675"/>
              <a:gd name="connsiteX3974" fmla="*/ 2572126 w 27203888"/>
              <a:gd name="connsiteY3974" fmla="*/ 7863526 h 10748675"/>
              <a:gd name="connsiteX3975" fmla="*/ 3098790 w 27203888"/>
              <a:gd name="connsiteY3975" fmla="*/ 7742317 h 10748675"/>
              <a:gd name="connsiteX3976" fmla="*/ 3065984 w 27203888"/>
              <a:gd name="connsiteY3976" fmla="*/ 7733836 h 10748675"/>
              <a:gd name="connsiteX3977" fmla="*/ 3080239 w 27203888"/>
              <a:gd name="connsiteY3977" fmla="*/ 7703837 h 10748675"/>
              <a:gd name="connsiteX3978" fmla="*/ 3098790 w 27203888"/>
              <a:gd name="connsiteY3978" fmla="*/ 7742317 h 10748675"/>
              <a:gd name="connsiteX3979" fmla="*/ 8151859 w 27203888"/>
              <a:gd name="connsiteY3979" fmla="*/ 6579374 h 10748675"/>
              <a:gd name="connsiteX3980" fmla="*/ 8160263 w 27203888"/>
              <a:gd name="connsiteY3980" fmla="*/ 6550565 h 10748675"/>
              <a:gd name="connsiteX3981" fmla="*/ 8151859 w 27203888"/>
              <a:gd name="connsiteY3981" fmla="*/ 6579374 h 10748675"/>
              <a:gd name="connsiteX3982" fmla="*/ 8452470 w 27203888"/>
              <a:gd name="connsiteY3982" fmla="*/ 6510189 h 10748675"/>
              <a:gd name="connsiteX3983" fmla="*/ 8432318 w 27203888"/>
              <a:gd name="connsiteY3983" fmla="*/ 6487952 h 10748675"/>
              <a:gd name="connsiteX3984" fmla="*/ 8452470 w 27203888"/>
              <a:gd name="connsiteY3984" fmla="*/ 6510189 h 10748675"/>
              <a:gd name="connsiteX3985" fmla="*/ 3562200 w 27203888"/>
              <a:gd name="connsiteY3985" fmla="*/ 7635667 h 10748675"/>
              <a:gd name="connsiteX3986" fmla="*/ 3499801 w 27203888"/>
              <a:gd name="connsiteY3986" fmla="*/ 7567633 h 10748675"/>
              <a:gd name="connsiteX3987" fmla="*/ 3562200 w 27203888"/>
              <a:gd name="connsiteY3987" fmla="*/ 7635667 h 10748675"/>
              <a:gd name="connsiteX3988" fmla="*/ 9456211 w 27203888"/>
              <a:gd name="connsiteY3988" fmla="*/ 6284571 h 10748675"/>
              <a:gd name="connsiteX3989" fmla="*/ 9447403 w 27203888"/>
              <a:gd name="connsiteY3989" fmla="*/ 6278961 h 10748675"/>
              <a:gd name="connsiteX3990" fmla="*/ 9461681 w 27203888"/>
              <a:gd name="connsiteY3990" fmla="*/ 6275675 h 10748675"/>
              <a:gd name="connsiteX3991" fmla="*/ 9456211 w 27203888"/>
              <a:gd name="connsiteY3991" fmla="*/ 6284571 h 10748675"/>
              <a:gd name="connsiteX3992" fmla="*/ 25810106 w 27203888"/>
              <a:gd name="connsiteY3992" fmla="*/ 2524052 h 10748675"/>
              <a:gd name="connsiteX3993" fmla="*/ 25774530 w 27203888"/>
              <a:gd name="connsiteY3993" fmla="*/ 2495546 h 10748675"/>
              <a:gd name="connsiteX3994" fmla="*/ 25824135 w 27203888"/>
              <a:gd name="connsiteY3994" fmla="*/ 2520117 h 10748675"/>
              <a:gd name="connsiteX3995" fmla="*/ 25810106 w 27203888"/>
              <a:gd name="connsiteY3995" fmla="*/ 2524052 h 10748675"/>
              <a:gd name="connsiteX3996" fmla="*/ 21914199 w 27203888"/>
              <a:gd name="connsiteY3996" fmla="*/ 3422688 h 10748675"/>
              <a:gd name="connsiteX3997" fmla="*/ 21873172 w 27203888"/>
              <a:gd name="connsiteY3997" fmla="*/ 3411972 h 10748675"/>
              <a:gd name="connsiteX3998" fmla="*/ 21901890 w 27203888"/>
              <a:gd name="connsiteY3998" fmla="*/ 3372236 h 10748675"/>
              <a:gd name="connsiteX3999" fmla="*/ 21944418 w 27203888"/>
              <a:gd name="connsiteY3999" fmla="*/ 3380503 h 10748675"/>
              <a:gd name="connsiteX4000" fmla="*/ 21914199 w 27203888"/>
              <a:gd name="connsiteY4000" fmla="*/ 3422688 h 10748675"/>
              <a:gd name="connsiteX4001" fmla="*/ 3202088 w 27203888"/>
              <a:gd name="connsiteY4001" fmla="*/ 7741796 h 10748675"/>
              <a:gd name="connsiteX4002" fmla="*/ 3182745 w 27203888"/>
              <a:gd name="connsiteY4002" fmla="*/ 7723878 h 10748675"/>
              <a:gd name="connsiteX4003" fmla="*/ 3221661 w 27203888"/>
              <a:gd name="connsiteY4003" fmla="*/ 7724619 h 10748675"/>
              <a:gd name="connsiteX4004" fmla="*/ 3202088 w 27203888"/>
              <a:gd name="connsiteY4004" fmla="*/ 7741796 h 10748675"/>
              <a:gd name="connsiteX4005" fmla="*/ 2745042 w 27203888"/>
              <a:gd name="connsiteY4005" fmla="*/ 7849469 h 10748675"/>
              <a:gd name="connsiteX4006" fmla="*/ 2732027 w 27203888"/>
              <a:gd name="connsiteY4006" fmla="*/ 7851322 h 10748675"/>
              <a:gd name="connsiteX4007" fmla="*/ 2766755 w 27203888"/>
              <a:gd name="connsiteY4007" fmla="*/ 7816485 h 10748675"/>
              <a:gd name="connsiteX4008" fmla="*/ 2745042 w 27203888"/>
              <a:gd name="connsiteY4008" fmla="*/ 7849469 h 10748675"/>
              <a:gd name="connsiteX4009" fmla="*/ 2652427 w 27203888"/>
              <a:gd name="connsiteY4009" fmla="*/ 7871899 h 10748675"/>
              <a:gd name="connsiteX4010" fmla="*/ 2621328 w 27203888"/>
              <a:gd name="connsiteY4010" fmla="*/ 7853085 h 10748675"/>
              <a:gd name="connsiteX4011" fmla="*/ 2667837 w 27203888"/>
              <a:gd name="connsiteY4011" fmla="*/ 7852079 h 10748675"/>
              <a:gd name="connsiteX4012" fmla="*/ 2661670 w 27203888"/>
              <a:gd name="connsiteY4012" fmla="*/ 7869711 h 10748675"/>
              <a:gd name="connsiteX4013" fmla="*/ 2652427 w 27203888"/>
              <a:gd name="connsiteY4013" fmla="*/ 7871899 h 10748675"/>
              <a:gd name="connsiteX4014" fmla="*/ 22155552 w 27203888"/>
              <a:gd name="connsiteY4014" fmla="*/ 3383755 h 10748675"/>
              <a:gd name="connsiteX4015" fmla="*/ 22143349 w 27203888"/>
              <a:gd name="connsiteY4015" fmla="*/ 3347942 h 10748675"/>
              <a:gd name="connsiteX4016" fmla="*/ 22167754 w 27203888"/>
              <a:gd name="connsiteY4016" fmla="*/ 3347942 h 10748675"/>
              <a:gd name="connsiteX4017" fmla="*/ 22155552 w 27203888"/>
              <a:gd name="connsiteY4017" fmla="*/ 3383755 h 10748675"/>
              <a:gd name="connsiteX4018" fmla="*/ 24437245 w 27203888"/>
              <a:gd name="connsiteY4018" fmla="*/ 2859080 h 10748675"/>
              <a:gd name="connsiteX4019" fmla="*/ 24398427 w 27203888"/>
              <a:gd name="connsiteY4019" fmla="*/ 2839257 h 10748675"/>
              <a:gd name="connsiteX4020" fmla="*/ 24417533 w 27203888"/>
              <a:gd name="connsiteY4020" fmla="*/ 2822739 h 10748675"/>
              <a:gd name="connsiteX4021" fmla="*/ 24437245 w 27203888"/>
              <a:gd name="connsiteY4021" fmla="*/ 2826044 h 10748675"/>
              <a:gd name="connsiteX4022" fmla="*/ 24437245 w 27203888"/>
              <a:gd name="connsiteY4022" fmla="*/ 2859080 h 10748675"/>
              <a:gd name="connsiteX4023" fmla="*/ 841361 w 27203888"/>
              <a:gd name="connsiteY4023" fmla="*/ 8289625 h 10748675"/>
              <a:gd name="connsiteX4024" fmla="*/ 849772 w 27203888"/>
              <a:gd name="connsiteY4024" fmla="*/ 8260847 h 10748675"/>
              <a:gd name="connsiteX4025" fmla="*/ 841361 w 27203888"/>
              <a:gd name="connsiteY4025" fmla="*/ 8289625 h 10748675"/>
              <a:gd name="connsiteX4026" fmla="*/ 7170832 w 27203888"/>
              <a:gd name="connsiteY4026" fmla="*/ 6832923 h 10748675"/>
              <a:gd name="connsiteX4027" fmla="*/ 7179243 w 27203888"/>
              <a:gd name="connsiteY4027" fmla="*/ 6804145 h 10748675"/>
              <a:gd name="connsiteX4028" fmla="*/ 7170832 w 27203888"/>
              <a:gd name="connsiteY4028" fmla="*/ 6832923 h 10748675"/>
              <a:gd name="connsiteX4029" fmla="*/ 7619169 w 27203888"/>
              <a:gd name="connsiteY4029" fmla="*/ 6729740 h 10748675"/>
              <a:gd name="connsiteX4030" fmla="*/ 7627580 w 27203888"/>
              <a:gd name="connsiteY4030" fmla="*/ 6700962 h 10748675"/>
              <a:gd name="connsiteX4031" fmla="*/ 7619169 w 27203888"/>
              <a:gd name="connsiteY4031" fmla="*/ 6729740 h 10748675"/>
              <a:gd name="connsiteX4032" fmla="*/ 8252139 w 27203888"/>
              <a:gd name="connsiteY4032" fmla="*/ 6584065 h 10748675"/>
              <a:gd name="connsiteX4033" fmla="*/ 8275877 w 27203888"/>
              <a:gd name="connsiteY4033" fmla="*/ 6553037 h 10748675"/>
              <a:gd name="connsiteX4034" fmla="*/ 8252139 w 27203888"/>
              <a:gd name="connsiteY4034" fmla="*/ 6584065 h 10748675"/>
              <a:gd name="connsiteX4035" fmla="*/ 3720073 w 27203888"/>
              <a:gd name="connsiteY4035" fmla="*/ 7630332 h 10748675"/>
              <a:gd name="connsiteX4036" fmla="*/ 3711612 w 27203888"/>
              <a:gd name="connsiteY4036" fmla="*/ 7626233 h 10748675"/>
              <a:gd name="connsiteX4037" fmla="*/ 3717607 w 27203888"/>
              <a:gd name="connsiteY4037" fmla="*/ 7608731 h 10748675"/>
              <a:gd name="connsiteX4038" fmla="*/ 3719614 w 27203888"/>
              <a:gd name="connsiteY4038" fmla="*/ 7612173 h 10748675"/>
              <a:gd name="connsiteX4039" fmla="*/ 3726987 w 27203888"/>
              <a:gd name="connsiteY4039" fmla="*/ 7610476 h 10748675"/>
              <a:gd name="connsiteX4040" fmla="*/ 3725513 w 27203888"/>
              <a:gd name="connsiteY4040" fmla="*/ 7622299 h 10748675"/>
              <a:gd name="connsiteX4041" fmla="*/ 3725890 w 27203888"/>
              <a:gd name="connsiteY4041" fmla="*/ 7622947 h 10748675"/>
              <a:gd name="connsiteX4042" fmla="*/ 3725346 w 27203888"/>
              <a:gd name="connsiteY4042" fmla="*/ 7623639 h 10748675"/>
              <a:gd name="connsiteX4043" fmla="*/ 3725057 w 27203888"/>
              <a:gd name="connsiteY4043" fmla="*/ 7625954 h 10748675"/>
              <a:gd name="connsiteX4044" fmla="*/ 3724362 w 27203888"/>
              <a:gd name="connsiteY4044" fmla="*/ 7624887 h 10748675"/>
              <a:gd name="connsiteX4045" fmla="*/ 19536784 w 27203888"/>
              <a:gd name="connsiteY4045" fmla="*/ 3995655 h 10748675"/>
              <a:gd name="connsiteX4046" fmla="*/ 19502819 w 27203888"/>
              <a:gd name="connsiteY4046" fmla="*/ 3995655 h 10748675"/>
              <a:gd name="connsiteX4047" fmla="*/ 19517375 w 27203888"/>
              <a:gd name="connsiteY4047" fmla="*/ 3925682 h 10748675"/>
              <a:gd name="connsiteX4048" fmla="*/ 19541636 w 27203888"/>
              <a:gd name="connsiteY4048" fmla="*/ 3925682 h 10748675"/>
              <a:gd name="connsiteX4049" fmla="*/ 19536784 w 27203888"/>
              <a:gd name="connsiteY4049" fmla="*/ 3995655 h 10748675"/>
              <a:gd name="connsiteX4050" fmla="*/ 24236976 w 27203888"/>
              <a:gd name="connsiteY4050" fmla="*/ 2915950 h 10748675"/>
              <a:gd name="connsiteX4051" fmla="*/ 24207501 w 27203888"/>
              <a:gd name="connsiteY4051" fmla="*/ 2827041 h 10748675"/>
              <a:gd name="connsiteX4052" fmla="*/ 24270545 w 27203888"/>
              <a:gd name="connsiteY4052" fmla="*/ 2839740 h 10748675"/>
              <a:gd name="connsiteX4053" fmla="*/ 24236976 w 27203888"/>
              <a:gd name="connsiteY4053" fmla="*/ 2915950 h 10748675"/>
              <a:gd name="connsiteX4054" fmla="*/ 19246670 w 27203888"/>
              <a:gd name="connsiteY4054" fmla="*/ 4065804 h 10748675"/>
              <a:gd name="connsiteX4055" fmla="*/ 19239845 w 27203888"/>
              <a:gd name="connsiteY4055" fmla="*/ 4058587 h 10748675"/>
              <a:gd name="connsiteX4056" fmla="*/ 19244289 w 27203888"/>
              <a:gd name="connsiteY4056" fmla="*/ 4039782 h 10748675"/>
              <a:gd name="connsiteX4057" fmla="*/ 19243449 w 27203888"/>
              <a:gd name="connsiteY4057" fmla="*/ 4038558 h 10748675"/>
              <a:gd name="connsiteX4058" fmla="*/ 19329106 w 27203888"/>
              <a:gd name="connsiteY4058" fmla="*/ 4006188 h 10748675"/>
              <a:gd name="connsiteX4059" fmla="*/ 19253040 w 27203888"/>
              <a:gd name="connsiteY4059" fmla="*/ 4052566 h 10748675"/>
              <a:gd name="connsiteX4060" fmla="*/ 19245315 w 27203888"/>
              <a:gd name="connsiteY4060" fmla="*/ 4041284 h 10748675"/>
              <a:gd name="connsiteX4061" fmla="*/ 19253496 w 27203888"/>
              <a:gd name="connsiteY4061" fmla="*/ 4058587 h 10748675"/>
              <a:gd name="connsiteX4062" fmla="*/ 19246670 w 27203888"/>
              <a:gd name="connsiteY4062" fmla="*/ 4065804 h 10748675"/>
              <a:gd name="connsiteX4063" fmla="*/ 19559698 w 27203888"/>
              <a:gd name="connsiteY4063" fmla="*/ 3995577 h 10748675"/>
              <a:gd name="connsiteX4064" fmla="*/ 19546046 w 27203888"/>
              <a:gd name="connsiteY4064" fmla="*/ 3968302 h 10748675"/>
              <a:gd name="connsiteX4065" fmla="*/ 19559698 w 27203888"/>
              <a:gd name="connsiteY4065" fmla="*/ 3995577 h 10748675"/>
              <a:gd name="connsiteX4066" fmla="*/ 19174224 w 27203888"/>
              <a:gd name="connsiteY4066" fmla="*/ 4085554 h 10748675"/>
              <a:gd name="connsiteX4067" fmla="*/ 19146184 w 27203888"/>
              <a:gd name="connsiteY4067" fmla="*/ 4058279 h 10748675"/>
              <a:gd name="connsiteX4068" fmla="*/ 19174224 w 27203888"/>
              <a:gd name="connsiteY4068" fmla="*/ 4085554 h 10748675"/>
              <a:gd name="connsiteX4069" fmla="*/ 7411409 w 27203888"/>
              <a:gd name="connsiteY4069" fmla="*/ 6793425 h 10748675"/>
              <a:gd name="connsiteX4070" fmla="*/ 7387274 w 27203888"/>
              <a:gd name="connsiteY4070" fmla="*/ 6756251 h 10748675"/>
              <a:gd name="connsiteX4071" fmla="*/ 7431664 w 27203888"/>
              <a:gd name="connsiteY4071" fmla="*/ 6746035 h 10748675"/>
              <a:gd name="connsiteX4072" fmla="*/ 7411409 w 27203888"/>
              <a:gd name="connsiteY4072" fmla="*/ 6793425 h 10748675"/>
              <a:gd name="connsiteX4073" fmla="*/ 26098742 w 27203888"/>
              <a:gd name="connsiteY4073" fmla="*/ 2494472 h 10748675"/>
              <a:gd name="connsiteX4074" fmla="*/ 26119490 w 27203888"/>
              <a:gd name="connsiteY4074" fmla="*/ 2462395 h 10748675"/>
              <a:gd name="connsiteX4075" fmla="*/ 26098742 w 27203888"/>
              <a:gd name="connsiteY4075" fmla="*/ 2494472 h 10748675"/>
              <a:gd name="connsiteX4076" fmla="*/ 2834366 w 27203888"/>
              <a:gd name="connsiteY4076" fmla="*/ 7849370 h 10748675"/>
              <a:gd name="connsiteX4077" fmla="*/ 2818669 w 27203888"/>
              <a:gd name="connsiteY4077" fmla="*/ 7831485 h 10748675"/>
              <a:gd name="connsiteX4078" fmla="*/ 2850344 w 27203888"/>
              <a:gd name="connsiteY4078" fmla="*/ 7834943 h 10748675"/>
              <a:gd name="connsiteX4079" fmla="*/ 2834366 w 27203888"/>
              <a:gd name="connsiteY4079" fmla="*/ 7849370 h 10748675"/>
              <a:gd name="connsiteX4080" fmla="*/ 6858481 w 27203888"/>
              <a:gd name="connsiteY4080" fmla="*/ 6923464 h 10748675"/>
              <a:gd name="connsiteX4081" fmla="*/ 6883283 w 27203888"/>
              <a:gd name="connsiteY4081" fmla="*/ 6897170 h 10748675"/>
              <a:gd name="connsiteX4082" fmla="*/ 6858481 w 27203888"/>
              <a:gd name="connsiteY4082" fmla="*/ 6923464 h 10748675"/>
              <a:gd name="connsiteX4083" fmla="*/ 206879 w 27203888"/>
              <a:gd name="connsiteY4083" fmla="*/ 8455483 h 10748675"/>
              <a:gd name="connsiteX4084" fmla="*/ 163265 w 27203888"/>
              <a:gd name="connsiteY4084" fmla="*/ 8428495 h 10748675"/>
              <a:gd name="connsiteX4085" fmla="*/ 209642 w 27203888"/>
              <a:gd name="connsiteY4085" fmla="*/ 8444268 h 10748675"/>
              <a:gd name="connsiteX4086" fmla="*/ 206879 w 27203888"/>
              <a:gd name="connsiteY4086" fmla="*/ 8455483 h 10748675"/>
              <a:gd name="connsiteX4087" fmla="*/ 1121460 w 27203888"/>
              <a:gd name="connsiteY4087" fmla="*/ 8244996 h 10748675"/>
              <a:gd name="connsiteX4088" fmla="*/ 1096915 w 27203888"/>
              <a:gd name="connsiteY4088" fmla="*/ 8227795 h 10748675"/>
              <a:gd name="connsiteX4089" fmla="*/ 1128737 w 27203888"/>
              <a:gd name="connsiteY4089" fmla="*/ 8231896 h 10748675"/>
              <a:gd name="connsiteX4090" fmla="*/ 1121460 w 27203888"/>
              <a:gd name="connsiteY4090" fmla="*/ 8244996 h 10748675"/>
              <a:gd name="connsiteX4091" fmla="*/ 8840842 w 27203888"/>
              <a:gd name="connsiteY4091" fmla="*/ 6468417 h 10748675"/>
              <a:gd name="connsiteX4092" fmla="*/ 8816476 w 27203888"/>
              <a:gd name="connsiteY4092" fmla="*/ 6452437 h 10748675"/>
              <a:gd name="connsiteX4093" fmla="*/ 8840842 w 27203888"/>
              <a:gd name="connsiteY4093" fmla="*/ 6468417 h 10748675"/>
              <a:gd name="connsiteX4094" fmla="*/ 7116599 w 27203888"/>
              <a:gd name="connsiteY4094" fmla="*/ 6868548 h 10748675"/>
              <a:gd name="connsiteX4095" fmla="*/ 7091511 w 27203888"/>
              <a:gd name="connsiteY4095" fmla="*/ 6849857 h 10748675"/>
              <a:gd name="connsiteX4096" fmla="*/ 7116352 w 27203888"/>
              <a:gd name="connsiteY4096" fmla="*/ 6813285 h 10748675"/>
              <a:gd name="connsiteX4097" fmla="*/ 7143313 w 27203888"/>
              <a:gd name="connsiteY4097" fmla="*/ 6785921 h 10748675"/>
              <a:gd name="connsiteX4098" fmla="*/ 7143513 w 27203888"/>
              <a:gd name="connsiteY4098" fmla="*/ 6859047 h 10748675"/>
              <a:gd name="connsiteX4099" fmla="*/ 7116599 w 27203888"/>
              <a:gd name="connsiteY4099" fmla="*/ 6868548 h 10748675"/>
              <a:gd name="connsiteX4100" fmla="*/ 18530754 w 27203888"/>
              <a:gd name="connsiteY4100" fmla="*/ 4242649 h 10748675"/>
              <a:gd name="connsiteX4101" fmla="*/ 18516051 w 27203888"/>
              <a:gd name="connsiteY4101" fmla="*/ 4210439 h 10748675"/>
              <a:gd name="connsiteX4102" fmla="*/ 18530754 w 27203888"/>
              <a:gd name="connsiteY4102" fmla="*/ 4242649 h 10748675"/>
              <a:gd name="connsiteX4103" fmla="*/ 18694805 w 27203888"/>
              <a:gd name="connsiteY4103" fmla="*/ 4206271 h 10748675"/>
              <a:gd name="connsiteX4104" fmla="*/ 18698038 w 27203888"/>
              <a:gd name="connsiteY4104" fmla="*/ 4202044 h 10748675"/>
              <a:gd name="connsiteX4105" fmla="*/ 18691669 w 27203888"/>
              <a:gd name="connsiteY4105" fmla="*/ 4198629 h 10748675"/>
              <a:gd name="connsiteX4106" fmla="*/ 18421246 w 27203888"/>
              <a:gd name="connsiteY4106" fmla="*/ 4270146 h 10748675"/>
              <a:gd name="connsiteX4107" fmla="*/ 18400498 w 27203888"/>
              <a:gd name="connsiteY4107" fmla="*/ 4242871 h 10748675"/>
              <a:gd name="connsiteX4108" fmla="*/ 18421246 w 27203888"/>
              <a:gd name="connsiteY4108" fmla="*/ 4270146 h 10748675"/>
              <a:gd name="connsiteX4109" fmla="*/ 22301094 w 27203888"/>
              <a:gd name="connsiteY4109" fmla="*/ 3380027 h 10748675"/>
              <a:gd name="connsiteX4110" fmla="*/ 22287441 w 27203888"/>
              <a:gd name="connsiteY4110" fmla="*/ 3347944 h 10748675"/>
              <a:gd name="connsiteX4111" fmla="*/ 22301094 w 27203888"/>
              <a:gd name="connsiteY4111" fmla="*/ 3380027 h 10748675"/>
              <a:gd name="connsiteX4112" fmla="*/ 23125428 w 27203888"/>
              <a:gd name="connsiteY4112" fmla="*/ 3190662 h 10748675"/>
              <a:gd name="connsiteX4113" fmla="*/ 23109329 w 27203888"/>
              <a:gd name="connsiteY4113" fmla="*/ 3184077 h 10748675"/>
              <a:gd name="connsiteX4114" fmla="*/ 23084911 w 27203888"/>
              <a:gd name="connsiteY4114" fmla="*/ 3127822 h 10748675"/>
              <a:gd name="connsiteX4115" fmla="*/ 23021430 w 27203888"/>
              <a:gd name="connsiteY4115" fmla="*/ 3108719 h 10748675"/>
              <a:gd name="connsiteX4116" fmla="*/ 22953881 w 27203888"/>
              <a:gd name="connsiteY4116" fmla="*/ 3070509 h 10748675"/>
              <a:gd name="connsiteX4117" fmla="*/ 23070364 w 27203888"/>
              <a:gd name="connsiteY4117" fmla="*/ 3058568 h 10748675"/>
              <a:gd name="connsiteX4118" fmla="*/ 23172810 w 27203888"/>
              <a:gd name="connsiteY4118" fmla="*/ 3146929 h 10748675"/>
              <a:gd name="connsiteX4119" fmla="*/ 23125428 w 27203888"/>
              <a:gd name="connsiteY4119" fmla="*/ 3190662 h 10748675"/>
              <a:gd name="connsiteX4120" fmla="*/ 19131017 w 27203888"/>
              <a:gd name="connsiteY4120" fmla="*/ 4114033 h 10748675"/>
              <a:gd name="connsiteX4121" fmla="*/ 19117366 w 27203888"/>
              <a:gd name="connsiteY4121" fmla="*/ 4081959 h 10748675"/>
              <a:gd name="connsiteX4122" fmla="*/ 19131017 w 27203888"/>
              <a:gd name="connsiteY4122" fmla="*/ 4114033 h 10748675"/>
              <a:gd name="connsiteX4123" fmla="*/ 23101195 w 27203888"/>
              <a:gd name="connsiteY4123" fmla="*/ 3203383 h 10748675"/>
              <a:gd name="connsiteX4124" fmla="*/ 23094370 w 27203888"/>
              <a:gd name="connsiteY4124" fmla="*/ 3198896 h 10748675"/>
              <a:gd name="connsiteX4125" fmla="*/ 23101195 w 27203888"/>
              <a:gd name="connsiteY4125" fmla="*/ 3189924 h 10748675"/>
              <a:gd name="connsiteX4126" fmla="*/ 23108021 w 27203888"/>
              <a:gd name="connsiteY4126" fmla="*/ 3198896 h 10748675"/>
              <a:gd name="connsiteX4127" fmla="*/ 23101195 w 27203888"/>
              <a:gd name="connsiteY4127" fmla="*/ 3203383 h 10748675"/>
              <a:gd name="connsiteX4128" fmla="*/ 7335179 w 27203888"/>
              <a:gd name="connsiteY4128" fmla="*/ 6834421 h 10748675"/>
              <a:gd name="connsiteX4129" fmla="*/ 7318201 w 27203888"/>
              <a:gd name="connsiteY4129" fmla="*/ 6837101 h 10748675"/>
              <a:gd name="connsiteX4130" fmla="*/ 7294561 w 27203888"/>
              <a:gd name="connsiteY4130" fmla="*/ 6818682 h 10748675"/>
              <a:gd name="connsiteX4131" fmla="*/ 7379202 w 27203888"/>
              <a:gd name="connsiteY4131" fmla="*/ 6793882 h 10748675"/>
              <a:gd name="connsiteX4132" fmla="*/ 7335179 w 27203888"/>
              <a:gd name="connsiteY4132" fmla="*/ 6834421 h 10748675"/>
              <a:gd name="connsiteX4133" fmla="*/ 3295447 w 27203888"/>
              <a:gd name="connsiteY4133" fmla="*/ 7764495 h 10748675"/>
              <a:gd name="connsiteX4134" fmla="*/ 3227740 w 27203888"/>
              <a:gd name="connsiteY4134" fmla="*/ 7747120 h 10748675"/>
              <a:gd name="connsiteX4135" fmla="*/ 3296068 w 27203888"/>
              <a:gd name="connsiteY4135" fmla="*/ 7720409 h 10748675"/>
              <a:gd name="connsiteX4136" fmla="*/ 3295447 w 27203888"/>
              <a:gd name="connsiteY4136" fmla="*/ 7764495 h 10748675"/>
              <a:gd name="connsiteX4137" fmla="*/ 24484555 w 27203888"/>
              <a:gd name="connsiteY4137" fmla="*/ 2894045 h 10748675"/>
              <a:gd name="connsiteX4138" fmla="*/ 24466871 w 27203888"/>
              <a:gd name="connsiteY4138" fmla="*/ 2860182 h 10748675"/>
              <a:gd name="connsiteX4139" fmla="*/ 24509314 w 27203888"/>
              <a:gd name="connsiteY4139" fmla="*/ 2873396 h 10748675"/>
              <a:gd name="connsiteX4140" fmla="*/ 24484555 w 27203888"/>
              <a:gd name="connsiteY4140" fmla="*/ 2894045 h 10748675"/>
              <a:gd name="connsiteX4141" fmla="*/ 1167446 w 27203888"/>
              <a:gd name="connsiteY4141" fmla="*/ 8262183 h 10748675"/>
              <a:gd name="connsiteX4142" fmla="*/ 1135794 w 27203888"/>
              <a:gd name="connsiteY4142" fmla="*/ 8258718 h 10748675"/>
              <a:gd name="connsiteX4143" fmla="*/ 1167446 w 27203888"/>
              <a:gd name="connsiteY4143" fmla="*/ 8262183 h 10748675"/>
              <a:gd name="connsiteX4144" fmla="*/ 3820589 w 27203888"/>
              <a:gd name="connsiteY4144" fmla="*/ 7651573 h 10748675"/>
              <a:gd name="connsiteX4145" fmla="*/ 3828993 w 27203888"/>
              <a:gd name="connsiteY4145" fmla="*/ 7622767 h 10748675"/>
              <a:gd name="connsiteX4146" fmla="*/ 3820589 w 27203888"/>
              <a:gd name="connsiteY4146" fmla="*/ 7651573 h 10748675"/>
              <a:gd name="connsiteX4147" fmla="*/ 7270866 w 27203888"/>
              <a:gd name="connsiteY4147" fmla="*/ 6857506 h 10748675"/>
              <a:gd name="connsiteX4148" fmla="*/ 7235667 w 27203888"/>
              <a:gd name="connsiteY4148" fmla="*/ 6838735 h 10748675"/>
              <a:gd name="connsiteX4149" fmla="*/ 7270866 w 27203888"/>
              <a:gd name="connsiteY4149" fmla="*/ 6857506 h 10748675"/>
              <a:gd name="connsiteX4150" fmla="*/ 8163062 w 27203888"/>
              <a:gd name="connsiteY4150" fmla="*/ 6652171 h 10748675"/>
              <a:gd name="connsiteX4151" fmla="*/ 8143070 w 27203888"/>
              <a:gd name="connsiteY4151" fmla="*/ 6610031 h 10748675"/>
              <a:gd name="connsiteX4152" fmla="*/ 8172396 w 27203888"/>
              <a:gd name="connsiteY4152" fmla="*/ 6603282 h 10748675"/>
              <a:gd name="connsiteX4153" fmla="*/ 8163062 w 27203888"/>
              <a:gd name="connsiteY4153" fmla="*/ 6652171 h 10748675"/>
              <a:gd name="connsiteX4154" fmla="*/ 22239854 w 27203888"/>
              <a:gd name="connsiteY4154" fmla="*/ 3413135 h 10748675"/>
              <a:gd name="connsiteX4155" fmla="*/ 22226202 w 27203888"/>
              <a:gd name="connsiteY4155" fmla="*/ 3413135 h 10748675"/>
              <a:gd name="connsiteX4156" fmla="*/ 22226201 w 27203888"/>
              <a:gd name="connsiteY4156" fmla="*/ 3347943 h 10748675"/>
              <a:gd name="connsiteX4157" fmla="*/ 22239854 w 27203888"/>
              <a:gd name="connsiteY4157" fmla="*/ 3347943 h 10748675"/>
              <a:gd name="connsiteX4158" fmla="*/ 22239854 w 27203888"/>
              <a:gd name="connsiteY4158" fmla="*/ 3413135 h 10748675"/>
              <a:gd name="connsiteX4159" fmla="*/ 23736740 w 27203888"/>
              <a:gd name="connsiteY4159" fmla="*/ 3068668 h 10748675"/>
              <a:gd name="connsiteX4160" fmla="*/ 23721980 w 27203888"/>
              <a:gd name="connsiteY4160" fmla="*/ 3043097 h 10748675"/>
              <a:gd name="connsiteX4161" fmla="*/ 23736740 w 27203888"/>
              <a:gd name="connsiteY4161" fmla="*/ 3068668 h 10748675"/>
              <a:gd name="connsiteX4162" fmla="*/ 3385509 w 27203888"/>
              <a:gd name="connsiteY4162" fmla="*/ 7754249 h 10748675"/>
              <a:gd name="connsiteX4163" fmla="*/ 3357182 w 27203888"/>
              <a:gd name="connsiteY4163" fmla="*/ 7758104 h 10748675"/>
              <a:gd name="connsiteX4164" fmla="*/ 3395748 w 27203888"/>
              <a:gd name="connsiteY4164" fmla="*/ 7722585 h 10748675"/>
              <a:gd name="connsiteX4165" fmla="*/ 3385509 w 27203888"/>
              <a:gd name="connsiteY4165" fmla="*/ 7754249 h 10748675"/>
              <a:gd name="connsiteX4166" fmla="*/ 4734399 w 27203888"/>
              <a:gd name="connsiteY4166" fmla="*/ 7443808 h 10748675"/>
              <a:gd name="connsiteX4167" fmla="*/ 4705978 w 27203888"/>
              <a:gd name="connsiteY4167" fmla="*/ 7447685 h 10748675"/>
              <a:gd name="connsiteX4168" fmla="*/ 4744528 w 27203888"/>
              <a:gd name="connsiteY4168" fmla="*/ 7412169 h 10748675"/>
              <a:gd name="connsiteX4169" fmla="*/ 4734399 w 27203888"/>
              <a:gd name="connsiteY4169" fmla="*/ 7443808 h 10748675"/>
              <a:gd name="connsiteX4170" fmla="*/ 7507311 w 27203888"/>
              <a:gd name="connsiteY4170" fmla="*/ 6805634 h 10748675"/>
              <a:gd name="connsiteX4171" fmla="*/ 7478889 w 27203888"/>
              <a:gd name="connsiteY4171" fmla="*/ 6809511 h 10748675"/>
              <a:gd name="connsiteX4172" fmla="*/ 7517441 w 27203888"/>
              <a:gd name="connsiteY4172" fmla="*/ 6773994 h 10748675"/>
              <a:gd name="connsiteX4173" fmla="*/ 7507311 w 27203888"/>
              <a:gd name="connsiteY4173" fmla="*/ 6805634 h 10748675"/>
              <a:gd name="connsiteX4174" fmla="*/ 20651212 w 27203888"/>
              <a:gd name="connsiteY4174" fmla="*/ 3782505 h 10748675"/>
              <a:gd name="connsiteX4175" fmla="*/ 20637560 w 27203888"/>
              <a:gd name="connsiteY4175" fmla="*/ 3750464 h 10748675"/>
              <a:gd name="connsiteX4176" fmla="*/ 20651212 w 27203888"/>
              <a:gd name="connsiteY4176" fmla="*/ 3782505 h 10748675"/>
              <a:gd name="connsiteX4177" fmla="*/ 23061950 w 27203888"/>
              <a:gd name="connsiteY4177" fmla="*/ 3228528 h 10748675"/>
              <a:gd name="connsiteX4178" fmla="*/ 23093782 w 27203888"/>
              <a:gd name="connsiteY4178" fmla="*/ 3202613 h 10748675"/>
              <a:gd name="connsiteX4179" fmla="*/ 23104392 w 27203888"/>
              <a:gd name="connsiteY4179" fmla="*/ 3210101 h 10748675"/>
              <a:gd name="connsiteX4180" fmla="*/ 23061950 w 27203888"/>
              <a:gd name="connsiteY4180" fmla="*/ 3228528 h 10748675"/>
              <a:gd name="connsiteX4181" fmla="*/ 19232639 w 27203888"/>
              <a:gd name="connsiteY4181" fmla="*/ 4114069 h 10748675"/>
              <a:gd name="connsiteX4182" fmla="*/ 19237190 w 27203888"/>
              <a:gd name="connsiteY4182" fmla="*/ 4058277 h 10748675"/>
              <a:gd name="connsiteX4183" fmla="*/ 19232639 w 27203888"/>
              <a:gd name="connsiteY4183" fmla="*/ 4114069 h 10748675"/>
              <a:gd name="connsiteX4184" fmla="*/ 25501473 w 27203888"/>
              <a:gd name="connsiteY4184" fmla="*/ 2673380 h 10748675"/>
              <a:gd name="connsiteX4185" fmla="*/ 25486763 w 27203888"/>
              <a:gd name="connsiteY4185" fmla="*/ 2641178 h 10748675"/>
              <a:gd name="connsiteX4186" fmla="*/ 25501473 w 27203888"/>
              <a:gd name="connsiteY4186" fmla="*/ 2673380 h 10748675"/>
              <a:gd name="connsiteX4187" fmla="*/ 23221563 w 27203888"/>
              <a:gd name="connsiteY4187" fmla="*/ 3199867 h 10748675"/>
              <a:gd name="connsiteX4188" fmla="*/ 23191636 w 27203888"/>
              <a:gd name="connsiteY4188" fmla="*/ 3198228 h 10748675"/>
              <a:gd name="connsiteX4189" fmla="*/ 23233720 w 27203888"/>
              <a:gd name="connsiteY4189" fmla="*/ 3135684 h 10748675"/>
              <a:gd name="connsiteX4190" fmla="*/ 23251489 w 27203888"/>
              <a:gd name="connsiteY4190" fmla="*/ 3146868 h 10748675"/>
              <a:gd name="connsiteX4191" fmla="*/ 23251490 w 27203888"/>
              <a:gd name="connsiteY4191" fmla="*/ 3191671 h 10748675"/>
              <a:gd name="connsiteX4192" fmla="*/ 23221563 w 27203888"/>
              <a:gd name="connsiteY4192" fmla="*/ 3199867 h 10748675"/>
              <a:gd name="connsiteX4193" fmla="*/ 1664461 w 27203888"/>
              <a:gd name="connsiteY4193" fmla="*/ 8163663 h 10748675"/>
              <a:gd name="connsiteX4194" fmla="*/ 1620090 w 27203888"/>
              <a:gd name="connsiteY4194" fmla="*/ 8173875 h 10748675"/>
              <a:gd name="connsiteX4195" fmla="*/ 1590481 w 27203888"/>
              <a:gd name="connsiteY4195" fmla="*/ 8114175 h 10748675"/>
              <a:gd name="connsiteX4196" fmla="*/ 1664461 w 27203888"/>
              <a:gd name="connsiteY4196" fmla="*/ 8163663 h 10748675"/>
              <a:gd name="connsiteX4197" fmla="*/ 2968029 w 27203888"/>
              <a:gd name="connsiteY4197" fmla="*/ 7863655 h 10748675"/>
              <a:gd name="connsiteX4198" fmla="*/ 2853963 w 27203888"/>
              <a:gd name="connsiteY4198" fmla="*/ 7863939 h 10748675"/>
              <a:gd name="connsiteX4199" fmla="*/ 2900788 w 27203888"/>
              <a:gd name="connsiteY4199" fmla="*/ 7853163 h 10748675"/>
              <a:gd name="connsiteX4200" fmla="*/ 2968029 w 27203888"/>
              <a:gd name="connsiteY4200" fmla="*/ 7863655 h 10748675"/>
              <a:gd name="connsiteX4201" fmla="*/ 20705200 w 27203888"/>
              <a:gd name="connsiteY4201" fmla="*/ 3782560 h 10748675"/>
              <a:gd name="connsiteX4202" fmla="*/ 20666381 w 27203888"/>
              <a:gd name="connsiteY4202" fmla="*/ 3782561 h 10748675"/>
              <a:gd name="connsiteX4203" fmla="*/ 20695495 w 27203888"/>
              <a:gd name="connsiteY4203" fmla="*/ 3726787 h 10748675"/>
              <a:gd name="connsiteX4204" fmla="*/ 20705200 w 27203888"/>
              <a:gd name="connsiteY4204" fmla="*/ 3782560 h 10748675"/>
              <a:gd name="connsiteX4205" fmla="*/ 20179303 w 27203888"/>
              <a:gd name="connsiteY4205" fmla="*/ 3905668 h 10748675"/>
              <a:gd name="connsiteX4206" fmla="*/ 20165652 w 27203888"/>
              <a:gd name="connsiteY4206" fmla="*/ 3873591 h 10748675"/>
              <a:gd name="connsiteX4207" fmla="*/ 20179303 w 27203888"/>
              <a:gd name="connsiteY4207" fmla="*/ 3905668 h 10748675"/>
              <a:gd name="connsiteX4208" fmla="*/ 20542598 w 27203888"/>
              <a:gd name="connsiteY4208" fmla="*/ 3822184 h 10748675"/>
              <a:gd name="connsiteX4209" fmla="*/ 20482660 w 27203888"/>
              <a:gd name="connsiteY4209" fmla="*/ 3808732 h 10748675"/>
              <a:gd name="connsiteX4210" fmla="*/ 20518196 w 27203888"/>
              <a:gd name="connsiteY4210" fmla="*/ 3772293 h 10748675"/>
              <a:gd name="connsiteX4211" fmla="*/ 20564700 w 27203888"/>
              <a:gd name="connsiteY4211" fmla="*/ 3783105 h 10748675"/>
              <a:gd name="connsiteX4212" fmla="*/ 20542598 w 27203888"/>
              <a:gd name="connsiteY4212" fmla="*/ 3822184 h 10748675"/>
              <a:gd name="connsiteX4213" fmla="*/ 20867310 w 27203888"/>
              <a:gd name="connsiteY4213" fmla="*/ 3749398 h 10748675"/>
              <a:gd name="connsiteX4214" fmla="*/ 20810473 w 27203888"/>
              <a:gd name="connsiteY4214" fmla="*/ 3749398 h 10748675"/>
              <a:gd name="connsiteX4215" fmla="*/ 20867310 w 27203888"/>
              <a:gd name="connsiteY4215" fmla="*/ 3717316 h 10748675"/>
              <a:gd name="connsiteX4216" fmla="*/ 20867310 w 27203888"/>
              <a:gd name="connsiteY4216" fmla="*/ 3749398 h 10748675"/>
              <a:gd name="connsiteX4217" fmla="*/ 19535239 w 27203888"/>
              <a:gd name="connsiteY4217" fmla="*/ 4057206 h 10748675"/>
              <a:gd name="connsiteX4218" fmla="*/ 19545217 w 27203888"/>
              <a:gd name="connsiteY4218" fmla="*/ 4025127 h 10748675"/>
              <a:gd name="connsiteX4219" fmla="*/ 19535239 w 27203888"/>
              <a:gd name="connsiteY4219" fmla="*/ 4057206 h 10748675"/>
              <a:gd name="connsiteX4220" fmla="*/ 8730427 w 27203888"/>
              <a:gd name="connsiteY4220" fmla="*/ 6547616 h 10748675"/>
              <a:gd name="connsiteX4221" fmla="*/ 8720313 w 27203888"/>
              <a:gd name="connsiteY4221" fmla="*/ 6549943 h 10748675"/>
              <a:gd name="connsiteX4222" fmla="*/ 8726086 w 27203888"/>
              <a:gd name="connsiteY4222" fmla="*/ 6531478 h 10748675"/>
              <a:gd name="connsiteX4223" fmla="*/ 8730427 w 27203888"/>
              <a:gd name="connsiteY4223" fmla="*/ 6547616 h 10748675"/>
              <a:gd name="connsiteX4224" fmla="*/ 22358705 w 27203888"/>
              <a:gd name="connsiteY4224" fmla="*/ 3412534 h 10748675"/>
              <a:gd name="connsiteX4225" fmla="*/ 22316261 w 27203888"/>
              <a:gd name="connsiteY4225" fmla="*/ 3381018 h 10748675"/>
              <a:gd name="connsiteX4226" fmla="*/ 22328861 w 27203888"/>
              <a:gd name="connsiteY4226" fmla="*/ 3379523 h 10748675"/>
              <a:gd name="connsiteX4227" fmla="*/ 22358705 w 27203888"/>
              <a:gd name="connsiteY4227" fmla="*/ 3412534 h 10748675"/>
              <a:gd name="connsiteX4228" fmla="*/ 3600652 w 27203888"/>
              <a:gd name="connsiteY4228" fmla="*/ 7729958 h 10748675"/>
              <a:gd name="connsiteX4229" fmla="*/ 3609011 w 27203888"/>
              <a:gd name="connsiteY4229" fmla="*/ 7701160 h 10748675"/>
              <a:gd name="connsiteX4230" fmla="*/ 3600652 w 27203888"/>
              <a:gd name="connsiteY4230" fmla="*/ 7729958 h 10748675"/>
              <a:gd name="connsiteX4231" fmla="*/ 3886939 w 27203888"/>
              <a:gd name="connsiteY4231" fmla="*/ 7664070 h 10748675"/>
              <a:gd name="connsiteX4232" fmla="*/ 3895345 w 27203888"/>
              <a:gd name="connsiteY4232" fmla="*/ 7635261 h 10748675"/>
              <a:gd name="connsiteX4233" fmla="*/ 3886939 w 27203888"/>
              <a:gd name="connsiteY4233" fmla="*/ 7664070 h 10748675"/>
              <a:gd name="connsiteX4234" fmla="*/ 7152607 w 27203888"/>
              <a:gd name="connsiteY4234" fmla="*/ 6912491 h 10748675"/>
              <a:gd name="connsiteX4235" fmla="*/ 7132455 w 27203888"/>
              <a:gd name="connsiteY4235" fmla="*/ 6890254 h 10748675"/>
              <a:gd name="connsiteX4236" fmla="*/ 7152607 w 27203888"/>
              <a:gd name="connsiteY4236" fmla="*/ 6912491 h 10748675"/>
              <a:gd name="connsiteX4237" fmla="*/ 983831 w 27203888"/>
              <a:gd name="connsiteY4237" fmla="*/ 8332212 h 10748675"/>
              <a:gd name="connsiteX4238" fmla="*/ 944679 w 27203888"/>
              <a:gd name="connsiteY4238" fmla="*/ 8324615 h 10748675"/>
              <a:gd name="connsiteX4239" fmla="*/ 985275 w 27203888"/>
              <a:gd name="connsiteY4239" fmla="*/ 8315272 h 10748675"/>
              <a:gd name="connsiteX4240" fmla="*/ 983831 w 27203888"/>
              <a:gd name="connsiteY4240" fmla="*/ 8332212 h 10748675"/>
              <a:gd name="connsiteX4241" fmla="*/ 2774720 w 27203888"/>
              <a:gd name="connsiteY4241" fmla="*/ 7920046 h 10748675"/>
              <a:gd name="connsiteX4242" fmla="*/ 2675174 w 27203888"/>
              <a:gd name="connsiteY4242" fmla="*/ 7868466 h 10748675"/>
              <a:gd name="connsiteX4243" fmla="*/ 2731868 w 27203888"/>
              <a:gd name="connsiteY4243" fmla="*/ 7876701 h 10748675"/>
              <a:gd name="connsiteX4244" fmla="*/ 2763091 w 27203888"/>
              <a:gd name="connsiteY4244" fmla="*/ 7869516 h 10748675"/>
              <a:gd name="connsiteX4245" fmla="*/ 2774720 w 27203888"/>
              <a:gd name="connsiteY4245" fmla="*/ 7920046 h 10748675"/>
              <a:gd name="connsiteX4246" fmla="*/ 8682226 w 27203888"/>
              <a:gd name="connsiteY4246" fmla="*/ 6560458 h 10748675"/>
              <a:gd name="connsiteX4247" fmla="*/ 8652924 w 27203888"/>
              <a:gd name="connsiteY4247" fmla="*/ 6567202 h 10748675"/>
              <a:gd name="connsiteX4248" fmla="*/ 8657641 w 27203888"/>
              <a:gd name="connsiteY4248" fmla="*/ 6499599 h 10748675"/>
              <a:gd name="connsiteX4249" fmla="*/ 8682226 w 27203888"/>
              <a:gd name="connsiteY4249" fmla="*/ 6560458 h 10748675"/>
              <a:gd name="connsiteX4250" fmla="*/ 8734261 w 27203888"/>
              <a:gd name="connsiteY4250" fmla="*/ 6548482 h 10748675"/>
              <a:gd name="connsiteX4251" fmla="*/ 8713092 w 27203888"/>
              <a:gd name="connsiteY4251" fmla="*/ 6478865 h 10748675"/>
              <a:gd name="connsiteX4252" fmla="*/ 8741019 w 27203888"/>
              <a:gd name="connsiteY4252" fmla="*/ 6488400 h 10748675"/>
              <a:gd name="connsiteX4253" fmla="*/ 8734261 w 27203888"/>
              <a:gd name="connsiteY4253" fmla="*/ 6548482 h 10748675"/>
              <a:gd name="connsiteX4254" fmla="*/ 24331353 w 27203888"/>
              <a:gd name="connsiteY4254" fmla="*/ 2960933 h 10748675"/>
              <a:gd name="connsiteX4255" fmla="*/ 24308369 w 27203888"/>
              <a:gd name="connsiteY4255" fmla="*/ 2917013 h 10748675"/>
              <a:gd name="connsiteX4256" fmla="*/ 24361593 w 27203888"/>
              <a:gd name="connsiteY4256" fmla="*/ 2936899 h 10748675"/>
              <a:gd name="connsiteX4257" fmla="*/ 24331353 w 27203888"/>
              <a:gd name="connsiteY4257" fmla="*/ 2960933 h 10748675"/>
              <a:gd name="connsiteX4258" fmla="*/ 19329147 w 27203888"/>
              <a:gd name="connsiteY4258" fmla="*/ 4114034 h 10748675"/>
              <a:gd name="connsiteX4259" fmla="*/ 19315495 w 27203888"/>
              <a:gd name="connsiteY4259" fmla="*/ 4081959 h 10748675"/>
              <a:gd name="connsiteX4260" fmla="*/ 19329147 w 27203888"/>
              <a:gd name="connsiteY4260" fmla="*/ 4114034 h 10748675"/>
              <a:gd name="connsiteX4261" fmla="*/ 24538141 w 27203888"/>
              <a:gd name="connsiteY4261" fmla="*/ 2915981 h 10748675"/>
              <a:gd name="connsiteX4262" fmla="*/ 24510101 w 27203888"/>
              <a:gd name="connsiteY4262" fmla="*/ 2903696 h 10748675"/>
              <a:gd name="connsiteX4263" fmla="*/ 24525873 w 27203888"/>
              <a:gd name="connsiteY4263" fmla="*/ 2889107 h 10748675"/>
              <a:gd name="connsiteX4264" fmla="*/ 24538141 w 27203888"/>
              <a:gd name="connsiteY4264" fmla="*/ 2915981 h 10748675"/>
              <a:gd name="connsiteX4265" fmla="*/ 23306908 w 27203888"/>
              <a:gd name="connsiteY4265" fmla="*/ 3200074 h 10748675"/>
              <a:gd name="connsiteX4266" fmla="*/ 23320561 w 27203888"/>
              <a:gd name="connsiteY4266" fmla="*/ 3167994 h 10748675"/>
              <a:gd name="connsiteX4267" fmla="*/ 23306908 w 27203888"/>
              <a:gd name="connsiteY4267" fmla="*/ 3200074 h 10748675"/>
              <a:gd name="connsiteX4268" fmla="*/ 20108015 w 27203888"/>
              <a:gd name="connsiteY4268" fmla="*/ 3938817 h 10748675"/>
              <a:gd name="connsiteX4269" fmla="*/ 20121665 w 27203888"/>
              <a:gd name="connsiteY4269" fmla="*/ 3906738 h 10748675"/>
              <a:gd name="connsiteX4270" fmla="*/ 20108015 w 27203888"/>
              <a:gd name="connsiteY4270" fmla="*/ 3938817 h 10748675"/>
              <a:gd name="connsiteX4271" fmla="*/ 19347918 w 27203888"/>
              <a:gd name="connsiteY4271" fmla="*/ 4114069 h 10748675"/>
              <a:gd name="connsiteX4272" fmla="*/ 19347918 w 27203888"/>
              <a:gd name="connsiteY4272" fmla="*/ 4058277 h 10748675"/>
              <a:gd name="connsiteX4273" fmla="*/ 19372321 w 27203888"/>
              <a:gd name="connsiteY4273" fmla="*/ 4083074 h 10748675"/>
              <a:gd name="connsiteX4274" fmla="*/ 19347918 w 27203888"/>
              <a:gd name="connsiteY4274" fmla="*/ 4114069 h 10748675"/>
              <a:gd name="connsiteX4275" fmla="*/ 8762240 w 27203888"/>
              <a:gd name="connsiteY4275" fmla="*/ 6552766 h 10748675"/>
              <a:gd name="connsiteX4276" fmla="*/ 8759635 w 27203888"/>
              <a:gd name="connsiteY4276" fmla="*/ 6551515 h 10748675"/>
              <a:gd name="connsiteX4277" fmla="*/ 8759455 w 27203888"/>
              <a:gd name="connsiteY4277" fmla="*/ 6550619 h 10748675"/>
              <a:gd name="connsiteX4278" fmla="*/ 8748803 w 27203888"/>
              <a:gd name="connsiteY4278" fmla="*/ 6553070 h 10748675"/>
              <a:gd name="connsiteX4279" fmla="*/ 8754591 w 27203888"/>
              <a:gd name="connsiteY4279" fmla="*/ 6545557 h 10748675"/>
              <a:gd name="connsiteX4280" fmla="*/ 8758867 w 27203888"/>
              <a:gd name="connsiteY4280" fmla="*/ 6547686 h 10748675"/>
              <a:gd name="connsiteX4281" fmla="*/ 8757893 w 27203888"/>
              <a:gd name="connsiteY4281" fmla="*/ 6542830 h 10748675"/>
              <a:gd name="connsiteX4282" fmla="*/ 8756616 w 27203888"/>
              <a:gd name="connsiteY4282" fmla="*/ 6528328 h 10748675"/>
              <a:gd name="connsiteX4283" fmla="*/ 8765207 w 27203888"/>
              <a:gd name="connsiteY4283" fmla="*/ 6541790 h 10748675"/>
              <a:gd name="connsiteX4284" fmla="*/ 8762240 w 27203888"/>
              <a:gd name="connsiteY4284" fmla="*/ 6552766 h 10748675"/>
              <a:gd name="connsiteX4285" fmla="*/ 20805759 w 27203888"/>
              <a:gd name="connsiteY4285" fmla="*/ 3782507 h 10748675"/>
              <a:gd name="connsiteX4286" fmla="*/ 20742030 w 27203888"/>
              <a:gd name="connsiteY4286" fmla="*/ 3782508 h 10748675"/>
              <a:gd name="connsiteX4287" fmla="*/ 20764089 w 27203888"/>
              <a:gd name="connsiteY4287" fmla="*/ 3733749 h 10748675"/>
              <a:gd name="connsiteX4288" fmla="*/ 20800857 w 27203888"/>
              <a:gd name="connsiteY4288" fmla="*/ 3743839 h 10748675"/>
              <a:gd name="connsiteX4289" fmla="*/ 20805759 w 27203888"/>
              <a:gd name="connsiteY4289" fmla="*/ 3782507 h 10748675"/>
              <a:gd name="connsiteX4290" fmla="*/ 19195156 w 27203888"/>
              <a:gd name="connsiteY4290" fmla="*/ 4155120 h 10748675"/>
              <a:gd name="connsiteX4291" fmla="*/ 19172965 w 27203888"/>
              <a:gd name="connsiteY4291" fmla="*/ 4149889 h 10748675"/>
              <a:gd name="connsiteX4292" fmla="*/ 19172750 w 27203888"/>
              <a:gd name="connsiteY4292" fmla="*/ 4149524 h 10748675"/>
              <a:gd name="connsiteX4293" fmla="*/ 19163764 w 27203888"/>
              <a:gd name="connsiteY4293" fmla="*/ 4155776 h 10748675"/>
              <a:gd name="connsiteX4294" fmla="*/ 19153389 w 27203888"/>
              <a:gd name="connsiteY4294" fmla="*/ 4148558 h 10748675"/>
              <a:gd name="connsiteX4295" fmla="*/ 19162350 w 27203888"/>
              <a:gd name="connsiteY4295" fmla="*/ 4131936 h 10748675"/>
              <a:gd name="connsiteX4296" fmla="*/ 19160594 w 27203888"/>
              <a:gd name="connsiteY4296" fmla="*/ 4128967 h 10748675"/>
              <a:gd name="connsiteX4297" fmla="*/ 19189313 w 27203888"/>
              <a:gd name="connsiteY4297" fmla="*/ 4119669 h 10748675"/>
              <a:gd name="connsiteX4298" fmla="*/ 19217431 w 27203888"/>
              <a:gd name="connsiteY4298" fmla="*/ 4128967 h 10748675"/>
              <a:gd name="connsiteX4299" fmla="*/ 19195156 w 27203888"/>
              <a:gd name="connsiteY4299" fmla="*/ 4155120 h 10748675"/>
              <a:gd name="connsiteX4300" fmla="*/ 25909570 w 27203888"/>
              <a:gd name="connsiteY4300" fmla="*/ 2612795 h 10748675"/>
              <a:gd name="connsiteX4301" fmla="*/ 25886203 w 27203888"/>
              <a:gd name="connsiteY4301" fmla="*/ 2585520 h 10748675"/>
              <a:gd name="connsiteX4302" fmla="*/ 25914243 w 27203888"/>
              <a:gd name="connsiteY4302" fmla="*/ 2599157 h 10748675"/>
              <a:gd name="connsiteX4303" fmla="*/ 25909570 w 27203888"/>
              <a:gd name="connsiteY4303" fmla="*/ 2612795 h 10748675"/>
              <a:gd name="connsiteX4304" fmla="*/ 23797829 w 27203888"/>
              <a:gd name="connsiteY4304" fmla="*/ 3099831 h 10748675"/>
              <a:gd name="connsiteX4305" fmla="*/ 23776100 w 27203888"/>
              <a:gd name="connsiteY4305" fmla="*/ 3100630 h 10748675"/>
              <a:gd name="connsiteX4306" fmla="*/ 23687540 w 27203888"/>
              <a:gd name="connsiteY4306" fmla="*/ 3075061 h 10748675"/>
              <a:gd name="connsiteX4307" fmla="*/ 23653100 w 27203888"/>
              <a:gd name="connsiteY4307" fmla="*/ 3023919 h 10748675"/>
              <a:gd name="connsiteX4308" fmla="*/ 23604720 w 27203888"/>
              <a:gd name="connsiteY4308" fmla="*/ 3023919 h 10748675"/>
              <a:gd name="connsiteX4309" fmla="*/ 23506321 w 27203888"/>
              <a:gd name="connsiteY4309" fmla="*/ 2998348 h 10748675"/>
              <a:gd name="connsiteX4310" fmla="*/ 23516161 w 27203888"/>
              <a:gd name="connsiteY4310" fmla="*/ 2979169 h 10748675"/>
              <a:gd name="connsiteX4311" fmla="*/ 23462862 w 27203888"/>
              <a:gd name="connsiteY4311" fmla="*/ 2967449 h 10748675"/>
              <a:gd name="connsiteX4312" fmla="*/ 23418582 w 27203888"/>
              <a:gd name="connsiteY4312" fmla="*/ 2903521 h 10748675"/>
              <a:gd name="connsiteX4313" fmla="*/ 23471651 w 27203888"/>
              <a:gd name="connsiteY4313" fmla="*/ 2877850 h 10748675"/>
              <a:gd name="connsiteX4314" fmla="*/ 23512656 w 27203888"/>
              <a:gd name="connsiteY4314" fmla="*/ 2877640 h 10748675"/>
              <a:gd name="connsiteX4315" fmla="*/ 23634240 w 27203888"/>
              <a:gd name="connsiteY4315" fmla="*/ 2929091 h 10748675"/>
              <a:gd name="connsiteX4316" fmla="*/ 23839239 w 27203888"/>
              <a:gd name="connsiteY4316" fmla="*/ 3043098 h 10748675"/>
              <a:gd name="connsiteX4317" fmla="*/ 23819558 w 27203888"/>
              <a:gd name="connsiteY4317" fmla="*/ 3094238 h 10748675"/>
              <a:gd name="connsiteX4318" fmla="*/ 23797829 w 27203888"/>
              <a:gd name="connsiteY4318" fmla="*/ 3099831 h 10748675"/>
              <a:gd name="connsiteX4319" fmla="*/ 1023382 w 27203888"/>
              <a:gd name="connsiteY4319" fmla="*/ 8342942 h 10748675"/>
              <a:gd name="connsiteX4320" fmla="*/ 991730 w 27203888"/>
              <a:gd name="connsiteY4320" fmla="*/ 8339477 h 10748675"/>
              <a:gd name="connsiteX4321" fmla="*/ 1023382 w 27203888"/>
              <a:gd name="connsiteY4321" fmla="*/ 8342942 h 10748675"/>
              <a:gd name="connsiteX4322" fmla="*/ 3458007 w 27203888"/>
              <a:gd name="connsiteY4322" fmla="*/ 7782623 h 10748675"/>
              <a:gd name="connsiteX4323" fmla="*/ 3467290 w 27203888"/>
              <a:gd name="connsiteY4323" fmla="*/ 7757637 h 10748675"/>
              <a:gd name="connsiteX4324" fmla="*/ 3458007 w 27203888"/>
              <a:gd name="connsiteY4324" fmla="*/ 7782623 h 10748675"/>
              <a:gd name="connsiteX4325" fmla="*/ 4083419 w 27203888"/>
              <a:gd name="connsiteY4325" fmla="*/ 7638687 h 10748675"/>
              <a:gd name="connsiteX4326" fmla="*/ 4092702 w 27203888"/>
              <a:gd name="connsiteY4326" fmla="*/ 7613701 h 10748675"/>
              <a:gd name="connsiteX4327" fmla="*/ 4083419 w 27203888"/>
              <a:gd name="connsiteY4327" fmla="*/ 7638687 h 10748675"/>
              <a:gd name="connsiteX4328" fmla="*/ 5032838 w 27203888"/>
              <a:gd name="connsiteY4328" fmla="*/ 7420183 h 10748675"/>
              <a:gd name="connsiteX4329" fmla="*/ 5042121 w 27203888"/>
              <a:gd name="connsiteY4329" fmla="*/ 7395196 h 10748675"/>
              <a:gd name="connsiteX4330" fmla="*/ 5032838 w 27203888"/>
              <a:gd name="connsiteY4330" fmla="*/ 7420183 h 10748675"/>
              <a:gd name="connsiteX4331" fmla="*/ 6230918 w 27203888"/>
              <a:gd name="connsiteY4331" fmla="*/ 7144449 h 10748675"/>
              <a:gd name="connsiteX4332" fmla="*/ 6240201 w 27203888"/>
              <a:gd name="connsiteY4332" fmla="*/ 7119463 h 10748675"/>
              <a:gd name="connsiteX4333" fmla="*/ 6230918 w 27203888"/>
              <a:gd name="connsiteY4333" fmla="*/ 7144449 h 10748675"/>
              <a:gd name="connsiteX4334" fmla="*/ 9259228 w 27203888"/>
              <a:gd name="connsiteY4334" fmla="*/ 6447497 h 10748675"/>
              <a:gd name="connsiteX4335" fmla="*/ 9232533 w 27203888"/>
              <a:gd name="connsiteY4335" fmla="*/ 6430790 h 10748675"/>
              <a:gd name="connsiteX4336" fmla="*/ 9259228 w 27203888"/>
              <a:gd name="connsiteY4336" fmla="*/ 6447497 h 10748675"/>
              <a:gd name="connsiteX4337" fmla="*/ 22972970 w 27203888"/>
              <a:gd name="connsiteY4337" fmla="*/ 3291478 h 10748675"/>
              <a:gd name="connsiteX4338" fmla="*/ 22958309 w 27203888"/>
              <a:gd name="connsiteY4338" fmla="*/ 3259050 h 10748675"/>
              <a:gd name="connsiteX4339" fmla="*/ 22972970 w 27203888"/>
              <a:gd name="connsiteY4339" fmla="*/ 3291478 h 10748675"/>
              <a:gd name="connsiteX4340" fmla="*/ 1787817 w 27203888"/>
              <a:gd name="connsiteY4340" fmla="*/ 8170550 h 10748675"/>
              <a:gd name="connsiteX4341" fmla="*/ 1769812 w 27203888"/>
              <a:gd name="connsiteY4341" fmla="*/ 8152179 h 10748675"/>
              <a:gd name="connsiteX4342" fmla="*/ 1801365 w 27203888"/>
              <a:gd name="connsiteY4342" fmla="*/ 8155210 h 10748675"/>
              <a:gd name="connsiteX4343" fmla="*/ 1787817 w 27203888"/>
              <a:gd name="connsiteY4343" fmla="*/ 8170550 h 10748675"/>
              <a:gd name="connsiteX4344" fmla="*/ 3007243 w 27203888"/>
              <a:gd name="connsiteY4344" fmla="*/ 7890171 h 10748675"/>
              <a:gd name="connsiteX4345" fmla="*/ 2978371 w 27203888"/>
              <a:gd name="connsiteY4345" fmla="*/ 7870098 h 10748675"/>
              <a:gd name="connsiteX4346" fmla="*/ 3043877 w 27203888"/>
              <a:gd name="connsiteY4346" fmla="*/ 7865709 h 10748675"/>
              <a:gd name="connsiteX4347" fmla="*/ 3040952 w 27203888"/>
              <a:gd name="connsiteY4347" fmla="*/ 7877069 h 10748675"/>
              <a:gd name="connsiteX4348" fmla="*/ 3007243 w 27203888"/>
              <a:gd name="connsiteY4348" fmla="*/ 7890171 h 10748675"/>
              <a:gd name="connsiteX4349" fmla="*/ 25669712 w 27203888"/>
              <a:gd name="connsiteY4349" fmla="*/ 2677047 h 10748675"/>
              <a:gd name="connsiteX4350" fmla="*/ 25644843 w 27203888"/>
              <a:gd name="connsiteY4350" fmla="*/ 2673786 h 10748675"/>
              <a:gd name="connsiteX4351" fmla="*/ 25671454 w 27203888"/>
              <a:gd name="connsiteY4351" fmla="*/ 2639858 h 10748675"/>
              <a:gd name="connsiteX4352" fmla="*/ 25683663 w 27203888"/>
              <a:gd name="connsiteY4352" fmla="*/ 2641181 h 10748675"/>
              <a:gd name="connsiteX4353" fmla="*/ 25669712 w 27203888"/>
              <a:gd name="connsiteY4353" fmla="*/ 2677047 h 10748675"/>
              <a:gd name="connsiteX4354" fmla="*/ 19287831 w 27203888"/>
              <a:gd name="connsiteY4354" fmla="*/ 4147168 h 10748675"/>
              <a:gd name="connsiteX4355" fmla="*/ 19277456 w 27203888"/>
              <a:gd name="connsiteY4355" fmla="*/ 4081959 h 10748675"/>
              <a:gd name="connsiteX4356" fmla="*/ 19287831 w 27203888"/>
              <a:gd name="connsiteY4356" fmla="*/ 4147168 h 10748675"/>
              <a:gd name="connsiteX4357" fmla="*/ 18187576 w 27203888"/>
              <a:gd name="connsiteY4357" fmla="*/ 4407268 h 10748675"/>
              <a:gd name="connsiteX4358" fmla="*/ 18180750 w 27203888"/>
              <a:gd name="connsiteY4358" fmla="*/ 4392351 h 10748675"/>
              <a:gd name="connsiteX4359" fmla="*/ 18187576 w 27203888"/>
              <a:gd name="connsiteY4359" fmla="*/ 4383235 h 10748675"/>
              <a:gd name="connsiteX4360" fmla="*/ 18194401 w 27203888"/>
              <a:gd name="connsiteY4360" fmla="*/ 4392351 h 10748675"/>
              <a:gd name="connsiteX4361" fmla="*/ 18187576 w 27203888"/>
              <a:gd name="connsiteY4361" fmla="*/ 4407268 h 10748675"/>
              <a:gd name="connsiteX4362" fmla="*/ 5185228 w 27203888"/>
              <a:gd name="connsiteY4362" fmla="*/ 7400980 h 10748675"/>
              <a:gd name="connsiteX4363" fmla="*/ 5172185 w 27203888"/>
              <a:gd name="connsiteY4363" fmla="*/ 7387858 h 10748675"/>
              <a:gd name="connsiteX4364" fmla="*/ 5186463 w 27203888"/>
              <a:gd name="connsiteY4364" fmla="*/ 7384572 h 10748675"/>
              <a:gd name="connsiteX4365" fmla="*/ 5185228 w 27203888"/>
              <a:gd name="connsiteY4365" fmla="*/ 7400980 h 10748675"/>
              <a:gd name="connsiteX4366" fmla="*/ 22441532 w 27203888"/>
              <a:gd name="connsiteY4366" fmla="*/ 3433030 h 10748675"/>
              <a:gd name="connsiteX4367" fmla="*/ 22373900 w 27203888"/>
              <a:gd name="connsiteY4367" fmla="*/ 3446289 h 10748675"/>
              <a:gd name="connsiteX4368" fmla="*/ 22373900 w 27203888"/>
              <a:gd name="connsiteY4368" fmla="*/ 3381098 h 10748675"/>
              <a:gd name="connsiteX4369" fmla="*/ 22441532 w 27203888"/>
              <a:gd name="connsiteY4369" fmla="*/ 3433030 h 10748675"/>
              <a:gd name="connsiteX4370" fmla="*/ 19077247 w 27203888"/>
              <a:gd name="connsiteY4370" fmla="*/ 4211275 h 10748675"/>
              <a:gd name="connsiteX4371" fmla="*/ 19047390 w 27203888"/>
              <a:gd name="connsiteY4371" fmla="*/ 4181143 h 10748675"/>
              <a:gd name="connsiteX4372" fmla="*/ 19077247 w 27203888"/>
              <a:gd name="connsiteY4372" fmla="*/ 4211275 h 10748675"/>
              <a:gd name="connsiteX4373" fmla="*/ 6654134 w 27203888"/>
              <a:gd name="connsiteY4373" fmla="*/ 7073640 h 10748675"/>
              <a:gd name="connsiteX4374" fmla="*/ 6619186 w 27203888"/>
              <a:gd name="connsiteY4374" fmla="*/ 7055952 h 10748675"/>
              <a:gd name="connsiteX4375" fmla="*/ 6654134 w 27203888"/>
              <a:gd name="connsiteY4375" fmla="*/ 7073640 h 10748675"/>
              <a:gd name="connsiteX4376" fmla="*/ 9144314 w 27203888"/>
              <a:gd name="connsiteY4376" fmla="*/ 6501114 h 10748675"/>
              <a:gd name="connsiteX4377" fmla="*/ 9123039 w 27203888"/>
              <a:gd name="connsiteY4377" fmla="*/ 6479025 h 10748675"/>
              <a:gd name="connsiteX4378" fmla="*/ 9144314 w 27203888"/>
              <a:gd name="connsiteY4378" fmla="*/ 6501114 h 10748675"/>
              <a:gd name="connsiteX4379" fmla="*/ 687474 w 27203888"/>
              <a:gd name="connsiteY4379" fmla="*/ 8448020 h 10748675"/>
              <a:gd name="connsiteX4380" fmla="*/ 692032 w 27203888"/>
              <a:gd name="connsiteY4380" fmla="*/ 8420096 h 10748675"/>
              <a:gd name="connsiteX4381" fmla="*/ 687474 w 27203888"/>
              <a:gd name="connsiteY4381" fmla="*/ 8448020 h 10748675"/>
              <a:gd name="connsiteX4382" fmla="*/ 3086526 w 27203888"/>
              <a:gd name="connsiteY4382" fmla="*/ 7895889 h 10748675"/>
              <a:gd name="connsiteX4383" fmla="*/ 3054852 w 27203888"/>
              <a:gd name="connsiteY4383" fmla="*/ 7892428 h 10748675"/>
              <a:gd name="connsiteX4384" fmla="*/ 3086526 w 27203888"/>
              <a:gd name="connsiteY4384" fmla="*/ 7895889 h 10748675"/>
              <a:gd name="connsiteX4385" fmla="*/ 4002837 w 27203888"/>
              <a:gd name="connsiteY4385" fmla="*/ 7685004 h 10748675"/>
              <a:gd name="connsiteX4386" fmla="*/ 4011240 w 27203888"/>
              <a:gd name="connsiteY4386" fmla="*/ 7656194 h 10748675"/>
              <a:gd name="connsiteX4387" fmla="*/ 4002837 w 27203888"/>
              <a:gd name="connsiteY4387" fmla="*/ 7685004 h 10748675"/>
              <a:gd name="connsiteX4388" fmla="*/ 5155727 w 27203888"/>
              <a:gd name="connsiteY4388" fmla="*/ 7419671 h 10748675"/>
              <a:gd name="connsiteX4389" fmla="*/ 5169403 w 27203888"/>
              <a:gd name="connsiteY4389" fmla="*/ 7389648 h 10748675"/>
              <a:gd name="connsiteX4390" fmla="*/ 5182703 w 27203888"/>
              <a:gd name="connsiteY4390" fmla="*/ 7402712 h 10748675"/>
              <a:gd name="connsiteX4391" fmla="*/ 5155727 w 27203888"/>
              <a:gd name="connsiteY4391" fmla="*/ 7419671 h 10748675"/>
              <a:gd name="connsiteX4392" fmla="*/ 8112432 w 27203888"/>
              <a:gd name="connsiteY4392" fmla="*/ 6739197 h 10748675"/>
              <a:gd name="connsiteX4393" fmla="*/ 8092280 w 27203888"/>
              <a:gd name="connsiteY4393" fmla="*/ 6716960 h 10748675"/>
              <a:gd name="connsiteX4394" fmla="*/ 8112432 w 27203888"/>
              <a:gd name="connsiteY4394" fmla="*/ 6739197 h 10748675"/>
              <a:gd name="connsiteX4395" fmla="*/ 6296475 w 27203888"/>
              <a:gd name="connsiteY4395" fmla="*/ 7157134 h 10748675"/>
              <a:gd name="connsiteX4396" fmla="*/ 6266415 w 27203888"/>
              <a:gd name="connsiteY4396" fmla="*/ 7143279 h 10748675"/>
              <a:gd name="connsiteX4397" fmla="*/ 6286259 w 27203888"/>
              <a:gd name="connsiteY4397" fmla="*/ 7112745 h 10748675"/>
              <a:gd name="connsiteX4398" fmla="*/ 6296475 w 27203888"/>
              <a:gd name="connsiteY4398" fmla="*/ 7157134 h 10748675"/>
              <a:gd name="connsiteX4399" fmla="*/ 1750696 w 27203888"/>
              <a:gd name="connsiteY4399" fmla="*/ 8204493 h 10748675"/>
              <a:gd name="connsiteX4400" fmla="*/ 1699978 w 27203888"/>
              <a:gd name="connsiteY4400" fmla="*/ 8176229 h 10748675"/>
              <a:gd name="connsiteX4401" fmla="*/ 1761560 w 27203888"/>
              <a:gd name="connsiteY4401" fmla="*/ 8189104 h 10748675"/>
              <a:gd name="connsiteX4402" fmla="*/ 1750696 w 27203888"/>
              <a:gd name="connsiteY4402" fmla="*/ 8204493 h 10748675"/>
              <a:gd name="connsiteX4403" fmla="*/ 19775773 w 27203888"/>
              <a:gd name="connsiteY4403" fmla="*/ 4057075 h 10748675"/>
              <a:gd name="connsiteX4404" fmla="*/ 19736971 w 27203888"/>
              <a:gd name="connsiteY4404" fmla="*/ 4025270 h 10748675"/>
              <a:gd name="connsiteX4405" fmla="*/ 19761635 w 27203888"/>
              <a:gd name="connsiteY4405" fmla="*/ 4022091 h 10748675"/>
              <a:gd name="connsiteX4406" fmla="*/ 19775773 w 27203888"/>
              <a:gd name="connsiteY4406" fmla="*/ 4057075 h 10748675"/>
              <a:gd name="connsiteX4407" fmla="*/ 23363770 w 27203888"/>
              <a:gd name="connsiteY4407" fmla="*/ 3233218 h 10748675"/>
              <a:gd name="connsiteX4408" fmla="*/ 23335731 w 27203888"/>
              <a:gd name="connsiteY4408" fmla="*/ 3233218 h 10748675"/>
              <a:gd name="connsiteX4409" fmla="*/ 23335730 w 27203888"/>
              <a:gd name="connsiteY4409" fmla="*/ 3201141 h 10748675"/>
              <a:gd name="connsiteX4410" fmla="*/ 23363769 w 27203888"/>
              <a:gd name="connsiteY4410" fmla="*/ 3201141 h 10748675"/>
              <a:gd name="connsiteX4411" fmla="*/ 23363770 w 27203888"/>
              <a:gd name="connsiteY4411" fmla="*/ 3233218 h 10748675"/>
              <a:gd name="connsiteX4412" fmla="*/ 19659030 w 27203888"/>
              <a:gd name="connsiteY4412" fmla="*/ 4089059 h 10748675"/>
              <a:gd name="connsiteX4413" fmla="*/ 19632504 w 27203888"/>
              <a:gd name="connsiteY4413" fmla="*/ 4084984 h 10748675"/>
              <a:gd name="connsiteX4414" fmla="*/ 19648419 w 27203888"/>
              <a:gd name="connsiteY4414" fmla="*/ 4054824 h 10748675"/>
              <a:gd name="connsiteX4415" fmla="*/ 19674947 w 27203888"/>
              <a:gd name="connsiteY4415" fmla="*/ 4058899 h 10748675"/>
              <a:gd name="connsiteX4416" fmla="*/ 19659030 w 27203888"/>
              <a:gd name="connsiteY4416" fmla="*/ 4089059 h 10748675"/>
              <a:gd name="connsiteX4417" fmla="*/ 23396484 w 27203888"/>
              <a:gd name="connsiteY4417" fmla="*/ 3229664 h 10748675"/>
              <a:gd name="connsiteX4418" fmla="*/ 23378959 w 27203888"/>
              <a:gd name="connsiteY4418" fmla="*/ 3231318 h 10748675"/>
              <a:gd name="connsiteX4419" fmla="*/ 23406999 w 27203888"/>
              <a:gd name="connsiteY4419" fmla="*/ 3198281 h 10748675"/>
              <a:gd name="connsiteX4420" fmla="*/ 23396484 w 27203888"/>
              <a:gd name="connsiteY4420" fmla="*/ 3229664 h 10748675"/>
              <a:gd name="connsiteX4421" fmla="*/ 8962805 w 27203888"/>
              <a:gd name="connsiteY4421" fmla="*/ 6552781 h 10748675"/>
              <a:gd name="connsiteX4422" fmla="*/ 8958126 w 27203888"/>
              <a:gd name="connsiteY4422" fmla="*/ 6547456 h 10748675"/>
              <a:gd name="connsiteX4423" fmla="*/ 8955520 w 27203888"/>
              <a:gd name="connsiteY4423" fmla="*/ 6551597 h 10748675"/>
              <a:gd name="connsiteX4424" fmla="*/ 8682074 w 27203888"/>
              <a:gd name="connsiteY4424" fmla="*/ 6620535 h 10748675"/>
              <a:gd name="connsiteX4425" fmla="*/ 8645670 w 27203888"/>
              <a:gd name="connsiteY4425" fmla="*/ 6587337 h 10748675"/>
              <a:gd name="connsiteX4426" fmla="*/ 8690117 w 27203888"/>
              <a:gd name="connsiteY4426" fmla="*/ 6527818 h 10748675"/>
              <a:gd name="connsiteX4427" fmla="*/ 8733868 w 27203888"/>
              <a:gd name="connsiteY4427" fmla="*/ 6577992 h 10748675"/>
              <a:gd name="connsiteX4428" fmla="*/ 8714167 w 27203888"/>
              <a:gd name="connsiteY4428" fmla="*/ 6608997 h 10748675"/>
              <a:gd name="connsiteX4429" fmla="*/ 8696995 w 27203888"/>
              <a:gd name="connsiteY4429" fmla="*/ 6616856 h 10748675"/>
              <a:gd name="connsiteX4430" fmla="*/ 8682074 w 27203888"/>
              <a:gd name="connsiteY4430" fmla="*/ 6620535 h 10748675"/>
              <a:gd name="connsiteX4431" fmla="*/ 22490441 w 27203888"/>
              <a:gd name="connsiteY4431" fmla="*/ 3442762 h 10748675"/>
              <a:gd name="connsiteX4432" fmla="*/ 22471164 w 27203888"/>
              <a:gd name="connsiteY4432" fmla="*/ 3444414 h 10748675"/>
              <a:gd name="connsiteX4433" fmla="*/ 22499204 w 27203888"/>
              <a:gd name="connsiteY4433" fmla="*/ 3411377 h 10748675"/>
              <a:gd name="connsiteX4434" fmla="*/ 22490441 w 27203888"/>
              <a:gd name="connsiteY4434" fmla="*/ 3442762 h 10748675"/>
              <a:gd name="connsiteX4435" fmla="*/ 19815358 w 27203888"/>
              <a:gd name="connsiteY4435" fmla="*/ 4059793 h 10748675"/>
              <a:gd name="connsiteX4436" fmla="*/ 19804984 w 27203888"/>
              <a:gd name="connsiteY4436" fmla="*/ 4039337 h 10748675"/>
              <a:gd name="connsiteX4437" fmla="*/ 19815358 w 27203888"/>
              <a:gd name="connsiteY4437" fmla="*/ 4059793 h 10748675"/>
              <a:gd name="connsiteX4438" fmla="*/ 25698879 w 27203888"/>
              <a:gd name="connsiteY4438" fmla="*/ 2707572 h 10748675"/>
              <a:gd name="connsiteX4439" fmla="*/ 25712532 w 27203888"/>
              <a:gd name="connsiteY4439" fmla="*/ 2675494 h 10748675"/>
              <a:gd name="connsiteX4440" fmla="*/ 25698879 w 27203888"/>
              <a:gd name="connsiteY4440" fmla="*/ 2707572 h 10748675"/>
              <a:gd name="connsiteX4441" fmla="*/ 19603685 w 27203888"/>
              <a:gd name="connsiteY4441" fmla="*/ 4114033 h 10748675"/>
              <a:gd name="connsiteX4442" fmla="*/ 19617337 w 27203888"/>
              <a:gd name="connsiteY4442" fmla="*/ 4081958 h 10748675"/>
              <a:gd name="connsiteX4443" fmla="*/ 19603685 w 27203888"/>
              <a:gd name="connsiteY4443" fmla="*/ 4114033 h 10748675"/>
              <a:gd name="connsiteX4444" fmla="*/ 18873792 w 27203888"/>
              <a:gd name="connsiteY4444" fmla="*/ 4284461 h 10748675"/>
              <a:gd name="connsiteX4445" fmla="*/ 18868804 w 27203888"/>
              <a:gd name="connsiteY4445" fmla="*/ 4266032 h 10748675"/>
              <a:gd name="connsiteX4446" fmla="*/ 18873792 w 27203888"/>
              <a:gd name="connsiteY4446" fmla="*/ 4253746 h 10748675"/>
              <a:gd name="connsiteX4447" fmla="*/ 18875896 w 27203888"/>
              <a:gd name="connsiteY4447" fmla="*/ 4255954 h 10748675"/>
              <a:gd name="connsiteX4448" fmla="*/ 18875872 w 27203888"/>
              <a:gd name="connsiteY4448" fmla="*/ 4257074 h 10748675"/>
              <a:gd name="connsiteX4449" fmla="*/ 18886056 w 27203888"/>
              <a:gd name="connsiteY4449" fmla="*/ 4257074 h 10748675"/>
              <a:gd name="connsiteX4450" fmla="*/ 18879231 w 27203888"/>
              <a:gd name="connsiteY4450" fmla="*/ 4264452 h 10748675"/>
              <a:gd name="connsiteX4451" fmla="*/ 18875793 w 27203888"/>
              <a:gd name="connsiteY4451" fmla="*/ 4260736 h 10748675"/>
              <a:gd name="connsiteX4452" fmla="*/ 18875662 w 27203888"/>
              <a:gd name="connsiteY4452" fmla="*/ 4266800 h 10748675"/>
              <a:gd name="connsiteX4453" fmla="*/ 18873792 w 27203888"/>
              <a:gd name="connsiteY4453" fmla="*/ 4284461 h 10748675"/>
              <a:gd name="connsiteX4454" fmla="*/ 5974355 w 27203888"/>
              <a:gd name="connsiteY4454" fmla="*/ 7254992 h 10748675"/>
              <a:gd name="connsiteX4455" fmla="*/ 5876791 w 27203888"/>
              <a:gd name="connsiteY4455" fmla="*/ 7277446 h 10748675"/>
              <a:gd name="connsiteX4456" fmla="*/ 5891629 w 27203888"/>
              <a:gd name="connsiteY4456" fmla="*/ 7223409 h 10748675"/>
              <a:gd name="connsiteX4457" fmla="*/ 5989192 w 27203888"/>
              <a:gd name="connsiteY4457" fmla="*/ 7200955 h 10748675"/>
              <a:gd name="connsiteX4458" fmla="*/ 5974355 w 27203888"/>
              <a:gd name="connsiteY4458" fmla="*/ 7254992 h 10748675"/>
              <a:gd name="connsiteX4459" fmla="*/ 8534308 w 27203888"/>
              <a:gd name="connsiteY4459" fmla="*/ 6665830 h 10748675"/>
              <a:gd name="connsiteX4460" fmla="*/ 8508299 w 27203888"/>
              <a:gd name="connsiteY4460" fmla="*/ 6621193 h 10748675"/>
              <a:gd name="connsiteX4461" fmla="*/ 8534308 w 27203888"/>
              <a:gd name="connsiteY4461" fmla="*/ 6665830 h 10748675"/>
              <a:gd name="connsiteX4462" fmla="*/ 5552791 w 27203888"/>
              <a:gd name="connsiteY4462" fmla="*/ 7352014 h 10748675"/>
              <a:gd name="connsiteX4463" fmla="*/ 5557381 w 27203888"/>
              <a:gd name="connsiteY4463" fmla="*/ 7324222 h 10748675"/>
              <a:gd name="connsiteX4464" fmla="*/ 5552791 w 27203888"/>
              <a:gd name="connsiteY4464" fmla="*/ 7352014 h 10748675"/>
              <a:gd name="connsiteX4465" fmla="*/ 6573760 w 27203888"/>
              <a:gd name="connsiteY4465" fmla="*/ 7117042 h 10748675"/>
              <a:gd name="connsiteX4466" fmla="*/ 6582151 w 27203888"/>
              <a:gd name="connsiteY4466" fmla="*/ 7088376 h 10748675"/>
              <a:gd name="connsiteX4467" fmla="*/ 6573760 w 27203888"/>
              <a:gd name="connsiteY4467" fmla="*/ 7117042 h 10748675"/>
              <a:gd name="connsiteX4468" fmla="*/ 8593975 w 27203888"/>
              <a:gd name="connsiteY4468" fmla="*/ 6652315 h 10748675"/>
              <a:gd name="connsiteX4469" fmla="*/ 8557233 w 27203888"/>
              <a:gd name="connsiteY4469" fmla="*/ 6635527 h 10748675"/>
              <a:gd name="connsiteX4470" fmla="*/ 8593975 w 27203888"/>
              <a:gd name="connsiteY4470" fmla="*/ 6652315 h 10748675"/>
              <a:gd name="connsiteX4471" fmla="*/ 24698688 w 27203888"/>
              <a:gd name="connsiteY4471" fmla="*/ 2946603 h 10748675"/>
              <a:gd name="connsiteX4472" fmla="*/ 24679410 w 27203888"/>
              <a:gd name="connsiteY4472" fmla="*/ 2948577 h 10748675"/>
              <a:gd name="connsiteX4473" fmla="*/ 24707449 w 27203888"/>
              <a:gd name="connsiteY4473" fmla="*/ 2917009 h 10748675"/>
              <a:gd name="connsiteX4474" fmla="*/ 24698688 w 27203888"/>
              <a:gd name="connsiteY4474" fmla="*/ 2946603 h 10748675"/>
              <a:gd name="connsiteX4475" fmla="*/ 5385090 w 27203888"/>
              <a:gd name="connsiteY4475" fmla="*/ 7392973 h 10748675"/>
              <a:gd name="connsiteX4476" fmla="*/ 5356696 w 27203888"/>
              <a:gd name="connsiteY4476" fmla="*/ 7396533 h 10748675"/>
              <a:gd name="connsiteX4477" fmla="*/ 5395500 w 27203888"/>
              <a:gd name="connsiteY4477" fmla="*/ 7362046 h 10748675"/>
              <a:gd name="connsiteX4478" fmla="*/ 5385090 w 27203888"/>
              <a:gd name="connsiteY4478" fmla="*/ 7392973 h 10748675"/>
              <a:gd name="connsiteX4479" fmla="*/ 8084255 w 27203888"/>
              <a:gd name="connsiteY4479" fmla="*/ 6771902 h 10748675"/>
              <a:gd name="connsiteX4480" fmla="*/ 8053200 w 27203888"/>
              <a:gd name="connsiteY4480" fmla="*/ 6753738 h 10748675"/>
              <a:gd name="connsiteX4481" fmla="*/ 8084255 w 27203888"/>
              <a:gd name="connsiteY4481" fmla="*/ 6771902 h 10748675"/>
              <a:gd name="connsiteX4482" fmla="*/ 1081207 w 27203888"/>
              <a:gd name="connsiteY4482" fmla="*/ 8383626 h 10748675"/>
              <a:gd name="connsiteX4483" fmla="*/ 1105000 w 27203888"/>
              <a:gd name="connsiteY4483" fmla="*/ 8352838 h 10748675"/>
              <a:gd name="connsiteX4484" fmla="*/ 1081207 w 27203888"/>
              <a:gd name="connsiteY4484" fmla="*/ 8383626 h 10748675"/>
              <a:gd name="connsiteX4485" fmla="*/ 25975421 w 27203888"/>
              <a:gd name="connsiteY4485" fmla="*/ 2655446 h 10748675"/>
              <a:gd name="connsiteX4486" fmla="*/ 25915021 w 27203888"/>
              <a:gd name="connsiteY4486" fmla="*/ 2628980 h 10748675"/>
              <a:gd name="connsiteX4487" fmla="*/ 25929413 w 27203888"/>
              <a:gd name="connsiteY4487" fmla="*/ 2607994 h 10748675"/>
              <a:gd name="connsiteX4488" fmla="*/ 25975421 w 27203888"/>
              <a:gd name="connsiteY4488" fmla="*/ 2655446 h 10748675"/>
              <a:gd name="connsiteX4489" fmla="*/ 18902173 w 27203888"/>
              <a:gd name="connsiteY4489" fmla="*/ 4289089 h 10748675"/>
              <a:gd name="connsiteX4490" fmla="*/ 18901604 w 27203888"/>
              <a:gd name="connsiteY4490" fmla="*/ 4268633 h 10748675"/>
              <a:gd name="connsiteX4491" fmla="*/ 18911274 w 27203888"/>
              <a:gd name="connsiteY4491" fmla="*/ 4268633 h 10748675"/>
              <a:gd name="connsiteX4492" fmla="*/ 18902173 w 27203888"/>
              <a:gd name="connsiteY4492" fmla="*/ 4289089 h 10748675"/>
              <a:gd name="connsiteX4493" fmla="*/ 4142100 w 27203888"/>
              <a:gd name="connsiteY4493" fmla="*/ 7688577 h 10748675"/>
              <a:gd name="connsiteX4494" fmla="*/ 4119841 w 27203888"/>
              <a:gd name="connsiteY4494" fmla="*/ 7658946 h 10748675"/>
              <a:gd name="connsiteX4495" fmla="*/ 4149166 w 27203888"/>
              <a:gd name="connsiteY4495" fmla="*/ 7652197 h 10748675"/>
              <a:gd name="connsiteX4496" fmla="*/ 4142100 w 27203888"/>
              <a:gd name="connsiteY4496" fmla="*/ 7688577 h 10748675"/>
              <a:gd name="connsiteX4497" fmla="*/ 19118685 w 27203888"/>
              <a:gd name="connsiteY4497" fmla="*/ 4241828 h 10748675"/>
              <a:gd name="connsiteX4498" fmla="*/ 19104397 w 27203888"/>
              <a:gd name="connsiteY4498" fmla="*/ 4181403 h 10748675"/>
              <a:gd name="connsiteX4499" fmla="*/ 19118685 w 27203888"/>
              <a:gd name="connsiteY4499" fmla="*/ 4241828 h 10748675"/>
              <a:gd name="connsiteX4500" fmla="*/ 18072513 w 27203888"/>
              <a:gd name="connsiteY4500" fmla="*/ 4486372 h 10748675"/>
              <a:gd name="connsiteX4501" fmla="*/ 18057810 w 27203888"/>
              <a:gd name="connsiteY4501" fmla="*/ 4454161 h 10748675"/>
              <a:gd name="connsiteX4502" fmla="*/ 18072513 w 27203888"/>
              <a:gd name="connsiteY4502" fmla="*/ 4486372 h 10748675"/>
              <a:gd name="connsiteX4503" fmla="*/ 19146186 w 27203888"/>
              <a:gd name="connsiteY4503" fmla="*/ 4241804 h 10748675"/>
              <a:gd name="connsiteX4504" fmla="*/ 19151374 w 27203888"/>
              <a:gd name="connsiteY4504" fmla="*/ 4148254 h 10748675"/>
              <a:gd name="connsiteX4505" fmla="*/ 19146186 w 27203888"/>
              <a:gd name="connsiteY4505" fmla="*/ 4241804 h 10748675"/>
              <a:gd name="connsiteX4506" fmla="*/ 21555406 w 27203888"/>
              <a:gd name="connsiteY4506" fmla="*/ 3687829 h 10748675"/>
              <a:gd name="connsiteX4507" fmla="*/ 21541754 w 27203888"/>
              <a:gd name="connsiteY4507" fmla="*/ 3655752 h 10748675"/>
              <a:gd name="connsiteX4508" fmla="*/ 21555406 w 27203888"/>
              <a:gd name="connsiteY4508" fmla="*/ 3687829 h 10748675"/>
              <a:gd name="connsiteX4509" fmla="*/ 3599523 w 27203888"/>
              <a:gd name="connsiteY4509" fmla="*/ 7821147 h 10748675"/>
              <a:gd name="connsiteX4510" fmla="*/ 3528091 w 27203888"/>
              <a:gd name="connsiteY4510" fmla="*/ 7796384 h 10748675"/>
              <a:gd name="connsiteX4511" fmla="*/ 3485544 w 27203888"/>
              <a:gd name="connsiteY4511" fmla="*/ 7729593 h 10748675"/>
              <a:gd name="connsiteX4512" fmla="*/ 3573733 w 27203888"/>
              <a:gd name="connsiteY4512" fmla="*/ 7758529 h 10748675"/>
              <a:gd name="connsiteX4513" fmla="*/ 3615049 w 27203888"/>
              <a:gd name="connsiteY4513" fmla="*/ 7796348 h 10748675"/>
              <a:gd name="connsiteX4514" fmla="*/ 3599523 w 27203888"/>
              <a:gd name="connsiteY4514" fmla="*/ 7821147 h 10748675"/>
              <a:gd name="connsiteX4515" fmla="*/ 20505917 w 27203888"/>
              <a:gd name="connsiteY4515" fmla="*/ 3937160 h 10748675"/>
              <a:gd name="connsiteX4516" fmla="*/ 20496237 w 27203888"/>
              <a:gd name="connsiteY4516" fmla="*/ 3937948 h 10748675"/>
              <a:gd name="connsiteX4517" fmla="*/ 20504216 w 27203888"/>
              <a:gd name="connsiteY4517" fmla="*/ 3933462 h 10748675"/>
              <a:gd name="connsiteX4518" fmla="*/ 20507813 w 27203888"/>
              <a:gd name="connsiteY4518" fmla="*/ 3932770 h 10748675"/>
              <a:gd name="connsiteX4519" fmla="*/ 24907145 w 27203888"/>
              <a:gd name="connsiteY4519" fmla="*/ 2925295 h 10748675"/>
              <a:gd name="connsiteX4520" fmla="*/ 24857814 w 27203888"/>
              <a:gd name="connsiteY4520" fmla="*/ 2904378 h 10748675"/>
              <a:gd name="connsiteX4521" fmla="*/ 24862787 w 27203888"/>
              <a:gd name="connsiteY4521" fmla="*/ 2841243 h 10748675"/>
              <a:gd name="connsiteX4522" fmla="*/ 24941554 w 27203888"/>
              <a:gd name="connsiteY4522" fmla="*/ 2885438 h 10748675"/>
              <a:gd name="connsiteX4523" fmla="*/ 24907145 w 27203888"/>
              <a:gd name="connsiteY4523" fmla="*/ 2925295 h 10748675"/>
              <a:gd name="connsiteX4524" fmla="*/ 4225073 w 27203888"/>
              <a:gd name="connsiteY4524" fmla="*/ 7685351 h 10748675"/>
              <a:gd name="connsiteX4525" fmla="*/ 4233478 w 27203888"/>
              <a:gd name="connsiteY4525" fmla="*/ 7656545 h 10748675"/>
              <a:gd name="connsiteX4526" fmla="*/ 4225073 w 27203888"/>
              <a:gd name="connsiteY4526" fmla="*/ 7685351 h 10748675"/>
              <a:gd name="connsiteX4527" fmla="*/ 8491246 w 27203888"/>
              <a:gd name="connsiteY4527" fmla="*/ 6703510 h 10748675"/>
              <a:gd name="connsiteX4528" fmla="*/ 8479541 w 27203888"/>
              <a:gd name="connsiteY4528" fmla="*/ 6627832 h 10748675"/>
              <a:gd name="connsiteX4529" fmla="*/ 8491246 w 27203888"/>
              <a:gd name="connsiteY4529" fmla="*/ 6703510 h 10748675"/>
              <a:gd name="connsiteX4530" fmla="*/ 18126423 w 27203888"/>
              <a:gd name="connsiteY4530" fmla="*/ 4486372 h 10748675"/>
              <a:gd name="connsiteX4531" fmla="*/ 18116622 w 27203888"/>
              <a:gd name="connsiteY4531" fmla="*/ 4454161 h 10748675"/>
              <a:gd name="connsiteX4532" fmla="*/ 18126423 w 27203888"/>
              <a:gd name="connsiteY4532" fmla="*/ 4486372 h 10748675"/>
              <a:gd name="connsiteX4533" fmla="*/ 20486263 w 27203888"/>
              <a:gd name="connsiteY4533" fmla="*/ 3943558 h 10748675"/>
              <a:gd name="connsiteX4534" fmla="*/ 20496090 w 27203888"/>
              <a:gd name="connsiteY4534" fmla="*/ 3937961 h 10748675"/>
              <a:gd name="connsiteX4535" fmla="*/ 20496237 w 27203888"/>
              <a:gd name="connsiteY4535" fmla="*/ 3937948 h 10748675"/>
              <a:gd name="connsiteX4536" fmla="*/ 18934070 w 27203888"/>
              <a:gd name="connsiteY4536" fmla="*/ 4303339 h 10748675"/>
              <a:gd name="connsiteX4537" fmla="*/ 18904827 w 27203888"/>
              <a:gd name="connsiteY4537" fmla="*/ 4231428 h 10748675"/>
              <a:gd name="connsiteX4538" fmla="*/ 18929196 w 27203888"/>
              <a:gd name="connsiteY4538" fmla="*/ 4199832 h 10748675"/>
              <a:gd name="connsiteX4539" fmla="*/ 18946432 w 27203888"/>
              <a:gd name="connsiteY4539" fmla="*/ 4195167 h 10748675"/>
              <a:gd name="connsiteX4540" fmla="*/ 18960750 w 27203888"/>
              <a:gd name="connsiteY4540" fmla="*/ 4194875 h 10748675"/>
              <a:gd name="connsiteX4541" fmla="*/ 18986869 w 27203888"/>
              <a:gd name="connsiteY4541" fmla="*/ 4244503 h 10748675"/>
              <a:gd name="connsiteX4542" fmla="*/ 18934070 w 27203888"/>
              <a:gd name="connsiteY4542" fmla="*/ 4303339 h 10748675"/>
              <a:gd name="connsiteX4543" fmla="*/ 8543846 w 27203888"/>
              <a:gd name="connsiteY4543" fmla="*/ 6696414 h 10748675"/>
              <a:gd name="connsiteX4544" fmla="*/ 8644976 w 27203888"/>
              <a:gd name="connsiteY4544" fmla="*/ 6588199 h 10748675"/>
              <a:gd name="connsiteX4545" fmla="*/ 8624160 w 27203888"/>
              <a:gd name="connsiteY4545" fmla="*/ 6592990 h 10748675"/>
              <a:gd name="connsiteX4546" fmla="*/ 8650907 w 27203888"/>
              <a:gd name="connsiteY4546" fmla="*/ 6613969 h 10748675"/>
              <a:gd name="connsiteX4547" fmla="*/ 8543846 w 27203888"/>
              <a:gd name="connsiteY4547" fmla="*/ 6696414 h 10748675"/>
              <a:gd name="connsiteX4548" fmla="*/ 25301798 w 27203888"/>
              <a:gd name="connsiteY4548" fmla="*/ 2840157 h 10748675"/>
              <a:gd name="connsiteX4549" fmla="*/ 25139782 w 27203888"/>
              <a:gd name="connsiteY4549" fmla="*/ 2814184 h 10748675"/>
              <a:gd name="connsiteX4550" fmla="*/ 25149652 w 27203888"/>
              <a:gd name="connsiteY4550" fmla="*/ 2794694 h 10748675"/>
              <a:gd name="connsiteX4551" fmla="*/ 25110179 w 27203888"/>
              <a:gd name="connsiteY4551" fmla="*/ 2788199 h 10748675"/>
              <a:gd name="connsiteX4552" fmla="*/ 25095372 w 27203888"/>
              <a:gd name="connsiteY4552" fmla="*/ 2717847 h 10748675"/>
              <a:gd name="connsiteX4553" fmla="*/ 25080571 w 27203888"/>
              <a:gd name="connsiteY4553" fmla="*/ 2763306 h 10748675"/>
              <a:gd name="connsiteX4554" fmla="*/ 25055896 w 27203888"/>
              <a:gd name="connsiteY4554" fmla="*/ 2730834 h 10748675"/>
              <a:gd name="connsiteX4555" fmla="*/ 25050962 w 27203888"/>
              <a:gd name="connsiteY4555" fmla="*/ 2652905 h 10748675"/>
              <a:gd name="connsiteX4556" fmla="*/ 25070702 w 27203888"/>
              <a:gd name="connsiteY4556" fmla="*/ 2613938 h 10748675"/>
              <a:gd name="connsiteX4557" fmla="*/ 25159523 w 27203888"/>
              <a:gd name="connsiteY4557" fmla="*/ 2749236 h 10748675"/>
              <a:gd name="connsiteX4558" fmla="*/ 25301798 w 27203888"/>
              <a:gd name="connsiteY4558" fmla="*/ 2840157 h 10748675"/>
              <a:gd name="connsiteX4559" fmla="*/ 22555618 w 27203888"/>
              <a:gd name="connsiteY4559" fmla="*/ 3474719 h 10748675"/>
              <a:gd name="connsiteX4560" fmla="*/ 22532402 w 27203888"/>
              <a:gd name="connsiteY4560" fmla="*/ 3474719 h 10748675"/>
              <a:gd name="connsiteX4561" fmla="*/ 22532402 w 27203888"/>
              <a:gd name="connsiteY4561" fmla="*/ 3409509 h 10748675"/>
              <a:gd name="connsiteX4562" fmla="*/ 22589239 w 27203888"/>
              <a:gd name="connsiteY4562" fmla="*/ 3429070 h 10748675"/>
              <a:gd name="connsiteX4563" fmla="*/ 22555618 w 27203888"/>
              <a:gd name="connsiteY4563" fmla="*/ 3474719 h 10748675"/>
              <a:gd name="connsiteX4564" fmla="*/ 21224747 w 27203888"/>
              <a:gd name="connsiteY4564" fmla="*/ 3782505 h 10748675"/>
              <a:gd name="connsiteX4565" fmla="*/ 21238398 w 27203888"/>
              <a:gd name="connsiteY4565" fmla="*/ 3750464 h 10748675"/>
              <a:gd name="connsiteX4566" fmla="*/ 21224747 w 27203888"/>
              <a:gd name="connsiteY4566" fmla="*/ 3782505 h 10748675"/>
              <a:gd name="connsiteX4567" fmla="*/ 3116323 w 27203888"/>
              <a:gd name="connsiteY4567" fmla="*/ 7956388 h 10748675"/>
              <a:gd name="connsiteX4568" fmla="*/ 2882587 w 27203888"/>
              <a:gd name="connsiteY4568" fmla="*/ 7946445 h 10748675"/>
              <a:gd name="connsiteX4569" fmla="*/ 2807505 w 27203888"/>
              <a:gd name="connsiteY4569" fmla="*/ 7925434 h 10748675"/>
              <a:gd name="connsiteX4570" fmla="*/ 2828730 w 27203888"/>
              <a:gd name="connsiteY4570" fmla="*/ 7876788 h 10748675"/>
              <a:gd name="connsiteX4571" fmla="*/ 3116323 w 27203888"/>
              <a:gd name="connsiteY4571" fmla="*/ 7956388 h 10748675"/>
              <a:gd name="connsiteX4572" fmla="*/ 23104111 w 27203888"/>
              <a:gd name="connsiteY4572" fmla="*/ 3356330 h 10748675"/>
              <a:gd name="connsiteX4573" fmla="*/ 23069901 w 27203888"/>
              <a:gd name="connsiteY4573" fmla="*/ 3356330 h 10748675"/>
              <a:gd name="connsiteX4574" fmla="*/ 23002293 w 27203888"/>
              <a:gd name="connsiteY4574" fmla="*/ 3349844 h 10748675"/>
              <a:gd name="connsiteX4575" fmla="*/ 22875225 w 27203888"/>
              <a:gd name="connsiteY4575" fmla="*/ 3323906 h 10748675"/>
              <a:gd name="connsiteX4576" fmla="*/ 22617828 w 27203888"/>
              <a:gd name="connsiteY4576" fmla="*/ 3259050 h 10748675"/>
              <a:gd name="connsiteX4577" fmla="*/ 22652040 w 27203888"/>
              <a:gd name="connsiteY4577" fmla="*/ 3149881 h 10748675"/>
              <a:gd name="connsiteX4578" fmla="*/ 22729422 w 27203888"/>
              <a:gd name="connsiteY4578" fmla="*/ 3149881 h 10748675"/>
              <a:gd name="connsiteX4579" fmla="*/ 22676476 w 27203888"/>
              <a:gd name="connsiteY4579" fmla="*/ 3104485 h 10748675"/>
              <a:gd name="connsiteX4580" fmla="*/ 22661813 w 27203888"/>
              <a:gd name="connsiteY4580" fmla="*/ 3136910 h 10748675"/>
              <a:gd name="connsiteX4581" fmla="*/ 22642265 w 27203888"/>
              <a:gd name="connsiteY4581" fmla="*/ 3110969 h 10748675"/>
              <a:gd name="connsiteX4582" fmla="*/ 22622715 w 27203888"/>
              <a:gd name="connsiteY4582" fmla="*/ 3168257 h 10748675"/>
              <a:gd name="connsiteX4583" fmla="*/ 22637379 w 27203888"/>
              <a:gd name="connsiteY4583" fmla="*/ 3072058 h 10748675"/>
              <a:gd name="connsiteX4584" fmla="*/ 22700913 w 27203888"/>
              <a:gd name="connsiteY4584" fmla="*/ 3091513 h 10748675"/>
              <a:gd name="connsiteX4585" fmla="*/ 22899662 w 27203888"/>
              <a:gd name="connsiteY4585" fmla="*/ 3149882 h 10748675"/>
              <a:gd name="connsiteX4586" fmla="*/ 22758745 w 27203888"/>
              <a:gd name="connsiteY4586" fmla="*/ 3200683 h 10748675"/>
              <a:gd name="connsiteX4587" fmla="*/ 22972970 w 27203888"/>
              <a:gd name="connsiteY4587" fmla="*/ 3200683 h 10748675"/>
              <a:gd name="connsiteX4588" fmla="*/ 22933871 w 27203888"/>
              <a:gd name="connsiteY4588" fmla="*/ 3168256 h 10748675"/>
              <a:gd name="connsiteX4589" fmla="*/ 23002294 w 27203888"/>
              <a:gd name="connsiteY4589" fmla="*/ 3181226 h 10748675"/>
              <a:gd name="connsiteX4590" fmla="*/ 23045465 w 27203888"/>
              <a:gd name="connsiteY4590" fmla="*/ 3291477 h 10748675"/>
              <a:gd name="connsiteX4591" fmla="*/ 23016955 w 27203888"/>
              <a:gd name="connsiteY4591" fmla="*/ 3304449 h 10748675"/>
              <a:gd name="connsiteX4592" fmla="*/ 23040578 w 27203888"/>
              <a:gd name="connsiteY4592" fmla="*/ 3330391 h 10748675"/>
              <a:gd name="connsiteX4593" fmla="*/ 23118775 w 27203888"/>
              <a:gd name="connsiteY4593" fmla="*/ 3291478 h 10748675"/>
              <a:gd name="connsiteX4594" fmla="*/ 23104111 w 27203888"/>
              <a:gd name="connsiteY4594" fmla="*/ 3356330 h 10748675"/>
              <a:gd name="connsiteX4595" fmla="*/ 21159203 w 27203888"/>
              <a:gd name="connsiteY4595" fmla="*/ 3809015 h 10748675"/>
              <a:gd name="connsiteX4596" fmla="*/ 21141892 w 27203888"/>
              <a:gd name="connsiteY4596" fmla="*/ 3807388 h 10748675"/>
              <a:gd name="connsiteX4597" fmla="*/ 21152298 w 27203888"/>
              <a:gd name="connsiteY4597" fmla="*/ 3780124 h 10748675"/>
              <a:gd name="connsiteX4598" fmla="*/ 21169910 w 27203888"/>
              <a:gd name="connsiteY4598" fmla="*/ 3781345 h 10748675"/>
              <a:gd name="connsiteX4599" fmla="*/ 21159203 w 27203888"/>
              <a:gd name="connsiteY4599" fmla="*/ 3809015 h 10748675"/>
              <a:gd name="connsiteX4600" fmla="*/ 25669713 w 27203888"/>
              <a:gd name="connsiteY4600" fmla="*/ 2772057 h 10748675"/>
              <a:gd name="connsiteX4601" fmla="*/ 25644844 w 27203888"/>
              <a:gd name="connsiteY4601" fmla="*/ 2768693 h 10748675"/>
              <a:gd name="connsiteX4602" fmla="*/ 25658794 w 27203888"/>
              <a:gd name="connsiteY4602" fmla="*/ 2734123 h 10748675"/>
              <a:gd name="connsiteX4603" fmla="*/ 25683664 w 27203888"/>
              <a:gd name="connsiteY4603" fmla="*/ 2737486 h 10748675"/>
              <a:gd name="connsiteX4604" fmla="*/ 25669713 w 27203888"/>
              <a:gd name="connsiteY4604" fmla="*/ 2772057 h 10748675"/>
              <a:gd name="connsiteX4605" fmla="*/ 8456801 w 27203888"/>
              <a:gd name="connsiteY4605" fmla="*/ 6735385 h 10748675"/>
              <a:gd name="connsiteX4606" fmla="*/ 8425692 w 27203888"/>
              <a:gd name="connsiteY4606" fmla="*/ 6734755 h 10748675"/>
              <a:gd name="connsiteX4607" fmla="*/ 8468365 w 27203888"/>
              <a:gd name="connsiteY4607" fmla="*/ 6707406 h 10748675"/>
              <a:gd name="connsiteX4608" fmla="*/ 8468658 w 27203888"/>
              <a:gd name="connsiteY4608" fmla="*/ 6707645 h 10748675"/>
              <a:gd name="connsiteX4609" fmla="*/ 8476910 w 27203888"/>
              <a:gd name="connsiteY4609" fmla="*/ 6700508 h 10748675"/>
              <a:gd name="connsiteX4610" fmla="*/ 8489082 w 27203888"/>
              <a:gd name="connsiteY4610" fmla="*/ 6703754 h 10748675"/>
              <a:gd name="connsiteX4611" fmla="*/ 8482754 w 27203888"/>
              <a:gd name="connsiteY4611" fmla="*/ 6719135 h 10748675"/>
              <a:gd name="connsiteX4612" fmla="*/ 8485135 w 27203888"/>
              <a:gd name="connsiteY4612" fmla="*/ 6721075 h 10748675"/>
              <a:gd name="connsiteX4613" fmla="*/ 8456801 w 27203888"/>
              <a:gd name="connsiteY4613" fmla="*/ 6735385 h 10748675"/>
              <a:gd name="connsiteX4614" fmla="*/ 19031326 w 27203888"/>
              <a:gd name="connsiteY4614" fmla="*/ 4302750 h 10748675"/>
              <a:gd name="connsiteX4615" fmla="*/ 18987679 w 27203888"/>
              <a:gd name="connsiteY4615" fmla="*/ 4243665 h 10748675"/>
              <a:gd name="connsiteX4616" fmla="*/ 19007583 w 27203888"/>
              <a:gd name="connsiteY4616" fmla="*/ 4243665 h 10748675"/>
              <a:gd name="connsiteX4617" fmla="*/ 18987679 w 27203888"/>
              <a:gd name="connsiteY4617" fmla="*/ 4211275 h 10748675"/>
              <a:gd name="connsiteX4618" fmla="*/ 19102126 w 27203888"/>
              <a:gd name="connsiteY4618" fmla="*/ 4142274 h 10748675"/>
              <a:gd name="connsiteX4619" fmla="*/ 19031326 w 27203888"/>
              <a:gd name="connsiteY4619" fmla="*/ 4302750 h 10748675"/>
              <a:gd name="connsiteX4620" fmla="*/ 3809255 w 27203888"/>
              <a:gd name="connsiteY4620" fmla="*/ 7808820 h 10748675"/>
              <a:gd name="connsiteX4621" fmla="*/ 3813814 w 27203888"/>
              <a:gd name="connsiteY4621" fmla="*/ 7780899 h 10748675"/>
              <a:gd name="connsiteX4622" fmla="*/ 3809255 w 27203888"/>
              <a:gd name="connsiteY4622" fmla="*/ 7808820 h 10748675"/>
              <a:gd name="connsiteX4623" fmla="*/ 3839342 w 27203888"/>
              <a:gd name="connsiteY4623" fmla="*/ 7801899 h 10748675"/>
              <a:gd name="connsiteX4624" fmla="*/ 3863042 w 27203888"/>
              <a:gd name="connsiteY4624" fmla="*/ 7770713 h 10748675"/>
              <a:gd name="connsiteX4625" fmla="*/ 3839342 w 27203888"/>
              <a:gd name="connsiteY4625" fmla="*/ 7801899 h 10748675"/>
              <a:gd name="connsiteX4626" fmla="*/ 18803575 w 27203888"/>
              <a:gd name="connsiteY4626" fmla="*/ 4358605 h 10748675"/>
              <a:gd name="connsiteX4627" fmla="*/ 18784788 w 27203888"/>
              <a:gd name="connsiteY4627" fmla="*/ 4332837 h 10748675"/>
              <a:gd name="connsiteX4628" fmla="*/ 18803575 w 27203888"/>
              <a:gd name="connsiteY4628" fmla="*/ 4358605 h 10748675"/>
              <a:gd name="connsiteX4629" fmla="*/ 26010068 w 27203888"/>
              <a:gd name="connsiteY4629" fmla="*/ 2702907 h 10748675"/>
              <a:gd name="connsiteX4630" fmla="*/ 26006947 w 27203888"/>
              <a:gd name="connsiteY4630" fmla="*/ 2687953 h 10748675"/>
              <a:gd name="connsiteX4631" fmla="*/ 26015056 w 27203888"/>
              <a:gd name="connsiteY4631" fmla="*/ 2690944 h 10748675"/>
              <a:gd name="connsiteX4632" fmla="*/ 26010068 w 27203888"/>
              <a:gd name="connsiteY4632" fmla="*/ 2702907 h 10748675"/>
              <a:gd name="connsiteX4633" fmla="*/ 2570521 w 27203888"/>
              <a:gd name="connsiteY4633" fmla="*/ 8098722 h 10748675"/>
              <a:gd name="connsiteX4634" fmla="*/ 2570600 w 27203888"/>
              <a:gd name="connsiteY4634" fmla="*/ 8098570 h 10748675"/>
              <a:gd name="connsiteX4635" fmla="*/ 2572826 w 27203888"/>
              <a:gd name="connsiteY4635" fmla="*/ 8094279 h 10748675"/>
              <a:gd name="connsiteX4636" fmla="*/ 9013330 w 27203888"/>
              <a:gd name="connsiteY4636" fmla="*/ 6616242 h 10748675"/>
              <a:gd name="connsiteX4637" fmla="*/ 9008567 w 27203888"/>
              <a:gd name="connsiteY4637" fmla="*/ 6612698 h 10748675"/>
              <a:gd name="connsiteX4638" fmla="*/ 9011286 w 27203888"/>
              <a:gd name="connsiteY4638" fmla="*/ 6600647 h 10748675"/>
              <a:gd name="connsiteX4639" fmla="*/ 9013330 w 27203888"/>
              <a:gd name="connsiteY4639" fmla="*/ 6616242 h 10748675"/>
              <a:gd name="connsiteX4640" fmla="*/ 18331291 w 27203888"/>
              <a:gd name="connsiteY4640" fmla="*/ 4473907 h 10748675"/>
              <a:gd name="connsiteX4641" fmla="*/ 18317640 w 27203888"/>
              <a:gd name="connsiteY4641" fmla="*/ 4473907 h 10748675"/>
              <a:gd name="connsiteX4642" fmla="*/ 18321431 w 27203888"/>
              <a:gd name="connsiteY4642" fmla="*/ 4455962 h 10748675"/>
              <a:gd name="connsiteX4643" fmla="*/ 18329069 w 27203888"/>
              <a:gd name="connsiteY4643" fmla="*/ 4469863 h 10748675"/>
              <a:gd name="connsiteX4644" fmla="*/ 18321243 w 27203888"/>
              <a:gd name="connsiteY4644" fmla="*/ 4454587 h 10748675"/>
              <a:gd name="connsiteX4645" fmla="*/ 18328354 w 27203888"/>
              <a:gd name="connsiteY4645" fmla="*/ 4444964 h 10748675"/>
              <a:gd name="connsiteX4646" fmla="*/ 18334894 w 27203888"/>
              <a:gd name="connsiteY4646" fmla="*/ 4454587 h 10748675"/>
              <a:gd name="connsiteX4647" fmla="*/ 18331142 w 27203888"/>
              <a:gd name="connsiteY4647" fmla="*/ 4473636 h 10748675"/>
              <a:gd name="connsiteX4648" fmla="*/ 9052934 w 27203888"/>
              <a:gd name="connsiteY4648" fmla="*/ 6609510 h 10748675"/>
              <a:gd name="connsiteX4649" fmla="*/ 9016044 w 27203888"/>
              <a:gd name="connsiteY4649" fmla="*/ 6609561 h 10748675"/>
              <a:gd name="connsiteX4650" fmla="*/ 9065760 w 27203888"/>
              <a:gd name="connsiteY4650" fmla="*/ 6572153 h 10748675"/>
              <a:gd name="connsiteX4651" fmla="*/ 9052934 w 27203888"/>
              <a:gd name="connsiteY4651" fmla="*/ 6609510 h 10748675"/>
              <a:gd name="connsiteX4652" fmla="*/ 2566521 w 27203888"/>
              <a:gd name="connsiteY4652" fmla="*/ 8106434 h 10748675"/>
              <a:gd name="connsiteX4653" fmla="*/ 2566890 w 27203888"/>
              <a:gd name="connsiteY4653" fmla="*/ 8105721 h 10748675"/>
              <a:gd name="connsiteX4654" fmla="*/ 2570521 w 27203888"/>
              <a:gd name="connsiteY4654" fmla="*/ 8098722 h 10748675"/>
              <a:gd name="connsiteX4655" fmla="*/ 23998938 w 27203888"/>
              <a:gd name="connsiteY4655" fmla="*/ 3174949 h 10748675"/>
              <a:gd name="connsiteX4656" fmla="*/ 23904902 w 27203888"/>
              <a:gd name="connsiteY4656" fmla="*/ 3115904 h 10748675"/>
              <a:gd name="connsiteX4657" fmla="*/ 24022955 w 27203888"/>
              <a:gd name="connsiteY4657" fmla="*/ 3134846 h 10748675"/>
              <a:gd name="connsiteX4658" fmla="*/ 23998938 w 27203888"/>
              <a:gd name="connsiteY4658" fmla="*/ 3174949 h 10748675"/>
              <a:gd name="connsiteX4659" fmla="*/ 9005804 w 27203888"/>
              <a:gd name="connsiteY4659" fmla="*/ 6626224 h 10748675"/>
              <a:gd name="connsiteX4660" fmla="*/ 9006327 w 27203888"/>
              <a:gd name="connsiteY4660" fmla="*/ 6613575 h 10748675"/>
              <a:gd name="connsiteX4661" fmla="*/ 9013734 w 27203888"/>
              <a:gd name="connsiteY4661" fmla="*/ 6621892 h 10748675"/>
              <a:gd name="connsiteX4662" fmla="*/ 9005804 w 27203888"/>
              <a:gd name="connsiteY4662" fmla="*/ 6626224 h 10748675"/>
              <a:gd name="connsiteX4663" fmla="*/ 21097183 w 27203888"/>
              <a:gd name="connsiteY4663" fmla="*/ 3847595 h 10748675"/>
              <a:gd name="connsiteX4664" fmla="*/ 21008739 w 27203888"/>
              <a:gd name="connsiteY4664" fmla="*/ 3860391 h 10748675"/>
              <a:gd name="connsiteX4665" fmla="*/ 20832669 w 27203888"/>
              <a:gd name="connsiteY4665" fmla="*/ 3885984 h 10748675"/>
              <a:gd name="connsiteX4666" fmla="*/ 20647590 w 27203888"/>
              <a:gd name="connsiteY4666" fmla="*/ 3917967 h 10748675"/>
              <a:gd name="connsiteX4667" fmla="*/ 20559148 w 27203888"/>
              <a:gd name="connsiteY4667" fmla="*/ 3930765 h 10748675"/>
              <a:gd name="connsiteX4668" fmla="*/ 20522397 w 27203888"/>
              <a:gd name="connsiteY4668" fmla="*/ 3929966 h 10748675"/>
              <a:gd name="connsiteX4669" fmla="*/ 20507813 w 27203888"/>
              <a:gd name="connsiteY4669" fmla="*/ 3932770 h 10748675"/>
              <a:gd name="connsiteX4670" fmla="*/ 20515539 w 27203888"/>
              <a:gd name="connsiteY4670" fmla="*/ 3914866 h 10748675"/>
              <a:gd name="connsiteX4671" fmla="*/ 20554234 w 27203888"/>
              <a:gd name="connsiteY4671" fmla="*/ 3892378 h 10748675"/>
              <a:gd name="connsiteX4672" fmla="*/ 20627937 w 27203888"/>
              <a:gd name="connsiteY4672" fmla="*/ 3879583 h 10748675"/>
              <a:gd name="connsiteX4673" fmla="*/ 20794180 w 27203888"/>
              <a:gd name="connsiteY4673" fmla="*/ 3847595 h 10748675"/>
              <a:gd name="connsiteX4674" fmla="*/ 21126663 w 27203888"/>
              <a:gd name="connsiteY4674" fmla="*/ 3783622 h 10748675"/>
              <a:gd name="connsiteX4675" fmla="*/ 21097183 w 27203888"/>
              <a:gd name="connsiteY4675" fmla="*/ 3847595 h 10748675"/>
              <a:gd name="connsiteX4676" fmla="*/ 18902976 w 27203888"/>
              <a:gd name="connsiteY4676" fmla="*/ 4355461 h 10748675"/>
              <a:gd name="connsiteX4677" fmla="*/ 18879610 w 27203888"/>
              <a:gd name="connsiteY4677" fmla="*/ 4336407 h 10748675"/>
              <a:gd name="connsiteX4678" fmla="*/ 18898303 w 27203888"/>
              <a:gd name="connsiteY4678" fmla="*/ 4266546 h 10748675"/>
              <a:gd name="connsiteX4679" fmla="*/ 18902976 w 27203888"/>
              <a:gd name="connsiteY4679" fmla="*/ 4355461 h 10748675"/>
              <a:gd name="connsiteX4680" fmla="*/ 23141202 w 27203888"/>
              <a:gd name="connsiteY4680" fmla="*/ 3380096 h 10748675"/>
              <a:gd name="connsiteX4681" fmla="*/ 23142448 w 27203888"/>
              <a:gd name="connsiteY4681" fmla="*/ 3365002 h 10748675"/>
              <a:gd name="connsiteX4682" fmla="*/ 23151177 w 27203888"/>
              <a:gd name="connsiteY4682" fmla="*/ 3367122 h 10748675"/>
              <a:gd name="connsiteX4683" fmla="*/ 23141202 w 27203888"/>
              <a:gd name="connsiteY4683" fmla="*/ 3380096 h 10748675"/>
              <a:gd name="connsiteX4684" fmla="*/ 18957662 w 27203888"/>
              <a:gd name="connsiteY4684" fmla="*/ 4345945 h 10748675"/>
              <a:gd name="connsiteX4685" fmla="*/ 18948056 w 27203888"/>
              <a:gd name="connsiteY4685" fmla="*/ 4266545 h 10748675"/>
              <a:gd name="connsiteX4686" fmla="*/ 18976074 w 27203888"/>
              <a:gd name="connsiteY4686" fmla="*/ 4266546 h 10748675"/>
              <a:gd name="connsiteX4687" fmla="*/ 18957662 w 27203888"/>
              <a:gd name="connsiteY4687" fmla="*/ 4345945 h 10748675"/>
              <a:gd name="connsiteX4688" fmla="*/ 19559643 w 27203888"/>
              <a:gd name="connsiteY4688" fmla="*/ 4208638 h 10748675"/>
              <a:gd name="connsiteX4689" fmla="*/ 19535239 w 27203888"/>
              <a:gd name="connsiteY4689" fmla="*/ 4178424 h 10748675"/>
              <a:gd name="connsiteX4690" fmla="*/ 19559643 w 27203888"/>
              <a:gd name="connsiteY4690" fmla="*/ 4208638 h 10748675"/>
              <a:gd name="connsiteX4691" fmla="*/ 8958187 w 27203888"/>
              <a:gd name="connsiteY4691" fmla="*/ 6649969 h 10748675"/>
              <a:gd name="connsiteX4692" fmla="*/ 8921535 w 27203888"/>
              <a:gd name="connsiteY4692" fmla="*/ 6631420 h 10748675"/>
              <a:gd name="connsiteX4693" fmla="*/ 8958187 w 27203888"/>
              <a:gd name="connsiteY4693" fmla="*/ 6649969 h 10748675"/>
              <a:gd name="connsiteX4694" fmla="*/ 8331738 w 27203888"/>
              <a:gd name="connsiteY4694" fmla="*/ 6795759 h 10748675"/>
              <a:gd name="connsiteX4695" fmla="*/ 8311587 w 27203888"/>
              <a:gd name="connsiteY4695" fmla="*/ 6773527 h 10748675"/>
              <a:gd name="connsiteX4696" fmla="*/ 8331738 w 27203888"/>
              <a:gd name="connsiteY4696" fmla="*/ 6795759 h 10748675"/>
              <a:gd name="connsiteX4697" fmla="*/ 8371521 w 27203888"/>
              <a:gd name="connsiteY4697" fmla="*/ 6786604 h 10748675"/>
              <a:gd name="connsiteX4698" fmla="*/ 8348731 w 27203888"/>
              <a:gd name="connsiteY4698" fmla="*/ 6737219 h 10748675"/>
              <a:gd name="connsiteX4699" fmla="*/ 8371521 w 27203888"/>
              <a:gd name="connsiteY4699" fmla="*/ 6786604 h 10748675"/>
              <a:gd name="connsiteX4700" fmla="*/ 8538953 w 27203888"/>
              <a:gd name="connsiteY4700" fmla="*/ 6748070 h 10748675"/>
              <a:gd name="connsiteX4701" fmla="*/ 8518802 w 27203888"/>
              <a:gd name="connsiteY4701" fmla="*/ 6725837 h 10748675"/>
              <a:gd name="connsiteX4702" fmla="*/ 8538953 w 27203888"/>
              <a:gd name="connsiteY4702" fmla="*/ 6748070 h 10748675"/>
              <a:gd name="connsiteX4703" fmla="*/ 2673682 w 27203888"/>
              <a:gd name="connsiteY4703" fmla="*/ 8097938 h 10748675"/>
              <a:gd name="connsiteX4704" fmla="*/ 2682085 w 27203888"/>
              <a:gd name="connsiteY4704" fmla="*/ 8069134 h 10748675"/>
              <a:gd name="connsiteX4705" fmla="*/ 2673682 w 27203888"/>
              <a:gd name="connsiteY4705" fmla="*/ 8097938 h 10748675"/>
              <a:gd name="connsiteX4706" fmla="*/ 3171019 w 27203888"/>
              <a:gd name="connsiteY4706" fmla="*/ 7983478 h 10748675"/>
              <a:gd name="connsiteX4707" fmla="*/ 3194720 w 27203888"/>
              <a:gd name="connsiteY4707" fmla="*/ 7952293 h 10748675"/>
              <a:gd name="connsiteX4708" fmla="*/ 3171019 w 27203888"/>
              <a:gd name="connsiteY4708" fmla="*/ 7983478 h 10748675"/>
              <a:gd name="connsiteX4709" fmla="*/ 4112883 w 27203888"/>
              <a:gd name="connsiteY4709" fmla="*/ 7766712 h 10748675"/>
              <a:gd name="connsiteX4710" fmla="*/ 4121288 w 27203888"/>
              <a:gd name="connsiteY4710" fmla="*/ 7737907 h 10748675"/>
              <a:gd name="connsiteX4711" fmla="*/ 4112883 w 27203888"/>
              <a:gd name="connsiteY4711" fmla="*/ 7766712 h 10748675"/>
              <a:gd name="connsiteX4712" fmla="*/ 6319869 w 27203888"/>
              <a:gd name="connsiteY4712" fmla="*/ 7258783 h 10748675"/>
              <a:gd name="connsiteX4713" fmla="*/ 6299718 w 27203888"/>
              <a:gd name="connsiteY4713" fmla="*/ 7236550 h 10748675"/>
              <a:gd name="connsiteX4714" fmla="*/ 6319869 w 27203888"/>
              <a:gd name="connsiteY4714" fmla="*/ 7258783 h 10748675"/>
              <a:gd name="connsiteX4715" fmla="*/ 8016056 w 27203888"/>
              <a:gd name="connsiteY4715" fmla="*/ 6868413 h 10748675"/>
              <a:gd name="connsiteX4716" fmla="*/ 8024460 w 27203888"/>
              <a:gd name="connsiteY4716" fmla="*/ 6839608 h 10748675"/>
              <a:gd name="connsiteX4717" fmla="*/ 8016056 w 27203888"/>
              <a:gd name="connsiteY4717" fmla="*/ 6868413 h 10748675"/>
              <a:gd name="connsiteX4718" fmla="*/ 21177915 w 27203888"/>
              <a:gd name="connsiteY4718" fmla="*/ 3839339 h 10748675"/>
              <a:gd name="connsiteX4719" fmla="*/ 21191936 w 27203888"/>
              <a:gd name="connsiteY4719" fmla="*/ 3801342 h 10748675"/>
              <a:gd name="connsiteX4720" fmla="*/ 21205954 w 27203888"/>
              <a:gd name="connsiteY4720" fmla="*/ 3812908 h 10748675"/>
              <a:gd name="connsiteX4721" fmla="*/ 21177915 w 27203888"/>
              <a:gd name="connsiteY4721" fmla="*/ 3839339 h 10748675"/>
              <a:gd name="connsiteX4722" fmla="*/ 24801405 w 27203888"/>
              <a:gd name="connsiteY4722" fmla="*/ 3006855 h 10748675"/>
              <a:gd name="connsiteX4723" fmla="*/ 24783881 w 27203888"/>
              <a:gd name="connsiteY4723" fmla="*/ 3010694 h 10748675"/>
              <a:gd name="connsiteX4724" fmla="*/ 24811920 w 27203888"/>
              <a:gd name="connsiteY4724" fmla="*/ 2979978 h 10748675"/>
              <a:gd name="connsiteX4725" fmla="*/ 24801405 w 27203888"/>
              <a:gd name="connsiteY4725" fmla="*/ 3006855 h 10748675"/>
              <a:gd name="connsiteX4726" fmla="*/ 17883315 w 27203888"/>
              <a:gd name="connsiteY4726" fmla="*/ 4603101 h 10748675"/>
              <a:gd name="connsiteX4727" fmla="*/ 17874553 w 27203888"/>
              <a:gd name="connsiteY4727" fmla="*/ 4574350 h 10748675"/>
              <a:gd name="connsiteX4728" fmla="*/ 17902592 w 27203888"/>
              <a:gd name="connsiteY4728" fmla="*/ 4587880 h 10748675"/>
              <a:gd name="connsiteX4729" fmla="*/ 17883315 w 27203888"/>
              <a:gd name="connsiteY4729" fmla="*/ 4603101 h 10748675"/>
              <a:gd name="connsiteX4730" fmla="*/ 25330951 w 27203888"/>
              <a:gd name="connsiteY4730" fmla="*/ 2890134 h 10748675"/>
              <a:gd name="connsiteX4731" fmla="*/ 25313427 w 27203888"/>
              <a:gd name="connsiteY4731" fmla="*/ 2888482 h 10748675"/>
              <a:gd name="connsiteX4732" fmla="*/ 25341466 w 27203888"/>
              <a:gd name="connsiteY4732" fmla="*/ 2862054 h 10748675"/>
              <a:gd name="connsiteX4733" fmla="*/ 25330951 w 27203888"/>
              <a:gd name="connsiteY4733" fmla="*/ 2890134 h 10748675"/>
              <a:gd name="connsiteX4734" fmla="*/ 2599266 w 27203888"/>
              <a:gd name="connsiteY4734" fmla="*/ 8122986 h 10748675"/>
              <a:gd name="connsiteX4735" fmla="*/ 2173484 w 27203888"/>
              <a:gd name="connsiteY4735" fmla="*/ 8070979 h 10748675"/>
              <a:gd name="connsiteX4736" fmla="*/ 1973583 w 27203888"/>
              <a:gd name="connsiteY4736" fmla="*/ 8019339 h 10748675"/>
              <a:gd name="connsiteX4737" fmla="*/ 1911900 w 27203888"/>
              <a:gd name="connsiteY4737" fmla="*/ 7958493 h 10748675"/>
              <a:gd name="connsiteX4738" fmla="*/ 1825907 w 27203888"/>
              <a:gd name="connsiteY4738" fmla="*/ 7913186 h 10748675"/>
              <a:gd name="connsiteX4739" fmla="*/ 1994247 w 27203888"/>
              <a:gd name="connsiteY4739" fmla="*/ 7944966 h 10748675"/>
              <a:gd name="connsiteX4740" fmla="*/ 2078255 w 27203888"/>
              <a:gd name="connsiteY4740" fmla="*/ 7958180 h 10748675"/>
              <a:gd name="connsiteX4741" fmla="*/ 2110909 w 27203888"/>
              <a:gd name="connsiteY4741" fmla="*/ 7939816 h 10748675"/>
              <a:gd name="connsiteX4742" fmla="*/ 2133786 w 27203888"/>
              <a:gd name="connsiteY4742" fmla="*/ 7945400 h 10748675"/>
              <a:gd name="connsiteX4743" fmla="*/ 2124140 w 27203888"/>
              <a:gd name="connsiteY4743" fmla="*/ 7973840 h 10748675"/>
              <a:gd name="connsiteX4744" fmla="*/ 2419867 w 27203888"/>
              <a:gd name="connsiteY4744" fmla="*/ 8019699 h 10748675"/>
              <a:gd name="connsiteX4745" fmla="*/ 2431309 w 27203888"/>
              <a:gd name="connsiteY4745" fmla="*/ 8069417 h 10748675"/>
              <a:gd name="connsiteX4746" fmla="*/ 2454185 w 27203888"/>
              <a:gd name="connsiteY4746" fmla="*/ 8075002 h 10748675"/>
              <a:gd name="connsiteX4747" fmla="*/ 2504208 w 27203888"/>
              <a:gd name="connsiteY4747" fmla="*/ 8085189 h 10748675"/>
              <a:gd name="connsiteX4748" fmla="*/ 2550405 w 27203888"/>
              <a:gd name="connsiteY4748" fmla="*/ 8098289 h 10748675"/>
              <a:gd name="connsiteX4749" fmla="*/ 2566521 w 27203888"/>
              <a:gd name="connsiteY4749" fmla="*/ 8106434 h 10748675"/>
              <a:gd name="connsiteX4750" fmla="*/ 22662758 w 27203888"/>
              <a:gd name="connsiteY4750" fmla="*/ 3507850 h 10748675"/>
              <a:gd name="connsiteX4751" fmla="*/ 22647679 w 27203888"/>
              <a:gd name="connsiteY4751" fmla="*/ 3461596 h 10748675"/>
              <a:gd name="connsiteX4752" fmla="*/ 22682865 w 27203888"/>
              <a:gd name="connsiteY4752" fmla="*/ 3468206 h 10748675"/>
              <a:gd name="connsiteX4753" fmla="*/ 22662758 w 27203888"/>
              <a:gd name="connsiteY4753" fmla="*/ 3507850 h 10748675"/>
              <a:gd name="connsiteX4754" fmla="*/ 26289666 w 27203888"/>
              <a:gd name="connsiteY4754" fmla="*/ 2674423 h 10748675"/>
              <a:gd name="connsiteX4755" fmla="*/ 26303276 w 27203888"/>
              <a:gd name="connsiteY4755" fmla="*/ 2642347 h 10748675"/>
              <a:gd name="connsiteX4756" fmla="*/ 26289666 w 27203888"/>
              <a:gd name="connsiteY4756" fmla="*/ 2674423 h 10748675"/>
              <a:gd name="connsiteX4757" fmla="*/ 25755756 w 27203888"/>
              <a:gd name="connsiteY4757" fmla="*/ 2797473 h 10748675"/>
              <a:gd name="connsiteX4758" fmla="*/ 25742106 w 27203888"/>
              <a:gd name="connsiteY4758" fmla="*/ 2770202 h 10748675"/>
              <a:gd name="connsiteX4759" fmla="*/ 25755756 w 27203888"/>
              <a:gd name="connsiteY4759" fmla="*/ 2797473 h 10748675"/>
              <a:gd name="connsiteX4760" fmla="*/ 23475463 w 27203888"/>
              <a:gd name="connsiteY4760" fmla="*/ 3323196 h 10748675"/>
              <a:gd name="connsiteX4761" fmla="*/ 23461811 w 27203888"/>
              <a:gd name="connsiteY4761" fmla="*/ 3291117 h 10748675"/>
              <a:gd name="connsiteX4762" fmla="*/ 23475463 w 27203888"/>
              <a:gd name="connsiteY4762" fmla="*/ 3323196 h 10748675"/>
              <a:gd name="connsiteX4763" fmla="*/ 23378957 w 27203888"/>
              <a:gd name="connsiteY4763" fmla="*/ 3346803 h 10748675"/>
              <a:gd name="connsiteX4764" fmla="*/ 23392608 w 27203888"/>
              <a:gd name="connsiteY4764" fmla="*/ 3319529 h 10748675"/>
              <a:gd name="connsiteX4765" fmla="*/ 23378957 w 27203888"/>
              <a:gd name="connsiteY4765" fmla="*/ 3346803 h 10748675"/>
              <a:gd name="connsiteX4766" fmla="*/ 26048899 w 27203888"/>
              <a:gd name="connsiteY4766" fmla="*/ 2735993 h 10748675"/>
              <a:gd name="connsiteX4767" fmla="*/ 26015886 w 27203888"/>
              <a:gd name="connsiteY4767" fmla="*/ 2723237 h 10748675"/>
              <a:gd name="connsiteX4768" fmla="*/ 26035340 w 27203888"/>
              <a:gd name="connsiteY4768" fmla="*/ 2704101 h 10748675"/>
              <a:gd name="connsiteX4769" fmla="*/ 26058330 w 27203888"/>
              <a:gd name="connsiteY4769" fmla="*/ 2723237 h 10748675"/>
              <a:gd name="connsiteX4770" fmla="*/ 26048899 w 27203888"/>
              <a:gd name="connsiteY4770" fmla="*/ 2735993 h 10748675"/>
              <a:gd name="connsiteX4771" fmla="*/ 8513149 w 27203888"/>
              <a:gd name="connsiteY4771" fmla="*/ 6773847 h 10748675"/>
              <a:gd name="connsiteX4772" fmla="*/ 8478829 w 27203888"/>
              <a:gd name="connsiteY4772" fmla="*/ 6758895 h 10748675"/>
              <a:gd name="connsiteX4773" fmla="*/ 8513149 w 27203888"/>
              <a:gd name="connsiteY4773" fmla="*/ 6773847 h 10748675"/>
              <a:gd name="connsiteX4774" fmla="*/ 4005797 w 27203888"/>
              <a:gd name="connsiteY4774" fmla="*/ 7811196 h 10748675"/>
              <a:gd name="connsiteX4775" fmla="*/ 3998389 w 27203888"/>
              <a:gd name="connsiteY4775" fmla="*/ 7802515 h 10748675"/>
              <a:gd name="connsiteX4776" fmla="*/ 3945063 w 27203888"/>
              <a:gd name="connsiteY4776" fmla="*/ 7778434 h 10748675"/>
              <a:gd name="connsiteX4777" fmla="*/ 4000718 w 27203888"/>
              <a:gd name="connsiteY4777" fmla="*/ 7765625 h 10748675"/>
              <a:gd name="connsiteX4778" fmla="*/ 4005797 w 27203888"/>
              <a:gd name="connsiteY4778" fmla="*/ 7811196 h 10748675"/>
              <a:gd name="connsiteX4779" fmla="*/ 8302165 w 27203888"/>
              <a:gd name="connsiteY4779" fmla="*/ 6822405 h 10748675"/>
              <a:gd name="connsiteX4780" fmla="*/ 8272102 w 27203888"/>
              <a:gd name="connsiteY4780" fmla="*/ 6808551 h 10748675"/>
              <a:gd name="connsiteX4781" fmla="*/ 8291949 w 27203888"/>
              <a:gd name="connsiteY4781" fmla="*/ 6778016 h 10748675"/>
              <a:gd name="connsiteX4782" fmla="*/ 8302165 w 27203888"/>
              <a:gd name="connsiteY4782" fmla="*/ 6822405 h 10748675"/>
              <a:gd name="connsiteX4783" fmla="*/ 8417971 w 27203888"/>
              <a:gd name="connsiteY4783" fmla="*/ 6795753 h 10748675"/>
              <a:gd name="connsiteX4784" fmla="*/ 8412513 w 27203888"/>
              <a:gd name="connsiteY4784" fmla="*/ 6750269 h 10748675"/>
              <a:gd name="connsiteX4785" fmla="*/ 8417971 w 27203888"/>
              <a:gd name="connsiteY4785" fmla="*/ 6795753 h 10748675"/>
              <a:gd name="connsiteX4786" fmla="*/ 3264961 w 27203888"/>
              <a:gd name="connsiteY4786" fmla="*/ 7981698 h 10748675"/>
              <a:gd name="connsiteX4787" fmla="*/ 3220571 w 27203888"/>
              <a:gd name="connsiteY4787" fmla="*/ 7991914 h 10748675"/>
              <a:gd name="connsiteX4788" fmla="*/ 3225152 w 27203888"/>
              <a:gd name="connsiteY4788" fmla="*/ 7944118 h 10748675"/>
              <a:gd name="connsiteX4789" fmla="*/ 3264961 w 27203888"/>
              <a:gd name="connsiteY4789" fmla="*/ 7981698 h 10748675"/>
              <a:gd name="connsiteX4790" fmla="*/ 19516469 w 27203888"/>
              <a:gd name="connsiteY4790" fmla="*/ 4241802 h 10748675"/>
              <a:gd name="connsiteX4791" fmla="*/ 19502817 w 27203888"/>
              <a:gd name="connsiteY4791" fmla="*/ 4209723 h 10748675"/>
              <a:gd name="connsiteX4792" fmla="*/ 19516469 w 27203888"/>
              <a:gd name="connsiteY4792" fmla="*/ 4241802 h 10748675"/>
              <a:gd name="connsiteX4793" fmla="*/ 7988516 w 27203888"/>
              <a:gd name="connsiteY4793" fmla="*/ 6897483 h 10748675"/>
              <a:gd name="connsiteX4794" fmla="*/ 7960026 w 27203888"/>
              <a:gd name="connsiteY4794" fmla="*/ 6900626 h 10748675"/>
              <a:gd name="connsiteX4795" fmla="*/ 7999639 w 27203888"/>
              <a:gd name="connsiteY4795" fmla="*/ 6869656 h 10748675"/>
              <a:gd name="connsiteX4796" fmla="*/ 7988516 w 27203888"/>
              <a:gd name="connsiteY4796" fmla="*/ 6897483 h 10748675"/>
              <a:gd name="connsiteX4797" fmla="*/ 23523052 w 27203888"/>
              <a:gd name="connsiteY4797" fmla="*/ 3323129 h 10748675"/>
              <a:gd name="connsiteX4798" fmla="*/ 23524297 w 27203888"/>
              <a:gd name="connsiteY4798" fmla="*/ 3300116 h 10748675"/>
              <a:gd name="connsiteX4799" fmla="*/ 23533028 w 27203888"/>
              <a:gd name="connsiteY4799" fmla="*/ 3302674 h 10748675"/>
              <a:gd name="connsiteX4800" fmla="*/ 23523052 w 27203888"/>
              <a:gd name="connsiteY4800" fmla="*/ 3323129 h 10748675"/>
              <a:gd name="connsiteX4801" fmla="*/ 25698879 w 27203888"/>
              <a:gd name="connsiteY4801" fmla="*/ 2825999 h 10748675"/>
              <a:gd name="connsiteX4802" fmla="*/ 25712532 w 27203888"/>
              <a:gd name="connsiteY4802" fmla="*/ 2770201 h 10748675"/>
              <a:gd name="connsiteX4803" fmla="*/ 25698879 w 27203888"/>
              <a:gd name="connsiteY4803" fmla="*/ 2825999 h 10748675"/>
              <a:gd name="connsiteX4804" fmla="*/ 21956023 w 27203888"/>
              <a:gd name="connsiteY4804" fmla="*/ 3687829 h 10748675"/>
              <a:gd name="connsiteX4805" fmla="*/ 21969675 w 27203888"/>
              <a:gd name="connsiteY4805" fmla="*/ 3655752 h 10748675"/>
              <a:gd name="connsiteX4806" fmla="*/ 21956023 w 27203888"/>
              <a:gd name="connsiteY4806" fmla="*/ 3687829 h 10748675"/>
              <a:gd name="connsiteX4807" fmla="*/ 17696772 w 27203888"/>
              <a:gd name="connsiteY4807" fmla="*/ 4672116 h 10748675"/>
              <a:gd name="connsiteX4808" fmla="*/ 17686970 w 27203888"/>
              <a:gd name="connsiteY4808" fmla="*/ 4639906 h 10748675"/>
              <a:gd name="connsiteX4809" fmla="*/ 17696772 w 27203888"/>
              <a:gd name="connsiteY4809" fmla="*/ 4672116 h 10748675"/>
              <a:gd name="connsiteX4810" fmla="*/ 25194448 w 27203888"/>
              <a:gd name="connsiteY4810" fmla="*/ 2947029 h 10748675"/>
              <a:gd name="connsiteX4811" fmla="*/ 25183740 w 27203888"/>
              <a:gd name="connsiteY4811" fmla="*/ 2917013 h 10748675"/>
              <a:gd name="connsiteX4812" fmla="*/ 25211758 w 27203888"/>
              <a:gd name="connsiteY4812" fmla="*/ 2937306 h 10748675"/>
              <a:gd name="connsiteX4813" fmla="*/ 25194448 w 27203888"/>
              <a:gd name="connsiteY4813" fmla="*/ 2947029 h 10748675"/>
              <a:gd name="connsiteX4814" fmla="*/ 23172809 w 27203888"/>
              <a:gd name="connsiteY4814" fmla="*/ 3413133 h 10748675"/>
              <a:gd name="connsiteX4815" fmla="*/ 23148406 w 27203888"/>
              <a:gd name="connsiteY4815" fmla="*/ 3399875 h 10748675"/>
              <a:gd name="connsiteX4816" fmla="*/ 23153288 w 27203888"/>
              <a:gd name="connsiteY4816" fmla="*/ 3381095 h 10748675"/>
              <a:gd name="connsiteX4817" fmla="*/ 23172809 w 27203888"/>
              <a:gd name="connsiteY4817" fmla="*/ 3413133 h 10748675"/>
              <a:gd name="connsiteX4818" fmla="*/ 23319356 w 27203888"/>
              <a:gd name="connsiteY4818" fmla="*/ 3380846 h 10748675"/>
              <a:gd name="connsiteX4819" fmla="*/ 23289883 w 27203888"/>
              <a:gd name="connsiteY4819" fmla="*/ 3322830 h 10748675"/>
              <a:gd name="connsiteX4820" fmla="*/ 23260409 w 27203888"/>
              <a:gd name="connsiteY4820" fmla="*/ 3380845 h 10748675"/>
              <a:gd name="connsiteX4821" fmla="*/ 23319356 w 27203888"/>
              <a:gd name="connsiteY4821" fmla="*/ 3380846 h 10748675"/>
              <a:gd name="connsiteX4822" fmla="*/ 4003551 w 27203888"/>
              <a:gd name="connsiteY4822" fmla="*/ 7827580 h 10748675"/>
              <a:gd name="connsiteX4823" fmla="*/ 3988956 w 27203888"/>
              <a:gd name="connsiteY4823" fmla="*/ 7813802 h 10748675"/>
              <a:gd name="connsiteX4824" fmla="*/ 4003551 w 27203888"/>
              <a:gd name="connsiteY4824" fmla="*/ 7827580 h 10748675"/>
              <a:gd name="connsiteX4825" fmla="*/ 7827608 w 27203888"/>
              <a:gd name="connsiteY4825" fmla="*/ 6947489 h 10748675"/>
              <a:gd name="connsiteX4826" fmla="*/ 7813012 w 27203888"/>
              <a:gd name="connsiteY4826" fmla="*/ 6933711 h 10748675"/>
              <a:gd name="connsiteX4827" fmla="*/ 7827608 w 27203888"/>
              <a:gd name="connsiteY4827" fmla="*/ 6947489 h 10748675"/>
              <a:gd name="connsiteX4828" fmla="*/ 874830 w 27203888"/>
              <a:gd name="connsiteY4828" fmla="*/ 8548040 h 10748675"/>
              <a:gd name="connsiteX4829" fmla="*/ 865294 w 27203888"/>
              <a:gd name="connsiteY4829" fmla="*/ 8548090 h 10748675"/>
              <a:gd name="connsiteX4830" fmla="*/ 871910 w 27203888"/>
              <a:gd name="connsiteY4830" fmla="*/ 8529432 h 10748675"/>
              <a:gd name="connsiteX4831" fmla="*/ 874830 w 27203888"/>
              <a:gd name="connsiteY4831" fmla="*/ 8548040 h 10748675"/>
              <a:gd name="connsiteX4832" fmla="*/ 1055663 w 27203888"/>
              <a:gd name="connsiteY4832" fmla="*/ 8506422 h 10748675"/>
              <a:gd name="connsiteX4833" fmla="*/ 1046063 w 27203888"/>
              <a:gd name="connsiteY4833" fmla="*/ 8506486 h 10748675"/>
              <a:gd name="connsiteX4834" fmla="*/ 1052753 w 27203888"/>
              <a:gd name="connsiteY4834" fmla="*/ 8487812 h 10748675"/>
              <a:gd name="connsiteX4835" fmla="*/ 1055663 w 27203888"/>
              <a:gd name="connsiteY4835" fmla="*/ 8506422 h 10748675"/>
              <a:gd name="connsiteX4836" fmla="*/ 24570199 w 27203888"/>
              <a:gd name="connsiteY4836" fmla="*/ 3100605 h 10748675"/>
              <a:gd name="connsiteX4837" fmla="*/ 24516690 w 27203888"/>
              <a:gd name="connsiteY4837" fmla="*/ 3047839 h 10748675"/>
              <a:gd name="connsiteX4838" fmla="*/ 24473292 w 27203888"/>
              <a:gd name="connsiteY4838" fmla="*/ 2981312 h 10748675"/>
              <a:gd name="connsiteX4839" fmla="*/ 24464217 w 27203888"/>
              <a:gd name="connsiteY4839" fmla="*/ 3001145 h 10748675"/>
              <a:gd name="connsiteX4840" fmla="*/ 24463639 w 27203888"/>
              <a:gd name="connsiteY4840" fmla="*/ 2995568 h 10748675"/>
              <a:gd name="connsiteX4841" fmla="*/ 24434037 w 27203888"/>
              <a:gd name="connsiteY4841" fmla="*/ 2984619 h 10748675"/>
              <a:gd name="connsiteX4842" fmla="*/ 24402030 w 27203888"/>
              <a:gd name="connsiteY4842" fmla="*/ 2977516 h 10748675"/>
              <a:gd name="connsiteX4843" fmla="*/ 24426139 w 27203888"/>
              <a:gd name="connsiteY4843" fmla="*/ 2921744 h 10748675"/>
              <a:gd name="connsiteX4844" fmla="*/ 24461055 w 27203888"/>
              <a:gd name="connsiteY4844" fmla="*/ 2977515 h 10748675"/>
              <a:gd name="connsiteX4845" fmla="*/ 24462639 w 27203888"/>
              <a:gd name="connsiteY4845" fmla="*/ 2983533 h 10748675"/>
              <a:gd name="connsiteX4846" fmla="*/ 24464216 w 27203888"/>
              <a:gd name="connsiteY4846" fmla="*/ 2969100 h 10748675"/>
              <a:gd name="connsiteX4847" fmla="*/ 24467044 w 27203888"/>
              <a:gd name="connsiteY4847" fmla="*/ 2971331 h 10748675"/>
              <a:gd name="connsiteX4848" fmla="*/ 24492657 w 27203888"/>
              <a:gd name="connsiteY4848" fmla="*/ 2951038 h 10748675"/>
              <a:gd name="connsiteX4849" fmla="*/ 24518327 w 27203888"/>
              <a:gd name="connsiteY4849" fmla="*/ 2946171 h 10748675"/>
              <a:gd name="connsiteX4850" fmla="*/ 24667784 w 27203888"/>
              <a:gd name="connsiteY4850" fmla="*/ 3061536 h 10748675"/>
              <a:gd name="connsiteX4851" fmla="*/ 24570199 w 27203888"/>
              <a:gd name="connsiteY4851" fmla="*/ 3100605 h 10748675"/>
              <a:gd name="connsiteX4852" fmla="*/ 17832709 w 27203888"/>
              <a:gd name="connsiteY4852" fmla="*/ 4653713 h 10748675"/>
              <a:gd name="connsiteX4853" fmla="*/ 17834113 w 27203888"/>
              <a:gd name="connsiteY4853" fmla="*/ 4634536 h 10748675"/>
              <a:gd name="connsiteX4854" fmla="*/ 17836378 w 27203888"/>
              <a:gd name="connsiteY4854" fmla="*/ 4638036 h 10748675"/>
              <a:gd name="connsiteX4855" fmla="*/ 17832423 w 27203888"/>
              <a:gd name="connsiteY4855" fmla="*/ 4620962 h 10748675"/>
              <a:gd name="connsiteX4856" fmla="*/ 17844982 w 27203888"/>
              <a:gd name="connsiteY4856" fmla="*/ 4574347 h 10748675"/>
              <a:gd name="connsiteX4857" fmla="*/ 17841136 w 27203888"/>
              <a:gd name="connsiteY4857" fmla="*/ 4604043 h 10748675"/>
              <a:gd name="connsiteX4858" fmla="*/ 17836827 w 27203888"/>
              <a:gd name="connsiteY4858" fmla="*/ 4638729 h 10748675"/>
              <a:gd name="connsiteX4859" fmla="*/ 17837698 w 27203888"/>
              <a:gd name="connsiteY4859" fmla="*/ 4640076 h 10748675"/>
              <a:gd name="connsiteX4860" fmla="*/ 17832709 w 27203888"/>
              <a:gd name="connsiteY4860" fmla="*/ 4653713 h 10748675"/>
              <a:gd name="connsiteX4861" fmla="*/ 25395501 w 27203888"/>
              <a:gd name="connsiteY4861" fmla="*/ 2914573 h 10748675"/>
              <a:gd name="connsiteX4862" fmla="*/ 25367462 w 27203888"/>
              <a:gd name="connsiteY4862" fmla="*/ 2883857 h 10748675"/>
              <a:gd name="connsiteX4863" fmla="*/ 25395501 w 27203888"/>
              <a:gd name="connsiteY4863" fmla="*/ 2914573 h 10748675"/>
              <a:gd name="connsiteX4864" fmla="*/ 8836390 w 27203888"/>
              <a:gd name="connsiteY4864" fmla="*/ 6726572 h 10748675"/>
              <a:gd name="connsiteX4865" fmla="*/ 8904164 w 27203888"/>
              <a:gd name="connsiteY4865" fmla="*/ 6673197 h 10748675"/>
              <a:gd name="connsiteX4866" fmla="*/ 8836390 w 27203888"/>
              <a:gd name="connsiteY4866" fmla="*/ 6726572 h 10748675"/>
              <a:gd name="connsiteX4867" fmla="*/ 4513114 w 27203888"/>
              <a:gd name="connsiteY4867" fmla="*/ 7722211 h 10748675"/>
              <a:gd name="connsiteX4868" fmla="*/ 4519173 w 27203888"/>
              <a:gd name="connsiteY4868" fmla="*/ 7674075 h 10748675"/>
              <a:gd name="connsiteX4869" fmla="*/ 4513114 w 27203888"/>
              <a:gd name="connsiteY4869" fmla="*/ 7722211 h 10748675"/>
              <a:gd name="connsiteX4870" fmla="*/ 8101889 w 27203888"/>
              <a:gd name="connsiteY4870" fmla="*/ 6896269 h 10748675"/>
              <a:gd name="connsiteX4871" fmla="*/ 8106451 w 27203888"/>
              <a:gd name="connsiteY4871" fmla="*/ 6868346 h 10748675"/>
              <a:gd name="connsiteX4872" fmla="*/ 8101889 w 27203888"/>
              <a:gd name="connsiteY4872" fmla="*/ 6896269 h 10748675"/>
              <a:gd name="connsiteX4873" fmla="*/ 1541729 w 27203888"/>
              <a:gd name="connsiteY4873" fmla="*/ 8406065 h 10748675"/>
              <a:gd name="connsiteX4874" fmla="*/ 1525419 w 27203888"/>
              <a:gd name="connsiteY4874" fmla="*/ 8382944 h 10748675"/>
              <a:gd name="connsiteX4875" fmla="*/ 1541729 w 27203888"/>
              <a:gd name="connsiteY4875" fmla="*/ 8406065 h 10748675"/>
              <a:gd name="connsiteX4876" fmla="*/ 4605533 w 27203888"/>
              <a:gd name="connsiteY4876" fmla="*/ 7700944 h 10748675"/>
              <a:gd name="connsiteX4877" fmla="*/ 4613936 w 27203888"/>
              <a:gd name="connsiteY4877" fmla="*/ 7672133 h 10748675"/>
              <a:gd name="connsiteX4878" fmla="*/ 4605533 w 27203888"/>
              <a:gd name="connsiteY4878" fmla="*/ 7700944 h 10748675"/>
              <a:gd name="connsiteX4879" fmla="*/ 8930675 w 27203888"/>
              <a:gd name="connsiteY4879" fmla="*/ 6705530 h 10748675"/>
              <a:gd name="connsiteX4880" fmla="*/ 8931998 w 27203888"/>
              <a:gd name="connsiteY4880" fmla="*/ 6700988 h 10748675"/>
              <a:gd name="connsiteX4881" fmla="*/ 8931856 w 27203888"/>
              <a:gd name="connsiteY4881" fmla="*/ 6701476 h 10748675"/>
              <a:gd name="connsiteX4882" fmla="*/ 8930675 w 27203888"/>
              <a:gd name="connsiteY4882" fmla="*/ 6705530 h 10748675"/>
              <a:gd name="connsiteX4883" fmla="*/ 7876103 w 27203888"/>
              <a:gd name="connsiteY4883" fmla="*/ 6950777 h 10748675"/>
              <a:gd name="connsiteX4884" fmla="*/ 7854911 w 27203888"/>
              <a:gd name="connsiteY4884" fmla="*/ 6926346 h 10748675"/>
              <a:gd name="connsiteX4885" fmla="*/ 7901316 w 27203888"/>
              <a:gd name="connsiteY4885" fmla="*/ 6942311 h 10748675"/>
              <a:gd name="connsiteX4886" fmla="*/ 7876103 w 27203888"/>
              <a:gd name="connsiteY4886" fmla="*/ 6950777 h 10748675"/>
              <a:gd name="connsiteX4887" fmla="*/ 3304247 w 27203888"/>
              <a:gd name="connsiteY4887" fmla="*/ 8002971 h 10748675"/>
              <a:gd name="connsiteX4888" fmla="*/ 3281113 w 27203888"/>
              <a:gd name="connsiteY4888" fmla="*/ 7978987 h 10748675"/>
              <a:gd name="connsiteX4889" fmla="*/ 3327518 w 27203888"/>
              <a:gd name="connsiteY4889" fmla="*/ 7994954 h 10748675"/>
              <a:gd name="connsiteX4890" fmla="*/ 3304247 w 27203888"/>
              <a:gd name="connsiteY4890" fmla="*/ 8002971 h 10748675"/>
              <a:gd name="connsiteX4891" fmla="*/ 25827735 w 27203888"/>
              <a:gd name="connsiteY4891" fmla="*/ 2825962 h 10748675"/>
              <a:gd name="connsiteX4892" fmla="*/ 25817758 w 27203888"/>
              <a:gd name="connsiteY4892" fmla="*/ 2793877 h 10748675"/>
              <a:gd name="connsiteX4893" fmla="*/ 25827735 w 27203888"/>
              <a:gd name="connsiteY4893" fmla="*/ 2825962 h 10748675"/>
              <a:gd name="connsiteX4894" fmla="*/ 8940018 w 27203888"/>
              <a:gd name="connsiteY4894" fmla="*/ 6715280 h 10748675"/>
              <a:gd name="connsiteX4895" fmla="*/ 8925740 w 27203888"/>
              <a:gd name="connsiteY4895" fmla="*/ 6718566 h 10748675"/>
              <a:gd name="connsiteX4896" fmla="*/ 8940018 w 27203888"/>
              <a:gd name="connsiteY4896" fmla="*/ 6715280 h 10748675"/>
              <a:gd name="connsiteX4897" fmla="*/ 8331378 w 27203888"/>
              <a:gd name="connsiteY4897" fmla="*/ 6859320 h 10748675"/>
              <a:gd name="connsiteX4898" fmla="*/ 8402440 w 27203888"/>
              <a:gd name="connsiteY4898" fmla="*/ 6804112 h 10748675"/>
              <a:gd name="connsiteX4899" fmla="*/ 8412584 w 27203888"/>
              <a:gd name="connsiteY4899" fmla="*/ 6811228 h 10748675"/>
              <a:gd name="connsiteX4900" fmla="*/ 8400860 w 27203888"/>
              <a:gd name="connsiteY4900" fmla="*/ 6799432 h 10748675"/>
              <a:gd name="connsiteX4901" fmla="*/ 8415138 w 27203888"/>
              <a:gd name="connsiteY4901" fmla="*/ 6796146 h 10748675"/>
              <a:gd name="connsiteX4902" fmla="*/ 8413932 w 27203888"/>
              <a:gd name="connsiteY4902" fmla="*/ 6812177 h 10748675"/>
              <a:gd name="connsiteX4903" fmla="*/ 8415035 w 27203888"/>
              <a:gd name="connsiteY4903" fmla="*/ 6812949 h 10748675"/>
              <a:gd name="connsiteX4904" fmla="*/ 8331378 w 27203888"/>
              <a:gd name="connsiteY4904" fmla="*/ 6859320 h 10748675"/>
              <a:gd name="connsiteX4905" fmla="*/ 1575448 w 27203888"/>
              <a:gd name="connsiteY4905" fmla="*/ 8421204 h 10748675"/>
              <a:gd name="connsiteX4906" fmla="*/ 1556947 w 27203888"/>
              <a:gd name="connsiteY4906" fmla="*/ 8399515 h 10748675"/>
              <a:gd name="connsiteX4907" fmla="*/ 1588692 w 27203888"/>
              <a:gd name="connsiteY4907" fmla="*/ 8403279 h 10748675"/>
              <a:gd name="connsiteX4908" fmla="*/ 1575448 w 27203888"/>
              <a:gd name="connsiteY4908" fmla="*/ 8421204 h 10748675"/>
              <a:gd name="connsiteX4909" fmla="*/ 4293469 w 27203888"/>
              <a:gd name="connsiteY4909" fmla="*/ 7796561 h 10748675"/>
              <a:gd name="connsiteX4910" fmla="*/ 4265830 w 27203888"/>
              <a:gd name="connsiteY4910" fmla="*/ 7793226 h 10748675"/>
              <a:gd name="connsiteX4911" fmla="*/ 4278152 w 27203888"/>
              <a:gd name="connsiteY4911" fmla="*/ 7753362 h 10748675"/>
              <a:gd name="connsiteX4912" fmla="*/ 4293469 w 27203888"/>
              <a:gd name="connsiteY4912" fmla="*/ 7796561 h 10748675"/>
              <a:gd name="connsiteX4913" fmla="*/ 3348612 w 27203888"/>
              <a:gd name="connsiteY4913" fmla="*/ 8014017 h 10748675"/>
              <a:gd name="connsiteX4914" fmla="*/ 3357021 w 27203888"/>
              <a:gd name="connsiteY4914" fmla="*/ 7985240 h 10748675"/>
              <a:gd name="connsiteX4915" fmla="*/ 3348612 w 27203888"/>
              <a:gd name="connsiteY4915" fmla="*/ 8014017 h 10748675"/>
              <a:gd name="connsiteX4916" fmla="*/ 4667327 w 27203888"/>
              <a:gd name="connsiteY4916" fmla="*/ 7710520 h 10748675"/>
              <a:gd name="connsiteX4917" fmla="*/ 4661460 w 27203888"/>
              <a:gd name="connsiteY4917" fmla="*/ 7685028 h 10748675"/>
              <a:gd name="connsiteX4918" fmla="*/ 4667327 w 27203888"/>
              <a:gd name="connsiteY4918" fmla="*/ 7710520 h 10748675"/>
              <a:gd name="connsiteX4919" fmla="*/ 6230780 w 27203888"/>
              <a:gd name="connsiteY4919" fmla="*/ 7350698 h 10748675"/>
              <a:gd name="connsiteX4920" fmla="*/ 6239191 w 27203888"/>
              <a:gd name="connsiteY4920" fmla="*/ 7321920 h 10748675"/>
              <a:gd name="connsiteX4921" fmla="*/ 6230780 w 27203888"/>
              <a:gd name="connsiteY4921" fmla="*/ 7350698 h 10748675"/>
              <a:gd name="connsiteX4922" fmla="*/ 6306132 w 27203888"/>
              <a:gd name="connsiteY4922" fmla="*/ 7333356 h 10748675"/>
              <a:gd name="connsiteX4923" fmla="*/ 6314543 w 27203888"/>
              <a:gd name="connsiteY4923" fmla="*/ 7304578 h 10748675"/>
              <a:gd name="connsiteX4924" fmla="*/ 6306132 w 27203888"/>
              <a:gd name="connsiteY4924" fmla="*/ 7333356 h 10748675"/>
              <a:gd name="connsiteX4925" fmla="*/ 455215 w 27203888"/>
              <a:gd name="connsiteY4925" fmla="*/ 8679921 h 10748675"/>
              <a:gd name="connsiteX4926" fmla="*/ 459779 w 27203888"/>
              <a:gd name="connsiteY4926" fmla="*/ 8652028 h 10748675"/>
              <a:gd name="connsiteX4927" fmla="*/ 455215 w 27203888"/>
              <a:gd name="connsiteY4927" fmla="*/ 8679921 h 10748675"/>
              <a:gd name="connsiteX4928" fmla="*/ 907243 w 27203888"/>
              <a:gd name="connsiteY4928" fmla="*/ 8575888 h 10748675"/>
              <a:gd name="connsiteX4929" fmla="*/ 915655 w 27203888"/>
              <a:gd name="connsiteY4929" fmla="*/ 8547110 h 10748675"/>
              <a:gd name="connsiteX4930" fmla="*/ 907243 w 27203888"/>
              <a:gd name="connsiteY4930" fmla="*/ 8575888 h 10748675"/>
              <a:gd name="connsiteX4931" fmla="*/ 1269004 w 27203888"/>
              <a:gd name="connsiteY4931" fmla="*/ 8492630 h 10748675"/>
              <a:gd name="connsiteX4932" fmla="*/ 1273569 w 27203888"/>
              <a:gd name="connsiteY4932" fmla="*/ 8464738 h 10748675"/>
              <a:gd name="connsiteX4933" fmla="*/ 1269004 w 27203888"/>
              <a:gd name="connsiteY4933" fmla="*/ 8492630 h 10748675"/>
              <a:gd name="connsiteX4934" fmla="*/ 2760079 w 27203888"/>
              <a:gd name="connsiteY4934" fmla="*/ 8149466 h 10748675"/>
              <a:gd name="connsiteX4935" fmla="*/ 2743777 w 27203888"/>
              <a:gd name="connsiteY4935" fmla="*/ 8126375 h 10748675"/>
              <a:gd name="connsiteX4936" fmla="*/ 2760079 w 27203888"/>
              <a:gd name="connsiteY4936" fmla="*/ 8149466 h 10748675"/>
              <a:gd name="connsiteX4937" fmla="*/ 23447032 w 27203888"/>
              <a:gd name="connsiteY4937" fmla="*/ 3390083 h 10748675"/>
              <a:gd name="connsiteX4938" fmla="*/ 23407777 w 27203888"/>
              <a:gd name="connsiteY4938" fmla="*/ 3379911 h 10748675"/>
              <a:gd name="connsiteX4939" fmla="*/ 23436162 w 27203888"/>
              <a:gd name="connsiteY4939" fmla="*/ 3339213 h 10748675"/>
              <a:gd name="connsiteX4940" fmla="*/ 23475415 w 27203888"/>
              <a:gd name="connsiteY4940" fmla="*/ 3347351 h 10748675"/>
              <a:gd name="connsiteX4941" fmla="*/ 23447032 w 27203888"/>
              <a:gd name="connsiteY4941" fmla="*/ 3390083 h 10748675"/>
              <a:gd name="connsiteX4942" fmla="*/ 25096452 w 27203888"/>
              <a:gd name="connsiteY4942" fmla="*/ 3010651 h 10748675"/>
              <a:gd name="connsiteX4943" fmla="*/ 25086478 w 27203888"/>
              <a:gd name="connsiteY4943" fmla="*/ 2978572 h 10748675"/>
              <a:gd name="connsiteX4944" fmla="*/ 25096452 w 27203888"/>
              <a:gd name="connsiteY4944" fmla="*/ 3010651 h 10748675"/>
              <a:gd name="connsiteX4945" fmla="*/ 18828417 w 27203888"/>
              <a:gd name="connsiteY4945" fmla="*/ 4454893 h 10748675"/>
              <a:gd name="connsiteX4946" fmla="*/ 18814765 w 27203888"/>
              <a:gd name="connsiteY4946" fmla="*/ 4422816 h 10748675"/>
              <a:gd name="connsiteX4947" fmla="*/ 18828417 w 27203888"/>
              <a:gd name="connsiteY4947" fmla="*/ 4454893 h 10748675"/>
              <a:gd name="connsiteX4948" fmla="*/ 26577855 w 27203888"/>
              <a:gd name="connsiteY4948" fmla="*/ 2674423 h 10748675"/>
              <a:gd name="connsiteX4949" fmla="*/ 26591506 w 27203888"/>
              <a:gd name="connsiteY4949" fmla="*/ 2642347 h 10748675"/>
              <a:gd name="connsiteX4950" fmla="*/ 26577855 w 27203888"/>
              <a:gd name="connsiteY4950" fmla="*/ 2674423 h 10748675"/>
              <a:gd name="connsiteX4951" fmla="*/ 25262167 w 27203888"/>
              <a:gd name="connsiteY4951" fmla="*/ 2980445 h 10748675"/>
              <a:gd name="connsiteX4952" fmla="*/ 25212561 w 27203888"/>
              <a:gd name="connsiteY4952" fmla="*/ 2968506 h 10748675"/>
              <a:gd name="connsiteX4953" fmla="*/ 25224497 w 27203888"/>
              <a:gd name="connsiteY4953" fmla="*/ 2954959 h 10748675"/>
              <a:gd name="connsiteX4954" fmla="*/ 25262167 w 27203888"/>
              <a:gd name="connsiteY4954" fmla="*/ 2980445 h 10748675"/>
              <a:gd name="connsiteX4955" fmla="*/ 25792540 w 27203888"/>
              <a:gd name="connsiteY4955" fmla="*/ 2859184 h 10748675"/>
              <a:gd name="connsiteX4956" fmla="*/ 25802515 w 27203888"/>
              <a:gd name="connsiteY4956" fmla="*/ 2841240 h 10748675"/>
              <a:gd name="connsiteX4957" fmla="*/ 25792540 w 27203888"/>
              <a:gd name="connsiteY4957" fmla="*/ 2859184 h 10748675"/>
              <a:gd name="connsiteX4958" fmla="*/ 25558386 w 27203888"/>
              <a:gd name="connsiteY4958" fmla="*/ 2915939 h 10748675"/>
              <a:gd name="connsiteX4959" fmla="*/ 25572039 w 27203888"/>
              <a:gd name="connsiteY4959" fmla="*/ 2883861 h 10748675"/>
              <a:gd name="connsiteX4960" fmla="*/ 25558386 w 27203888"/>
              <a:gd name="connsiteY4960" fmla="*/ 2915939 h 10748675"/>
              <a:gd name="connsiteX4961" fmla="*/ 23933721 w 27203888"/>
              <a:gd name="connsiteY4961" fmla="*/ 3290044 h 10748675"/>
              <a:gd name="connsiteX4962" fmla="*/ 23947373 w 27203888"/>
              <a:gd name="connsiteY4962" fmla="*/ 3257967 h 10748675"/>
              <a:gd name="connsiteX4963" fmla="*/ 23933721 w 27203888"/>
              <a:gd name="connsiteY4963" fmla="*/ 3290044 h 10748675"/>
              <a:gd name="connsiteX4964" fmla="*/ 25430406 w 27203888"/>
              <a:gd name="connsiteY4964" fmla="*/ 2945715 h 10748675"/>
              <a:gd name="connsiteX4965" fmla="*/ 25410690 w 27203888"/>
              <a:gd name="connsiteY4965" fmla="*/ 2917009 h 10748675"/>
              <a:gd name="connsiteX4966" fmla="*/ 25438728 w 27203888"/>
              <a:gd name="connsiteY4966" fmla="*/ 2935950 h 10748675"/>
              <a:gd name="connsiteX4967" fmla="*/ 25430406 w 27203888"/>
              <a:gd name="connsiteY4967" fmla="*/ 2945715 h 10748675"/>
              <a:gd name="connsiteX4968" fmla="*/ 26343701 w 27203888"/>
              <a:gd name="connsiteY4968" fmla="*/ 2735987 h 10748675"/>
              <a:gd name="connsiteX4969" fmla="*/ 26357351 w 27203888"/>
              <a:gd name="connsiteY4969" fmla="*/ 2703908 h 10748675"/>
              <a:gd name="connsiteX4970" fmla="*/ 26343701 w 27203888"/>
              <a:gd name="connsiteY4970" fmla="*/ 2735987 h 10748675"/>
              <a:gd name="connsiteX4971" fmla="*/ 2036350 w 27203888"/>
              <a:gd name="connsiteY4971" fmla="*/ 8330619 h 10748675"/>
              <a:gd name="connsiteX4972" fmla="*/ 2034640 w 27203888"/>
              <a:gd name="connsiteY4972" fmla="*/ 8311954 h 10748675"/>
              <a:gd name="connsiteX4973" fmla="*/ 2030504 w 27203888"/>
              <a:gd name="connsiteY4973" fmla="*/ 8308126 h 10748675"/>
              <a:gd name="connsiteX4974" fmla="*/ 2032242 w 27203888"/>
              <a:gd name="connsiteY4974" fmla="*/ 8319693 h 10748675"/>
              <a:gd name="connsiteX4975" fmla="*/ 2022639 w 27203888"/>
              <a:gd name="connsiteY4975" fmla="*/ 8319441 h 10748675"/>
              <a:gd name="connsiteX4976" fmla="*/ 2026315 w 27203888"/>
              <a:gd name="connsiteY4976" fmla="*/ 8313332 h 10748675"/>
              <a:gd name="connsiteX4977" fmla="*/ 2028517 w 27203888"/>
              <a:gd name="connsiteY4977" fmla="*/ 8306286 h 10748675"/>
              <a:gd name="connsiteX4978" fmla="*/ 2020778 w 27203888"/>
              <a:gd name="connsiteY4978" fmla="*/ 8299122 h 10748675"/>
              <a:gd name="connsiteX4979" fmla="*/ 1989527 w 27203888"/>
              <a:gd name="connsiteY4979" fmla="*/ 8287423 h 10748675"/>
              <a:gd name="connsiteX4980" fmla="*/ 1885058 w 27203888"/>
              <a:gd name="connsiteY4980" fmla="*/ 8279085 h 10748675"/>
              <a:gd name="connsiteX4981" fmla="*/ 1977688 w 27203888"/>
              <a:gd name="connsiteY4981" fmla="*/ 8306342 h 10748675"/>
              <a:gd name="connsiteX4982" fmla="*/ 2036350 w 27203888"/>
              <a:gd name="connsiteY4982" fmla="*/ 8330619 h 10748675"/>
              <a:gd name="connsiteX4983" fmla="*/ 17799692 w 27203888"/>
              <a:gd name="connsiteY4983" fmla="*/ 4704326 h 10748675"/>
              <a:gd name="connsiteX4984" fmla="*/ 17970409 w 27203888"/>
              <a:gd name="connsiteY4984" fmla="*/ 4576559 h 10748675"/>
              <a:gd name="connsiteX4985" fmla="*/ 17980211 w 27203888"/>
              <a:gd name="connsiteY4985" fmla="*/ 4473488 h 10748675"/>
              <a:gd name="connsiteX4986" fmla="*/ 17970562 w 27203888"/>
              <a:gd name="connsiteY4986" fmla="*/ 4457382 h 10748675"/>
              <a:gd name="connsiteX4987" fmla="*/ 17936103 w 27203888"/>
              <a:gd name="connsiteY4987" fmla="*/ 4486372 h 10748675"/>
              <a:gd name="connsiteX4988" fmla="*/ 17857687 w 27203888"/>
              <a:gd name="connsiteY4988" fmla="*/ 4537908 h 10748675"/>
              <a:gd name="connsiteX4989" fmla="*/ 17770286 w 27203888"/>
              <a:gd name="connsiteY4989" fmla="*/ 4589443 h 10748675"/>
              <a:gd name="connsiteX4990" fmla="*/ 17824197 w 27203888"/>
              <a:gd name="connsiteY4990" fmla="*/ 4652790 h 10748675"/>
              <a:gd name="connsiteX4991" fmla="*/ 17799692 w 27203888"/>
              <a:gd name="connsiteY4991" fmla="*/ 4704326 h 10748675"/>
              <a:gd name="connsiteX4992" fmla="*/ 26107578 w 27203888"/>
              <a:gd name="connsiteY4992" fmla="*/ 2794811 h 10748675"/>
              <a:gd name="connsiteX4993" fmla="*/ 26084332 w 27203888"/>
              <a:gd name="connsiteY4993" fmla="*/ 2795638 h 10748675"/>
              <a:gd name="connsiteX4994" fmla="*/ 26096271 w 27203888"/>
              <a:gd name="connsiteY4994" fmla="*/ 2767561 h 10748675"/>
              <a:gd name="connsiteX4995" fmla="*/ 26119514 w 27203888"/>
              <a:gd name="connsiteY4995" fmla="*/ 2769211 h 10748675"/>
              <a:gd name="connsiteX4996" fmla="*/ 26107578 w 27203888"/>
              <a:gd name="connsiteY4996" fmla="*/ 2794811 h 10748675"/>
              <a:gd name="connsiteX4997" fmla="*/ 18360112 w 27203888"/>
              <a:gd name="connsiteY4997" fmla="*/ 4578012 h 10748675"/>
              <a:gd name="connsiteX4998" fmla="*/ 18346460 w 27203888"/>
              <a:gd name="connsiteY4998" fmla="*/ 4545935 h 10748675"/>
              <a:gd name="connsiteX4999" fmla="*/ 18360112 w 27203888"/>
              <a:gd name="connsiteY4999" fmla="*/ 4578012 h 10748675"/>
              <a:gd name="connsiteX5000" fmla="*/ 4811619 w 27203888"/>
              <a:gd name="connsiteY5000" fmla="*/ 7699795 h 10748675"/>
              <a:gd name="connsiteX5001" fmla="*/ 4832519 w 27203888"/>
              <a:gd name="connsiteY5001" fmla="*/ 7673828 h 10748675"/>
              <a:gd name="connsiteX5002" fmla="*/ 4811619 w 27203888"/>
              <a:gd name="connsiteY5002" fmla="*/ 7699795 h 10748675"/>
              <a:gd name="connsiteX5003" fmla="*/ 3461990 w 27203888"/>
              <a:gd name="connsiteY5003" fmla="*/ 8010408 h 10748675"/>
              <a:gd name="connsiteX5004" fmla="*/ 3428040 w 27203888"/>
              <a:gd name="connsiteY5004" fmla="*/ 7997063 h 10748675"/>
              <a:gd name="connsiteX5005" fmla="*/ 3461990 w 27203888"/>
              <a:gd name="connsiteY5005" fmla="*/ 8010408 h 10748675"/>
              <a:gd name="connsiteX5006" fmla="*/ 2664850 w 27203888"/>
              <a:gd name="connsiteY5006" fmla="*/ 8195184 h 10748675"/>
              <a:gd name="connsiteX5007" fmla="*/ 2607581 w 27203888"/>
              <a:gd name="connsiteY5007" fmla="*/ 8086277 h 10748675"/>
              <a:gd name="connsiteX5008" fmla="*/ 2696049 w 27203888"/>
              <a:gd name="connsiteY5008" fmla="*/ 8124731 h 10748675"/>
              <a:gd name="connsiteX5009" fmla="*/ 2664850 w 27203888"/>
              <a:gd name="connsiteY5009" fmla="*/ 8195184 h 10748675"/>
              <a:gd name="connsiteX5010" fmla="*/ 4178111 w 27203888"/>
              <a:gd name="connsiteY5010" fmla="*/ 7846916 h 10748675"/>
              <a:gd name="connsiteX5011" fmla="*/ 4146583 w 27203888"/>
              <a:gd name="connsiteY5011" fmla="*/ 7843990 h 10748675"/>
              <a:gd name="connsiteX5012" fmla="*/ 4178111 w 27203888"/>
              <a:gd name="connsiteY5012" fmla="*/ 7846916 h 10748675"/>
              <a:gd name="connsiteX5013" fmla="*/ 6025001 w 27203888"/>
              <a:gd name="connsiteY5013" fmla="*/ 7421862 h 10748675"/>
              <a:gd name="connsiteX5014" fmla="*/ 6034284 w 27203888"/>
              <a:gd name="connsiteY5014" fmla="*/ 7396876 h 10748675"/>
              <a:gd name="connsiteX5015" fmla="*/ 6025001 w 27203888"/>
              <a:gd name="connsiteY5015" fmla="*/ 7421862 h 10748675"/>
              <a:gd name="connsiteX5016" fmla="*/ 8111427 w 27203888"/>
              <a:gd name="connsiteY5016" fmla="*/ 6941679 h 10748675"/>
              <a:gd name="connsiteX5017" fmla="*/ 8092155 w 27203888"/>
              <a:gd name="connsiteY5017" fmla="*/ 6923265 h 10748675"/>
              <a:gd name="connsiteX5018" fmla="*/ 8111427 w 27203888"/>
              <a:gd name="connsiteY5018" fmla="*/ 6941679 h 10748675"/>
              <a:gd name="connsiteX5019" fmla="*/ 2079519 w 27203888"/>
              <a:gd name="connsiteY5019" fmla="*/ 8330579 h 10748675"/>
              <a:gd name="connsiteX5020" fmla="*/ 2059424 w 27203888"/>
              <a:gd name="connsiteY5020" fmla="*/ 8313614 h 10748675"/>
              <a:gd name="connsiteX5021" fmla="*/ 2079519 w 27203888"/>
              <a:gd name="connsiteY5021" fmla="*/ 8330579 h 10748675"/>
              <a:gd name="connsiteX5022" fmla="*/ 3668817 w 27203888"/>
              <a:gd name="connsiteY5022" fmla="*/ 7967734 h 10748675"/>
              <a:gd name="connsiteX5023" fmla="*/ 3639796 w 27203888"/>
              <a:gd name="connsiteY5023" fmla="*/ 7969004 h 10748675"/>
              <a:gd name="connsiteX5024" fmla="*/ 3679440 w 27203888"/>
              <a:gd name="connsiteY5024" fmla="*/ 7938240 h 10748675"/>
              <a:gd name="connsiteX5025" fmla="*/ 3668817 w 27203888"/>
              <a:gd name="connsiteY5025" fmla="*/ 7967734 h 10748675"/>
              <a:gd name="connsiteX5026" fmla="*/ 23623162 w 27203888"/>
              <a:gd name="connsiteY5026" fmla="*/ 3380025 h 10748675"/>
              <a:gd name="connsiteX5027" fmla="*/ 23609508 w 27203888"/>
              <a:gd name="connsiteY5027" fmla="*/ 3347943 h 10748675"/>
              <a:gd name="connsiteX5028" fmla="*/ 23623162 w 27203888"/>
              <a:gd name="connsiteY5028" fmla="*/ 3380025 h 10748675"/>
              <a:gd name="connsiteX5029" fmla="*/ 21945417 w 27203888"/>
              <a:gd name="connsiteY5029" fmla="*/ 3773052 h 10748675"/>
              <a:gd name="connsiteX5030" fmla="*/ 21921752 w 27203888"/>
              <a:gd name="connsiteY5030" fmla="*/ 3773052 h 10748675"/>
              <a:gd name="connsiteX5031" fmla="*/ 21872790 w 27203888"/>
              <a:gd name="connsiteY5031" fmla="*/ 3766539 h 10748675"/>
              <a:gd name="connsiteX5032" fmla="*/ 21770783 w 27203888"/>
              <a:gd name="connsiteY5032" fmla="*/ 3753505 h 10748675"/>
              <a:gd name="connsiteX5033" fmla="*/ 21556165 w 27203888"/>
              <a:gd name="connsiteY5033" fmla="*/ 3733954 h 10748675"/>
              <a:gd name="connsiteX5034" fmla="*/ 21751198 w 27203888"/>
              <a:gd name="connsiteY5034" fmla="*/ 3701372 h 10748675"/>
              <a:gd name="connsiteX5035" fmla="*/ 21858100 w 27203888"/>
              <a:gd name="connsiteY5035" fmla="*/ 3694856 h 10748675"/>
              <a:gd name="connsiteX5036" fmla="*/ 21892375 w 27203888"/>
              <a:gd name="connsiteY5036" fmla="*/ 3701372 h 10748675"/>
              <a:gd name="connsiteX5037" fmla="*/ 21872790 w 27203888"/>
              <a:gd name="connsiteY5037" fmla="*/ 3688340 h 10748675"/>
              <a:gd name="connsiteX5038" fmla="*/ 21872789 w 27203888"/>
              <a:gd name="connsiteY5038" fmla="*/ 3655758 h 10748675"/>
              <a:gd name="connsiteX5039" fmla="*/ 21955210 w 27203888"/>
              <a:gd name="connsiteY5039" fmla="*/ 3720923 h 10748675"/>
              <a:gd name="connsiteX5040" fmla="*/ 21945417 w 27203888"/>
              <a:gd name="connsiteY5040" fmla="*/ 3773052 h 10748675"/>
              <a:gd name="connsiteX5041" fmla="*/ 22862956 w 27203888"/>
              <a:gd name="connsiteY5041" fmla="*/ 3564742 h 10748675"/>
              <a:gd name="connsiteX5042" fmla="*/ 22847395 w 27203888"/>
              <a:gd name="connsiteY5042" fmla="*/ 3508950 h 10748675"/>
              <a:gd name="connsiteX5043" fmla="*/ 22862956 w 27203888"/>
              <a:gd name="connsiteY5043" fmla="*/ 3564742 h 10748675"/>
              <a:gd name="connsiteX5044" fmla="*/ 26603070 w 27203888"/>
              <a:gd name="connsiteY5044" fmla="*/ 2707572 h 10748675"/>
              <a:gd name="connsiteX5045" fmla="*/ 26616680 w 27203888"/>
              <a:gd name="connsiteY5045" fmla="*/ 2675494 h 10748675"/>
              <a:gd name="connsiteX5046" fmla="*/ 26603070 w 27203888"/>
              <a:gd name="connsiteY5046" fmla="*/ 2707572 h 10748675"/>
              <a:gd name="connsiteX5047" fmla="*/ 19159836 w 27203888"/>
              <a:gd name="connsiteY5047" fmla="*/ 4421747 h 10748675"/>
              <a:gd name="connsiteX5048" fmla="*/ 19146184 w 27203888"/>
              <a:gd name="connsiteY5048" fmla="*/ 4389667 h 10748675"/>
              <a:gd name="connsiteX5049" fmla="*/ 19159836 w 27203888"/>
              <a:gd name="connsiteY5049" fmla="*/ 4421747 h 10748675"/>
              <a:gd name="connsiteX5050" fmla="*/ 19448002 w 27203888"/>
              <a:gd name="connsiteY5050" fmla="*/ 4355487 h 10748675"/>
              <a:gd name="connsiteX5051" fmla="*/ 19419963 w 27203888"/>
              <a:gd name="connsiteY5051" fmla="*/ 4355487 h 10748675"/>
              <a:gd name="connsiteX5052" fmla="*/ 19438656 w 27203888"/>
              <a:gd name="connsiteY5052" fmla="*/ 4299694 h 10748675"/>
              <a:gd name="connsiteX5053" fmla="*/ 19448002 w 27203888"/>
              <a:gd name="connsiteY5053" fmla="*/ 4355487 h 10748675"/>
              <a:gd name="connsiteX5054" fmla="*/ 7123223 w 27203888"/>
              <a:gd name="connsiteY5054" fmla="*/ 7194540 h 10748675"/>
              <a:gd name="connsiteX5055" fmla="*/ 7132629 w 27203888"/>
              <a:gd name="connsiteY5055" fmla="*/ 7187676 h 10748675"/>
              <a:gd name="connsiteX5056" fmla="*/ 7123375 w 27203888"/>
              <a:gd name="connsiteY5056" fmla="*/ 7194494 h 10748675"/>
              <a:gd name="connsiteX5057" fmla="*/ 3706263 w 27203888"/>
              <a:gd name="connsiteY5057" fmla="*/ 7982102 h 10748675"/>
              <a:gd name="connsiteX5058" fmla="*/ 3729964 w 27203888"/>
              <a:gd name="connsiteY5058" fmla="*/ 7950916 h 10748675"/>
              <a:gd name="connsiteX5059" fmla="*/ 3706263 w 27203888"/>
              <a:gd name="connsiteY5059" fmla="*/ 7982102 h 10748675"/>
              <a:gd name="connsiteX5060" fmla="*/ 1321407 w 27203888"/>
              <a:gd name="connsiteY5060" fmla="*/ 8530968 h 10748675"/>
              <a:gd name="connsiteX5061" fmla="*/ 1345108 w 27203888"/>
              <a:gd name="connsiteY5061" fmla="*/ 8499781 h 10748675"/>
              <a:gd name="connsiteX5062" fmla="*/ 1321407 w 27203888"/>
              <a:gd name="connsiteY5062" fmla="*/ 8530968 h 10748675"/>
              <a:gd name="connsiteX5063" fmla="*/ 19334772 w 27203888"/>
              <a:gd name="connsiteY5063" fmla="*/ 4385588 h 10748675"/>
              <a:gd name="connsiteX5064" fmla="*/ 19315495 w 27203888"/>
              <a:gd name="connsiteY5064" fmla="*/ 4387035 h 10748675"/>
              <a:gd name="connsiteX5065" fmla="*/ 19343534 w 27203888"/>
              <a:gd name="connsiteY5065" fmla="*/ 4356519 h 10748675"/>
              <a:gd name="connsiteX5066" fmla="*/ 19334772 w 27203888"/>
              <a:gd name="connsiteY5066" fmla="*/ 4385588 h 10748675"/>
              <a:gd name="connsiteX5067" fmla="*/ 6143149 w 27203888"/>
              <a:gd name="connsiteY5067" fmla="*/ 7422438 h 10748675"/>
              <a:gd name="connsiteX5068" fmla="*/ 6109312 w 27203888"/>
              <a:gd name="connsiteY5068" fmla="*/ 7391501 h 10748675"/>
              <a:gd name="connsiteX5069" fmla="*/ 6143149 w 27203888"/>
              <a:gd name="connsiteY5069" fmla="*/ 7422438 h 10748675"/>
              <a:gd name="connsiteX5070" fmla="*/ 1155076 w 27203888"/>
              <a:gd name="connsiteY5070" fmla="*/ 8570424 h 10748675"/>
              <a:gd name="connsiteX5071" fmla="*/ 1134926 w 27203888"/>
              <a:gd name="connsiteY5071" fmla="*/ 8548188 h 10748675"/>
              <a:gd name="connsiteX5072" fmla="*/ 1155076 w 27203888"/>
              <a:gd name="connsiteY5072" fmla="*/ 8570424 h 10748675"/>
              <a:gd name="connsiteX5073" fmla="*/ 5013835 w 27203888"/>
              <a:gd name="connsiteY5073" fmla="*/ 7682347 h 10748675"/>
              <a:gd name="connsiteX5074" fmla="*/ 5022239 w 27203888"/>
              <a:gd name="connsiteY5074" fmla="*/ 7653539 h 10748675"/>
              <a:gd name="connsiteX5075" fmla="*/ 5013835 w 27203888"/>
              <a:gd name="connsiteY5075" fmla="*/ 7682347 h 10748675"/>
              <a:gd name="connsiteX5076" fmla="*/ 8788118 w 27203888"/>
              <a:gd name="connsiteY5076" fmla="*/ 6813712 h 10748675"/>
              <a:gd name="connsiteX5077" fmla="*/ 8767966 w 27203888"/>
              <a:gd name="connsiteY5077" fmla="*/ 6791475 h 10748675"/>
              <a:gd name="connsiteX5078" fmla="*/ 8788118 w 27203888"/>
              <a:gd name="connsiteY5078" fmla="*/ 6813712 h 10748675"/>
              <a:gd name="connsiteX5079" fmla="*/ 4422442 w 27203888"/>
              <a:gd name="connsiteY5079" fmla="*/ 7818455 h 10748675"/>
              <a:gd name="connsiteX5080" fmla="*/ 4428501 w 27203888"/>
              <a:gd name="connsiteY5080" fmla="*/ 7770320 h 10748675"/>
              <a:gd name="connsiteX5081" fmla="*/ 4422442 w 27203888"/>
              <a:gd name="connsiteY5081" fmla="*/ 7818455 h 10748675"/>
              <a:gd name="connsiteX5082" fmla="*/ 4979135 w 27203888"/>
              <a:gd name="connsiteY5082" fmla="*/ 7690335 h 10748675"/>
              <a:gd name="connsiteX5083" fmla="*/ 4947562 w 27203888"/>
              <a:gd name="connsiteY5083" fmla="*/ 7687214 h 10748675"/>
              <a:gd name="connsiteX5084" fmla="*/ 4968919 w 27203888"/>
              <a:gd name="connsiteY5084" fmla="*/ 7645945 h 10748675"/>
              <a:gd name="connsiteX5085" fmla="*/ 4979135 w 27203888"/>
              <a:gd name="connsiteY5085" fmla="*/ 7690335 h 10748675"/>
              <a:gd name="connsiteX5086" fmla="*/ 5761641 w 27203888"/>
              <a:gd name="connsiteY5086" fmla="*/ 7512227 h 10748675"/>
              <a:gd name="connsiteX5087" fmla="*/ 5733290 w 27203888"/>
              <a:gd name="connsiteY5087" fmla="*/ 7515976 h 10748675"/>
              <a:gd name="connsiteX5088" fmla="*/ 5771610 w 27203888"/>
              <a:gd name="connsiteY5088" fmla="*/ 7479386 h 10748675"/>
              <a:gd name="connsiteX5089" fmla="*/ 5761641 w 27203888"/>
              <a:gd name="connsiteY5089" fmla="*/ 7512227 h 10748675"/>
              <a:gd name="connsiteX5090" fmla="*/ 7112065 w 27203888"/>
              <a:gd name="connsiteY5090" fmla="*/ 7201446 h 10748675"/>
              <a:gd name="connsiteX5091" fmla="*/ 7113245 w 27203888"/>
              <a:gd name="connsiteY5091" fmla="*/ 7197497 h 10748675"/>
              <a:gd name="connsiteX5092" fmla="*/ 7123223 w 27203888"/>
              <a:gd name="connsiteY5092" fmla="*/ 7194540 h 10748675"/>
              <a:gd name="connsiteX5093" fmla="*/ 7115701 w 27203888"/>
              <a:gd name="connsiteY5093" fmla="*/ 7200029 h 10748675"/>
              <a:gd name="connsiteX5094" fmla="*/ 26127557 w 27203888"/>
              <a:gd name="connsiteY5094" fmla="*/ 2825963 h 10748675"/>
              <a:gd name="connsiteX5095" fmla="*/ 26141210 w 27203888"/>
              <a:gd name="connsiteY5095" fmla="*/ 2793877 h 10748675"/>
              <a:gd name="connsiteX5096" fmla="*/ 26127557 w 27203888"/>
              <a:gd name="connsiteY5096" fmla="*/ 2825963 h 10748675"/>
              <a:gd name="connsiteX5097" fmla="*/ 23529578 w 27203888"/>
              <a:gd name="connsiteY5097" fmla="*/ 3424879 h 10748675"/>
              <a:gd name="connsiteX5098" fmla="*/ 23505041 w 27203888"/>
              <a:gd name="connsiteY5098" fmla="*/ 3381097 h 10748675"/>
              <a:gd name="connsiteX5099" fmla="*/ 23565442 w 27203888"/>
              <a:gd name="connsiteY5099" fmla="*/ 3399880 h 10748675"/>
              <a:gd name="connsiteX5100" fmla="*/ 23529578 w 27203888"/>
              <a:gd name="connsiteY5100" fmla="*/ 3424879 h 10748675"/>
              <a:gd name="connsiteX5101" fmla="*/ 21296794 w 27203888"/>
              <a:gd name="connsiteY5101" fmla="*/ 3938817 h 10748675"/>
              <a:gd name="connsiteX5102" fmla="*/ 21310404 w 27203888"/>
              <a:gd name="connsiteY5102" fmla="*/ 3906738 h 10748675"/>
              <a:gd name="connsiteX5103" fmla="*/ 21296794 w 27203888"/>
              <a:gd name="connsiteY5103" fmla="*/ 3938817 h 10748675"/>
              <a:gd name="connsiteX5104" fmla="*/ 21729078 w 27203888"/>
              <a:gd name="connsiteY5104" fmla="*/ 3839369 h 10748675"/>
              <a:gd name="connsiteX5105" fmla="*/ 21739052 w 27203888"/>
              <a:gd name="connsiteY5105" fmla="*/ 3807292 h 10748675"/>
              <a:gd name="connsiteX5106" fmla="*/ 21729078 w 27203888"/>
              <a:gd name="connsiteY5106" fmla="*/ 3839369 h 10748675"/>
              <a:gd name="connsiteX5107" fmla="*/ 8149216 w 27203888"/>
              <a:gd name="connsiteY5107" fmla="*/ 6968688 h 10748675"/>
              <a:gd name="connsiteX5108" fmla="*/ 8123843 w 27203888"/>
              <a:gd name="connsiteY5108" fmla="*/ 6974527 h 10748675"/>
              <a:gd name="connsiteX5109" fmla="*/ 8116105 w 27203888"/>
              <a:gd name="connsiteY5109" fmla="*/ 6917688 h 10748675"/>
              <a:gd name="connsiteX5110" fmla="*/ 8151628 w 27203888"/>
              <a:gd name="connsiteY5110" fmla="*/ 6909513 h 10748675"/>
              <a:gd name="connsiteX5111" fmla="*/ 8149216 w 27203888"/>
              <a:gd name="connsiteY5111" fmla="*/ 6968688 h 10748675"/>
              <a:gd name="connsiteX5112" fmla="*/ 22943071 w 27203888"/>
              <a:gd name="connsiteY5112" fmla="*/ 3564706 h 10748675"/>
              <a:gd name="connsiteX5113" fmla="*/ 22956723 w 27203888"/>
              <a:gd name="connsiteY5113" fmla="*/ 3532630 h 10748675"/>
              <a:gd name="connsiteX5114" fmla="*/ 22943071 w 27203888"/>
              <a:gd name="connsiteY5114" fmla="*/ 3564706 h 10748675"/>
              <a:gd name="connsiteX5115" fmla="*/ 6366047 w 27203888"/>
              <a:gd name="connsiteY5115" fmla="*/ 7386990 h 10748675"/>
              <a:gd name="connsiteX5116" fmla="*/ 6324232 w 27203888"/>
              <a:gd name="connsiteY5116" fmla="*/ 7369566 h 10748675"/>
              <a:gd name="connsiteX5117" fmla="*/ 6411240 w 27203888"/>
              <a:gd name="connsiteY5117" fmla="*/ 7301757 h 10748675"/>
              <a:gd name="connsiteX5118" fmla="*/ 6692429 w 27203888"/>
              <a:gd name="connsiteY5118" fmla="*/ 7193764 h 10748675"/>
              <a:gd name="connsiteX5119" fmla="*/ 6850576 w 27203888"/>
              <a:gd name="connsiteY5119" fmla="*/ 7157367 h 10748675"/>
              <a:gd name="connsiteX5120" fmla="*/ 6867944 w 27203888"/>
              <a:gd name="connsiteY5120" fmla="*/ 7115502 h 10748675"/>
              <a:gd name="connsiteX5121" fmla="*/ 6912923 w 27203888"/>
              <a:gd name="connsiteY5121" fmla="*/ 7099741 h 10748675"/>
              <a:gd name="connsiteX5122" fmla="*/ 7204371 w 27203888"/>
              <a:gd name="connsiteY5122" fmla="*/ 6989388 h 10748675"/>
              <a:gd name="connsiteX5123" fmla="*/ 7759099 w 27203888"/>
              <a:gd name="connsiteY5123" fmla="*/ 6669766 h 10748675"/>
              <a:gd name="connsiteX5124" fmla="*/ 8023735 w 27203888"/>
              <a:gd name="connsiteY5124" fmla="*/ 6489848 h 10748675"/>
              <a:gd name="connsiteX5125" fmla="*/ 8087266 w 27203888"/>
              <a:gd name="connsiteY5125" fmla="*/ 6437359 h 10748675"/>
              <a:gd name="connsiteX5126" fmla="*/ 8132245 w 27203888"/>
              <a:gd name="connsiteY5126" fmla="*/ 6421598 h 10748675"/>
              <a:gd name="connsiteX5127" fmla="*/ 8149908 w 27203888"/>
              <a:gd name="connsiteY5127" fmla="*/ 6525726 h 10748675"/>
              <a:gd name="connsiteX5128" fmla="*/ 8100811 w 27203888"/>
              <a:gd name="connsiteY5128" fmla="*/ 6556044 h 10748675"/>
              <a:gd name="connsiteX5129" fmla="*/ 8101017 w 27203888"/>
              <a:gd name="connsiteY5129" fmla="*/ 6587933 h 10748675"/>
              <a:gd name="connsiteX5130" fmla="*/ 8101596 w 27203888"/>
              <a:gd name="connsiteY5130" fmla="*/ 6588693 h 10748675"/>
              <a:gd name="connsiteX5131" fmla="*/ 8101031 w 27203888"/>
              <a:gd name="connsiteY5131" fmla="*/ 6589994 h 10748675"/>
              <a:gd name="connsiteX5132" fmla="*/ 8101038 w 27203888"/>
              <a:gd name="connsiteY5132" fmla="*/ 6591070 h 10748675"/>
              <a:gd name="connsiteX5133" fmla="*/ 8100680 w 27203888"/>
              <a:gd name="connsiteY5133" fmla="*/ 6590804 h 10748675"/>
              <a:gd name="connsiteX5134" fmla="*/ 8097912 w 27203888"/>
              <a:gd name="connsiteY5134" fmla="*/ 6597178 h 10748675"/>
              <a:gd name="connsiteX5135" fmla="*/ 8087318 w 27203888"/>
              <a:gd name="connsiteY5135" fmla="*/ 6591979 h 10748675"/>
              <a:gd name="connsiteX5136" fmla="*/ 8091028 w 27203888"/>
              <a:gd name="connsiteY5136" fmla="*/ 6583639 h 10748675"/>
              <a:gd name="connsiteX5137" fmla="*/ 8089131 w 27203888"/>
              <a:gd name="connsiteY5137" fmla="*/ 6582231 h 10748675"/>
              <a:gd name="connsiteX5138" fmla="*/ 8052512 w 27203888"/>
              <a:gd name="connsiteY5138" fmla="*/ 6591419 h 10748675"/>
              <a:gd name="connsiteX5139" fmla="*/ 7989053 w 27203888"/>
              <a:gd name="connsiteY5139" fmla="*/ 6616843 h 10748675"/>
              <a:gd name="connsiteX5140" fmla="*/ 8012520 w 27203888"/>
              <a:gd name="connsiteY5140" fmla="*/ 6648408 h 10748675"/>
              <a:gd name="connsiteX5141" fmla="*/ 8058227 w 27203888"/>
              <a:gd name="connsiteY5141" fmla="*/ 6616251 h 10748675"/>
              <a:gd name="connsiteX5142" fmla="*/ 8133182 w 27203888"/>
              <a:gd name="connsiteY5142" fmla="*/ 6636868 h 10748675"/>
              <a:gd name="connsiteX5143" fmla="*/ 7262667 w 27203888"/>
              <a:gd name="connsiteY5143" fmla="*/ 7105804 h 10748675"/>
              <a:gd name="connsiteX5144" fmla="*/ 7616696 w 27203888"/>
              <a:gd name="connsiteY5144" fmla="*/ 6868436 h 10748675"/>
              <a:gd name="connsiteX5145" fmla="*/ 7792808 w 27203888"/>
              <a:gd name="connsiteY5145" fmla="*/ 6769300 h 10748675"/>
              <a:gd name="connsiteX5146" fmla="*/ 7885859 w 27203888"/>
              <a:gd name="connsiteY5146" fmla="*/ 6731655 h 10748675"/>
              <a:gd name="connsiteX5147" fmla="*/ 7932021 w 27203888"/>
              <a:gd name="connsiteY5147" fmla="*/ 6721031 h 10748675"/>
              <a:gd name="connsiteX5148" fmla="*/ 7950971 w 27203888"/>
              <a:gd name="connsiteY5148" fmla="*/ 6662573 h 10748675"/>
              <a:gd name="connsiteX5149" fmla="*/ 7660307 w 27203888"/>
              <a:gd name="connsiteY5149" fmla="*/ 6799794 h 10748675"/>
              <a:gd name="connsiteX5150" fmla="*/ 7535486 w 27203888"/>
              <a:gd name="connsiteY5150" fmla="*/ 6887126 h 10748675"/>
              <a:gd name="connsiteX5151" fmla="*/ 7407425 w 27203888"/>
              <a:gd name="connsiteY5151" fmla="*/ 6964293 h 10748675"/>
              <a:gd name="connsiteX5152" fmla="*/ 7128201 w 27203888"/>
              <a:gd name="connsiteY5152" fmla="*/ 7104292 h 10748675"/>
              <a:gd name="connsiteX5153" fmla="*/ 6986224 w 27203888"/>
              <a:gd name="connsiteY5153" fmla="*/ 7164016 h 10748675"/>
              <a:gd name="connsiteX5154" fmla="*/ 6877190 w 27203888"/>
              <a:gd name="connsiteY5154" fmla="*/ 7226076 h 10748675"/>
              <a:gd name="connsiteX5155" fmla="*/ 6366047 w 27203888"/>
              <a:gd name="connsiteY5155" fmla="*/ 7386990 h 10748675"/>
              <a:gd name="connsiteX5156" fmla="*/ 5556055 w 27203888"/>
              <a:gd name="connsiteY5156" fmla="*/ 7573428 h 10748675"/>
              <a:gd name="connsiteX5157" fmla="*/ 5526266 w 27203888"/>
              <a:gd name="connsiteY5157" fmla="*/ 7564253 h 10748675"/>
              <a:gd name="connsiteX5158" fmla="*/ 5557225 w 27203888"/>
              <a:gd name="connsiteY5158" fmla="*/ 7530410 h 10748675"/>
              <a:gd name="connsiteX5159" fmla="*/ 5556055 w 27203888"/>
              <a:gd name="connsiteY5159" fmla="*/ 7573428 h 10748675"/>
              <a:gd name="connsiteX5160" fmla="*/ 6160624 w 27203888"/>
              <a:gd name="connsiteY5160" fmla="*/ 7434685 h 10748675"/>
              <a:gd name="connsiteX5161" fmla="*/ 6151028 w 27203888"/>
              <a:gd name="connsiteY5161" fmla="*/ 7434752 h 10748675"/>
              <a:gd name="connsiteX5162" fmla="*/ 6157715 w 27203888"/>
              <a:gd name="connsiteY5162" fmla="*/ 7416076 h 10748675"/>
              <a:gd name="connsiteX5163" fmla="*/ 6160624 w 27203888"/>
              <a:gd name="connsiteY5163" fmla="*/ 7434685 h 10748675"/>
              <a:gd name="connsiteX5164" fmla="*/ 24708227 w 27203888"/>
              <a:gd name="connsiteY5164" fmla="*/ 3166897 h 10748675"/>
              <a:gd name="connsiteX5165" fmla="*/ 24717833 w 27203888"/>
              <a:gd name="connsiteY5165" fmla="*/ 3128651 h 10748675"/>
              <a:gd name="connsiteX5166" fmla="*/ 24693817 w 27203888"/>
              <a:gd name="connsiteY5166" fmla="*/ 3082755 h 10748675"/>
              <a:gd name="connsiteX5167" fmla="*/ 24779476 w 27203888"/>
              <a:gd name="connsiteY5167" fmla="*/ 3115538 h 10748675"/>
              <a:gd name="connsiteX5168" fmla="*/ 24708227 w 27203888"/>
              <a:gd name="connsiteY5168" fmla="*/ 3166897 h 10748675"/>
              <a:gd name="connsiteX5169" fmla="*/ 23933721 w 27203888"/>
              <a:gd name="connsiteY5169" fmla="*/ 3346803 h 10748675"/>
              <a:gd name="connsiteX5170" fmla="*/ 23947372 w 27203888"/>
              <a:gd name="connsiteY5170" fmla="*/ 3319529 h 10748675"/>
              <a:gd name="connsiteX5171" fmla="*/ 23933721 w 27203888"/>
              <a:gd name="connsiteY5171" fmla="*/ 3346803 h 10748675"/>
              <a:gd name="connsiteX5172" fmla="*/ 25870978 w 27203888"/>
              <a:gd name="connsiteY5172" fmla="*/ 2901736 h 10748675"/>
              <a:gd name="connsiteX5173" fmla="*/ 25803347 w 27203888"/>
              <a:gd name="connsiteY5173" fmla="*/ 2869933 h 10748675"/>
              <a:gd name="connsiteX5174" fmla="*/ 25819415 w 27203888"/>
              <a:gd name="connsiteY5174" fmla="*/ 2857013 h 10748675"/>
              <a:gd name="connsiteX5175" fmla="*/ 25870978 w 27203888"/>
              <a:gd name="connsiteY5175" fmla="*/ 2901736 h 10748675"/>
              <a:gd name="connsiteX5176" fmla="*/ 21368841 w 27203888"/>
              <a:gd name="connsiteY5176" fmla="*/ 3938803 h 10748675"/>
              <a:gd name="connsiteX5177" fmla="*/ 21382493 w 27203888"/>
              <a:gd name="connsiteY5177" fmla="*/ 3873592 h 10748675"/>
              <a:gd name="connsiteX5178" fmla="*/ 21368841 w 27203888"/>
              <a:gd name="connsiteY5178" fmla="*/ 3938803 h 10748675"/>
              <a:gd name="connsiteX5179" fmla="*/ 5830868 w 27203888"/>
              <a:gd name="connsiteY5179" fmla="*/ 7518114 h 10748675"/>
              <a:gd name="connsiteX5180" fmla="*/ 5802145 w 27203888"/>
              <a:gd name="connsiteY5180" fmla="*/ 7487481 h 10748675"/>
              <a:gd name="connsiteX5181" fmla="*/ 5877694 w 27203888"/>
              <a:gd name="connsiteY5181" fmla="*/ 7439054 h 10748675"/>
              <a:gd name="connsiteX5182" fmla="*/ 6004128 w 27203888"/>
              <a:gd name="connsiteY5182" fmla="*/ 7403751 h 10748675"/>
              <a:gd name="connsiteX5183" fmla="*/ 6014594 w 27203888"/>
              <a:gd name="connsiteY5183" fmla="*/ 7449228 h 10748675"/>
              <a:gd name="connsiteX5184" fmla="*/ 5990028 w 27203888"/>
              <a:gd name="connsiteY5184" fmla="*/ 7460202 h 10748675"/>
              <a:gd name="connsiteX5185" fmla="*/ 5944572 w 27203888"/>
              <a:gd name="connsiteY5185" fmla="*/ 7470663 h 10748675"/>
              <a:gd name="connsiteX5186" fmla="*/ 5833689 w 27203888"/>
              <a:gd name="connsiteY5186" fmla="*/ 7506824 h 10748675"/>
              <a:gd name="connsiteX5187" fmla="*/ 5830868 w 27203888"/>
              <a:gd name="connsiteY5187" fmla="*/ 7518114 h 10748675"/>
              <a:gd name="connsiteX5188" fmla="*/ 8763181 w 27203888"/>
              <a:gd name="connsiteY5188" fmla="*/ 6843256 h 10748675"/>
              <a:gd name="connsiteX5189" fmla="*/ 8743030 w 27203888"/>
              <a:gd name="connsiteY5189" fmla="*/ 6821020 h 10748675"/>
              <a:gd name="connsiteX5190" fmla="*/ 8763181 w 27203888"/>
              <a:gd name="connsiteY5190" fmla="*/ 6843256 h 10748675"/>
              <a:gd name="connsiteX5191" fmla="*/ 3564764 w 27203888"/>
              <a:gd name="connsiteY5191" fmla="*/ 8039651 h 10748675"/>
              <a:gd name="connsiteX5192" fmla="*/ 3573170 w 27203888"/>
              <a:gd name="connsiteY5192" fmla="*/ 8010843 h 10748675"/>
              <a:gd name="connsiteX5193" fmla="*/ 3564764 w 27203888"/>
              <a:gd name="connsiteY5193" fmla="*/ 8039651 h 10748675"/>
              <a:gd name="connsiteX5194" fmla="*/ 3605417 w 27203888"/>
              <a:gd name="connsiteY5194" fmla="*/ 8030295 h 10748675"/>
              <a:gd name="connsiteX5195" fmla="*/ 3585266 w 27203888"/>
              <a:gd name="connsiteY5195" fmla="*/ 8008059 h 10748675"/>
              <a:gd name="connsiteX5196" fmla="*/ 3605417 w 27203888"/>
              <a:gd name="connsiteY5196" fmla="*/ 8030295 h 10748675"/>
              <a:gd name="connsiteX5197" fmla="*/ 6277439 w 27203888"/>
              <a:gd name="connsiteY5197" fmla="*/ 7415340 h 10748675"/>
              <a:gd name="connsiteX5198" fmla="*/ 6285799 w 27203888"/>
              <a:gd name="connsiteY5198" fmla="*/ 7386541 h 10748675"/>
              <a:gd name="connsiteX5199" fmla="*/ 6277439 w 27203888"/>
              <a:gd name="connsiteY5199" fmla="*/ 7415340 h 10748675"/>
              <a:gd name="connsiteX5200" fmla="*/ 7520686 w 27203888"/>
              <a:gd name="connsiteY5200" fmla="*/ 7129212 h 10748675"/>
              <a:gd name="connsiteX5201" fmla="*/ 7529089 w 27203888"/>
              <a:gd name="connsiteY5201" fmla="*/ 7100403 h 10748675"/>
              <a:gd name="connsiteX5202" fmla="*/ 7520686 w 27203888"/>
              <a:gd name="connsiteY5202" fmla="*/ 7129212 h 10748675"/>
              <a:gd name="connsiteX5203" fmla="*/ 1284609 w 27203888"/>
              <a:gd name="connsiteY5203" fmla="*/ 8564420 h 10748675"/>
              <a:gd name="connsiteX5204" fmla="*/ 1264459 w 27203888"/>
              <a:gd name="connsiteY5204" fmla="*/ 8542183 h 10748675"/>
              <a:gd name="connsiteX5205" fmla="*/ 1284609 w 27203888"/>
              <a:gd name="connsiteY5205" fmla="*/ 8564420 h 10748675"/>
              <a:gd name="connsiteX5206" fmla="*/ 1386335 w 27203888"/>
              <a:gd name="connsiteY5206" fmla="*/ 8541008 h 10748675"/>
              <a:gd name="connsiteX5207" fmla="*/ 1366227 w 27203888"/>
              <a:gd name="connsiteY5207" fmla="*/ 8518762 h 10748675"/>
              <a:gd name="connsiteX5208" fmla="*/ 1386335 w 27203888"/>
              <a:gd name="connsiteY5208" fmla="*/ 8541008 h 10748675"/>
              <a:gd name="connsiteX5209" fmla="*/ 3036514 w 27203888"/>
              <a:gd name="connsiteY5209" fmla="*/ 8161226 h 10748675"/>
              <a:gd name="connsiteX5210" fmla="*/ 3007189 w 27203888"/>
              <a:gd name="connsiteY5210" fmla="*/ 8167975 h 10748675"/>
              <a:gd name="connsiteX5211" fmla="*/ 3001315 w 27203888"/>
              <a:gd name="connsiteY5211" fmla="*/ 8142453 h 10748675"/>
              <a:gd name="connsiteX5212" fmla="*/ 3030640 w 27203888"/>
              <a:gd name="connsiteY5212" fmla="*/ 8135704 h 10748675"/>
              <a:gd name="connsiteX5213" fmla="*/ 3036514 w 27203888"/>
              <a:gd name="connsiteY5213" fmla="*/ 8161226 h 10748675"/>
              <a:gd name="connsiteX5214" fmla="*/ 9128559 w 27203888"/>
              <a:gd name="connsiteY5214" fmla="*/ 6760971 h 10748675"/>
              <a:gd name="connsiteX5215" fmla="*/ 9107284 w 27203888"/>
              <a:gd name="connsiteY5215" fmla="*/ 6738883 h 10748675"/>
              <a:gd name="connsiteX5216" fmla="*/ 9128559 w 27203888"/>
              <a:gd name="connsiteY5216" fmla="*/ 6760971 h 10748675"/>
              <a:gd name="connsiteX5217" fmla="*/ 5166520 w 27203888"/>
              <a:gd name="connsiteY5217" fmla="*/ 7673413 h 10748675"/>
              <a:gd name="connsiteX5218" fmla="*/ 5189795 w 27203888"/>
              <a:gd name="connsiteY5218" fmla="*/ 7640379 h 10748675"/>
              <a:gd name="connsiteX5219" fmla="*/ 5166520 w 27203888"/>
              <a:gd name="connsiteY5219" fmla="*/ 7673413 h 10748675"/>
              <a:gd name="connsiteX5220" fmla="*/ 1718485 w 27203888"/>
              <a:gd name="connsiteY5220" fmla="*/ 8467353 h 10748675"/>
              <a:gd name="connsiteX5221" fmla="*/ 1683557 w 27203888"/>
              <a:gd name="connsiteY5221" fmla="*/ 8449659 h 10748675"/>
              <a:gd name="connsiteX5222" fmla="*/ 1718485 w 27203888"/>
              <a:gd name="connsiteY5222" fmla="*/ 8467353 h 10748675"/>
              <a:gd name="connsiteX5223" fmla="*/ 26631891 w 27203888"/>
              <a:gd name="connsiteY5223" fmla="*/ 2735987 h 10748675"/>
              <a:gd name="connsiteX5224" fmla="*/ 26645541 w 27203888"/>
              <a:gd name="connsiteY5224" fmla="*/ 2703909 h 10748675"/>
              <a:gd name="connsiteX5225" fmla="*/ 26631891 w 27203888"/>
              <a:gd name="connsiteY5225" fmla="*/ 2735987 h 10748675"/>
              <a:gd name="connsiteX5226" fmla="*/ 25299017 w 27203888"/>
              <a:gd name="connsiteY5226" fmla="*/ 3043796 h 10748675"/>
              <a:gd name="connsiteX5227" fmla="*/ 25312666 w 27203888"/>
              <a:gd name="connsiteY5227" fmla="*/ 3011719 h 10748675"/>
              <a:gd name="connsiteX5228" fmla="*/ 25299017 w 27203888"/>
              <a:gd name="connsiteY5228" fmla="*/ 3043796 h 10748675"/>
              <a:gd name="connsiteX5229" fmla="*/ 21419274 w 27203888"/>
              <a:gd name="connsiteY5229" fmla="*/ 3938750 h 10748675"/>
              <a:gd name="connsiteX5230" fmla="*/ 21420521 w 27203888"/>
              <a:gd name="connsiteY5230" fmla="*/ 3915738 h 10748675"/>
              <a:gd name="connsiteX5231" fmla="*/ 21429250 w 27203888"/>
              <a:gd name="connsiteY5231" fmla="*/ 3918294 h 10748675"/>
              <a:gd name="connsiteX5232" fmla="*/ 21419274 w 27203888"/>
              <a:gd name="connsiteY5232" fmla="*/ 3938750 h 10748675"/>
              <a:gd name="connsiteX5233" fmla="*/ 24923539 w 27203888"/>
              <a:gd name="connsiteY5233" fmla="*/ 3133775 h 10748675"/>
              <a:gd name="connsiteX5234" fmla="*/ 24913564 w 27203888"/>
              <a:gd name="connsiteY5234" fmla="*/ 3101694 h 10748675"/>
              <a:gd name="connsiteX5235" fmla="*/ 24923539 w 27203888"/>
              <a:gd name="connsiteY5235" fmla="*/ 3133775 h 10748675"/>
              <a:gd name="connsiteX5236" fmla="*/ 21598635 w 27203888"/>
              <a:gd name="connsiteY5236" fmla="*/ 3905668 h 10748675"/>
              <a:gd name="connsiteX5237" fmla="*/ 21584983 w 27203888"/>
              <a:gd name="connsiteY5237" fmla="*/ 3873591 h 10748675"/>
              <a:gd name="connsiteX5238" fmla="*/ 21598635 w 27203888"/>
              <a:gd name="connsiteY5238" fmla="*/ 3905668 h 10748675"/>
              <a:gd name="connsiteX5239" fmla="*/ 4638922 w 27203888"/>
              <a:gd name="connsiteY5239" fmla="*/ 7808879 h 10748675"/>
              <a:gd name="connsiteX5240" fmla="*/ 4584202 w 27203888"/>
              <a:gd name="connsiteY5240" fmla="*/ 7806155 h 10748675"/>
              <a:gd name="connsiteX5241" fmla="*/ 4603116 w 27203888"/>
              <a:gd name="connsiteY5241" fmla="*/ 7769830 h 10748675"/>
              <a:gd name="connsiteX5242" fmla="*/ 4665583 w 27203888"/>
              <a:gd name="connsiteY5242" fmla="*/ 7760783 h 10748675"/>
              <a:gd name="connsiteX5243" fmla="*/ 4689276 w 27203888"/>
              <a:gd name="connsiteY5243" fmla="*/ 7792630 h 10748675"/>
              <a:gd name="connsiteX5244" fmla="*/ 4638922 w 27203888"/>
              <a:gd name="connsiteY5244" fmla="*/ 7808879 h 10748675"/>
              <a:gd name="connsiteX5245" fmla="*/ 24830222 w 27203888"/>
              <a:gd name="connsiteY5245" fmla="*/ 3167551 h 10748675"/>
              <a:gd name="connsiteX5246" fmla="*/ 24812698 w 27203888"/>
              <a:gd name="connsiteY5246" fmla="*/ 3168652 h 10748675"/>
              <a:gd name="connsiteX5247" fmla="*/ 24840738 w 27203888"/>
              <a:gd name="connsiteY5247" fmla="*/ 3136716 h 10748675"/>
              <a:gd name="connsiteX5248" fmla="*/ 24830222 w 27203888"/>
              <a:gd name="connsiteY5248" fmla="*/ 3167551 h 10748675"/>
              <a:gd name="connsiteX5249" fmla="*/ 26170786 w 27203888"/>
              <a:gd name="connsiteY5249" fmla="*/ 2859113 h 10748675"/>
              <a:gd name="connsiteX5250" fmla="*/ 26184437 w 27203888"/>
              <a:gd name="connsiteY5250" fmla="*/ 2827035 h 10748675"/>
              <a:gd name="connsiteX5251" fmla="*/ 26170786 w 27203888"/>
              <a:gd name="connsiteY5251" fmla="*/ 2859113 h 10748675"/>
              <a:gd name="connsiteX5252" fmla="*/ 18161981 w 27203888"/>
              <a:gd name="connsiteY5252" fmla="*/ 4705871 h 10748675"/>
              <a:gd name="connsiteX5253" fmla="*/ 18148330 w 27203888"/>
              <a:gd name="connsiteY5253" fmla="*/ 4673791 h 10748675"/>
              <a:gd name="connsiteX5254" fmla="*/ 18161981 w 27203888"/>
              <a:gd name="connsiteY5254" fmla="*/ 4705871 h 10748675"/>
              <a:gd name="connsiteX5255" fmla="*/ 18169945 w 27203888"/>
              <a:gd name="connsiteY5255" fmla="*/ 4705853 h 10748675"/>
              <a:gd name="connsiteX5256" fmla="*/ 18179291 w 27203888"/>
              <a:gd name="connsiteY5256" fmla="*/ 4640643 h 10748675"/>
              <a:gd name="connsiteX5257" fmla="*/ 18197985 w 27203888"/>
              <a:gd name="connsiteY5257" fmla="*/ 4673248 h 10748675"/>
              <a:gd name="connsiteX5258" fmla="*/ 18169945 w 27203888"/>
              <a:gd name="connsiteY5258" fmla="*/ 4705853 h 10748675"/>
              <a:gd name="connsiteX5259" fmla="*/ 8738953 w 27203888"/>
              <a:gd name="connsiteY5259" fmla="*/ 6876600 h 10748675"/>
              <a:gd name="connsiteX5260" fmla="*/ 8712883 w 27203888"/>
              <a:gd name="connsiteY5260" fmla="*/ 6827969 h 10748675"/>
              <a:gd name="connsiteX5261" fmla="*/ 8738953 w 27203888"/>
              <a:gd name="connsiteY5261" fmla="*/ 6876600 h 10748675"/>
              <a:gd name="connsiteX5262" fmla="*/ 6208114 w 27203888"/>
              <a:gd name="connsiteY5262" fmla="*/ 7459063 h 10748675"/>
              <a:gd name="connsiteX5263" fmla="*/ 6210452 w 27203888"/>
              <a:gd name="connsiteY5263" fmla="*/ 7403894 h 10748675"/>
              <a:gd name="connsiteX5264" fmla="*/ 6208114 w 27203888"/>
              <a:gd name="connsiteY5264" fmla="*/ 7459063 h 10748675"/>
              <a:gd name="connsiteX5265" fmla="*/ 5879546 w 27203888"/>
              <a:gd name="connsiteY5265" fmla="*/ 7534682 h 10748675"/>
              <a:gd name="connsiteX5266" fmla="*/ 5840495 w 27203888"/>
              <a:gd name="connsiteY5266" fmla="*/ 7533373 h 10748675"/>
              <a:gd name="connsiteX5267" fmla="*/ 5879546 w 27203888"/>
              <a:gd name="connsiteY5267" fmla="*/ 7534682 h 10748675"/>
              <a:gd name="connsiteX5268" fmla="*/ 5996339 w 27203888"/>
              <a:gd name="connsiteY5268" fmla="*/ 7507803 h 10748675"/>
              <a:gd name="connsiteX5269" fmla="*/ 5976188 w 27203888"/>
              <a:gd name="connsiteY5269" fmla="*/ 7485569 h 10748675"/>
              <a:gd name="connsiteX5270" fmla="*/ 5996339 w 27203888"/>
              <a:gd name="connsiteY5270" fmla="*/ 7507803 h 10748675"/>
              <a:gd name="connsiteX5271" fmla="*/ 7480753 w 27203888"/>
              <a:gd name="connsiteY5271" fmla="*/ 7166171 h 10748675"/>
              <a:gd name="connsiteX5272" fmla="*/ 7460601 w 27203888"/>
              <a:gd name="connsiteY5272" fmla="*/ 7143937 h 10748675"/>
              <a:gd name="connsiteX5273" fmla="*/ 7480753 w 27203888"/>
              <a:gd name="connsiteY5273" fmla="*/ 7166171 h 10748675"/>
              <a:gd name="connsiteX5274" fmla="*/ 944856 w 27203888"/>
              <a:gd name="connsiteY5274" fmla="*/ 8670381 h 10748675"/>
              <a:gd name="connsiteX5275" fmla="*/ 953262 w 27203888"/>
              <a:gd name="connsiteY5275" fmla="*/ 8641575 h 10748675"/>
              <a:gd name="connsiteX5276" fmla="*/ 944856 w 27203888"/>
              <a:gd name="connsiteY5276" fmla="*/ 8670381 h 10748675"/>
              <a:gd name="connsiteX5277" fmla="*/ 1302773 w 27203888"/>
              <a:gd name="connsiteY5277" fmla="*/ 8588008 h 10748675"/>
              <a:gd name="connsiteX5278" fmla="*/ 1311179 w 27203888"/>
              <a:gd name="connsiteY5278" fmla="*/ 8559201 h 10748675"/>
              <a:gd name="connsiteX5279" fmla="*/ 1302773 w 27203888"/>
              <a:gd name="connsiteY5279" fmla="*/ 8588008 h 10748675"/>
              <a:gd name="connsiteX5280" fmla="*/ 8069826 w 27203888"/>
              <a:gd name="connsiteY5280" fmla="*/ 7032998 h 10748675"/>
              <a:gd name="connsiteX5281" fmla="*/ 8093102 w 27203888"/>
              <a:gd name="connsiteY5281" fmla="*/ 6999964 h 10748675"/>
              <a:gd name="connsiteX5282" fmla="*/ 8069826 w 27203888"/>
              <a:gd name="connsiteY5282" fmla="*/ 7032998 h 10748675"/>
              <a:gd name="connsiteX5283" fmla="*/ 2057797 w 27203888"/>
              <a:gd name="connsiteY5283" fmla="*/ 8417407 h 10748675"/>
              <a:gd name="connsiteX5284" fmla="*/ 2056546 w 27203888"/>
              <a:gd name="connsiteY5284" fmla="*/ 8415870 h 10748675"/>
              <a:gd name="connsiteX5285" fmla="*/ 2055303 w 27203888"/>
              <a:gd name="connsiteY5285" fmla="*/ 8414340 h 10748675"/>
              <a:gd name="connsiteX5286" fmla="*/ 19419963 w 27203888"/>
              <a:gd name="connsiteY5286" fmla="*/ 4421747 h 10748675"/>
              <a:gd name="connsiteX5287" fmla="*/ 19433614 w 27203888"/>
              <a:gd name="connsiteY5287" fmla="*/ 4389668 h 10748675"/>
              <a:gd name="connsiteX5288" fmla="*/ 19419963 w 27203888"/>
              <a:gd name="connsiteY5288" fmla="*/ 4421747 h 10748675"/>
              <a:gd name="connsiteX5289" fmla="*/ 21710479 w 27203888"/>
              <a:gd name="connsiteY5289" fmla="*/ 3898164 h 10748675"/>
              <a:gd name="connsiteX5290" fmla="*/ 21696656 w 27203888"/>
              <a:gd name="connsiteY5290" fmla="*/ 3873591 h 10748675"/>
              <a:gd name="connsiteX5291" fmla="*/ 21731841 w 27203888"/>
              <a:gd name="connsiteY5291" fmla="*/ 3885882 h 10748675"/>
              <a:gd name="connsiteX5292" fmla="*/ 21710479 w 27203888"/>
              <a:gd name="connsiteY5292" fmla="*/ 3898164 h 10748675"/>
              <a:gd name="connsiteX5293" fmla="*/ 643824 w 27203888"/>
              <a:gd name="connsiteY5293" fmla="*/ 8750136 h 10748675"/>
              <a:gd name="connsiteX5294" fmla="*/ 567482 w 27203888"/>
              <a:gd name="connsiteY5294" fmla="*/ 8724654 h 10748675"/>
              <a:gd name="connsiteX5295" fmla="*/ 532054 w 27203888"/>
              <a:gd name="connsiteY5295" fmla="*/ 8693907 h 10748675"/>
              <a:gd name="connsiteX5296" fmla="*/ 500558 w 27203888"/>
              <a:gd name="connsiteY5296" fmla="*/ 8658039 h 10748675"/>
              <a:gd name="connsiteX5297" fmla="*/ 502612 w 27203888"/>
              <a:gd name="connsiteY5297" fmla="*/ 8671731 h 10748675"/>
              <a:gd name="connsiteX5298" fmla="*/ 492945 w 27203888"/>
              <a:gd name="connsiteY5298" fmla="*/ 8671494 h 10748675"/>
              <a:gd name="connsiteX5299" fmla="*/ 497012 w 27203888"/>
              <a:gd name="connsiteY5299" fmla="*/ 8665295 h 10748675"/>
              <a:gd name="connsiteX5300" fmla="*/ 499441 w 27203888"/>
              <a:gd name="connsiteY5300" fmla="*/ 8656766 h 10748675"/>
              <a:gd name="connsiteX5301" fmla="*/ 498230 w 27203888"/>
              <a:gd name="connsiteY5301" fmla="*/ 8655387 h 10748675"/>
              <a:gd name="connsiteX5302" fmla="*/ 212524 w 27203888"/>
              <a:gd name="connsiteY5302" fmla="*/ 8470087 h 10748675"/>
              <a:gd name="connsiteX5303" fmla="*/ 275039 w 27203888"/>
              <a:gd name="connsiteY5303" fmla="*/ 8482607 h 10748675"/>
              <a:gd name="connsiteX5304" fmla="*/ 368857 w 27203888"/>
              <a:gd name="connsiteY5304" fmla="*/ 8540839 h 10748675"/>
              <a:gd name="connsiteX5305" fmla="*/ 581464 w 27203888"/>
              <a:gd name="connsiteY5305" fmla="*/ 8667622 h 10748675"/>
              <a:gd name="connsiteX5306" fmla="*/ 643824 w 27203888"/>
              <a:gd name="connsiteY5306" fmla="*/ 8750136 h 10748675"/>
              <a:gd name="connsiteX5307" fmla="*/ 18453924 w 27203888"/>
              <a:gd name="connsiteY5307" fmla="*/ 4651410 h 10748675"/>
              <a:gd name="connsiteX5308" fmla="*/ 18429314 w 27203888"/>
              <a:gd name="connsiteY5308" fmla="*/ 4607709 h 10748675"/>
              <a:gd name="connsiteX5309" fmla="*/ 18458788 w 27203888"/>
              <a:gd name="connsiteY5309" fmla="*/ 4607709 h 10748675"/>
              <a:gd name="connsiteX5310" fmla="*/ 18482531 w 27203888"/>
              <a:gd name="connsiteY5310" fmla="*/ 4460267 h 10748675"/>
              <a:gd name="connsiteX5311" fmla="*/ 18556216 w 27203888"/>
              <a:gd name="connsiteY5311" fmla="*/ 4473181 h 10748675"/>
              <a:gd name="connsiteX5312" fmla="*/ 18556321 w 27203888"/>
              <a:gd name="connsiteY5312" fmla="*/ 4472871 h 10748675"/>
              <a:gd name="connsiteX5313" fmla="*/ 18555777 w 27203888"/>
              <a:gd name="connsiteY5313" fmla="*/ 4452181 h 10748675"/>
              <a:gd name="connsiteX5314" fmla="*/ 18559545 w 27203888"/>
              <a:gd name="connsiteY5314" fmla="*/ 4449475 h 10748675"/>
              <a:gd name="connsiteX5315" fmla="*/ 18565344 w 27203888"/>
              <a:gd name="connsiteY5315" fmla="*/ 4454497 h 10748675"/>
              <a:gd name="connsiteX5316" fmla="*/ 18566040 w 27203888"/>
              <a:gd name="connsiteY5316" fmla="*/ 4453809 h 10748675"/>
              <a:gd name="connsiteX5317" fmla="*/ 18546392 w 27203888"/>
              <a:gd name="connsiteY5317" fmla="*/ 4415065 h 10748675"/>
              <a:gd name="connsiteX5318" fmla="*/ 18580778 w 27203888"/>
              <a:gd name="connsiteY5318" fmla="*/ 4440895 h 10748675"/>
              <a:gd name="connsiteX5319" fmla="*/ 18600427 w 27203888"/>
              <a:gd name="connsiteY5319" fmla="*/ 4479637 h 10748675"/>
              <a:gd name="connsiteX5320" fmla="*/ 18644638 w 27203888"/>
              <a:gd name="connsiteY5320" fmla="*/ 4518382 h 10748675"/>
              <a:gd name="connsiteX5321" fmla="*/ 18507094 w 27203888"/>
              <a:gd name="connsiteY5321" fmla="*/ 4607709 h 10748675"/>
              <a:gd name="connsiteX5322" fmla="*/ 18453924 w 27203888"/>
              <a:gd name="connsiteY5322" fmla="*/ 4651410 h 10748675"/>
              <a:gd name="connsiteX5323" fmla="*/ 22012904 w 27203888"/>
              <a:gd name="connsiteY5323" fmla="*/ 3839369 h 10748675"/>
              <a:gd name="connsiteX5324" fmla="*/ 21999254 w 27203888"/>
              <a:gd name="connsiteY5324" fmla="*/ 3807292 h 10748675"/>
              <a:gd name="connsiteX5325" fmla="*/ 22012904 w 27203888"/>
              <a:gd name="connsiteY5325" fmla="*/ 3839369 h 10748675"/>
              <a:gd name="connsiteX5326" fmla="*/ 22219348 w 27203888"/>
              <a:gd name="connsiteY5326" fmla="*/ 3794435 h 10748675"/>
              <a:gd name="connsiteX5327" fmla="*/ 22151046 w 27203888"/>
              <a:gd name="connsiteY5327" fmla="*/ 3780318 h 10748675"/>
              <a:gd name="connsiteX5328" fmla="*/ 22053794 w 27203888"/>
              <a:gd name="connsiteY5328" fmla="*/ 3762164 h 10748675"/>
              <a:gd name="connsiteX5329" fmla="*/ 21970435 w 27203888"/>
              <a:gd name="connsiteY5329" fmla="*/ 3730129 h 10748675"/>
              <a:gd name="connsiteX5330" fmla="*/ 22190274 w 27203888"/>
              <a:gd name="connsiteY5330" fmla="*/ 3717315 h 10748675"/>
              <a:gd name="connsiteX5331" fmla="*/ 22243397 w 27203888"/>
              <a:gd name="connsiteY5331" fmla="*/ 3749352 h 10748675"/>
              <a:gd name="connsiteX5332" fmla="*/ 22219348 w 27203888"/>
              <a:gd name="connsiteY5332" fmla="*/ 3794435 h 10748675"/>
              <a:gd name="connsiteX5333" fmla="*/ 2965776 w 27203888"/>
              <a:gd name="connsiteY5333" fmla="*/ 8229078 h 10748675"/>
              <a:gd name="connsiteX5334" fmla="*/ 2954755 w 27203888"/>
              <a:gd name="connsiteY5334" fmla="*/ 8157128 h 10748675"/>
              <a:gd name="connsiteX5335" fmla="*/ 2995599 w 27203888"/>
              <a:gd name="connsiteY5335" fmla="*/ 8190294 h 10748675"/>
              <a:gd name="connsiteX5336" fmla="*/ 2965776 w 27203888"/>
              <a:gd name="connsiteY5336" fmla="*/ 8229078 h 10748675"/>
              <a:gd name="connsiteX5337" fmla="*/ 8507825 w 27203888"/>
              <a:gd name="connsiteY5337" fmla="*/ 6957565 h 10748675"/>
              <a:gd name="connsiteX5338" fmla="*/ 8483273 w 27203888"/>
              <a:gd name="connsiteY5338" fmla="*/ 6963215 h 10748675"/>
              <a:gd name="connsiteX5339" fmla="*/ 8433321 w 27203888"/>
              <a:gd name="connsiteY5339" fmla="*/ 6974711 h 10748675"/>
              <a:gd name="connsiteX5340" fmla="*/ 8495885 w 27203888"/>
              <a:gd name="connsiteY5340" fmla="*/ 6905682 h 10748675"/>
              <a:gd name="connsiteX5341" fmla="*/ 8507825 w 27203888"/>
              <a:gd name="connsiteY5341" fmla="*/ 6957565 h 10748675"/>
              <a:gd name="connsiteX5342" fmla="*/ 3576903 w 27203888"/>
              <a:gd name="connsiteY5342" fmla="*/ 8092397 h 10748675"/>
              <a:gd name="connsiteX5343" fmla="*/ 3585309 w 27203888"/>
              <a:gd name="connsiteY5343" fmla="*/ 8063589 h 10748675"/>
              <a:gd name="connsiteX5344" fmla="*/ 3576903 w 27203888"/>
              <a:gd name="connsiteY5344" fmla="*/ 8092397 h 10748675"/>
              <a:gd name="connsiteX5345" fmla="*/ 8044417 w 27203888"/>
              <a:gd name="connsiteY5345" fmla="*/ 7064217 h 10748675"/>
              <a:gd name="connsiteX5346" fmla="*/ 8015091 w 27203888"/>
              <a:gd name="connsiteY5346" fmla="*/ 7070966 h 10748675"/>
              <a:gd name="connsiteX5347" fmla="*/ 8009218 w 27203888"/>
              <a:gd name="connsiteY5347" fmla="*/ 7045445 h 10748675"/>
              <a:gd name="connsiteX5348" fmla="*/ 8038543 w 27203888"/>
              <a:gd name="connsiteY5348" fmla="*/ 7038696 h 10748675"/>
              <a:gd name="connsiteX5349" fmla="*/ 8044417 w 27203888"/>
              <a:gd name="connsiteY5349" fmla="*/ 7064217 h 10748675"/>
              <a:gd name="connsiteX5350" fmla="*/ 1669736 w 27203888"/>
              <a:gd name="connsiteY5350" fmla="*/ 8531324 h 10748675"/>
              <a:gd name="connsiteX5351" fmla="*/ 1622997 w 27203888"/>
              <a:gd name="connsiteY5351" fmla="*/ 8531331 h 10748675"/>
              <a:gd name="connsiteX5352" fmla="*/ 1663862 w 27203888"/>
              <a:gd name="connsiteY5352" fmla="*/ 8505802 h 10748675"/>
              <a:gd name="connsiteX5353" fmla="*/ 1669736 w 27203888"/>
              <a:gd name="connsiteY5353" fmla="*/ 8531324 h 10748675"/>
              <a:gd name="connsiteX5354" fmla="*/ 1817464 w 27203888"/>
              <a:gd name="connsiteY5354" fmla="*/ 8497325 h 10748675"/>
              <a:gd name="connsiteX5355" fmla="*/ 1825866 w 27203888"/>
              <a:gd name="connsiteY5355" fmla="*/ 8468517 h 10748675"/>
              <a:gd name="connsiteX5356" fmla="*/ 1817464 w 27203888"/>
              <a:gd name="connsiteY5356" fmla="*/ 8497325 h 10748675"/>
              <a:gd name="connsiteX5357" fmla="*/ 22294487 w 27203888"/>
              <a:gd name="connsiteY5357" fmla="*/ 3786268 h 10748675"/>
              <a:gd name="connsiteX5358" fmla="*/ 22258624 w 27203888"/>
              <a:gd name="connsiteY5358" fmla="*/ 3780511 h 10748675"/>
              <a:gd name="connsiteX5359" fmla="*/ 22283163 w 27203888"/>
              <a:gd name="connsiteY5359" fmla="*/ 3741277 h 10748675"/>
              <a:gd name="connsiteX5360" fmla="*/ 22319026 w 27203888"/>
              <a:gd name="connsiteY5360" fmla="*/ 3749449 h 10748675"/>
              <a:gd name="connsiteX5361" fmla="*/ 22294487 w 27203888"/>
              <a:gd name="connsiteY5361" fmla="*/ 3786268 h 10748675"/>
              <a:gd name="connsiteX5362" fmla="*/ 21458090 w 27203888"/>
              <a:gd name="connsiteY5362" fmla="*/ 3981381 h 10748675"/>
              <a:gd name="connsiteX5363" fmla="*/ 21433830 w 27203888"/>
              <a:gd name="connsiteY5363" fmla="*/ 3935157 h 10748675"/>
              <a:gd name="connsiteX5364" fmla="*/ 21458090 w 27203888"/>
              <a:gd name="connsiteY5364" fmla="*/ 3981381 h 10748675"/>
              <a:gd name="connsiteX5365" fmla="*/ 21253565 w 27203888"/>
              <a:gd name="connsiteY5365" fmla="*/ 4028758 h 10748675"/>
              <a:gd name="connsiteX5366" fmla="*/ 21267216 w 27203888"/>
              <a:gd name="connsiteY5366" fmla="*/ 3996717 h 10748675"/>
              <a:gd name="connsiteX5367" fmla="*/ 21253565 w 27203888"/>
              <a:gd name="connsiteY5367" fmla="*/ 4028758 h 10748675"/>
              <a:gd name="connsiteX5368" fmla="*/ 23675540 w 27203888"/>
              <a:gd name="connsiteY5368" fmla="*/ 3474852 h 10748675"/>
              <a:gd name="connsiteX5369" fmla="*/ 23635420 w 27203888"/>
              <a:gd name="connsiteY5369" fmla="*/ 3454824 h 10748675"/>
              <a:gd name="connsiteX5370" fmla="*/ 23562678 w 27203888"/>
              <a:gd name="connsiteY5370" fmla="*/ 3428928 h 10748675"/>
              <a:gd name="connsiteX5371" fmla="*/ 23567528 w 27203888"/>
              <a:gd name="connsiteY5371" fmla="*/ 3409509 h 10748675"/>
              <a:gd name="connsiteX5372" fmla="*/ 23687953 w 27203888"/>
              <a:gd name="connsiteY5372" fmla="*/ 3461297 h 10748675"/>
              <a:gd name="connsiteX5373" fmla="*/ 23675540 w 27203888"/>
              <a:gd name="connsiteY5373" fmla="*/ 3474852 h 10748675"/>
              <a:gd name="connsiteX5374" fmla="*/ 25546878 w 27203888"/>
              <a:gd name="connsiteY5374" fmla="*/ 3044977 h 10748675"/>
              <a:gd name="connsiteX5375" fmla="*/ 25529568 w 27203888"/>
              <a:gd name="connsiteY5375" fmla="*/ 3046628 h 10748675"/>
              <a:gd name="connsiteX5376" fmla="*/ 25557585 w 27203888"/>
              <a:gd name="connsiteY5376" fmla="*/ 3013592 h 10748675"/>
              <a:gd name="connsiteX5377" fmla="*/ 25546878 w 27203888"/>
              <a:gd name="connsiteY5377" fmla="*/ 3044977 h 10748675"/>
              <a:gd name="connsiteX5378" fmla="*/ 24436332 w 27203888"/>
              <a:gd name="connsiteY5378" fmla="*/ 3300709 h 10748675"/>
              <a:gd name="connsiteX5379" fmla="*/ 24357911 w 27203888"/>
              <a:gd name="connsiteY5379" fmla="*/ 3242729 h 10748675"/>
              <a:gd name="connsiteX5380" fmla="*/ 24250906 w 27203888"/>
              <a:gd name="connsiteY5380" fmla="*/ 3197631 h 10748675"/>
              <a:gd name="connsiteX5381" fmla="*/ 24250905 w 27203888"/>
              <a:gd name="connsiteY5381" fmla="*/ 3255612 h 10748675"/>
              <a:gd name="connsiteX5382" fmla="*/ 24269693 w 27203888"/>
              <a:gd name="connsiteY5382" fmla="*/ 3255612 h 10748675"/>
              <a:gd name="connsiteX5383" fmla="*/ 24308901 w 27203888"/>
              <a:gd name="connsiteY5383" fmla="*/ 3255612 h 10748675"/>
              <a:gd name="connsiteX5384" fmla="*/ 24436332 w 27203888"/>
              <a:gd name="connsiteY5384" fmla="*/ 3300709 h 10748675"/>
              <a:gd name="connsiteX5385" fmla="*/ 1380603 w 27203888"/>
              <a:gd name="connsiteY5385" fmla="*/ 8611238 h 10748675"/>
              <a:gd name="connsiteX5386" fmla="*/ 1371573 w 27203888"/>
              <a:gd name="connsiteY5386" fmla="*/ 8610803 h 10748675"/>
              <a:gd name="connsiteX5387" fmla="*/ 1374601 w 27203888"/>
              <a:gd name="connsiteY5387" fmla="*/ 8600086 h 10748675"/>
              <a:gd name="connsiteX5388" fmla="*/ 1380603 w 27203888"/>
              <a:gd name="connsiteY5388" fmla="*/ 8611238 h 10748675"/>
              <a:gd name="connsiteX5389" fmla="*/ 24220568 w 27203888"/>
              <a:gd name="connsiteY5389" fmla="*/ 3356321 h 10748675"/>
              <a:gd name="connsiteX5390" fmla="*/ 24218305 w 27203888"/>
              <a:gd name="connsiteY5390" fmla="*/ 3346992 h 10748675"/>
              <a:gd name="connsiteX5391" fmla="*/ 24220583 w 27203888"/>
              <a:gd name="connsiteY5391" fmla="*/ 3340365 h 10748675"/>
              <a:gd name="connsiteX5392" fmla="*/ 24221932 w 27203888"/>
              <a:gd name="connsiteY5392" fmla="*/ 3336426 h 10748675"/>
              <a:gd name="connsiteX5393" fmla="*/ 24221498 w 27203888"/>
              <a:gd name="connsiteY5393" fmla="*/ 3336140 h 10748675"/>
              <a:gd name="connsiteX5394" fmla="*/ 24206793 w 27203888"/>
              <a:gd name="connsiteY5394" fmla="*/ 3326476 h 10748675"/>
              <a:gd name="connsiteX5395" fmla="*/ 24182289 w 27203888"/>
              <a:gd name="connsiteY5395" fmla="*/ 3320034 h 10748675"/>
              <a:gd name="connsiteX5396" fmla="*/ 24211696 w 27203888"/>
              <a:gd name="connsiteY5396" fmla="*/ 3345802 h 10748675"/>
              <a:gd name="connsiteX5397" fmla="*/ 26087555 w 27203888"/>
              <a:gd name="connsiteY5397" fmla="*/ 2926667 h 10748675"/>
              <a:gd name="connsiteX5398" fmla="*/ 26080729 w 27203888"/>
              <a:gd name="connsiteY5398" fmla="*/ 2916438 h 10748675"/>
              <a:gd name="connsiteX5399" fmla="*/ 26084139 w 27203888"/>
              <a:gd name="connsiteY5399" fmla="*/ 2909726 h 10748675"/>
              <a:gd name="connsiteX5400" fmla="*/ 26086545 w 27203888"/>
              <a:gd name="connsiteY5400" fmla="*/ 2909052 h 10748675"/>
              <a:gd name="connsiteX5401" fmla="*/ 26084335 w 27203888"/>
              <a:gd name="connsiteY5401" fmla="*/ 2906807 h 10748675"/>
              <a:gd name="connsiteX5402" fmla="*/ 26103689 w 27203888"/>
              <a:gd name="connsiteY5402" fmla="*/ 2869926 h 10748675"/>
              <a:gd name="connsiteX5403" fmla="*/ 26137562 w 27203888"/>
              <a:gd name="connsiteY5403" fmla="*/ 2887137 h 10748675"/>
              <a:gd name="connsiteX5404" fmla="*/ 26096731 w 27203888"/>
              <a:gd name="connsiteY5404" fmla="*/ 2919408 h 10748675"/>
              <a:gd name="connsiteX5405" fmla="*/ 26094151 w 27203888"/>
              <a:gd name="connsiteY5405" fmla="*/ 2916784 h 10748675"/>
              <a:gd name="connsiteX5406" fmla="*/ 1527237 w 27203888"/>
              <a:gd name="connsiteY5406" fmla="*/ 8583403 h 10748675"/>
              <a:gd name="connsiteX5407" fmla="*/ 1463587 w 27203888"/>
              <a:gd name="connsiteY5407" fmla="*/ 8528081 h 10748675"/>
              <a:gd name="connsiteX5408" fmla="*/ 1540133 w 27203888"/>
              <a:gd name="connsiteY5408" fmla="*/ 8537021 h 10748675"/>
              <a:gd name="connsiteX5409" fmla="*/ 1527237 w 27203888"/>
              <a:gd name="connsiteY5409" fmla="*/ 8583403 h 10748675"/>
              <a:gd name="connsiteX5410" fmla="*/ 21325611 w 27203888"/>
              <a:gd name="connsiteY5410" fmla="*/ 4028758 h 10748675"/>
              <a:gd name="connsiteX5411" fmla="*/ 21339264 w 27203888"/>
              <a:gd name="connsiteY5411" fmla="*/ 3996717 h 10748675"/>
              <a:gd name="connsiteX5412" fmla="*/ 21325611 w 27203888"/>
              <a:gd name="connsiteY5412" fmla="*/ 4028758 h 10748675"/>
              <a:gd name="connsiteX5413" fmla="*/ 19347918 w 27203888"/>
              <a:gd name="connsiteY5413" fmla="*/ 4488026 h 10748675"/>
              <a:gd name="connsiteX5414" fmla="*/ 19347918 w 27203888"/>
              <a:gd name="connsiteY5414" fmla="*/ 4422816 h 10748675"/>
              <a:gd name="connsiteX5415" fmla="*/ 19372321 w 27203888"/>
              <a:gd name="connsiteY5415" fmla="*/ 4455421 h 10748675"/>
              <a:gd name="connsiteX5416" fmla="*/ 19347918 w 27203888"/>
              <a:gd name="connsiteY5416" fmla="*/ 4488026 h 10748675"/>
              <a:gd name="connsiteX5417" fmla="*/ 730648 w 27203888"/>
              <a:gd name="connsiteY5417" fmla="*/ 8773654 h 10748675"/>
              <a:gd name="connsiteX5418" fmla="*/ 753901 w 27203888"/>
              <a:gd name="connsiteY5418" fmla="*/ 8740625 h 10748675"/>
              <a:gd name="connsiteX5419" fmla="*/ 730648 w 27203888"/>
              <a:gd name="connsiteY5419" fmla="*/ 8773654 h 10748675"/>
              <a:gd name="connsiteX5420" fmla="*/ 1043132 w 27203888"/>
              <a:gd name="connsiteY5420" fmla="*/ 8702753 h 10748675"/>
              <a:gd name="connsiteX5421" fmla="*/ 1026540 w 27203888"/>
              <a:gd name="connsiteY5421" fmla="*/ 8680277 h 10748675"/>
              <a:gd name="connsiteX5422" fmla="*/ 1054479 w 27203888"/>
              <a:gd name="connsiteY5422" fmla="*/ 8684920 h 10748675"/>
              <a:gd name="connsiteX5423" fmla="*/ 1043132 w 27203888"/>
              <a:gd name="connsiteY5423" fmla="*/ 8702753 h 10748675"/>
              <a:gd name="connsiteX5424" fmla="*/ 3081098 w 27203888"/>
              <a:gd name="connsiteY5424" fmla="*/ 8234275 h 10748675"/>
              <a:gd name="connsiteX5425" fmla="*/ 3032143 w 27203888"/>
              <a:gd name="connsiteY5425" fmla="*/ 8207301 h 10748675"/>
              <a:gd name="connsiteX5426" fmla="*/ 3081098 w 27203888"/>
              <a:gd name="connsiteY5426" fmla="*/ 8234275 h 10748675"/>
              <a:gd name="connsiteX5427" fmla="*/ 1747387 w 27203888"/>
              <a:gd name="connsiteY5427" fmla="*/ 8541224 h 10748675"/>
              <a:gd name="connsiteX5428" fmla="*/ 1691730 w 27203888"/>
              <a:gd name="connsiteY5428" fmla="*/ 8554033 h 10748675"/>
              <a:gd name="connsiteX5429" fmla="*/ 1695203 w 27203888"/>
              <a:gd name="connsiteY5429" fmla="*/ 8498603 h 10748675"/>
              <a:gd name="connsiteX5430" fmla="*/ 1747387 w 27203888"/>
              <a:gd name="connsiteY5430" fmla="*/ 8541224 h 10748675"/>
              <a:gd name="connsiteX5431" fmla="*/ 5575213 w 27203888"/>
              <a:gd name="connsiteY5431" fmla="*/ 7660266 h 10748675"/>
              <a:gd name="connsiteX5432" fmla="*/ 5555062 w 27203888"/>
              <a:gd name="connsiteY5432" fmla="*/ 7638030 h 10748675"/>
              <a:gd name="connsiteX5433" fmla="*/ 5575213 w 27203888"/>
              <a:gd name="connsiteY5433" fmla="*/ 7660266 h 10748675"/>
              <a:gd name="connsiteX5434" fmla="*/ 5847344 w 27203888"/>
              <a:gd name="connsiteY5434" fmla="*/ 7597636 h 10748675"/>
              <a:gd name="connsiteX5435" fmla="*/ 5851904 w 27203888"/>
              <a:gd name="connsiteY5435" fmla="*/ 7569714 h 10748675"/>
              <a:gd name="connsiteX5436" fmla="*/ 5847344 w 27203888"/>
              <a:gd name="connsiteY5436" fmla="*/ 7597636 h 10748675"/>
              <a:gd name="connsiteX5437" fmla="*/ 7972162 w 27203888"/>
              <a:gd name="connsiteY5437" fmla="*/ 7108618 h 10748675"/>
              <a:gd name="connsiteX5438" fmla="*/ 7980567 w 27203888"/>
              <a:gd name="connsiteY5438" fmla="*/ 7079811 h 10748675"/>
              <a:gd name="connsiteX5439" fmla="*/ 7972162 w 27203888"/>
              <a:gd name="connsiteY5439" fmla="*/ 7108618 h 10748675"/>
              <a:gd name="connsiteX5440" fmla="*/ 4856479 w 27203888"/>
              <a:gd name="connsiteY5440" fmla="*/ 7825680 h 10748675"/>
              <a:gd name="connsiteX5441" fmla="*/ 4861041 w 27203888"/>
              <a:gd name="connsiteY5441" fmla="*/ 7797757 h 10748675"/>
              <a:gd name="connsiteX5442" fmla="*/ 4856479 w 27203888"/>
              <a:gd name="connsiteY5442" fmla="*/ 7825680 h 10748675"/>
              <a:gd name="connsiteX5443" fmla="*/ 5093834 w 27203888"/>
              <a:gd name="connsiteY5443" fmla="*/ 7775022 h 10748675"/>
              <a:gd name="connsiteX5444" fmla="*/ 4969242 w 27203888"/>
              <a:gd name="connsiteY5444" fmla="*/ 7798551 h 10748675"/>
              <a:gd name="connsiteX5445" fmla="*/ 5076725 w 27203888"/>
              <a:gd name="connsiteY5445" fmla="*/ 7748082 h 10748675"/>
              <a:gd name="connsiteX5446" fmla="*/ 5093834 w 27203888"/>
              <a:gd name="connsiteY5446" fmla="*/ 7775022 h 10748675"/>
              <a:gd name="connsiteX5447" fmla="*/ 6420638 w 27203888"/>
              <a:gd name="connsiteY5447" fmla="*/ 7470679 h 10748675"/>
              <a:gd name="connsiteX5448" fmla="*/ 6403858 w 27203888"/>
              <a:gd name="connsiteY5448" fmla="*/ 7464852 h 10748675"/>
              <a:gd name="connsiteX5449" fmla="*/ 6428343 w 27203888"/>
              <a:gd name="connsiteY5449" fmla="*/ 7437074 h 10748675"/>
              <a:gd name="connsiteX5450" fmla="*/ 6420638 w 27203888"/>
              <a:gd name="connsiteY5450" fmla="*/ 7470679 h 10748675"/>
              <a:gd name="connsiteX5451" fmla="*/ 21527343 w 27203888"/>
              <a:gd name="connsiteY5451" fmla="*/ 3995577 h 10748675"/>
              <a:gd name="connsiteX5452" fmla="*/ 21540995 w 27203888"/>
              <a:gd name="connsiteY5452" fmla="*/ 3968302 h 10748675"/>
              <a:gd name="connsiteX5453" fmla="*/ 21527343 w 27203888"/>
              <a:gd name="connsiteY5453" fmla="*/ 3995577 h 10748675"/>
              <a:gd name="connsiteX5454" fmla="*/ 19147709 w 27203888"/>
              <a:gd name="connsiteY5454" fmla="*/ 4543382 h 10748675"/>
              <a:gd name="connsiteX5455" fmla="*/ 19133038 w 27203888"/>
              <a:gd name="connsiteY5455" fmla="*/ 4517711 h 10748675"/>
              <a:gd name="connsiteX5456" fmla="*/ 19147709 w 27203888"/>
              <a:gd name="connsiteY5456" fmla="*/ 4543382 h 10748675"/>
              <a:gd name="connsiteX5457" fmla="*/ 4828464 w 27203888"/>
              <a:gd name="connsiteY5457" fmla="*/ 7844026 h 10748675"/>
              <a:gd name="connsiteX5458" fmla="*/ 4783986 w 27203888"/>
              <a:gd name="connsiteY5458" fmla="*/ 7816678 h 10748675"/>
              <a:gd name="connsiteX5459" fmla="*/ 4755050 w 27203888"/>
              <a:gd name="connsiteY5459" fmla="*/ 7785758 h 10748675"/>
              <a:gd name="connsiteX5460" fmla="*/ 4823191 w 27203888"/>
              <a:gd name="connsiteY5460" fmla="*/ 7753967 h 10748675"/>
              <a:gd name="connsiteX5461" fmla="*/ 4828464 w 27203888"/>
              <a:gd name="connsiteY5461" fmla="*/ 7844026 h 10748675"/>
              <a:gd name="connsiteX5462" fmla="*/ 7873084 w 27203888"/>
              <a:gd name="connsiteY5462" fmla="*/ 7143321 h 10748675"/>
              <a:gd name="connsiteX5463" fmla="*/ 7954200 w 27203888"/>
              <a:gd name="connsiteY5463" fmla="*/ 7085905 h 10748675"/>
              <a:gd name="connsiteX5464" fmla="*/ 7947225 w 27203888"/>
              <a:gd name="connsiteY5464" fmla="*/ 7120723 h 10748675"/>
              <a:gd name="connsiteX5465" fmla="*/ 7873084 w 27203888"/>
              <a:gd name="connsiteY5465" fmla="*/ 7143321 h 10748675"/>
              <a:gd name="connsiteX5466" fmla="*/ 20076695 w 27203888"/>
              <a:gd name="connsiteY5466" fmla="*/ 4334821 h 10748675"/>
              <a:gd name="connsiteX5467" fmla="*/ 20050376 w 27203888"/>
              <a:gd name="connsiteY5467" fmla="*/ 4331641 h 10748675"/>
              <a:gd name="connsiteX5468" fmla="*/ 20066187 w 27203888"/>
              <a:gd name="connsiteY5468" fmla="*/ 4296657 h 10748675"/>
              <a:gd name="connsiteX5469" fmla="*/ 20092806 w 27203888"/>
              <a:gd name="connsiteY5469" fmla="*/ 4299837 h 10748675"/>
              <a:gd name="connsiteX5470" fmla="*/ 20076695 w 27203888"/>
              <a:gd name="connsiteY5470" fmla="*/ 4334821 h 10748675"/>
              <a:gd name="connsiteX5471" fmla="*/ 19031158 w 27203888"/>
              <a:gd name="connsiteY5471" fmla="*/ 4575472 h 10748675"/>
              <a:gd name="connsiteX5472" fmla="*/ 19118367 w 27203888"/>
              <a:gd name="connsiteY5472" fmla="*/ 4530546 h 10748675"/>
              <a:gd name="connsiteX5473" fmla="*/ 19092707 w 27203888"/>
              <a:gd name="connsiteY5473" fmla="*/ 4530346 h 10748675"/>
              <a:gd name="connsiteX5474" fmla="*/ 19031158 w 27203888"/>
              <a:gd name="connsiteY5474" fmla="*/ 4575472 h 10748675"/>
              <a:gd name="connsiteX5475" fmla="*/ 1070865 w 27203888"/>
              <a:gd name="connsiteY5475" fmla="*/ 8710369 h 10748675"/>
              <a:gd name="connsiteX5476" fmla="*/ 1061300 w 27203888"/>
              <a:gd name="connsiteY5476" fmla="*/ 8710586 h 10748675"/>
              <a:gd name="connsiteX5477" fmla="*/ 1069423 w 27203888"/>
              <a:gd name="connsiteY5477" fmla="*/ 8698137 h 10748675"/>
              <a:gd name="connsiteX5478" fmla="*/ 1070865 w 27203888"/>
              <a:gd name="connsiteY5478" fmla="*/ 8710369 h 10748675"/>
              <a:gd name="connsiteX5479" fmla="*/ 26250722 w 27203888"/>
              <a:gd name="connsiteY5479" fmla="*/ 2915939 h 10748675"/>
              <a:gd name="connsiteX5480" fmla="*/ 26232031 w 27203888"/>
              <a:gd name="connsiteY5480" fmla="*/ 2883861 h 10748675"/>
              <a:gd name="connsiteX5481" fmla="*/ 26260069 w 27203888"/>
              <a:gd name="connsiteY5481" fmla="*/ 2903108 h 10748675"/>
              <a:gd name="connsiteX5482" fmla="*/ 26250722 w 27203888"/>
              <a:gd name="connsiteY5482" fmla="*/ 2915939 h 10748675"/>
              <a:gd name="connsiteX5483" fmla="*/ 4920801 w 27203888"/>
              <a:gd name="connsiteY5483" fmla="*/ 7826746 h 10748675"/>
              <a:gd name="connsiteX5484" fmla="*/ 4876937 w 27203888"/>
              <a:gd name="connsiteY5484" fmla="*/ 7794113 h 10748675"/>
              <a:gd name="connsiteX5485" fmla="*/ 4921325 w 27203888"/>
              <a:gd name="connsiteY5485" fmla="*/ 7783897 h 10748675"/>
              <a:gd name="connsiteX5486" fmla="*/ 4920801 w 27203888"/>
              <a:gd name="connsiteY5486" fmla="*/ 7826746 h 10748675"/>
              <a:gd name="connsiteX5487" fmla="*/ 24265608 w 27203888"/>
              <a:gd name="connsiteY5487" fmla="*/ 3378021 h 10748675"/>
              <a:gd name="connsiteX5488" fmla="*/ 24236200 w 27203888"/>
              <a:gd name="connsiteY5488" fmla="*/ 3345803 h 10748675"/>
              <a:gd name="connsiteX5489" fmla="*/ 24224149 w 27203888"/>
              <a:gd name="connsiteY5489" fmla="*/ 3337883 h 10748675"/>
              <a:gd name="connsiteX5490" fmla="*/ 24227976 w 27203888"/>
              <a:gd name="connsiteY5490" fmla="*/ 3350169 h 10748675"/>
              <a:gd name="connsiteX5491" fmla="*/ 24224633 w 27203888"/>
              <a:gd name="connsiteY5491" fmla="*/ 3360360 h 10748675"/>
              <a:gd name="connsiteX5492" fmla="*/ 24236201 w 27203888"/>
              <a:gd name="connsiteY5492" fmla="*/ 3370519 h 10748675"/>
              <a:gd name="connsiteX5493" fmla="*/ 24265608 w 27203888"/>
              <a:gd name="connsiteY5493" fmla="*/ 3378021 h 10748675"/>
              <a:gd name="connsiteX5494" fmla="*/ 6492148 w 27203888"/>
              <a:gd name="connsiteY5494" fmla="*/ 7469067 h 10748675"/>
              <a:gd name="connsiteX5495" fmla="*/ 6511266 w 27203888"/>
              <a:gd name="connsiteY5495" fmla="*/ 7411073 h 10748675"/>
              <a:gd name="connsiteX5496" fmla="*/ 6601423 w 27203888"/>
              <a:gd name="connsiteY5496" fmla="*/ 7379604 h 10748675"/>
              <a:gd name="connsiteX5497" fmla="*/ 6780880 w 27203888"/>
              <a:gd name="connsiteY5497" fmla="*/ 7316862 h 10748675"/>
              <a:gd name="connsiteX5498" fmla="*/ 6968588 w 27203888"/>
              <a:gd name="connsiteY5498" fmla="*/ 7246867 h 10748675"/>
              <a:gd name="connsiteX5499" fmla="*/ 7058744 w 27203888"/>
              <a:gd name="connsiteY5499" fmla="*/ 7215398 h 10748675"/>
              <a:gd name="connsiteX5500" fmla="*/ 7097325 w 27203888"/>
              <a:gd name="connsiteY5500" fmla="*/ 7207187 h 10748675"/>
              <a:gd name="connsiteX5501" fmla="*/ 7112065 w 27203888"/>
              <a:gd name="connsiteY5501" fmla="*/ 7201446 h 10748675"/>
              <a:gd name="connsiteX5502" fmla="*/ 7107263 w 27203888"/>
              <a:gd name="connsiteY5502" fmla="*/ 7217550 h 10748675"/>
              <a:gd name="connsiteX5503" fmla="*/ 7070912 w 27203888"/>
              <a:gd name="connsiteY5503" fmla="*/ 7244756 h 10748675"/>
              <a:gd name="connsiteX5504" fmla="*/ 6996172 w 27203888"/>
              <a:gd name="connsiteY5504" fmla="*/ 7272676 h 10748675"/>
              <a:gd name="connsiteX5505" fmla="*/ 6828164 w 27203888"/>
              <a:gd name="connsiteY5505" fmla="*/ 7338140 h 10748675"/>
              <a:gd name="connsiteX5506" fmla="*/ 6492148 w 27203888"/>
              <a:gd name="connsiteY5506" fmla="*/ 7469067 h 10748675"/>
              <a:gd name="connsiteX5507" fmla="*/ 885983 w 27203888"/>
              <a:gd name="connsiteY5507" fmla="*/ 8759310 h 10748675"/>
              <a:gd name="connsiteX5508" fmla="*/ 895268 w 27203888"/>
              <a:gd name="connsiteY5508" fmla="*/ 8734324 h 10748675"/>
              <a:gd name="connsiteX5509" fmla="*/ 885983 w 27203888"/>
              <a:gd name="connsiteY5509" fmla="*/ 8759310 h 10748675"/>
              <a:gd name="connsiteX5510" fmla="*/ 6465977 w 27203888"/>
              <a:gd name="connsiteY5510" fmla="*/ 7478020 h 10748675"/>
              <a:gd name="connsiteX5511" fmla="*/ 6447335 w 27203888"/>
              <a:gd name="connsiteY5511" fmla="*/ 7481288 h 10748675"/>
              <a:gd name="connsiteX5512" fmla="*/ 6471870 w 27203888"/>
              <a:gd name="connsiteY5512" fmla="*/ 7453824 h 10748675"/>
              <a:gd name="connsiteX5513" fmla="*/ 6465977 w 27203888"/>
              <a:gd name="connsiteY5513" fmla="*/ 7478020 h 10748675"/>
              <a:gd name="connsiteX5514" fmla="*/ 23720403 w 27203888"/>
              <a:gd name="connsiteY5514" fmla="*/ 3507879 h 10748675"/>
              <a:gd name="connsiteX5515" fmla="*/ 23692364 w 27203888"/>
              <a:gd name="connsiteY5515" fmla="*/ 3488635 h 10748675"/>
              <a:gd name="connsiteX5516" fmla="*/ 23701710 w 27203888"/>
              <a:gd name="connsiteY5516" fmla="*/ 3475803 h 10748675"/>
              <a:gd name="connsiteX5517" fmla="*/ 23720403 w 27203888"/>
              <a:gd name="connsiteY5517" fmla="*/ 3507879 h 10748675"/>
              <a:gd name="connsiteX5518" fmla="*/ 25626074 w 27203888"/>
              <a:gd name="connsiteY5518" fmla="*/ 3072143 h 10748675"/>
              <a:gd name="connsiteX5519" fmla="*/ 25612421 w 27203888"/>
              <a:gd name="connsiteY5519" fmla="*/ 3044869 h 10748675"/>
              <a:gd name="connsiteX5520" fmla="*/ 25626074 w 27203888"/>
              <a:gd name="connsiteY5520" fmla="*/ 3072143 h 10748675"/>
              <a:gd name="connsiteX5521" fmla="*/ 18137523 w 27203888"/>
              <a:gd name="connsiteY5521" fmla="*/ 4795775 h 10748675"/>
              <a:gd name="connsiteX5522" fmla="*/ 18138770 w 27203888"/>
              <a:gd name="connsiteY5522" fmla="*/ 4772762 h 10748675"/>
              <a:gd name="connsiteX5523" fmla="*/ 18147501 w 27203888"/>
              <a:gd name="connsiteY5523" fmla="*/ 4775319 h 10748675"/>
              <a:gd name="connsiteX5524" fmla="*/ 18137523 w 27203888"/>
              <a:gd name="connsiteY5524" fmla="*/ 4795775 h 10748675"/>
              <a:gd name="connsiteX5525" fmla="*/ 23119199 w 27203888"/>
              <a:gd name="connsiteY5525" fmla="*/ 3649981 h 10748675"/>
              <a:gd name="connsiteX5526" fmla="*/ 23105178 w 27203888"/>
              <a:gd name="connsiteY5526" fmla="*/ 3612790 h 10748675"/>
              <a:gd name="connsiteX5527" fmla="*/ 23133218 w 27203888"/>
              <a:gd name="connsiteY5527" fmla="*/ 3594189 h 10748675"/>
              <a:gd name="connsiteX5528" fmla="*/ 23119199 w 27203888"/>
              <a:gd name="connsiteY5528" fmla="*/ 3649981 h 10748675"/>
              <a:gd name="connsiteX5529" fmla="*/ 26175655 w 27203888"/>
              <a:gd name="connsiteY5529" fmla="*/ 2946603 h 10748675"/>
              <a:gd name="connsiteX5530" fmla="*/ 26156380 w 27203888"/>
              <a:gd name="connsiteY5530" fmla="*/ 2948575 h 10748675"/>
              <a:gd name="connsiteX5531" fmla="*/ 26184419 w 27203888"/>
              <a:gd name="connsiteY5531" fmla="*/ 2917010 h 10748675"/>
              <a:gd name="connsiteX5532" fmla="*/ 26175655 w 27203888"/>
              <a:gd name="connsiteY5532" fmla="*/ 2946603 h 10748675"/>
              <a:gd name="connsiteX5533" fmla="*/ 7130590 w 27203888"/>
              <a:gd name="connsiteY5533" fmla="*/ 7331623 h 10748675"/>
              <a:gd name="connsiteX5534" fmla="*/ 7079973 w 27203888"/>
              <a:gd name="connsiteY5534" fmla="*/ 7334214 h 10748675"/>
              <a:gd name="connsiteX5535" fmla="*/ 7161085 w 27203888"/>
              <a:gd name="connsiteY5535" fmla="*/ 7294078 h 10748675"/>
              <a:gd name="connsiteX5536" fmla="*/ 7130590 w 27203888"/>
              <a:gd name="connsiteY5536" fmla="*/ 7331623 h 10748675"/>
              <a:gd name="connsiteX5537" fmla="*/ 23749242 w 27203888"/>
              <a:gd name="connsiteY5537" fmla="*/ 3507879 h 10748675"/>
              <a:gd name="connsiteX5538" fmla="*/ 23735591 w 27203888"/>
              <a:gd name="connsiteY5538" fmla="*/ 3475803 h 10748675"/>
              <a:gd name="connsiteX5539" fmla="*/ 23749242 w 27203888"/>
              <a:gd name="connsiteY5539" fmla="*/ 3507879 h 10748675"/>
              <a:gd name="connsiteX5540" fmla="*/ 19935102 w 27203888"/>
              <a:gd name="connsiteY5540" fmla="*/ 4388560 h 10748675"/>
              <a:gd name="connsiteX5541" fmla="*/ 19948752 w 27203888"/>
              <a:gd name="connsiteY5541" fmla="*/ 4356519 h 10748675"/>
              <a:gd name="connsiteX5542" fmla="*/ 19935102 w 27203888"/>
              <a:gd name="connsiteY5542" fmla="*/ 4388560 h 10748675"/>
              <a:gd name="connsiteX5543" fmla="*/ 19545962 w 27203888"/>
              <a:gd name="connsiteY5543" fmla="*/ 4486528 h 10748675"/>
              <a:gd name="connsiteX5544" fmla="*/ 19529410 w 27203888"/>
              <a:gd name="connsiteY5544" fmla="*/ 4451012 h 10748675"/>
              <a:gd name="connsiteX5545" fmla="*/ 19501824 w 27203888"/>
              <a:gd name="connsiteY5545" fmla="*/ 4454241 h 10748675"/>
              <a:gd name="connsiteX5546" fmla="*/ 19545962 w 27203888"/>
              <a:gd name="connsiteY5546" fmla="*/ 4486528 h 10748675"/>
              <a:gd name="connsiteX5547" fmla="*/ 21719559 w 27203888"/>
              <a:gd name="connsiteY5547" fmla="*/ 3986394 h 10748675"/>
              <a:gd name="connsiteX5548" fmla="*/ 21678352 w 27203888"/>
              <a:gd name="connsiteY5548" fmla="*/ 3988248 h 10748675"/>
              <a:gd name="connsiteX5549" fmla="*/ 21556165 w 27203888"/>
              <a:gd name="connsiteY5549" fmla="*/ 3995655 h 10748675"/>
              <a:gd name="connsiteX5550" fmla="*/ 21556164 w 27203888"/>
              <a:gd name="connsiteY5550" fmla="*/ 3938496 h 10748675"/>
              <a:gd name="connsiteX5551" fmla="*/ 21580766 w 27203888"/>
              <a:gd name="connsiteY5551" fmla="*/ 3932144 h 10748675"/>
              <a:gd name="connsiteX5552" fmla="*/ 21624228 w 27203888"/>
              <a:gd name="connsiteY5552" fmla="*/ 3932144 h 10748675"/>
              <a:gd name="connsiteX5553" fmla="*/ 21732475 w 27203888"/>
              <a:gd name="connsiteY5553" fmla="*/ 3919442 h 10748675"/>
              <a:gd name="connsiteX5554" fmla="*/ 21737395 w 27203888"/>
              <a:gd name="connsiteY5554" fmla="*/ 3906740 h 10748675"/>
              <a:gd name="connsiteX5555" fmla="*/ 21757075 w 27203888"/>
              <a:gd name="connsiteY5555" fmla="*/ 3951197 h 10748675"/>
              <a:gd name="connsiteX5556" fmla="*/ 21719559 w 27203888"/>
              <a:gd name="connsiteY5556" fmla="*/ 3986394 h 10748675"/>
              <a:gd name="connsiteX5557" fmla="*/ 21809638 w 27203888"/>
              <a:gd name="connsiteY5557" fmla="*/ 3969663 h 10748675"/>
              <a:gd name="connsiteX5558" fmla="*/ 21783110 w 27203888"/>
              <a:gd name="connsiteY5558" fmla="*/ 3969248 h 10748675"/>
              <a:gd name="connsiteX5559" fmla="*/ 21799026 w 27203888"/>
              <a:gd name="connsiteY5559" fmla="*/ 3932786 h 10748675"/>
              <a:gd name="connsiteX5560" fmla="*/ 21825554 w 27203888"/>
              <a:gd name="connsiteY5560" fmla="*/ 3936100 h 10748675"/>
              <a:gd name="connsiteX5561" fmla="*/ 21809638 w 27203888"/>
              <a:gd name="connsiteY5561" fmla="*/ 3969663 h 10748675"/>
              <a:gd name="connsiteX5562" fmla="*/ 7533910 w 27203888"/>
              <a:gd name="connsiteY5562" fmla="*/ 7255518 h 10748675"/>
              <a:gd name="connsiteX5563" fmla="*/ 7557387 w 27203888"/>
              <a:gd name="connsiteY5563" fmla="*/ 7223360 h 10748675"/>
              <a:gd name="connsiteX5564" fmla="*/ 7533910 w 27203888"/>
              <a:gd name="connsiteY5564" fmla="*/ 7255518 h 10748675"/>
              <a:gd name="connsiteX5565" fmla="*/ 8886718 w 27203888"/>
              <a:gd name="connsiteY5565" fmla="*/ 6945252 h 10748675"/>
              <a:gd name="connsiteX5566" fmla="*/ 8865640 w 27203888"/>
              <a:gd name="connsiteY5566" fmla="*/ 6924020 h 10748675"/>
              <a:gd name="connsiteX5567" fmla="*/ 8886718 w 27203888"/>
              <a:gd name="connsiteY5567" fmla="*/ 6945252 h 10748675"/>
              <a:gd name="connsiteX5568" fmla="*/ 9003754 w 27203888"/>
              <a:gd name="connsiteY5568" fmla="*/ 6918317 h 10748675"/>
              <a:gd name="connsiteX5569" fmla="*/ 9009893 w 27203888"/>
              <a:gd name="connsiteY5569" fmla="*/ 6874634 h 10748675"/>
              <a:gd name="connsiteX5570" fmla="*/ 9036700 w 27203888"/>
              <a:gd name="connsiteY5570" fmla="*/ 6873858 h 10748675"/>
              <a:gd name="connsiteX5571" fmla="*/ 9103703 w 27203888"/>
              <a:gd name="connsiteY5571" fmla="*/ 6793677 h 10748675"/>
              <a:gd name="connsiteX5572" fmla="*/ 8927723 w 27203888"/>
              <a:gd name="connsiteY5572" fmla="*/ 6935815 h 10748675"/>
              <a:gd name="connsiteX5573" fmla="*/ 9003754 w 27203888"/>
              <a:gd name="connsiteY5573" fmla="*/ 6918317 h 10748675"/>
              <a:gd name="connsiteX5574" fmla="*/ 24913564 w 27203888"/>
              <a:gd name="connsiteY5574" fmla="*/ 3256866 h 10748675"/>
              <a:gd name="connsiteX5575" fmla="*/ 24952379 w 27203888"/>
              <a:gd name="connsiteY5575" fmla="*/ 3210615 h 10748675"/>
              <a:gd name="connsiteX5576" fmla="*/ 24913564 w 27203888"/>
              <a:gd name="connsiteY5576" fmla="*/ 3256866 h 10748675"/>
              <a:gd name="connsiteX5577" fmla="*/ 5223934 w 27203888"/>
              <a:gd name="connsiteY5577" fmla="*/ 7788716 h 10748675"/>
              <a:gd name="connsiteX5578" fmla="*/ 5138128 w 27203888"/>
              <a:gd name="connsiteY5578" fmla="*/ 7808464 h 10748675"/>
              <a:gd name="connsiteX5579" fmla="*/ 5161780 w 27203888"/>
              <a:gd name="connsiteY5579" fmla="*/ 7728547 h 10748675"/>
              <a:gd name="connsiteX5580" fmla="*/ 5223934 w 27203888"/>
              <a:gd name="connsiteY5580" fmla="*/ 7788716 h 10748675"/>
              <a:gd name="connsiteX5581" fmla="*/ 8508287 w 27203888"/>
              <a:gd name="connsiteY5581" fmla="*/ 7032837 h 10748675"/>
              <a:gd name="connsiteX5582" fmla="*/ 8484733 w 27203888"/>
              <a:gd name="connsiteY5582" fmla="*/ 6991535 h 10748675"/>
              <a:gd name="connsiteX5583" fmla="*/ 8508287 w 27203888"/>
              <a:gd name="connsiteY5583" fmla="*/ 7032837 h 10748675"/>
              <a:gd name="connsiteX5584" fmla="*/ 6381361 w 27203888"/>
              <a:gd name="connsiteY5584" fmla="*/ 7522342 h 10748675"/>
              <a:gd name="connsiteX5585" fmla="*/ 6389772 w 27203888"/>
              <a:gd name="connsiteY5585" fmla="*/ 7493564 h 10748675"/>
              <a:gd name="connsiteX5586" fmla="*/ 6381361 w 27203888"/>
              <a:gd name="connsiteY5586" fmla="*/ 7522342 h 10748675"/>
              <a:gd name="connsiteX5587" fmla="*/ 7009749 w 27203888"/>
              <a:gd name="connsiteY5587" fmla="*/ 7377721 h 10748675"/>
              <a:gd name="connsiteX5588" fmla="*/ 6989605 w 27203888"/>
              <a:gd name="connsiteY5588" fmla="*/ 7355515 h 10748675"/>
              <a:gd name="connsiteX5589" fmla="*/ 7009749 w 27203888"/>
              <a:gd name="connsiteY5589" fmla="*/ 7377721 h 10748675"/>
              <a:gd name="connsiteX5590" fmla="*/ 827210 w 27203888"/>
              <a:gd name="connsiteY5590" fmla="*/ 8800607 h 10748675"/>
              <a:gd name="connsiteX5591" fmla="*/ 795457 w 27203888"/>
              <a:gd name="connsiteY5591" fmla="*/ 8796808 h 10748675"/>
              <a:gd name="connsiteX5592" fmla="*/ 827210 w 27203888"/>
              <a:gd name="connsiteY5592" fmla="*/ 8800607 h 10748675"/>
              <a:gd name="connsiteX5593" fmla="*/ 22388945 w 27203888"/>
              <a:gd name="connsiteY5593" fmla="*/ 3839364 h 10748675"/>
              <a:gd name="connsiteX5594" fmla="*/ 22345079 w 27203888"/>
              <a:gd name="connsiteY5594" fmla="*/ 3750467 h 10748675"/>
              <a:gd name="connsiteX5595" fmla="*/ 22427124 w 27203888"/>
              <a:gd name="connsiteY5595" fmla="*/ 3750467 h 10748675"/>
              <a:gd name="connsiteX5596" fmla="*/ 22388945 w 27203888"/>
              <a:gd name="connsiteY5596" fmla="*/ 3839364 h 10748675"/>
              <a:gd name="connsiteX5597" fmla="*/ 25037444 w 27203888"/>
              <a:gd name="connsiteY5597" fmla="*/ 3230447 h 10748675"/>
              <a:gd name="connsiteX5598" fmla="*/ 25010827 w 27203888"/>
              <a:gd name="connsiteY5598" fmla="*/ 3229631 h 10748675"/>
              <a:gd name="connsiteX5599" fmla="*/ 25026940 w 27203888"/>
              <a:gd name="connsiteY5599" fmla="*/ 3193765 h 10748675"/>
              <a:gd name="connsiteX5600" fmla="*/ 25053255 w 27203888"/>
              <a:gd name="connsiteY5600" fmla="*/ 3197027 h 10748675"/>
              <a:gd name="connsiteX5601" fmla="*/ 25037444 w 27203888"/>
              <a:gd name="connsiteY5601" fmla="*/ 3230447 h 10748675"/>
              <a:gd name="connsiteX5602" fmla="*/ 5290373 w 27203888"/>
              <a:gd name="connsiteY5602" fmla="*/ 7781124 h 10748675"/>
              <a:gd name="connsiteX5603" fmla="*/ 5251369 w 27203888"/>
              <a:gd name="connsiteY5603" fmla="*/ 7783255 h 10748675"/>
              <a:gd name="connsiteX5604" fmla="*/ 5308853 w 27203888"/>
              <a:gd name="connsiteY5604" fmla="*/ 7744004 h 10748675"/>
              <a:gd name="connsiteX5605" fmla="*/ 5290373 w 27203888"/>
              <a:gd name="connsiteY5605" fmla="*/ 7781124 h 10748675"/>
              <a:gd name="connsiteX5606" fmla="*/ 20424264 w 27203888"/>
              <a:gd name="connsiteY5606" fmla="*/ 4298628 h 10748675"/>
              <a:gd name="connsiteX5607" fmla="*/ 20410611 w 27203888"/>
              <a:gd name="connsiteY5607" fmla="*/ 4266549 h 10748675"/>
              <a:gd name="connsiteX5608" fmla="*/ 20424264 w 27203888"/>
              <a:gd name="connsiteY5608" fmla="*/ 4298628 h 10748675"/>
              <a:gd name="connsiteX5609" fmla="*/ 26288887 w 27203888"/>
              <a:gd name="connsiteY5609" fmla="*/ 2949133 h 10748675"/>
              <a:gd name="connsiteX5610" fmla="*/ 26260848 w 27203888"/>
              <a:gd name="connsiteY5610" fmla="*/ 2936845 h 10748675"/>
              <a:gd name="connsiteX5611" fmla="*/ 26278372 w 27203888"/>
              <a:gd name="connsiteY5611" fmla="*/ 2922255 h 10748675"/>
              <a:gd name="connsiteX5612" fmla="*/ 26288887 w 27203888"/>
              <a:gd name="connsiteY5612" fmla="*/ 2949133 h 10748675"/>
              <a:gd name="connsiteX5613" fmla="*/ 24294196 w 27203888"/>
              <a:gd name="connsiteY5613" fmla="*/ 3409156 h 10748675"/>
              <a:gd name="connsiteX5614" fmla="*/ 24280313 w 27203888"/>
              <a:gd name="connsiteY5614" fmla="*/ 3378021 h 10748675"/>
              <a:gd name="connsiteX5615" fmla="*/ 24294196 w 27203888"/>
              <a:gd name="connsiteY5615" fmla="*/ 3409156 h 10748675"/>
              <a:gd name="connsiteX5616" fmla="*/ 8244335 w 27203888"/>
              <a:gd name="connsiteY5616" fmla="*/ 7103669 h 10748675"/>
              <a:gd name="connsiteX5617" fmla="*/ 8235087 w 27203888"/>
              <a:gd name="connsiteY5617" fmla="*/ 7096143 h 10748675"/>
              <a:gd name="connsiteX5618" fmla="*/ 8240538 w 27203888"/>
              <a:gd name="connsiteY5618" fmla="*/ 7087169 h 10748675"/>
              <a:gd name="connsiteX5619" fmla="*/ 8241464 w 27203888"/>
              <a:gd name="connsiteY5619" fmla="*/ 7087147 h 10748675"/>
              <a:gd name="connsiteX5620" fmla="*/ 8236514 w 27203888"/>
              <a:gd name="connsiteY5620" fmla="*/ 7084805 h 10748675"/>
              <a:gd name="connsiteX5621" fmla="*/ 8311820 w 27203888"/>
              <a:gd name="connsiteY5621" fmla="*/ 7015466 h 10748675"/>
              <a:gd name="connsiteX5622" fmla="*/ 8349543 w 27203888"/>
              <a:gd name="connsiteY5622" fmla="*/ 6990910 h 10748675"/>
              <a:gd name="connsiteX5623" fmla="*/ 8386849 w 27203888"/>
              <a:gd name="connsiteY5623" fmla="*/ 7035219 h 10748675"/>
              <a:gd name="connsiteX5624" fmla="*/ 8298600 w 27203888"/>
              <a:gd name="connsiteY5624" fmla="*/ 7075806 h 10748675"/>
              <a:gd name="connsiteX5625" fmla="*/ 8270158 w 27203888"/>
              <a:gd name="connsiteY5625" fmla="*/ 7091606 h 10748675"/>
              <a:gd name="connsiteX5626" fmla="*/ 8254609 w 27203888"/>
              <a:gd name="connsiteY5626" fmla="*/ 7093368 h 10748675"/>
              <a:gd name="connsiteX5627" fmla="*/ 8244576 w 27203888"/>
              <a:gd name="connsiteY5627" fmla="*/ 7088621 h 10748675"/>
              <a:gd name="connsiteX5628" fmla="*/ 8249363 w 27203888"/>
              <a:gd name="connsiteY5628" fmla="*/ 7092857 h 10748675"/>
              <a:gd name="connsiteX5629" fmla="*/ 8244335 w 27203888"/>
              <a:gd name="connsiteY5629" fmla="*/ 7103669 h 10748675"/>
              <a:gd name="connsiteX5630" fmla="*/ 18915094 w 27203888"/>
              <a:gd name="connsiteY5630" fmla="*/ 4650883 h 10748675"/>
              <a:gd name="connsiteX5631" fmla="*/ 18915771 w 27203888"/>
              <a:gd name="connsiteY5631" fmla="*/ 4647100 h 10748675"/>
              <a:gd name="connsiteX5632" fmla="*/ 18916239 w 27203888"/>
              <a:gd name="connsiteY5632" fmla="*/ 4644485 h 10748675"/>
              <a:gd name="connsiteX5633" fmla="*/ 19492015 w 27203888"/>
              <a:gd name="connsiteY5633" fmla="*/ 4518814 h 10748675"/>
              <a:gd name="connsiteX5634" fmla="*/ 19477303 w 27203888"/>
              <a:gd name="connsiteY5634" fmla="*/ 4486528 h 10748675"/>
              <a:gd name="connsiteX5635" fmla="*/ 19492015 w 27203888"/>
              <a:gd name="connsiteY5635" fmla="*/ 4518814 h 10748675"/>
              <a:gd name="connsiteX5636" fmla="*/ 6880479 w 27203888"/>
              <a:gd name="connsiteY5636" fmla="*/ 7421475 h 10748675"/>
              <a:gd name="connsiteX5637" fmla="*/ 6840179 w 27203888"/>
              <a:gd name="connsiteY5637" fmla="*/ 7422297 h 10748675"/>
              <a:gd name="connsiteX5638" fmla="*/ 6827971 w 27203888"/>
              <a:gd name="connsiteY5638" fmla="*/ 7392712 h 10748675"/>
              <a:gd name="connsiteX5639" fmla="*/ 6894623 w 27203888"/>
              <a:gd name="connsiteY5639" fmla="*/ 7377372 h 10748675"/>
              <a:gd name="connsiteX5640" fmla="*/ 6880479 w 27203888"/>
              <a:gd name="connsiteY5640" fmla="*/ 7421475 h 10748675"/>
              <a:gd name="connsiteX5641" fmla="*/ 21252808 w 27203888"/>
              <a:gd name="connsiteY5641" fmla="*/ 4114033 h 10748675"/>
              <a:gd name="connsiteX5642" fmla="*/ 21239156 w 27203888"/>
              <a:gd name="connsiteY5642" fmla="*/ 4081958 h 10748675"/>
              <a:gd name="connsiteX5643" fmla="*/ 21252808 w 27203888"/>
              <a:gd name="connsiteY5643" fmla="*/ 4114033 h 10748675"/>
              <a:gd name="connsiteX5644" fmla="*/ 20219255 w 27203888"/>
              <a:gd name="connsiteY5644" fmla="*/ 4354611 h 10748675"/>
              <a:gd name="connsiteX5645" fmla="*/ 20180062 w 27203888"/>
              <a:gd name="connsiteY5645" fmla="*/ 4345879 h 10748675"/>
              <a:gd name="connsiteX5646" fmla="*/ 20228509 w 27203888"/>
              <a:gd name="connsiteY5646" fmla="*/ 4309582 h 10748675"/>
              <a:gd name="connsiteX5647" fmla="*/ 20244486 w 27203888"/>
              <a:gd name="connsiteY5647" fmla="*/ 4311047 h 10748675"/>
              <a:gd name="connsiteX5648" fmla="*/ 20262104 w 27203888"/>
              <a:gd name="connsiteY5648" fmla="*/ 4339528 h 10748675"/>
              <a:gd name="connsiteX5649" fmla="*/ 20219255 w 27203888"/>
              <a:gd name="connsiteY5649" fmla="*/ 4354611 h 10748675"/>
              <a:gd name="connsiteX5650" fmla="*/ 20319774 w 27203888"/>
              <a:gd name="connsiteY5650" fmla="*/ 4331771 h 10748675"/>
              <a:gd name="connsiteX5651" fmla="*/ 20291733 w 27203888"/>
              <a:gd name="connsiteY5651" fmla="*/ 4299694 h 10748675"/>
              <a:gd name="connsiteX5652" fmla="*/ 20319774 w 27203888"/>
              <a:gd name="connsiteY5652" fmla="*/ 4331771 h 10748675"/>
              <a:gd name="connsiteX5653" fmla="*/ 6953494 w 27203888"/>
              <a:gd name="connsiteY5653" fmla="*/ 7410504 h 10748675"/>
              <a:gd name="connsiteX5654" fmla="*/ 6933131 w 27203888"/>
              <a:gd name="connsiteY5654" fmla="*/ 7368465 h 10748675"/>
              <a:gd name="connsiteX5655" fmla="*/ 6973730 w 27203888"/>
              <a:gd name="connsiteY5655" fmla="*/ 7359122 h 10748675"/>
              <a:gd name="connsiteX5656" fmla="*/ 6953494 w 27203888"/>
              <a:gd name="connsiteY5656" fmla="*/ 7410504 h 10748675"/>
              <a:gd name="connsiteX5657" fmla="*/ 22470262 w 27203888"/>
              <a:gd name="connsiteY5657" fmla="*/ 3839412 h 10748675"/>
              <a:gd name="connsiteX5658" fmla="*/ 22460356 w 27203888"/>
              <a:gd name="connsiteY5658" fmla="*/ 3802554 h 10748675"/>
              <a:gd name="connsiteX5659" fmla="*/ 22578410 w 27203888"/>
              <a:gd name="connsiteY5659" fmla="*/ 3808697 h 10748675"/>
              <a:gd name="connsiteX5660" fmla="*/ 22470262 w 27203888"/>
              <a:gd name="connsiteY5660" fmla="*/ 3839412 h 10748675"/>
              <a:gd name="connsiteX5661" fmla="*/ 18913719 w 27203888"/>
              <a:gd name="connsiteY5661" fmla="*/ 4658581 h 10748675"/>
              <a:gd name="connsiteX5662" fmla="*/ 18915094 w 27203888"/>
              <a:gd name="connsiteY5662" fmla="*/ 4650883 h 10748675"/>
              <a:gd name="connsiteX5663" fmla="*/ 18914894 w 27203888"/>
              <a:gd name="connsiteY5663" fmla="*/ 4652004 h 10748675"/>
              <a:gd name="connsiteX5664" fmla="*/ 608581 w 27203888"/>
              <a:gd name="connsiteY5664" fmla="*/ 8874173 h 10748675"/>
              <a:gd name="connsiteX5665" fmla="*/ 590006 w 27203888"/>
              <a:gd name="connsiteY5665" fmla="*/ 8852154 h 10748675"/>
              <a:gd name="connsiteX5666" fmla="*/ 621751 w 27203888"/>
              <a:gd name="connsiteY5666" fmla="*/ 8855924 h 10748675"/>
              <a:gd name="connsiteX5667" fmla="*/ 608581 w 27203888"/>
              <a:gd name="connsiteY5667" fmla="*/ 8874173 h 10748675"/>
              <a:gd name="connsiteX5668" fmla="*/ 26764690 w 27203888"/>
              <a:gd name="connsiteY5668" fmla="*/ 2856210 h 10748675"/>
              <a:gd name="connsiteX5669" fmla="*/ 26747167 w 27203888"/>
              <a:gd name="connsiteY5669" fmla="*/ 2857745 h 10748675"/>
              <a:gd name="connsiteX5670" fmla="*/ 26775206 w 27203888"/>
              <a:gd name="connsiteY5670" fmla="*/ 2827031 h 10748675"/>
              <a:gd name="connsiteX5671" fmla="*/ 26764690 w 27203888"/>
              <a:gd name="connsiteY5671" fmla="*/ 2856210 h 10748675"/>
              <a:gd name="connsiteX5672" fmla="*/ 18239852 w 27203888"/>
              <a:gd name="connsiteY5672" fmla="*/ 4819520 h 10748675"/>
              <a:gd name="connsiteX5673" fmla="*/ 18239852 w 27203888"/>
              <a:gd name="connsiteY5673" fmla="*/ 4705268 h 10748675"/>
              <a:gd name="connsiteX5674" fmla="*/ 18273928 w 27203888"/>
              <a:gd name="connsiteY5674" fmla="*/ 4730894 h 10748675"/>
              <a:gd name="connsiteX5675" fmla="*/ 18273928 w 27203888"/>
              <a:gd name="connsiteY5675" fmla="*/ 4654015 h 10748675"/>
              <a:gd name="connsiteX5676" fmla="*/ 18254456 w 27203888"/>
              <a:gd name="connsiteY5676" fmla="*/ 4666828 h 10748675"/>
              <a:gd name="connsiteX5677" fmla="*/ 18220379 w 27203888"/>
              <a:gd name="connsiteY5677" fmla="*/ 4641202 h 10748675"/>
              <a:gd name="connsiteX5678" fmla="*/ 18269060 w 27203888"/>
              <a:gd name="connsiteY5678" fmla="*/ 4613973 h 10748675"/>
              <a:gd name="connsiteX5679" fmla="*/ 18317741 w 27203888"/>
              <a:gd name="connsiteY5679" fmla="*/ 4634795 h 10748675"/>
              <a:gd name="connsiteX5680" fmla="*/ 18399686 w 27203888"/>
              <a:gd name="connsiteY5680" fmla="*/ 4641202 h 10748675"/>
              <a:gd name="connsiteX5681" fmla="*/ 18244720 w 27203888"/>
              <a:gd name="connsiteY5681" fmla="*/ 4762928 h 10748675"/>
              <a:gd name="connsiteX5682" fmla="*/ 18239852 w 27203888"/>
              <a:gd name="connsiteY5682" fmla="*/ 4819520 h 10748675"/>
              <a:gd name="connsiteX5683" fmla="*/ 3236286 w 27203888"/>
              <a:gd name="connsiteY5683" fmla="*/ 8273933 h 10748675"/>
              <a:gd name="connsiteX5684" fmla="*/ 3174791 w 27203888"/>
              <a:gd name="connsiteY5684" fmla="*/ 8261383 h 10748675"/>
              <a:gd name="connsiteX5685" fmla="*/ 3143931 w 27203888"/>
              <a:gd name="connsiteY5685" fmla="*/ 8221313 h 10748675"/>
              <a:gd name="connsiteX5686" fmla="*/ 3137663 w 27203888"/>
              <a:gd name="connsiteY5686" fmla="*/ 8264588 h 10748675"/>
              <a:gd name="connsiteX5687" fmla="*/ 3104970 w 27203888"/>
              <a:gd name="connsiteY5687" fmla="*/ 8219489 h 10748675"/>
              <a:gd name="connsiteX5688" fmla="*/ 3074943 w 27203888"/>
              <a:gd name="connsiteY5688" fmla="*/ 8182792 h 10748675"/>
              <a:gd name="connsiteX5689" fmla="*/ 3074210 w 27203888"/>
              <a:gd name="connsiteY5689" fmla="*/ 8196190 h 10748675"/>
              <a:gd name="connsiteX5690" fmla="*/ 3066076 w 27203888"/>
              <a:gd name="connsiteY5690" fmla="*/ 8182622 h 10748675"/>
              <a:gd name="connsiteX5691" fmla="*/ 3070200 w 27203888"/>
              <a:gd name="connsiteY5691" fmla="*/ 8176992 h 10748675"/>
              <a:gd name="connsiteX5692" fmla="*/ 3068277 w 27203888"/>
              <a:gd name="connsiteY5692" fmla="*/ 8174641 h 10748675"/>
              <a:gd name="connsiteX5693" fmla="*/ 3247463 w 27203888"/>
              <a:gd name="connsiteY5693" fmla="*/ 8181469 h 10748675"/>
              <a:gd name="connsiteX5694" fmla="*/ 3220139 w 27203888"/>
              <a:gd name="connsiteY5694" fmla="*/ 8203774 h 10748675"/>
              <a:gd name="connsiteX5695" fmla="*/ 3236286 w 27203888"/>
              <a:gd name="connsiteY5695" fmla="*/ 8273933 h 10748675"/>
              <a:gd name="connsiteX5696" fmla="*/ 1451950 w 27203888"/>
              <a:gd name="connsiteY5696" fmla="*/ 8684596 h 10748675"/>
              <a:gd name="connsiteX5697" fmla="*/ 1460351 w 27203888"/>
              <a:gd name="connsiteY5697" fmla="*/ 8655786 h 10748675"/>
              <a:gd name="connsiteX5698" fmla="*/ 1451950 w 27203888"/>
              <a:gd name="connsiteY5698" fmla="*/ 8684596 h 10748675"/>
              <a:gd name="connsiteX5699" fmla="*/ 3127711 w 27203888"/>
              <a:gd name="connsiteY5699" fmla="*/ 8298926 h 10748675"/>
              <a:gd name="connsiteX5700" fmla="*/ 3111401 w 27203888"/>
              <a:gd name="connsiteY5700" fmla="*/ 8275803 h 10748675"/>
              <a:gd name="connsiteX5701" fmla="*/ 3127711 w 27203888"/>
              <a:gd name="connsiteY5701" fmla="*/ 8298926 h 10748675"/>
              <a:gd name="connsiteX5702" fmla="*/ 6775534 w 27203888"/>
              <a:gd name="connsiteY5702" fmla="*/ 7459395 h 10748675"/>
              <a:gd name="connsiteX5703" fmla="*/ 6769660 w 27203888"/>
              <a:gd name="connsiteY5703" fmla="*/ 7433870 h 10748675"/>
              <a:gd name="connsiteX5704" fmla="*/ 6829103 w 27203888"/>
              <a:gd name="connsiteY5704" fmla="*/ 7420189 h 10748675"/>
              <a:gd name="connsiteX5705" fmla="*/ 6775534 w 27203888"/>
              <a:gd name="connsiteY5705" fmla="*/ 7459395 h 10748675"/>
              <a:gd name="connsiteX5706" fmla="*/ 7732437 w 27203888"/>
              <a:gd name="connsiteY5706" fmla="*/ 7239168 h 10748675"/>
              <a:gd name="connsiteX5707" fmla="*/ 7700388 w 27203888"/>
              <a:gd name="connsiteY5707" fmla="*/ 7172065 h 10748675"/>
              <a:gd name="connsiteX5708" fmla="*/ 7732437 w 27203888"/>
              <a:gd name="connsiteY5708" fmla="*/ 7239168 h 10748675"/>
              <a:gd name="connsiteX5709" fmla="*/ 1692282 w 27203888"/>
              <a:gd name="connsiteY5709" fmla="*/ 8629285 h 10748675"/>
              <a:gd name="connsiteX5710" fmla="*/ 1554709 w 27203888"/>
              <a:gd name="connsiteY5710" fmla="*/ 8596398 h 10748675"/>
              <a:gd name="connsiteX5711" fmla="*/ 1604456 w 27203888"/>
              <a:gd name="connsiteY5711" fmla="*/ 8579495 h 10748675"/>
              <a:gd name="connsiteX5712" fmla="*/ 1680557 w 27203888"/>
              <a:gd name="connsiteY5712" fmla="*/ 8578343 h 10748675"/>
              <a:gd name="connsiteX5713" fmla="*/ 1692282 w 27203888"/>
              <a:gd name="connsiteY5713" fmla="*/ 8629285 h 10748675"/>
              <a:gd name="connsiteX5714" fmla="*/ 5391907 w 27203888"/>
              <a:gd name="connsiteY5714" fmla="*/ 7777832 h 10748675"/>
              <a:gd name="connsiteX5715" fmla="*/ 5330483 w 27203888"/>
              <a:gd name="connsiteY5715" fmla="*/ 7765129 h 10748675"/>
              <a:gd name="connsiteX5716" fmla="*/ 5421397 w 27203888"/>
              <a:gd name="connsiteY5716" fmla="*/ 7718264 h 10748675"/>
              <a:gd name="connsiteX5717" fmla="*/ 5526434 w 27203888"/>
              <a:gd name="connsiteY5717" fmla="*/ 7709298 h 10748675"/>
              <a:gd name="connsiteX5718" fmla="*/ 5619482 w 27203888"/>
              <a:gd name="connsiteY5718" fmla="*/ 7714721 h 10748675"/>
              <a:gd name="connsiteX5719" fmla="*/ 5391907 w 27203888"/>
              <a:gd name="connsiteY5719" fmla="*/ 7777832 h 10748675"/>
              <a:gd name="connsiteX5720" fmla="*/ 8188366 w 27203888"/>
              <a:gd name="connsiteY5720" fmla="*/ 7134240 h 10748675"/>
              <a:gd name="connsiteX5721" fmla="*/ 8182526 w 27203888"/>
              <a:gd name="connsiteY5721" fmla="*/ 7108865 h 10748675"/>
              <a:gd name="connsiteX5722" fmla="*/ 8240532 w 27203888"/>
              <a:gd name="connsiteY5722" fmla="*/ 7106205 h 10748675"/>
              <a:gd name="connsiteX5723" fmla="*/ 8188366 w 27203888"/>
              <a:gd name="connsiteY5723" fmla="*/ 7134240 h 10748675"/>
              <a:gd name="connsiteX5724" fmla="*/ 25286348 w 27203888"/>
              <a:gd name="connsiteY5724" fmla="*/ 3200050 h 10748675"/>
              <a:gd name="connsiteX5725" fmla="*/ 25212560 w 27203888"/>
              <a:gd name="connsiteY5725" fmla="*/ 3115907 h 10748675"/>
              <a:gd name="connsiteX5726" fmla="*/ 25330619 w 27203888"/>
              <a:gd name="connsiteY5726" fmla="*/ 3148690 h 10748675"/>
              <a:gd name="connsiteX5727" fmla="*/ 25286348 w 27203888"/>
              <a:gd name="connsiteY5727" fmla="*/ 3200050 h 10748675"/>
              <a:gd name="connsiteX5728" fmla="*/ 7659818 w 27203888"/>
              <a:gd name="connsiteY5728" fmla="*/ 7257348 h 10748675"/>
              <a:gd name="connsiteX5729" fmla="*/ 7652710 w 27203888"/>
              <a:gd name="connsiteY5729" fmla="*/ 7254701 h 10748675"/>
              <a:gd name="connsiteX5730" fmla="*/ 7656588 w 27203888"/>
              <a:gd name="connsiteY5730" fmla="*/ 7249778 h 10748675"/>
              <a:gd name="connsiteX5731" fmla="*/ 7658070 w 27203888"/>
              <a:gd name="connsiteY5731" fmla="*/ 7240969 h 10748675"/>
              <a:gd name="connsiteX5732" fmla="*/ 7657932 w 27203888"/>
              <a:gd name="connsiteY5732" fmla="*/ 7240753 h 10748675"/>
              <a:gd name="connsiteX5733" fmla="*/ 7659434 w 27203888"/>
              <a:gd name="connsiteY5733" fmla="*/ 7201354 h 10748675"/>
              <a:gd name="connsiteX5734" fmla="*/ 7666613 w 27203888"/>
              <a:gd name="connsiteY5734" fmla="*/ 7254318 h 10748675"/>
              <a:gd name="connsiteX5735" fmla="*/ 7660883 w 27203888"/>
              <a:gd name="connsiteY5735" fmla="*/ 7245364 h 10748675"/>
              <a:gd name="connsiteX5736" fmla="*/ 7663263 w 27203888"/>
              <a:gd name="connsiteY5736" fmla="*/ 7254288 h 10748675"/>
              <a:gd name="connsiteX5737" fmla="*/ 7659818 w 27203888"/>
              <a:gd name="connsiteY5737" fmla="*/ 7257348 h 10748675"/>
              <a:gd name="connsiteX5738" fmla="*/ 18912030 w 27203888"/>
              <a:gd name="connsiteY5738" fmla="*/ 4668022 h 10748675"/>
              <a:gd name="connsiteX5739" fmla="*/ 18913433 w 27203888"/>
              <a:gd name="connsiteY5739" fmla="*/ 4660176 h 10748675"/>
              <a:gd name="connsiteX5740" fmla="*/ 18913719 w 27203888"/>
              <a:gd name="connsiteY5740" fmla="*/ 4658581 h 10748675"/>
              <a:gd name="connsiteX5741" fmla="*/ 19462590 w 27203888"/>
              <a:gd name="connsiteY5741" fmla="*/ 4544644 h 10748675"/>
              <a:gd name="connsiteX5742" fmla="*/ 19433165 w 27203888"/>
              <a:gd name="connsiteY5742" fmla="*/ 4518814 h 10748675"/>
              <a:gd name="connsiteX5743" fmla="*/ 19462590 w 27203888"/>
              <a:gd name="connsiteY5743" fmla="*/ 4544644 h 10748675"/>
              <a:gd name="connsiteX5744" fmla="*/ 19217293 w 27203888"/>
              <a:gd name="connsiteY5744" fmla="*/ 4603416 h 10748675"/>
              <a:gd name="connsiteX5745" fmla="*/ 19239808 w 27203888"/>
              <a:gd name="connsiteY5745" fmla="*/ 4581889 h 10748675"/>
              <a:gd name="connsiteX5746" fmla="*/ 19278115 w 27203888"/>
              <a:gd name="connsiteY5746" fmla="*/ 4543382 h 10748675"/>
              <a:gd name="connsiteX5747" fmla="*/ 19263444 w 27203888"/>
              <a:gd name="connsiteY5747" fmla="*/ 4492040 h 10748675"/>
              <a:gd name="connsiteX5748" fmla="*/ 19244698 w 27203888"/>
              <a:gd name="connsiteY5748" fmla="*/ 4504875 h 10748675"/>
              <a:gd name="connsiteX5749" fmla="*/ 19191721 w 27203888"/>
              <a:gd name="connsiteY5749" fmla="*/ 4543382 h 10748675"/>
              <a:gd name="connsiteX5750" fmla="*/ 19191721 w 27203888"/>
              <a:gd name="connsiteY5750" fmla="*/ 4606492 h 10748675"/>
              <a:gd name="connsiteX5751" fmla="*/ 19217293 w 27203888"/>
              <a:gd name="connsiteY5751" fmla="*/ 4603416 h 10748675"/>
              <a:gd name="connsiteX5752" fmla="*/ 21988449 w 27203888"/>
              <a:gd name="connsiteY5752" fmla="*/ 3967238 h 10748675"/>
              <a:gd name="connsiteX5753" fmla="*/ 21998502 w 27203888"/>
              <a:gd name="connsiteY5753" fmla="*/ 3916211 h 10748675"/>
              <a:gd name="connsiteX5754" fmla="*/ 22023635 w 27203888"/>
              <a:gd name="connsiteY5754" fmla="*/ 3935346 h 10748675"/>
              <a:gd name="connsiteX5755" fmla="*/ 21988449 w 27203888"/>
              <a:gd name="connsiteY5755" fmla="*/ 3967238 h 10748675"/>
              <a:gd name="connsiteX5756" fmla="*/ 20164868 w 27203888"/>
              <a:gd name="connsiteY5756" fmla="*/ 4388580 h 10748675"/>
              <a:gd name="connsiteX5757" fmla="*/ 20122425 w 27203888"/>
              <a:gd name="connsiteY5757" fmla="*/ 4388580 h 10748675"/>
              <a:gd name="connsiteX5758" fmla="*/ 20150719 w 27203888"/>
              <a:gd name="connsiteY5758" fmla="*/ 4337576 h 10748675"/>
              <a:gd name="connsiteX5759" fmla="*/ 20164868 w 27203888"/>
              <a:gd name="connsiteY5759" fmla="*/ 4388580 h 10748675"/>
              <a:gd name="connsiteX5760" fmla="*/ 18940749 w 27203888"/>
              <a:gd name="connsiteY5760" fmla="*/ 4674097 h 10748675"/>
              <a:gd name="connsiteX5761" fmla="*/ 18919235 w 27203888"/>
              <a:gd name="connsiteY5761" fmla="*/ 4654849 h 10748675"/>
              <a:gd name="connsiteX5762" fmla="*/ 18961664 w 27203888"/>
              <a:gd name="connsiteY5762" fmla="*/ 4654849 h 10748675"/>
              <a:gd name="connsiteX5763" fmla="*/ 18940749 w 27203888"/>
              <a:gd name="connsiteY5763" fmla="*/ 4674097 h 10748675"/>
              <a:gd name="connsiteX5764" fmla="*/ 26304076 w 27203888"/>
              <a:gd name="connsiteY5764" fmla="*/ 2982201 h 10748675"/>
              <a:gd name="connsiteX5765" fmla="*/ 26317726 w 27203888"/>
              <a:gd name="connsiteY5765" fmla="*/ 2950157 h 10748675"/>
              <a:gd name="connsiteX5766" fmla="*/ 26304076 w 27203888"/>
              <a:gd name="connsiteY5766" fmla="*/ 2982201 h 10748675"/>
              <a:gd name="connsiteX5767" fmla="*/ 19834583 w 27203888"/>
              <a:gd name="connsiteY5767" fmla="*/ 4472679 h 10748675"/>
              <a:gd name="connsiteX5768" fmla="*/ 19836391 w 27203888"/>
              <a:gd name="connsiteY5768" fmla="*/ 4467799 h 10748675"/>
              <a:gd name="connsiteX5769" fmla="*/ 19835752 w 27203888"/>
              <a:gd name="connsiteY5769" fmla="*/ 4469527 h 10748675"/>
              <a:gd name="connsiteX5770" fmla="*/ 20965376 w 27203888"/>
              <a:gd name="connsiteY5770" fmla="*/ 4213314 h 10748675"/>
              <a:gd name="connsiteX5771" fmla="*/ 20978986 w 27203888"/>
              <a:gd name="connsiteY5771" fmla="*/ 4181402 h 10748675"/>
              <a:gd name="connsiteX5772" fmla="*/ 20965376 w 27203888"/>
              <a:gd name="connsiteY5772" fmla="*/ 4213314 h 10748675"/>
              <a:gd name="connsiteX5773" fmla="*/ 645851 w 27203888"/>
              <a:gd name="connsiteY5773" fmla="*/ 8889824 h 10748675"/>
              <a:gd name="connsiteX5774" fmla="*/ 629429 w 27203888"/>
              <a:gd name="connsiteY5774" fmla="*/ 8885544 h 10748675"/>
              <a:gd name="connsiteX5775" fmla="*/ 631966 w 27203888"/>
              <a:gd name="connsiteY5775" fmla="*/ 8874211 h 10748675"/>
              <a:gd name="connsiteX5776" fmla="*/ 658753 w 27203888"/>
              <a:gd name="connsiteY5776" fmla="*/ 8878795 h 10748675"/>
              <a:gd name="connsiteX5777" fmla="*/ 645851 w 27203888"/>
              <a:gd name="connsiteY5777" fmla="*/ 8889824 h 10748675"/>
              <a:gd name="connsiteX5778" fmla="*/ 18918407 w 27203888"/>
              <a:gd name="connsiteY5778" fmla="*/ 4686905 h 10748675"/>
              <a:gd name="connsiteX5779" fmla="*/ 18913418 w 27203888"/>
              <a:gd name="connsiteY5779" fmla="*/ 4673789 h 10748675"/>
              <a:gd name="connsiteX5780" fmla="*/ 18918407 w 27203888"/>
              <a:gd name="connsiteY5780" fmla="*/ 4686905 h 10748675"/>
              <a:gd name="connsiteX5781" fmla="*/ 23933720 w 27203888"/>
              <a:gd name="connsiteY5781" fmla="*/ 3536226 h 10748675"/>
              <a:gd name="connsiteX5782" fmla="*/ 23947372 w 27203888"/>
              <a:gd name="connsiteY5782" fmla="*/ 3508951 h 10748675"/>
              <a:gd name="connsiteX5783" fmla="*/ 23933720 w 27203888"/>
              <a:gd name="connsiteY5783" fmla="*/ 3536226 h 10748675"/>
              <a:gd name="connsiteX5784" fmla="*/ 1186437 w 27203888"/>
              <a:gd name="connsiteY5784" fmla="*/ 8771905 h 10748675"/>
              <a:gd name="connsiteX5785" fmla="*/ 1209713 w 27203888"/>
              <a:gd name="connsiteY5785" fmla="*/ 8738872 h 10748675"/>
              <a:gd name="connsiteX5786" fmla="*/ 1186437 w 27203888"/>
              <a:gd name="connsiteY5786" fmla="*/ 8771905 h 10748675"/>
              <a:gd name="connsiteX5787" fmla="*/ 20058981 w 27203888"/>
              <a:gd name="connsiteY5787" fmla="*/ 4428815 h 10748675"/>
              <a:gd name="connsiteX5788" fmla="*/ 20032362 w 27203888"/>
              <a:gd name="connsiteY5788" fmla="*/ 4425500 h 10748675"/>
              <a:gd name="connsiteX5789" fmla="*/ 20062082 w 27203888"/>
              <a:gd name="connsiteY5789" fmla="*/ 4391159 h 10748675"/>
              <a:gd name="connsiteX5790" fmla="*/ 20074792 w 27203888"/>
              <a:gd name="connsiteY5790" fmla="*/ 4392351 h 10748675"/>
              <a:gd name="connsiteX5791" fmla="*/ 20058981 w 27203888"/>
              <a:gd name="connsiteY5791" fmla="*/ 4428815 h 10748675"/>
              <a:gd name="connsiteX5792" fmla="*/ 1574806 w 27203888"/>
              <a:gd name="connsiteY5792" fmla="*/ 8684088 h 10748675"/>
              <a:gd name="connsiteX5793" fmla="*/ 1586984 w 27203888"/>
              <a:gd name="connsiteY5793" fmla="*/ 8654416 h 10748675"/>
              <a:gd name="connsiteX5794" fmla="*/ 1574806 w 27203888"/>
              <a:gd name="connsiteY5794" fmla="*/ 8684088 h 10748675"/>
              <a:gd name="connsiteX5795" fmla="*/ 3314690 w 27203888"/>
              <a:gd name="connsiteY5795" fmla="*/ 8283661 h 10748675"/>
              <a:gd name="connsiteX5796" fmla="*/ 3298276 w 27203888"/>
              <a:gd name="connsiteY5796" fmla="*/ 8212343 h 10748675"/>
              <a:gd name="connsiteX5797" fmla="*/ 3293237 w 27203888"/>
              <a:gd name="connsiteY5797" fmla="*/ 8283169 h 10748675"/>
              <a:gd name="connsiteX5798" fmla="*/ 3250651 w 27203888"/>
              <a:gd name="connsiteY5798" fmla="*/ 8260400 h 10748675"/>
              <a:gd name="connsiteX5799" fmla="*/ 3258733 w 27203888"/>
              <a:gd name="connsiteY5799" fmla="*/ 8225967 h 10748675"/>
              <a:gd name="connsiteX5800" fmla="*/ 3256876 w 27203888"/>
              <a:gd name="connsiteY5800" fmla="*/ 8194728 h 10748675"/>
              <a:gd name="connsiteX5801" fmla="*/ 3390807 w 27203888"/>
              <a:gd name="connsiteY5801" fmla="*/ 8200998 h 10748675"/>
              <a:gd name="connsiteX5802" fmla="*/ 3332037 w 27203888"/>
              <a:gd name="connsiteY5802" fmla="*/ 8219953 h 10748675"/>
              <a:gd name="connsiteX5803" fmla="*/ 3314690 w 27203888"/>
              <a:gd name="connsiteY5803" fmla="*/ 8283661 h 10748675"/>
              <a:gd name="connsiteX5804" fmla="*/ 19830632 w 27203888"/>
              <a:gd name="connsiteY5804" fmla="*/ 4483349 h 10748675"/>
              <a:gd name="connsiteX5805" fmla="*/ 19834583 w 27203888"/>
              <a:gd name="connsiteY5805" fmla="*/ 4472679 h 10748675"/>
              <a:gd name="connsiteX5806" fmla="*/ 19832552 w 27203888"/>
              <a:gd name="connsiteY5806" fmla="*/ 4478165 h 10748675"/>
              <a:gd name="connsiteX5807" fmla="*/ 19830632 w 27203888"/>
              <a:gd name="connsiteY5807" fmla="*/ 4483349 h 10748675"/>
              <a:gd name="connsiteX5808" fmla="*/ 23291637 w 27203888"/>
              <a:gd name="connsiteY5808" fmla="*/ 3687829 h 10748675"/>
              <a:gd name="connsiteX5809" fmla="*/ 23291637 w 27203888"/>
              <a:gd name="connsiteY5809" fmla="*/ 3655752 h 10748675"/>
              <a:gd name="connsiteX5810" fmla="*/ 23291637 w 27203888"/>
              <a:gd name="connsiteY5810" fmla="*/ 3687829 h 10748675"/>
              <a:gd name="connsiteX5811" fmla="*/ 8812557 w 27203888"/>
              <a:gd name="connsiteY5811" fmla="*/ 7021687 h 10748675"/>
              <a:gd name="connsiteX5812" fmla="*/ 8894975 w 27203888"/>
              <a:gd name="connsiteY5812" fmla="*/ 6981130 h 10748675"/>
              <a:gd name="connsiteX5813" fmla="*/ 8809832 w 27203888"/>
              <a:gd name="connsiteY5813" fmla="*/ 6962947 h 10748675"/>
              <a:gd name="connsiteX5814" fmla="*/ 8812557 w 27203888"/>
              <a:gd name="connsiteY5814" fmla="*/ 7021687 h 10748675"/>
              <a:gd name="connsiteX5815" fmla="*/ 23690237 w 27203888"/>
              <a:gd name="connsiteY5815" fmla="*/ 3597849 h 10748675"/>
              <a:gd name="connsiteX5816" fmla="*/ 23196548 w 27203888"/>
              <a:gd name="connsiteY5816" fmla="*/ 3431336 h 10748675"/>
              <a:gd name="connsiteX5817" fmla="*/ 23216196 w 27203888"/>
              <a:gd name="connsiteY5817" fmla="*/ 3290600 h 10748675"/>
              <a:gd name="connsiteX5818" fmla="*/ 23191635 w 27203888"/>
              <a:gd name="connsiteY5818" fmla="*/ 3277709 h 10748675"/>
              <a:gd name="connsiteX5819" fmla="*/ 23212514 w 27203888"/>
              <a:gd name="connsiteY5819" fmla="*/ 3254346 h 10748675"/>
              <a:gd name="connsiteX5820" fmla="*/ 23240759 w 27203888"/>
              <a:gd name="connsiteY5820" fmla="*/ 3264818 h 10748675"/>
              <a:gd name="connsiteX5821" fmla="*/ 23333275 w 27203888"/>
              <a:gd name="connsiteY5821" fmla="*/ 3290600 h 10748675"/>
              <a:gd name="connsiteX5822" fmla="*/ 23372572 w 27203888"/>
              <a:gd name="connsiteY5822" fmla="*/ 3424889 h 10748675"/>
              <a:gd name="connsiteX5823" fmla="*/ 23509300 w 27203888"/>
              <a:gd name="connsiteY5823" fmla="*/ 3470010 h 10748675"/>
              <a:gd name="connsiteX5824" fmla="*/ 23637019 w 27203888"/>
              <a:gd name="connsiteY5824" fmla="*/ 3515130 h 10748675"/>
              <a:gd name="connsiteX5825" fmla="*/ 23680412 w 27203888"/>
              <a:gd name="connsiteY5825" fmla="*/ 3528021 h 10748675"/>
              <a:gd name="connsiteX5826" fmla="*/ 23690237 w 27203888"/>
              <a:gd name="connsiteY5826" fmla="*/ 3597849 h 10748675"/>
              <a:gd name="connsiteX5827" fmla="*/ 920202 w 27203888"/>
              <a:gd name="connsiteY5827" fmla="*/ 8842679 h 10748675"/>
              <a:gd name="connsiteX5828" fmla="*/ 876307 w 27203888"/>
              <a:gd name="connsiteY5828" fmla="*/ 8814034 h 10748675"/>
              <a:gd name="connsiteX5829" fmla="*/ 920202 w 27203888"/>
              <a:gd name="connsiteY5829" fmla="*/ 8842679 h 10748675"/>
              <a:gd name="connsiteX5830" fmla="*/ 22661300 w 27203888"/>
              <a:gd name="connsiteY5830" fmla="*/ 3839352 h 10748675"/>
              <a:gd name="connsiteX5831" fmla="*/ 22618860 w 27203888"/>
              <a:gd name="connsiteY5831" fmla="*/ 3839352 h 10748675"/>
              <a:gd name="connsiteX5832" fmla="*/ 22628290 w 27203888"/>
              <a:gd name="connsiteY5832" fmla="*/ 3788349 h 10748675"/>
              <a:gd name="connsiteX5833" fmla="*/ 22661300 w 27203888"/>
              <a:gd name="connsiteY5833" fmla="*/ 3839352 h 10748675"/>
              <a:gd name="connsiteX5834" fmla="*/ 20924970 w 27203888"/>
              <a:gd name="connsiteY5834" fmla="*/ 4241844 h 10748675"/>
              <a:gd name="connsiteX5835" fmla="*/ 20896931 w 27203888"/>
              <a:gd name="connsiteY5835" fmla="*/ 4211129 h 10748675"/>
              <a:gd name="connsiteX5836" fmla="*/ 20924970 w 27203888"/>
              <a:gd name="connsiteY5836" fmla="*/ 4241844 h 10748675"/>
              <a:gd name="connsiteX5837" fmla="*/ 22676497 w 27203888"/>
              <a:gd name="connsiteY5837" fmla="*/ 3839368 h 10748675"/>
              <a:gd name="connsiteX5838" fmla="*/ 22686475 w 27203888"/>
              <a:gd name="connsiteY5838" fmla="*/ 3807291 h 10748675"/>
              <a:gd name="connsiteX5839" fmla="*/ 22676497 w 27203888"/>
              <a:gd name="connsiteY5839" fmla="*/ 3839368 h 10748675"/>
              <a:gd name="connsiteX5840" fmla="*/ 681196 w 27203888"/>
              <a:gd name="connsiteY5840" fmla="*/ 8905495 h 10748675"/>
              <a:gd name="connsiteX5841" fmla="*/ 664770 w 27203888"/>
              <a:gd name="connsiteY5841" fmla="*/ 8901214 h 10748675"/>
              <a:gd name="connsiteX5842" fmla="*/ 672195 w 27203888"/>
              <a:gd name="connsiteY5842" fmla="*/ 8888757 h 10748675"/>
              <a:gd name="connsiteX5843" fmla="*/ 694095 w 27203888"/>
              <a:gd name="connsiteY5843" fmla="*/ 8894465 h 10748675"/>
              <a:gd name="connsiteX5844" fmla="*/ 681196 w 27203888"/>
              <a:gd name="connsiteY5844" fmla="*/ 8905495 h 10748675"/>
              <a:gd name="connsiteX5845" fmla="*/ 23733298 w 27203888"/>
              <a:gd name="connsiteY5845" fmla="*/ 3600783 h 10748675"/>
              <a:gd name="connsiteX5846" fmla="*/ 23706772 w 27203888"/>
              <a:gd name="connsiteY5846" fmla="*/ 3597418 h 10748675"/>
              <a:gd name="connsiteX5847" fmla="*/ 23722688 w 27203888"/>
              <a:gd name="connsiteY5847" fmla="*/ 3562845 h 10748675"/>
              <a:gd name="connsiteX5848" fmla="*/ 23749215 w 27203888"/>
              <a:gd name="connsiteY5848" fmla="*/ 3566208 h 10748675"/>
              <a:gd name="connsiteX5849" fmla="*/ 23733298 w 27203888"/>
              <a:gd name="connsiteY5849" fmla="*/ 3600783 h 10748675"/>
              <a:gd name="connsiteX5850" fmla="*/ 19438682 w 27203888"/>
              <a:gd name="connsiteY5850" fmla="*/ 4589442 h 10748675"/>
              <a:gd name="connsiteX5851" fmla="*/ 19418453 w 27203888"/>
              <a:gd name="connsiteY5851" fmla="*/ 4583388 h 10748675"/>
              <a:gd name="connsiteX5852" fmla="*/ 19424175 w 27203888"/>
              <a:gd name="connsiteY5852" fmla="*/ 4454241 h 10748675"/>
              <a:gd name="connsiteX5853" fmla="*/ 19475094 w 27203888"/>
              <a:gd name="connsiteY5853" fmla="*/ 4431539 h 10748675"/>
              <a:gd name="connsiteX5854" fmla="*/ 19481570 w 27203888"/>
              <a:gd name="connsiteY5854" fmla="*/ 4393418 h 10748675"/>
              <a:gd name="connsiteX5855" fmla="*/ 19481204 w 27203888"/>
              <a:gd name="connsiteY5855" fmla="*/ 4392351 h 10748675"/>
              <a:gd name="connsiteX5856" fmla="*/ 19481989 w 27203888"/>
              <a:gd name="connsiteY5856" fmla="*/ 4390953 h 10748675"/>
              <a:gd name="connsiteX5857" fmla="*/ 19482207 w 27203888"/>
              <a:gd name="connsiteY5857" fmla="*/ 4389668 h 10748675"/>
              <a:gd name="connsiteX5858" fmla="*/ 19482477 w 27203888"/>
              <a:gd name="connsiteY5858" fmla="*/ 4390083 h 10748675"/>
              <a:gd name="connsiteX5859" fmla="*/ 19486323 w 27203888"/>
              <a:gd name="connsiteY5859" fmla="*/ 4383235 h 10748675"/>
              <a:gd name="connsiteX5860" fmla="*/ 19494856 w 27203888"/>
              <a:gd name="connsiteY5860" fmla="*/ 4392351 h 10748675"/>
              <a:gd name="connsiteX5861" fmla="*/ 19489744 w 27203888"/>
              <a:gd name="connsiteY5861" fmla="*/ 4401288 h 10748675"/>
              <a:gd name="connsiteX5862" fmla="*/ 19491172 w 27203888"/>
              <a:gd name="connsiteY5862" fmla="*/ 4403490 h 10748675"/>
              <a:gd name="connsiteX5863" fmla="*/ 19526345 w 27203888"/>
              <a:gd name="connsiteY5863" fmla="*/ 4402582 h 10748675"/>
              <a:gd name="connsiteX5864" fmla="*/ 19589283 w 27203888"/>
              <a:gd name="connsiteY5864" fmla="*/ 4389668 h 10748675"/>
              <a:gd name="connsiteX5865" fmla="*/ 19574569 w 27203888"/>
              <a:gd name="connsiteY5865" fmla="*/ 4345542 h 10748675"/>
              <a:gd name="connsiteX5866" fmla="*/ 19526345 w 27203888"/>
              <a:gd name="connsiteY5866" fmla="*/ 4371371 h 10748675"/>
              <a:gd name="connsiteX5867" fmla="*/ 19462590 w 27203888"/>
              <a:gd name="connsiteY5867" fmla="*/ 4326170 h 10748675"/>
              <a:gd name="connsiteX5868" fmla="*/ 20351070 w 27203888"/>
              <a:gd name="connsiteY5868" fmla="*/ 4005561 h 10748675"/>
              <a:gd name="connsiteX5869" fmla="*/ 19979984 w 27203888"/>
              <a:gd name="connsiteY5869" fmla="*/ 4191641 h 10748675"/>
              <a:gd name="connsiteX5870" fmla="*/ 19799345 w 27203888"/>
              <a:gd name="connsiteY5870" fmla="*/ 4261596 h 10748675"/>
              <a:gd name="connsiteX5871" fmla="*/ 19706983 w 27203888"/>
              <a:gd name="connsiteY5871" fmla="*/ 4280968 h 10748675"/>
              <a:gd name="connsiteX5872" fmla="*/ 19662845 w 27203888"/>
              <a:gd name="connsiteY5872" fmla="*/ 4280968 h 10748675"/>
              <a:gd name="connsiteX5873" fmla="*/ 19633419 w 27203888"/>
              <a:gd name="connsiteY5873" fmla="*/ 4345542 h 10748675"/>
              <a:gd name="connsiteX5874" fmla="*/ 19926038 w 27203888"/>
              <a:gd name="connsiteY5874" fmla="*/ 4261596 h 10748675"/>
              <a:gd name="connsiteX5875" fmla="*/ 20057634 w 27203888"/>
              <a:gd name="connsiteY5875" fmla="*/ 4191641 h 10748675"/>
              <a:gd name="connsiteX5876" fmla="*/ 20190048 w 27203888"/>
              <a:gd name="connsiteY5876" fmla="*/ 4134710 h 10748675"/>
              <a:gd name="connsiteX5877" fmla="*/ 20472857 w 27203888"/>
              <a:gd name="connsiteY5877" fmla="*/ 4044307 h 10748675"/>
              <a:gd name="connsiteX5878" fmla="*/ 20614261 w 27203888"/>
              <a:gd name="connsiteY5878" fmla="*/ 4012020 h 10748675"/>
              <a:gd name="connsiteX5879" fmla="*/ 20726241 w 27203888"/>
              <a:gd name="connsiteY5879" fmla="*/ 3967895 h 10748675"/>
              <a:gd name="connsiteX5880" fmla="*/ 21224018 w 27203888"/>
              <a:gd name="connsiteY5880" fmla="*/ 3916236 h 10748675"/>
              <a:gd name="connsiteX5881" fmla="*/ 21258347 w 27203888"/>
              <a:gd name="connsiteY5881" fmla="*/ 3948521 h 10748675"/>
              <a:gd name="connsiteX5882" fmla="*/ 21165166 w 27203888"/>
              <a:gd name="connsiteY5882" fmla="*/ 4005561 h 10748675"/>
              <a:gd name="connsiteX5883" fmla="*/ 20887263 w 27203888"/>
              <a:gd name="connsiteY5883" fmla="*/ 4057221 h 10748675"/>
              <a:gd name="connsiteX5884" fmla="*/ 20736049 w 27203888"/>
              <a:gd name="connsiteY5884" fmla="*/ 4057220 h 10748675"/>
              <a:gd name="connsiteX5885" fmla="*/ 20711528 w 27203888"/>
              <a:gd name="connsiteY5885" fmla="*/ 4102423 h 10748675"/>
              <a:gd name="connsiteX5886" fmla="*/ 20667391 w 27203888"/>
              <a:gd name="connsiteY5886" fmla="*/ 4108879 h 10748675"/>
              <a:gd name="connsiteX5887" fmla="*/ 20379677 w 27203888"/>
              <a:gd name="connsiteY5887" fmla="*/ 4160539 h 10748675"/>
              <a:gd name="connsiteX5888" fmla="*/ 19809153 w 27203888"/>
              <a:gd name="connsiteY5888" fmla="*/ 4389668 h 10748675"/>
              <a:gd name="connsiteX5889" fmla="*/ 19531249 w 27203888"/>
              <a:gd name="connsiteY5889" fmla="*/ 4531729 h 10748675"/>
              <a:gd name="connsiteX5890" fmla="*/ 19462590 w 27203888"/>
              <a:gd name="connsiteY5890" fmla="*/ 4576931 h 10748675"/>
              <a:gd name="connsiteX5891" fmla="*/ 19438682 w 27203888"/>
              <a:gd name="connsiteY5891" fmla="*/ 4589442 h 10748675"/>
              <a:gd name="connsiteX5892" fmla="*/ 17887093 w 27203888"/>
              <a:gd name="connsiteY5892" fmla="*/ 4948048 h 10748675"/>
              <a:gd name="connsiteX5893" fmla="*/ 17872390 w 27203888"/>
              <a:gd name="connsiteY5893" fmla="*/ 4902954 h 10748675"/>
              <a:gd name="connsiteX5894" fmla="*/ 17857687 w 27203888"/>
              <a:gd name="connsiteY5894" fmla="*/ 4948048 h 10748675"/>
              <a:gd name="connsiteX5895" fmla="*/ 17887093 w 27203888"/>
              <a:gd name="connsiteY5895" fmla="*/ 4948048 h 10748675"/>
              <a:gd name="connsiteX5896" fmla="*/ 19951408 w 27203888"/>
              <a:gd name="connsiteY5896" fmla="*/ 4473832 h 10748675"/>
              <a:gd name="connsiteX5897" fmla="*/ 19946289 w 27203888"/>
              <a:gd name="connsiteY5897" fmla="*/ 4455388 h 10748675"/>
              <a:gd name="connsiteX5898" fmla="*/ 19951158 w 27203888"/>
              <a:gd name="connsiteY5898" fmla="*/ 4442422 h 10748675"/>
              <a:gd name="connsiteX5899" fmla="*/ 19949512 w 27203888"/>
              <a:gd name="connsiteY5899" fmla="*/ 4440500 h 10748675"/>
              <a:gd name="connsiteX5900" fmla="*/ 19974271 w 27203888"/>
              <a:gd name="connsiteY5900" fmla="*/ 4427743 h 10748675"/>
              <a:gd name="connsiteX5901" fmla="*/ 19991955 w 27203888"/>
              <a:gd name="connsiteY5901" fmla="*/ 4453257 h 10748675"/>
              <a:gd name="connsiteX5902" fmla="*/ 19958133 w 27203888"/>
              <a:gd name="connsiteY5902" fmla="*/ 4450567 h 10748675"/>
              <a:gd name="connsiteX5903" fmla="*/ 19953019 w 27203888"/>
              <a:gd name="connsiteY5903" fmla="*/ 4444596 h 10748675"/>
              <a:gd name="connsiteX5904" fmla="*/ 19953684 w 27203888"/>
              <a:gd name="connsiteY5904" fmla="*/ 4445765 h 10748675"/>
              <a:gd name="connsiteX5905" fmla="*/ 19955958 w 27203888"/>
              <a:gd name="connsiteY5905" fmla="*/ 4454587 h 10748675"/>
              <a:gd name="connsiteX5906" fmla="*/ 19951408 w 27203888"/>
              <a:gd name="connsiteY5906" fmla="*/ 4473832 h 10748675"/>
              <a:gd name="connsiteX5907" fmla="*/ 19948712 w 27203888"/>
              <a:gd name="connsiteY5907" fmla="*/ 4475293 h 10748675"/>
              <a:gd name="connsiteX5908" fmla="*/ 19891874 w 27203888"/>
              <a:gd name="connsiteY5908" fmla="*/ 4488050 h 10748675"/>
              <a:gd name="connsiteX5909" fmla="*/ 19916690 w 27203888"/>
              <a:gd name="connsiteY5909" fmla="*/ 4448185 h 10748675"/>
              <a:gd name="connsiteX5910" fmla="*/ 19948712 w 27203888"/>
              <a:gd name="connsiteY5910" fmla="*/ 4475293 h 10748675"/>
              <a:gd name="connsiteX5911" fmla="*/ 5735222 w 27203888"/>
              <a:gd name="connsiteY5911" fmla="*/ 7750388 h 10748675"/>
              <a:gd name="connsiteX5912" fmla="*/ 5637091 w 27203888"/>
              <a:gd name="connsiteY5912" fmla="*/ 7718381 h 10748675"/>
              <a:gd name="connsiteX5913" fmla="*/ 5637787 w 27203888"/>
              <a:gd name="connsiteY5913" fmla="*/ 7674549 h 10748675"/>
              <a:gd name="connsiteX5914" fmla="*/ 5662537 w 27203888"/>
              <a:gd name="connsiteY5914" fmla="*/ 7668853 h 10748675"/>
              <a:gd name="connsiteX5915" fmla="*/ 5714938 w 27203888"/>
              <a:gd name="connsiteY5915" fmla="*/ 7662250 h 10748675"/>
              <a:gd name="connsiteX5916" fmla="*/ 5824006 w 27203888"/>
              <a:gd name="connsiteY5916" fmla="*/ 7648067 h 10748675"/>
              <a:gd name="connsiteX5917" fmla="*/ 6052047 w 27203888"/>
              <a:gd name="connsiteY5917" fmla="*/ 7611963 h 10748675"/>
              <a:gd name="connsiteX5918" fmla="*/ 5854036 w 27203888"/>
              <a:gd name="connsiteY5918" fmla="*/ 7684831 h 10748675"/>
              <a:gd name="connsiteX5919" fmla="*/ 5743426 w 27203888"/>
              <a:gd name="connsiteY5919" fmla="*/ 7715746 h 10748675"/>
              <a:gd name="connsiteX5920" fmla="*/ 5706387 w 27203888"/>
              <a:gd name="connsiteY5920" fmla="*/ 7718812 h 10748675"/>
              <a:gd name="connsiteX5921" fmla="*/ 5729256 w 27203888"/>
              <a:gd name="connsiteY5921" fmla="*/ 7724466 h 10748675"/>
              <a:gd name="connsiteX5922" fmla="*/ 5735222 w 27203888"/>
              <a:gd name="connsiteY5922" fmla="*/ 7750388 h 10748675"/>
              <a:gd name="connsiteX5923" fmla="*/ 4251317 w 27203888"/>
              <a:gd name="connsiteY5923" fmla="*/ 8091909 h 10748675"/>
              <a:gd name="connsiteX5924" fmla="*/ 4245443 w 27203888"/>
              <a:gd name="connsiteY5924" fmla="*/ 8066388 h 10748675"/>
              <a:gd name="connsiteX5925" fmla="*/ 4251317 w 27203888"/>
              <a:gd name="connsiteY5925" fmla="*/ 8091909 h 10748675"/>
              <a:gd name="connsiteX5926" fmla="*/ 5633894 w 27203888"/>
              <a:gd name="connsiteY5926" fmla="*/ 7773714 h 10748675"/>
              <a:gd name="connsiteX5927" fmla="*/ 5642299 w 27203888"/>
              <a:gd name="connsiteY5927" fmla="*/ 7744907 h 10748675"/>
              <a:gd name="connsiteX5928" fmla="*/ 5633894 w 27203888"/>
              <a:gd name="connsiteY5928" fmla="*/ 7773714 h 10748675"/>
              <a:gd name="connsiteX5929" fmla="*/ 6081438 w 27203888"/>
              <a:gd name="connsiteY5929" fmla="*/ 7670714 h 10748675"/>
              <a:gd name="connsiteX5930" fmla="*/ 6061287 w 27203888"/>
              <a:gd name="connsiteY5930" fmla="*/ 7648479 h 10748675"/>
              <a:gd name="connsiteX5931" fmla="*/ 6081438 w 27203888"/>
              <a:gd name="connsiteY5931" fmla="*/ 7670714 h 10748675"/>
              <a:gd name="connsiteX5932" fmla="*/ 999815 w 27203888"/>
              <a:gd name="connsiteY5932" fmla="*/ 8840229 h 10748675"/>
              <a:gd name="connsiteX5933" fmla="*/ 1008221 w 27203888"/>
              <a:gd name="connsiteY5933" fmla="*/ 8811422 h 10748675"/>
              <a:gd name="connsiteX5934" fmla="*/ 999815 w 27203888"/>
              <a:gd name="connsiteY5934" fmla="*/ 8840229 h 10748675"/>
              <a:gd name="connsiteX5935" fmla="*/ 19118367 w 27203888"/>
              <a:gd name="connsiteY5935" fmla="*/ 4670669 h 10748675"/>
              <a:gd name="connsiteX5936" fmla="*/ 19104511 w 27203888"/>
              <a:gd name="connsiteY5936" fmla="*/ 4638580 h 10748675"/>
              <a:gd name="connsiteX5937" fmla="*/ 19118367 w 27203888"/>
              <a:gd name="connsiteY5937" fmla="*/ 4670669 h 10748675"/>
              <a:gd name="connsiteX5938" fmla="*/ 1610705 w 27203888"/>
              <a:gd name="connsiteY5938" fmla="*/ 8702031 h 10748675"/>
              <a:gd name="connsiteX5939" fmla="*/ 1633980 w 27203888"/>
              <a:gd name="connsiteY5939" fmla="*/ 8668997 h 10748675"/>
              <a:gd name="connsiteX5940" fmla="*/ 1610705 w 27203888"/>
              <a:gd name="connsiteY5940" fmla="*/ 8702031 h 10748675"/>
              <a:gd name="connsiteX5941" fmla="*/ 26183197 w 27203888"/>
              <a:gd name="connsiteY5941" fmla="*/ 3048502 h 10748675"/>
              <a:gd name="connsiteX5942" fmla="*/ 26145572 w 27203888"/>
              <a:gd name="connsiteY5942" fmla="*/ 3028679 h 10748675"/>
              <a:gd name="connsiteX5943" fmla="*/ 26166485 w 27203888"/>
              <a:gd name="connsiteY5943" fmla="*/ 3016291 h 10748675"/>
              <a:gd name="connsiteX5944" fmla="*/ 26188001 w 27203888"/>
              <a:gd name="connsiteY5944" fmla="*/ 3028679 h 10748675"/>
              <a:gd name="connsiteX5945" fmla="*/ 26183197 w 27203888"/>
              <a:gd name="connsiteY5945" fmla="*/ 3048502 h 10748675"/>
              <a:gd name="connsiteX5946" fmla="*/ 20363781 w 27203888"/>
              <a:gd name="connsiteY5946" fmla="*/ 4388560 h 10748675"/>
              <a:gd name="connsiteX5947" fmla="*/ 20377433 w 27203888"/>
              <a:gd name="connsiteY5947" fmla="*/ 4356519 h 10748675"/>
              <a:gd name="connsiteX5948" fmla="*/ 20363781 w 27203888"/>
              <a:gd name="connsiteY5948" fmla="*/ 4388560 h 10748675"/>
              <a:gd name="connsiteX5949" fmla="*/ 26017825 w 27203888"/>
              <a:gd name="connsiteY5949" fmla="*/ 3088782 h 10748675"/>
              <a:gd name="connsiteX5950" fmla="*/ 26015777 w 27203888"/>
              <a:gd name="connsiteY5950" fmla="*/ 3084737 h 10748675"/>
              <a:gd name="connsiteX5951" fmla="*/ 26013531 w 27203888"/>
              <a:gd name="connsiteY5951" fmla="*/ 3075112 h 10748675"/>
              <a:gd name="connsiteX5952" fmla="*/ 26017273 w 27203888"/>
              <a:gd name="connsiteY5952" fmla="*/ 3059072 h 10748675"/>
              <a:gd name="connsiteX5953" fmla="*/ 26021014 w 27203888"/>
              <a:gd name="connsiteY5953" fmla="*/ 3075112 h 10748675"/>
              <a:gd name="connsiteX5954" fmla="*/ 8787700 w 27203888"/>
              <a:gd name="connsiteY5954" fmla="*/ 7054392 h 10748675"/>
              <a:gd name="connsiteX5955" fmla="*/ 8784976 w 27203888"/>
              <a:gd name="connsiteY5955" fmla="*/ 6995655 h 10748675"/>
              <a:gd name="connsiteX5956" fmla="*/ 8744825 w 27203888"/>
              <a:gd name="connsiteY5956" fmla="*/ 7004895 h 10748675"/>
              <a:gd name="connsiteX5957" fmla="*/ 8742423 w 27203888"/>
              <a:gd name="connsiteY5957" fmla="*/ 7064813 h 10748675"/>
              <a:gd name="connsiteX5958" fmla="*/ 8787700 w 27203888"/>
              <a:gd name="connsiteY5958" fmla="*/ 7054392 h 10748675"/>
              <a:gd name="connsiteX5959" fmla="*/ 19162379 w 27203888"/>
              <a:gd name="connsiteY5959" fmla="*/ 4670670 h 10748675"/>
              <a:gd name="connsiteX5960" fmla="*/ 19133038 w 27203888"/>
              <a:gd name="connsiteY5960" fmla="*/ 4638580 h 10748675"/>
              <a:gd name="connsiteX5961" fmla="*/ 19162379 w 27203888"/>
              <a:gd name="connsiteY5961" fmla="*/ 4670670 h 10748675"/>
              <a:gd name="connsiteX5962" fmla="*/ 22362604 w 27203888"/>
              <a:gd name="connsiteY5962" fmla="*/ 3935259 h 10748675"/>
              <a:gd name="connsiteX5963" fmla="*/ 22345079 w 27203888"/>
              <a:gd name="connsiteY5963" fmla="*/ 3936911 h 10748675"/>
              <a:gd name="connsiteX5964" fmla="*/ 22373118 w 27203888"/>
              <a:gd name="connsiteY5964" fmla="*/ 3903873 h 10748675"/>
              <a:gd name="connsiteX5965" fmla="*/ 22362604 w 27203888"/>
              <a:gd name="connsiteY5965" fmla="*/ 3935259 h 10748675"/>
              <a:gd name="connsiteX5966" fmla="*/ 3284266 w 27203888"/>
              <a:gd name="connsiteY5966" fmla="*/ 8327835 h 10748675"/>
              <a:gd name="connsiteX5967" fmla="*/ 3278068 w 27203888"/>
              <a:gd name="connsiteY5967" fmla="*/ 8326756 h 10748675"/>
              <a:gd name="connsiteX5968" fmla="*/ 3282335 w 27203888"/>
              <a:gd name="connsiteY5968" fmla="*/ 8315751 h 10748675"/>
              <a:gd name="connsiteX5969" fmla="*/ 3284266 w 27203888"/>
              <a:gd name="connsiteY5969" fmla="*/ 8327835 h 10748675"/>
              <a:gd name="connsiteX5970" fmla="*/ 26804804 w 27203888"/>
              <a:gd name="connsiteY5970" fmla="*/ 2915939 h 10748675"/>
              <a:gd name="connsiteX5971" fmla="*/ 26814782 w 27203888"/>
              <a:gd name="connsiteY5971" fmla="*/ 2883860 h 10748675"/>
              <a:gd name="connsiteX5972" fmla="*/ 26804804 w 27203888"/>
              <a:gd name="connsiteY5972" fmla="*/ 2915939 h 10748675"/>
              <a:gd name="connsiteX5973" fmla="*/ 24003477 w 27203888"/>
              <a:gd name="connsiteY5973" fmla="*/ 3567756 h 10748675"/>
              <a:gd name="connsiteX5974" fmla="*/ 23976950 w 27203888"/>
              <a:gd name="connsiteY5974" fmla="*/ 3564575 h 10748675"/>
              <a:gd name="connsiteX5975" fmla="*/ 23992865 w 27203888"/>
              <a:gd name="connsiteY5975" fmla="*/ 3529591 h 10748675"/>
              <a:gd name="connsiteX5976" fmla="*/ 24019392 w 27203888"/>
              <a:gd name="connsiteY5976" fmla="*/ 3532772 h 10748675"/>
              <a:gd name="connsiteX5977" fmla="*/ 24003477 w 27203888"/>
              <a:gd name="connsiteY5977" fmla="*/ 3567756 h 10748675"/>
              <a:gd name="connsiteX5978" fmla="*/ 958295 w 27203888"/>
              <a:gd name="connsiteY5978" fmla="*/ 8876997 h 10748675"/>
              <a:gd name="connsiteX5979" fmla="*/ 939783 w 27203888"/>
              <a:gd name="connsiteY5979" fmla="*/ 8854964 h 10748675"/>
              <a:gd name="connsiteX5980" fmla="*/ 971505 w 27203888"/>
              <a:gd name="connsiteY5980" fmla="*/ 8858735 h 10748675"/>
              <a:gd name="connsiteX5981" fmla="*/ 958295 w 27203888"/>
              <a:gd name="connsiteY5981" fmla="*/ 8876997 h 10748675"/>
              <a:gd name="connsiteX5982" fmla="*/ 7953290 w 27203888"/>
              <a:gd name="connsiteY5982" fmla="*/ 7267680 h 10748675"/>
              <a:gd name="connsiteX5983" fmla="*/ 8017033 w 27203888"/>
              <a:gd name="connsiteY5983" fmla="*/ 7198777 h 10748675"/>
              <a:gd name="connsiteX5984" fmla="*/ 8170619 w 27203888"/>
              <a:gd name="connsiteY5984" fmla="*/ 7147160 h 10748675"/>
              <a:gd name="connsiteX5985" fmla="*/ 7953290 w 27203888"/>
              <a:gd name="connsiteY5985" fmla="*/ 7267680 h 10748675"/>
              <a:gd name="connsiteX5986" fmla="*/ 733831 w 27203888"/>
              <a:gd name="connsiteY5986" fmla="*/ 8929213 h 10748675"/>
              <a:gd name="connsiteX5987" fmla="*/ 701131 w 27203888"/>
              <a:gd name="connsiteY5987" fmla="*/ 8921299 h 10748675"/>
              <a:gd name="connsiteX5988" fmla="*/ 733831 w 27203888"/>
              <a:gd name="connsiteY5988" fmla="*/ 8929213 h 10748675"/>
              <a:gd name="connsiteX5989" fmla="*/ 1585295 w 27203888"/>
              <a:gd name="connsiteY5989" fmla="*/ 8733252 h 10748675"/>
              <a:gd name="connsiteX5990" fmla="*/ 1556398 w 27203888"/>
              <a:gd name="connsiteY5990" fmla="*/ 8724463 h 10748675"/>
              <a:gd name="connsiteX5991" fmla="*/ 1585295 w 27203888"/>
              <a:gd name="connsiteY5991" fmla="*/ 8733252 h 10748675"/>
              <a:gd name="connsiteX5992" fmla="*/ 25915866 w 27203888"/>
              <a:gd name="connsiteY5992" fmla="*/ 3134923 h 10748675"/>
              <a:gd name="connsiteX5993" fmla="*/ 25901154 w 27203888"/>
              <a:gd name="connsiteY5993" fmla="*/ 3102721 h 10748675"/>
              <a:gd name="connsiteX5994" fmla="*/ 25915866 w 27203888"/>
              <a:gd name="connsiteY5994" fmla="*/ 3134923 h 10748675"/>
              <a:gd name="connsiteX5995" fmla="*/ 26193351 w 27203888"/>
              <a:gd name="connsiteY5995" fmla="*/ 3072143 h 10748675"/>
              <a:gd name="connsiteX5996" fmla="*/ 26188800 w 27203888"/>
              <a:gd name="connsiteY5996" fmla="*/ 3058504 h 10748675"/>
              <a:gd name="connsiteX5997" fmla="*/ 26195628 w 27203888"/>
              <a:gd name="connsiteY5997" fmla="*/ 3050834 h 10748675"/>
              <a:gd name="connsiteX5998" fmla="*/ 26202452 w 27203888"/>
              <a:gd name="connsiteY5998" fmla="*/ 3058504 h 10748675"/>
              <a:gd name="connsiteX5999" fmla="*/ 26193351 w 27203888"/>
              <a:gd name="connsiteY5999" fmla="*/ 3072143 h 10748675"/>
              <a:gd name="connsiteX6000" fmla="*/ 18071922 w 27203888"/>
              <a:gd name="connsiteY6000" fmla="*/ 4947445 h 10748675"/>
              <a:gd name="connsiteX6001" fmla="*/ 18058270 w 27203888"/>
              <a:gd name="connsiteY6001" fmla="*/ 4947445 h 10748675"/>
              <a:gd name="connsiteX6002" fmla="*/ 18066803 w 27203888"/>
              <a:gd name="connsiteY6002" fmla="*/ 4933986 h 10748675"/>
              <a:gd name="connsiteX6003" fmla="*/ 18071922 w 27203888"/>
              <a:gd name="connsiteY6003" fmla="*/ 4947445 h 10748675"/>
              <a:gd name="connsiteX6004" fmla="*/ 25141899 w 27203888"/>
              <a:gd name="connsiteY6004" fmla="*/ 3323160 h 10748675"/>
              <a:gd name="connsiteX6005" fmla="*/ 25072071 w 27203888"/>
              <a:gd name="connsiteY6005" fmla="*/ 3243761 h 10748675"/>
              <a:gd name="connsiteX6006" fmla="*/ 25131925 w 27203888"/>
              <a:gd name="connsiteY6006" fmla="*/ 3250376 h 10748675"/>
              <a:gd name="connsiteX6007" fmla="*/ 25141899 w 27203888"/>
              <a:gd name="connsiteY6007" fmla="*/ 3323160 h 10748675"/>
              <a:gd name="connsiteX6008" fmla="*/ 26376120 w 27203888"/>
              <a:gd name="connsiteY6008" fmla="*/ 3043795 h 10748675"/>
              <a:gd name="connsiteX6009" fmla="*/ 26386099 w 27203888"/>
              <a:gd name="connsiteY6009" fmla="*/ 3011719 h 10748675"/>
              <a:gd name="connsiteX6010" fmla="*/ 26376120 w 27203888"/>
              <a:gd name="connsiteY6010" fmla="*/ 3043795 h 10748675"/>
              <a:gd name="connsiteX6011" fmla="*/ 20669582 w 27203888"/>
              <a:gd name="connsiteY6011" fmla="*/ 4358056 h 10748675"/>
              <a:gd name="connsiteX6012" fmla="*/ 20651970 w 27203888"/>
              <a:gd name="connsiteY6012" fmla="*/ 4358824 h 10748675"/>
              <a:gd name="connsiteX6013" fmla="*/ 20679989 w 27203888"/>
              <a:gd name="connsiteY6013" fmla="*/ 4334251 h 10748675"/>
              <a:gd name="connsiteX6014" fmla="*/ 20669582 w 27203888"/>
              <a:gd name="connsiteY6014" fmla="*/ 4358056 h 10748675"/>
              <a:gd name="connsiteX6015" fmla="*/ 994540 w 27203888"/>
              <a:gd name="connsiteY6015" fmla="*/ 8888019 h 10748675"/>
              <a:gd name="connsiteX6016" fmla="*/ 978473 w 27203888"/>
              <a:gd name="connsiteY6016" fmla="*/ 8885287 h 10748675"/>
              <a:gd name="connsiteX6017" fmla="*/ 980863 w 27203888"/>
              <a:gd name="connsiteY6017" fmla="*/ 8873312 h 10748675"/>
              <a:gd name="connsiteX6018" fmla="*/ 1007798 w 27203888"/>
              <a:gd name="connsiteY6018" fmla="*/ 8878538 h 10748675"/>
              <a:gd name="connsiteX6019" fmla="*/ 994540 w 27203888"/>
              <a:gd name="connsiteY6019" fmla="*/ 8888019 h 10748675"/>
              <a:gd name="connsiteX6020" fmla="*/ 20411475 w 27203888"/>
              <a:gd name="connsiteY6020" fmla="*/ 4419395 h 10748675"/>
              <a:gd name="connsiteX6021" fmla="*/ 20392599 w 27203888"/>
              <a:gd name="connsiteY6021" fmla="*/ 4420184 h 10748675"/>
              <a:gd name="connsiteX6022" fmla="*/ 20407699 w 27203888"/>
              <a:gd name="connsiteY6022" fmla="*/ 4332841 h 10748675"/>
              <a:gd name="connsiteX6023" fmla="*/ 20434126 w 27203888"/>
              <a:gd name="connsiteY6023" fmla="*/ 4328894 h 10748675"/>
              <a:gd name="connsiteX6024" fmla="*/ 20453000 w 27203888"/>
              <a:gd name="connsiteY6024" fmla="*/ 4358097 h 10748675"/>
              <a:gd name="connsiteX6025" fmla="*/ 20422801 w 27203888"/>
              <a:gd name="connsiteY6025" fmla="*/ 4394928 h 10748675"/>
              <a:gd name="connsiteX6026" fmla="*/ 20411475 w 27203888"/>
              <a:gd name="connsiteY6026" fmla="*/ 4419395 h 10748675"/>
              <a:gd name="connsiteX6027" fmla="*/ 8614321 w 27203888"/>
              <a:gd name="connsiteY6027" fmla="*/ 7137470 h 10748675"/>
              <a:gd name="connsiteX6028" fmla="*/ 8594225 w 27203888"/>
              <a:gd name="connsiteY6028" fmla="*/ 7120504 h 10748675"/>
              <a:gd name="connsiteX6029" fmla="*/ 8614321 w 27203888"/>
              <a:gd name="connsiteY6029" fmla="*/ 7137470 h 10748675"/>
              <a:gd name="connsiteX6030" fmla="*/ 8721107 w 27203888"/>
              <a:gd name="connsiteY6030" fmla="*/ 7112894 h 10748675"/>
              <a:gd name="connsiteX6031" fmla="*/ 8685633 w 27203888"/>
              <a:gd name="connsiteY6031" fmla="*/ 7099467 h 10748675"/>
              <a:gd name="connsiteX6032" fmla="*/ 8721107 w 27203888"/>
              <a:gd name="connsiteY6032" fmla="*/ 7112894 h 10748675"/>
              <a:gd name="connsiteX6033" fmla="*/ 26292865 w 27203888"/>
              <a:gd name="connsiteY6033" fmla="*/ 3070081 h 10748675"/>
              <a:gd name="connsiteX6034" fmla="*/ 26275255 w 27203888"/>
              <a:gd name="connsiteY6034" fmla="*/ 3070849 h 10748675"/>
              <a:gd name="connsiteX6035" fmla="*/ 26303273 w 27203888"/>
              <a:gd name="connsiteY6035" fmla="*/ 3046275 h 10748675"/>
              <a:gd name="connsiteX6036" fmla="*/ 26292865 w 27203888"/>
              <a:gd name="connsiteY6036" fmla="*/ 3070081 h 10748675"/>
              <a:gd name="connsiteX6037" fmla="*/ 4428272 w 27203888"/>
              <a:gd name="connsiteY6037" fmla="*/ 8102758 h 10748675"/>
              <a:gd name="connsiteX6038" fmla="*/ 4432719 w 27203888"/>
              <a:gd name="connsiteY6038" fmla="*/ 8054994 h 10748675"/>
              <a:gd name="connsiteX6039" fmla="*/ 4454192 w 27203888"/>
              <a:gd name="connsiteY6039" fmla="*/ 8081209 h 10748675"/>
              <a:gd name="connsiteX6040" fmla="*/ 4428272 w 27203888"/>
              <a:gd name="connsiteY6040" fmla="*/ 8102758 h 10748675"/>
              <a:gd name="connsiteX6041" fmla="*/ 25774041 w 27203888"/>
              <a:gd name="connsiteY6041" fmla="*/ 3191540 h 10748675"/>
              <a:gd name="connsiteX6042" fmla="*/ 25756517 w 27203888"/>
              <a:gd name="connsiteY6042" fmla="*/ 3195380 h 10748675"/>
              <a:gd name="connsiteX6043" fmla="*/ 25784556 w 27203888"/>
              <a:gd name="connsiteY6043" fmla="*/ 3164664 h 10748675"/>
              <a:gd name="connsiteX6044" fmla="*/ 25774041 w 27203888"/>
              <a:gd name="connsiteY6044" fmla="*/ 3191540 h 10748675"/>
              <a:gd name="connsiteX6045" fmla="*/ 25205355 w 27203888"/>
              <a:gd name="connsiteY6045" fmla="*/ 3323128 h 10748675"/>
              <a:gd name="connsiteX6046" fmla="*/ 25206128 w 27203888"/>
              <a:gd name="connsiteY6046" fmla="*/ 3300115 h 10748675"/>
              <a:gd name="connsiteX6047" fmla="*/ 25211531 w 27203888"/>
              <a:gd name="connsiteY6047" fmla="*/ 3302674 h 10748675"/>
              <a:gd name="connsiteX6048" fmla="*/ 25205355 w 27203888"/>
              <a:gd name="connsiteY6048" fmla="*/ 3323128 h 10748675"/>
              <a:gd name="connsiteX6049" fmla="*/ 26112891 w 27203888"/>
              <a:gd name="connsiteY6049" fmla="*/ 3116679 h 10748675"/>
              <a:gd name="connsiteX6050" fmla="*/ 26113757 w 27203888"/>
              <a:gd name="connsiteY6050" fmla="*/ 3112254 h 10748675"/>
              <a:gd name="connsiteX6051" fmla="*/ 26113289 w 27203888"/>
              <a:gd name="connsiteY6051" fmla="*/ 3114647 h 10748675"/>
              <a:gd name="connsiteX6052" fmla="*/ 26111400 w 27203888"/>
              <a:gd name="connsiteY6052" fmla="*/ 3124301 h 10748675"/>
              <a:gd name="connsiteX6053" fmla="*/ 26112411 w 27203888"/>
              <a:gd name="connsiteY6053" fmla="*/ 3119128 h 10748675"/>
              <a:gd name="connsiteX6054" fmla="*/ 26112891 w 27203888"/>
              <a:gd name="connsiteY6054" fmla="*/ 3116679 h 10748675"/>
              <a:gd name="connsiteX6055" fmla="*/ 1043144 w 27203888"/>
              <a:gd name="connsiteY6055" fmla="*/ 8894041 h 10748675"/>
              <a:gd name="connsiteX6056" fmla="*/ 1043220 w 27203888"/>
              <a:gd name="connsiteY6056" fmla="*/ 8891020 h 10748675"/>
              <a:gd name="connsiteX6057" fmla="*/ 1043327 w 27203888"/>
              <a:gd name="connsiteY6057" fmla="*/ 8886831 h 10748675"/>
              <a:gd name="connsiteX6058" fmla="*/ 20034803 w 27203888"/>
              <a:gd name="connsiteY6058" fmla="*/ 4523634 h 10748675"/>
              <a:gd name="connsiteX6059" fmla="*/ 20028762 w 27203888"/>
              <a:gd name="connsiteY6059" fmla="*/ 4517011 h 10748675"/>
              <a:gd name="connsiteX6060" fmla="*/ 20033042 w 27203888"/>
              <a:gd name="connsiteY6060" fmla="*/ 4500592 h 10748675"/>
              <a:gd name="connsiteX6061" fmla="*/ 20032363 w 27203888"/>
              <a:gd name="connsiteY6061" fmla="*/ 4499840 h 10748675"/>
              <a:gd name="connsiteX6062" fmla="*/ 20033347 w 27203888"/>
              <a:gd name="connsiteY6062" fmla="*/ 4499418 h 10748675"/>
              <a:gd name="connsiteX6063" fmla="*/ 20033565 w 27203888"/>
              <a:gd name="connsiteY6063" fmla="*/ 4498582 h 10748675"/>
              <a:gd name="connsiteX6064" fmla="*/ 20033713 w 27203888"/>
              <a:gd name="connsiteY6064" fmla="*/ 4499261 h 10748675"/>
              <a:gd name="connsiteX6065" fmla="*/ 20169003 w 27203888"/>
              <a:gd name="connsiteY6065" fmla="*/ 4441190 h 10748675"/>
              <a:gd name="connsiteX6066" fmla="*/ 20236913 w 27203888"/>
              <a:gd name="connsiteY6066" fmla="*/ 4421640 h 10748675"/>
              <a:gd name="connsiteX6067" fmla="*/ 20271279 w 27203888"/>
              <a:gd name="connsiteY6067" fmla="*/ 4408607 h 10748675"/>
              <a:gd name="connsiteX6068" fmla="*/ 20290915 w 27203888"/>
              <a:gd name="connsiteY6068" fmla="*/ 4441190 h 10748675"/>
              <a:gd name="connsiteX6069" fmla="*/ 20144457 w 27203888"/>
              <a:gd name="connsiteY6069" fmla="*/ 4486807 h 10748675"/>
              <a:gd name="connsiteX6070" fmla="*/ 20080637 w 27203888"/>
              <a:gd name="connsiteY6070" fmla="*/ 4506356 h 10748675"/>
              <a:gd name="connsiteX6071" fmla="*/ 20044047 w 27203888"/>
              <a:gd name="connsiteY6071" fmla="*/ 4512772 h 10748675"/>
              <a:gd name="connsiteX6072" fmla="*/ 20034306 w 27203888"/>
              <a:gd name="connsiteY6072" fmla="*/ 4501990 h 10748675"/>
              <a:gd name="connsiteX6073" fmla="*/ 20038069 w 27203888"/>
              <a:gd name="connsiteY6073" fmla="*/ 4519315 h 10748675"/>
              <a:gd name="connsiteX6074" fmla="*/ 20034803 w 27203888"/>
              <a:gd name="connsiteY6074" fmla="*/ 4523634 h 10748675"/>
              <a:gd name="connsiteX6075" fmla="*/ 1043073 w 27203888"/>
              <a:gd name="connsiteY6075" fmla="*/ 8896813 h 10748675"/>
              <a:gd name="connsiteX6076" fmla="*/ 1043125 w 27203888"/>
              <a:gd name="connsiteY6076" fmla="*/ 8894798 h 10748675"/>
              <a:gd name="connsiteX6077" fmla="*/ 1043144 w 27203888"/>
              <a:gd name="connsiteY6077" fmla="*/ 8894041 h 10748675"/>
              <a:gd name="connsiteX6078" fmla="*/ 18946854 w 27203888"/>
              <a:gd name="connsiteY6078" fmla="*/ 4776832 h 10748675"/>
              <a:gd name="connsiteX6079" fmla="*/ 18942050 w 27203888"/>
              <a:gd name="connsiteY6079" fmla="*/ 4770013 h 10748675"/>
              <a:gd name="connsiteX6080" fmla="*/ 18944653 w 27203888"/>
              <a:gd name="connsiteY6080" fmla="*/ 4758934 h 10748675"/>
              <a:gd name="connsiteX6081" fmla="*/ 18950857 w 27203888"/>
              <a:gd name="connsiteY6081" fmla="*/ 4763195 h 10748675"/>
              <a:gd name="connsiteX6082" fmla="*/ 18946854 w 27203888"/>
              <a:gd name="connsiteY6082" fmla="*/ 4776832 h 10748675"/>
              <a:gd name="connsiteX6083" fmla="*/ 1033370 w 27203888"/>
              <a:gd name="connsiteY6083" fmla="*/ 8903476 h 10748675"/>
              <a:gd name="connsiteX6084" fmla="*/ 1010513 w 27203888"/>
              <a:gd name="connsiteY6084" fmla="*/ 8903446 h 10748675"/>
              <a:gd name="connsiteX6085" fmla="*/ 1033370 w 27203888"/>
              <a:gd name="connsiteY6085" fmla="*/ 8903476 h 10748675"/>
              <a:gd name="connsiteX6086" fmla="*/ 26231250 w 27203888"/>
              <a:gd name="connsiteY6086" fmla="*/ 3105330 h 10748675"/>
              <a:gd name="connsiteX6087" fmla="*/ 26203210 w 27203888"/>
              <a:gd name="connsiteY6087" fmla="*/ 3092115 h 10748675"/>
              <a:gd name="connsiteX6088" fmla="*/ 26220736 w 27203888"/>
              <a:gd name="connsiteY6088" fmla="*/ 3073944 h 10748675"/>
              <a:gd name="connsiteX6089" fmla="*/ 26231250 w 27203888"/>
              <a:gd name="connsiteY6089" fmla="*/ 3105330 h 10748675"/>
              <a:gd name="connsiteX6090" fmla="*/ 26109547 w 27203888"/>
              <a:gd name="connsiteY6090" fmla="*/ 3133782 h 10748675"/>
              <a:gd name="connsiteX6091" fmla="*/ 26111400 w 27203888"/>
              <a:gd name="connsiteY6091" fmla="*/ 3124301 h 10748675"/>
              <a:gd name="connsiteX6092" fmla="*/ 26110951 w 27203888"/>
              <a:gd name="connsiteY6092" fmla="*/ 3126605 h 10748675"/>
              <a:gd name="connsiteX6093" fmla="*/ 26109547 w 27203888"/>
              <a:gd name="connsiteY6093" fmla="*/ 3133782 h 10748675"/>
              <a:gd name="connsiteX6094" fmla="*/ 22758020 w 27203888"/>
              <a:gd name="connsiteY6094" fmla="*/ 3907444 h 10748675"/>
              <a:gd name="connsiteX6095" fmla="*/ 22701714 w 27203888"/>
              <a:gd name="connsiteY6095" fmla="*/ 3902038 h 10748675"/>
              <a:gd name="connsiteX6096" fmla="*/ 22715749 w 27203888"/>
              <a:gd name="connsiteY6096" fmla="*/ 3793088 h 10748675"/>
              <a:gd name="connsiteX6097" fmla="*/ 22750421 w 27203888"/>
              <a:gd name="connsiteY6097" fmla="*/ 3837951 h 10748675"/>
              <a:gd name="connsiteX6098" fmla="*/ 22770236 w 27203888"/>
              <a:gd name="connsiteY6098" fmla="*/ 3882808 h 10748675"/>
              <a:gd name="connsiteX6099" fmla="*/ 22758020 w 27203888"/>
              <a:gd name="connsiteY6099" fmla="*/ 3907444 h 10748675"/>
              <a:gd name="connsiteX6100" fmla="*/ 22499981 w 27203888"/>
              <a:gd name="connsiteY6100" fmla="*/ 3967233 h 10748675"/>
              <a:gd name="connsiteX6101" fmla="*/ 22513633 w 27203888"/>
              <a:gd name="connsiteY6101" fmla="*/ 3935155 h 10748675"/>
              <a:gd name="connsiteX6102" fmla="*/ 22499981 w 27203888"/>
              <a:gd name="connsiteY6102" fmla="*/ 3967233 h 10748675"/>
              <a:gd name="connsiteX6103" fmla="*/ 805385 w 27203888"/>
              <a:gd name="connsiteY6103" fmla="*/ 8960352 h 10748675"/>
              <a:gd name="connsiteX6104" fmla="*/ 809949 w 27203888"/>
              <a:gd name="connsiteY6104" fmla="*/ 8932456 h 10748675"/>
              <a:gd name="connsiteX6105" fmla="*/ 805385 w 27203888"/>
              <a:gd name="connsiteY6105" fmla="*/ 8960352 h 10748675"/>
              <a:gd name="connsiteX6106" fmla="*/ 7901173 w 27203888"/>
              <a:gd name="connsiteY6106" fmla="*/ 7327288 h 10748675"/>
              <a:gd name="connsiteX6107" fmla="*/ 7885696 w 27203888"/>
              <a:gd name="connsiteY6107" fmla="*/ 7284123 h 10748675"/>
              <a:gd name="connsiteX6108" fmla="*/ 7948865 w 27203888"/>
              <a:gd name="connsiteY6108" fmla="*/ 7269585 h 10748675"/>
              <a:gd name="connsiteX6109" fmla="*/ 7927169 w 27203888"/>
              <a:gd name="connsiteY6109" fmla="*/ 7295739 h 10748675"/>
              <a:gd name="connsiteX6110" fmla="*/ 7901173 w 27203888"/>
              <a:gd name="connsiteY6110" fmla="*/ 7327288 h 10748675"/>
              <a:gd name="connsiteX6111" fmla="*/ 26122495 w 27203888"/>
              <a:gd name="connsiteY6111" fmla="*/ 3133775 h 10748675"/>
              <a:gd name="connsiteX6112" fmla="*/ 26126584 w 27203888"/>
              <a:gd name="connsiteY6112" fmla="*/ 3112121 h 10748675"/>
              <a:gd name="connsiteX6113" fmla="*/ 26141188 w 27203888"/>
              <a:gd name="connsiteY6113" fmla="*/ 3114527 h 10748675"/>
              <a:gd name="connsiteX6114" fmla="*/ 26122495 w 27203888"/>
              <a:gd name="connsiteY6114" fmla="*/ 3133775 h 10748675"/>
              <a:gd name="connsiteX6115" fmla="*/ 7141261 w 27203888"/>
              <a:gd name="connsiteY6115" fmla="*/ 7504521 h 10748675"/>
              <a:gd name="connsiteX6116" fmla="*/ 7109643 w 27203888"/>
              <a:gd name="connsiteY6116" fmla="*/ 7508956 h 10748675"/>
              <a:gd name="connsiteX6117" fmla="*/ 7102396 w 27203888"/>
              <a:gd name="connsiteY6117" fmla="*/ 7500623 h 10748675"/>
              <a:gd name="connsiteX6118" fmla="*/ 7154486 w 27203888"/>
              <a:gd name="connsiteY6118" fmla="*/ 7472271 h 10748675"/>
              <a:gd name="connsiteX6119" fmla="*/ 7141261 w 27203888"/>
              <a:gd name="connsiteY6119" fmla="*/ 7504521 h 10748675"/>
              <a:gd name="connsiteX6120" fmla="*/ 3817512 w 27203888"/>
              <a:gd name="connsiteY6120" fmla="*/ 8269580 h 10748675"/>
              <a:gd name="connsiteX6121" fmla="*/ 3789153 w 27203888"/>
              <a:gd name="connsiteY6121" fmla="*/ 8273289 h 10748675"/>
              <a:gd name="connsiteX6122" fmla="*/ 3827828 w 27203888"/>
              <a:gd name="connsiteY6122" fmla="*/ 8238243 h 10748675"/>
              <a:gd name="connsiteX6123" fmla="*/ 3817512 w 27203888"/>
              <a:gd name="connsiteY6123" fmla="*/ 8269580 h 10748675"/>
              <a:gd name="connsiteX6124" fmla="*/ 7837275 w 27203888"/>
              <a:gd name="connsiteY6124" fmla="*/ 7344448 h 10748675"/>
              <a:gd name="connsiteX6125" fmla="*/ 7809134 w 27203888"/>
              <a:gd name="connsiteY6125" fmla="*/ 7348106 h 10748675"/>
              <a:gd name="connsiteX6126" fmla="*/ 7847795 w 27203888"/>
              <a:gd name="connsiteY6126" fmla="*/ 7313063 h 10748675"/>
              <a:gd name="connsiteX6127" fmla="*/ 7837275 w 27203888"/>
              <a:gd name="connsiteY6127" fmla="*/ 7344448 h 10748675"/>
              <a:gd name="connsiteX6128" fmla="*/ 8652885 w 27203888"/>
              <a:gd name="connsiteY6128" fmla="*/ 7157489 h 10748675"/>
              <a:gd name="connsiteX6129" fmla="*/ 8680675 w 27203888"/>
              <a:gd name="connsiteY6129" fmla="*/ 7148282 h 10748675"/>
              <a:gd name="connsiteX6130" fmla="*/ 8629698 w 27203888"/>
              <a:gd name="connsiteY6130" fmla="*/ 7133931 h 10748675"/>
              <a:gd name="connsiteX6131" fmla="*/ 8652885 w 27203888"/>
              <a:gd name="connsiteY6131" fmla="*/ 7157489 h 10748675"/>
              <a:gd name="connsiteX6132" fmla="*/ 18854395 w 27203888"/>
              <a:gd name="connsiteY6132" fmla="*/ 4810052 h 10748675"/>
              <a:gd name="connsiteX6133" fmla="*/ 18859422 w 27203888"/>
              <a:gd name="connsiteY6133" fmla="*/ 4702203 h 10748675"/>
              <a:gd name="connsiteX6134" fmla="*/ 18889581 w 27203888"/>
              <a:gd name="connsiteY6134" fmla="*/ 4702203 h 10748675"/>
              <a:gd name="connsiteX6135" fmla="*/ 18889581 w 27203888"/>
              <a:gd name="connsiteY6135" fmla="*/ 4747052 h 10748675"/>
              <a:gd name="connsiteX6136" fmla="*/ 18854395 w 27203888"/>
              <a:gd name="connsiteY6136" fmla="*/ 4810052 h 10748675"/>
              <a:gd name="connsiteX6137" fmla="*/ 7246960 w 27203888"/>
              <a:gd name="connsiteY6137" fmla="*/ 7481822 h 10748675"/>
              <a:gd name="connsiteX6138" fmla="*/ 7171836 w 27203888"/>
              <a:gd name="connsiteY6138" fmla="*/ 7457542 h 10748675"/>
              <a:gd name="connsiteX6139" fmla="*/ 7337339 w 27203888"/>
              <a:gd name="connsiteY6139" fmla="*/ 7381402 h 10748675"/>
              <a:gd name="connsiteX6140" fmla="*/ 7446416 w 27203888"/>
              <a:gd name="connsiteY6140" fmla="*/ 7361735 h 10748675"/>
              <a:gd name="connsiteX6141" fmla="*/ 7303258 w 27203888"/>
              <a:gd name="connsiteY6141" fmla="*/ 7464450 h 10748675"/>
              <a:gd name="connsiteX6142" fmla="*/ 7271864 w 27203888"/>
              <a:gd name="connsiteY6142" fmla="*/ 7475682 h 10748675"/>
              <a:gd name="connsiteX6143" fmla="*/ 7246960 w 27203888"/>
              <a:gd name="connsiteY6143" fmla="*/ 7481822 h 10748675"/>
              <a:gd name="connsiteX6144" fmla="*/ 21239157 w 27203888"/>
              <a:gd name="connsiteY6144" fmla="*/ 4265513 h 10748675"/>
              <a:gd name="connsiteX6145" fmla="*/ 21239157 w 27203888"/>
              <a:gd name="connsiteY6145" fmla="*/ 4209720 h 10748675"/>
              <a:gd name="connsiteX6146" fmla="*/ 21263557 w 27203888"/>
              <a:gd name="connsiteY6146" fmla="*/ 4234517 h 10748675"/>
              <a:gd name="connsiteX6147" fmla="*/ 21239157 w 27203888"/>
              <a:gd name="connsiteY6147" fmla="*/ 4265513 h 10748675"/>
              <a:gd name="connsiteX6148" fmla="*/ 19848646 w 27203888"/>
              <a:gd name="connsiteY6148" fmla="*/ 4587496 h 10748675"/>
              <a:gd name="connsiteX6149" fmla="*/ 19946415 w 27203888"/>
              <a:gd name="connsiteY6149" fmla="*/ 4536740 h 10748675"/>
              <a:gd name="connsiteX6150" fmla="*/ 20014351 w 27203888"/>
              <a:gd name="connsiteY6150" fmla="*/ 4509082 h 10748675"/>
              <a:gd name="connsiteX6151" fmla="*/ 20035148 w 27203888"/>
              <a:gd name="connsiteY6151" fmla="*/ 4530395 h 10748675"/>
              <a:gd name="connsiteX6152" fmla="*/ 19848646 w 27203888"/>
              <a:gd name="connsiteY6152" fmla="*/ 4587496 h 10748675"/>
              <a:gd name="connsiteX6153" fmla="*/ 17643677 w 27203888"/>
              <a:gd name="connsiteY6153" fmla="*/ 5095141 h 10748675"/>
              <a:gd name="connsiteX6154" fmla="*/ 17628974 w 27203888"/>
              <a:gd name="connsiteY6154" fmla="*/ 5069373 h 10748675"/>
              <a:gd name="connsiteX6155" fmla="*/ 17643677 w 27203888"/>
              <a:gd name="connsiteY6155" fmla="*/ 5095141 h 10748675"/>
              <a:gd name="connsiteX6156" fmla="*/ 7102678 w 27203888"/>
              <a:gd name="connsiteY6156" fmla="*/ 7521135 h 10748675"/>
              <a:gd name="connsiteX6157" fmla="*/ 7096851 w 27203888"/>
              <a:gd name="connsiteY6157" fmla="*/ 7516396 h 10748675"/>
              <a:gd name="connsiteX6158" fmla="*/ 7093430 w 27203888"/>
              <a:gd name="connsiteY6158" fmla="*/ 7513613 h 10748675"/>
              <a:gd name="connsiteX6159" fmla="*/ 7107708 w 27203888"/>
              <a:gd name="connsiteY6159" fmla="*/ 7510327 h 10748675"/>
              <a:gd name="connsiteX6160" fmla="*/ 7104540 w 27203888"/>
              <a:gd name="connsiteY6160" fmla="*/ 7519017 h 10748675"/>
              <a:gd name="connsiteX6161" fmla="*/ 7103479 w 27203888"/>
              <a:gd name="connsiteY6161" fmla="*/ 7520224 h 10748675"/>
              <a:gd name="connsiteX6162" fmla="*/ 26318486 w 27203888"/>
              <a:gd name="connsiteY6162" fmla="*/ 3105363 h 10748675"/>
              <a:gd name="connsiteX6163" fmla="*/ 26332136 w 27203888"/>
              <a:gd name="connsiteY6163" fmla="*/ 3073284 h 10748675"/>
              <a:gd name="connsiteX6164" fmla="*/ 26318486 w 27203888"/>
              <a:gd name="connsiteY6164" fmla="*/ 3105363 h 10748675"/>
              <a:gd name="connsiteX6165" fmla="*/ 18899763 w 27203888"/>
              <a:gd name="connsiteY6165" fmla="*/ 4814723 h 10748675"/>
              <a:gd name="connsiteX6166" fmla="*/ 18908306 w 27203888"/>
              <a:gd name="connsiteY6166" fmla="*/ 4773025 h 10748675"/>
              <a:gd name="connsiteX6167" fmla="*/ 18918456 w 27203888"/>
              <a:gd name="connsiteY6167" fmla="*/ 4775262 h 10748675"/>
              <a:gd name="connsiteX6168" fmla="*/ 18899763 w 27203888"/>
              <a:gd name="connsiteY6168" fmla="*/ 4814723 h 10748675"/>
              <a:gd name="connsiteX6169" fmla="*/ 21282383 w 27203888"/>
              <a:gd name="connsiteY6169" fmla="*/ 4270146 h 10748675"/>
              <a:gd name="connsiteX6170" fmla="*/ 21296034 w 27203888"/>
              <a:gd name="connsiteY6170" fmla="*/ 4242871 h 10748675"/>
              <a:gd name="connsiteX6171" fmla="*/ 21282383 w 27203888"/>
              <a:gd name="connsiteY6171" fmla="*/ 4270146 h 10748675"/>
              <a:gd name="connsiteX6172" fmla="*/ 8595166 w 27203888"/>
              <a:gd name="connsiteY6172" fmla="*/ 7194946 h 10748675"/>
              <a:gd name="connsiteX6173" fmla="*/ 8620022 w 27203888"/>
              <a:gd name="connsiteY6173" fmla="*/ 7162241 h 10748675"/>
              <a:gd name="connsiteX6174" fmla="*/ 8595166 w 27203888"/>
              <a:gd name="connsiteY6174" fmla="*/ 7194946 h 10748675"/>
              <a:gd name="connsiteX6175" fmla="*/ 4624131 w 27203888"/>
              <a:gd name="connsiteY6175" fmla="*/ 8109253 h 10748675"/>
              <a:gd name="connsiteX6176" fmla="*/ 4632536 w 27203888"/>
              <a:gd name="connsiteY6176" fmla="*/ 8080447 h 10748675"/>
              <a:gd name="connsiteX6177" fmla="*/ 4624131 w 27203888"/>
              <a:gd name="connsiteY6177" fmla="*/ 8109253 h 10748675"/>
              <a:gd name="connsiteX6178" fmla="*/ 6982679 w 27203888"/>
              <a:gd name="connsiteY6178" fmla="*/ 7566443 h 10748675"/>
              <a:gd name="connsiteX6179" fmla="*/ 7073901 w 27203888"/>
              <a:gd name="connsiteY6179" fmla="*/ 7518577 h 10748675"/>
              <a:gd name="connsiteX6180" fmla="*/ 6982679 w 27203888"/>
              <a:gd name="connsiteY6180" fmla="*/ 7566443 h 10748675"/>
              <a:gd name="connsiteX6181" fmla="*/ 2145089 w 27203888"/>
              <a:gd name="connsiteY6181" fmla="*/ 8679795 h 10748675"/>
              <a:gd name="connsiteX6182" fmla="*/ 2153491 w 27203888"/>
              <a:gd name="connsiteY6182" fmla="*/ 8650989 h 10748675"/>
              <a:gd name="connsiteX6183" fmla="*/ 2145089 w 27203888"/>
              <a:gd name="connsiteY6183" fmla="*/ 8679795 h 10748675"/>
              <a:gd name="connsiteX6184" fmla="*/ 26246438 w 27203888"/>
              <a:gd name="connsiteY6184" fmla="*/ 3133775 h 10748675"/>
              <a:gd name="connsiteX6185" fmla="*/ 26260088 w 27203888"/>
              <a:gd name="connsiteY6185" fmla="*/ 3101693 h 10748675"/>
              <a:gd name="connsiteX6186" fmla="*/ 26246438 w 27203888"/>
              <a:gd name="connsiteY6186" fmla="*/ 3133775 h 10748675"/>
              <a:gd name="connsiteX6187" fmla="*/ 3541036 w 27203888"/>
              <a:gd name="connsiteY6187" fmla="*/ 8361069 h 10748675"/>
              <a:gd name="connsiteX6188" fmla="*/ 3512708 w 27203888"/>
              <a:gd name="connsiteY6188" fmla="*/ 8364923 h 10748675"/>
              <a:gd name="connsiteX6189" fmla="*/ 3551274 w 27203888"/>
              <a:gd name="connsiteY6189" fmla="*/ 8329404 h 10748675"/>
              <a:gd name="connsiteX6190" fmla="*/ 3541036 w 27203888"/>
              <a:gd name="connsiteY6190" fmla="*/ 8361069 h 10748675"/>
              <a:gd name="connsiteX6191" fmla="*/ 22546810 w 27203888"/>
              <a:gd name="connsiteY6191" fmla="*/ 3990945 h 10748675"/>
              <a:gd name="connsiteX6192" fmla="*/ 22546811 w 27203888"/>
              <a:gd name="connsiteY6192" fmla="*/ 3935152 h 10748675"/>
              <a:gd name="connsiteX6193" fmla="*/ 22574829 w 27203888"/>
              <a:gd name="connsiteY6193" fmla="*/ 3947551 h 10748675"/>
              <a:gd name="connsiteX6194" fmla="*/ 22546810 w 27203888"/>
              <a:gd name="connsiteY6194" fmla="*/ 3990945 h 10748675"/>
              <a:gd name="connsiteX6195" fmla="*/ 19786837 w 27203888"/>
              <a:gd name="connsiteY6195" fmla="*/ 4630752 h 10748675"/>
              <a:gd name="connsiteX6196" fmla="*/ 19776598 w 27203888"/>
              <a:gd name="connsiteY6196" fmla="*/ 4620327 h 10748675"/>
              <a:gd name="connsiteX6197" fmla="*/ 19790251 w 27203888"/>
              <a:gd name="connsiteY6197" fmla="*/ 4607495 h 10748675"/>
              <a:gd name="connsiteX6198" fmla="*/ 19786837 w 27203888"/>
              <a:gd name="connsiteY6198" fmla="*/ 4630752 h 10748675"/>
              <a:gd name="connsiteX6199" fmla="*/ 26183197 w 27203888"/>
              <a:gd name="connsiteY6199" fmla="*/ 3166863 h 10748675"/>
              <a:gd name="connsiteX6200" fmla="*/ 26145572 w 27203888"/>
              <a:gd name="connsiteY6200" fmla="*/ 3147695 h 10748675"/>
              <a:gd name="connsiteX6201" fmla="*/ 26155914 w 27203888"/>
              <a:gd name="connsiteY6201" fmla="*/ 3136280 h 10748675"/>
              <a:gd name="connsiteX6202" fmla="*/ 26188001 w 27203888"/>
              <a:gd name="connsiteY6202" fmla="*/ 3147695 h 10748675"/>
              <a:gd name="connsiteX6203" fmla="*/ 26183197 w 27203888"/>
              <a:gd name="connsiteY6203" fmla="*/ 3166863 h 10748675"/>
              <a:gd name="connsiteX6204" fmla="*/ 887298 w 27203888"/>
              <a:gd name="connsiteY6204" fmla="*/ 8989106 h 10748675"/>
              <a:gd name="connsiteX6205" fmla="*/ 896580 w 27203888"/>
              <a:gd name="connsiteY6205" fmla="*/ 8964121 h 10748675"/>
              <a:gd name="connsiteX6206" fmla="*/ 887298 w 27203888"/>
              <a:gd name="connsiteY6206" fmla="*/ 8989106 h 10748675"/>
              <a:gd name="connsiteX6207" fmla="*/ 3592393 w 27203888"/>
              <a:gd name="connsiteY6207" fmla="*/ 8366540 h 10748675"/>
              <a:gd name="connsiteX6208" fmla="*/ 3601677 w 27203888"/>
              <a:gd name="connsiteY6208" fmla="*/ 8341554 h 10748675"/>
              <a:gd name="connsiteX6209" fmla="*/ 3592393 w 27203888"/>
              <a:gd name="connsiteY6209" fmla="*/ 8366540 h 10748675"/>
              <a:gd name="connsiteX6210" fmla="*/ 4742808 w 27203888"/>
              <a:gd name="connsiteY6210" fmla="*/ 8101778 h 10748675"/>
              <a:gd name="connsiteX6211" fmla="*/ 4716318 w 27203888"/>
              <a:gd name="connsiteY6211" fmla="*/ 8061135 h 10748675"/>
              <a:gd name="connsiteX6212" fmla="*/ 4742808 w 27203888"/>
              <a:gd name="connsiteY6212" fmla="*/ 8101778 h 10748675"/>
              <a:gd name="connsiteX6213" fmla="*/ 19773550 w 27203888"/>
              <a:gd name="connsiteY6213" fmla="*/ 4647681 h 10748675"/>
              <a:gd name="connsiteX6214" fmla="*/ 19773375 w 27203888"/>
              <a:gd name="connsiteY6214" fmla="*/ 4644956 h 10748675"/>
              <a:gd name="connsiteX6215" fmla="*/ 19771612 w 27203888"/>
              <a:gd name="connsiteY6215" fmla="*/ 4643180 h 10748675"/>
              <a:gd name="connsiteX6216" fmla="*/ 26366949 w 27203888"/>
              <a:gd name="connsiteY6216" fmla="*/ 3134955 h 10748675"/>
              <a:gd name="connsiteX6217" fmla="*/ 26343701 w 27203888"/>
              <a:gd name="connsiteY6217" fmla="*/ 3136606 h 10748675"/>
              <a:gd name="connsiteX6218" fmla="*/ 26378887 w 27203888"/>
              <a:gd name="connsiteY6218" fmla="*/ 3103570 h 10748675"/>
              <a:gd name="connsiteX6219" fmla="*/ 26366949 w 27203888"/>
              <a:gd name="connsiteY6219" fmla="*/ 3134955 h 10748675"/>
              <a:gd name="connsiteX6220" fmla="*/ 26275256 w 27203888"/>
              <a:gd name="connsiteY6220" fmla="*/ 3166886 h 10748675"/>
              <a:gd name="connsiteX6221" fmla="*/ 26288908 w 27203888"/>
              <a:gd name="connsiteY6221" fmla="*/ 3134846 h 10748675"/>
              <a:gd name="connsiteX6222" fmla="*/ 26275256 w 27203888"/>
              <a:gd name="connsiteY6222" fmla="*/ 3166886 h 10748675"/>
              <a:gd name="connsiteX6223" fmla="*/ 22904871 w 27203888"/>
              <a:gd name="connsiteY6223" fmla="*/ 3943561 h 10748675"/>
              <a:gd name="connsiteX6224" fmla="*/ 22846258 w 27203888"/>
              <a:gd name="connsiteY6224" fmla="*/ 3937200 h 10748675"/>
              <a:gd name="connsiteX6225" fmla="*/ 22831397 w 27203888"/>
              <a:gd name="connsiteY6225" fmla="*/ 3892676 h 10748675"/>
              <a:gd name="connsiteX6226" fmla="*/ 22880519 w 27203888"/>
              <a:gd name="connsiteY6226" fmla="*/ 3887113 h 10748675"/>
              <a:gd name="connsiteX6227" fmla="*/ 22929638 w 27203888"/>
              <a:gd name="connsiteY6227" fmla="*/ 3905397 h 10748675"/>
              <a:gd name="connsiteX6228" fmla="*/ 22904871 w 27203888"/>
              <a:gd name="connsiteY6228" fmla="*/ 3943561 h 10748675"/>
              <a:gd name="connsiteX6229" fmla="*/ 18996290 w 27203888"/>
              <a:gd name="connsiteY6229" fmla="*/ 4844085 h 10748675"/>
              <a:gd name="connsiteX6230" fmla="*/ 18904827 w 27203888"/>
              <a:gd name="connsiteY6230" fmla="*/ 4862136 h 10748675"/>
              <a:gd name="connsiteX6231" fmla="*/ 18987146 w 27203888"/>
              <a:gd name="connsiteY6231" fmla="*/ 4779774 h 10748675"/>
              <a:gd name="connsiteX6232" fmla="*/ 18996926 w 27203888"/>
              <a:gd name="connsiteY6232" fmla="*/ 4670670 h 10748675"/>
              <a:gd name="connsiteX6233" fmla="*/ 19011597 w 27203888"/>
              <a:gd name="connsiteY6233" fmla="*/ 4702759 h 10748675"/>
              <a:gd name="connsiteX6234" fmla="*/ 19006707 w 27203888"/>
              <a:gd name="connsiteY6234" fmla="*/ 4593655 h 10748675"/>
              <a:gd name="connsiteX6235" fmla="*/ 18948839 w 27203888"/>
              <a:gd name="connsiteY6235" fmla="*/ 4556218 h 10748675"/>
              <a:gd name="connsiteX6236" fmla="*/ 19162379 w 27203888"/>
              <a:gd name="connsiteY6236" fmla="*/ 4453532 h 10748675"/>
              <a:gd name="connsiteX6237" fmla="*/ 19162379 w 27203888"/>
              <a:gd name="connsiteY6237" fmla="*/ 4517711 h 10748675"/>
              <a:gd name="connsiteX6238" fmla="*/ 19278115 w 27203888"/>
              <a:gd name="connsiteY6238" fmla="*/ 4408607 h 10748675"/>
              <a:gd name="connsiteX6239" fmla="*/ 19263444 w 27203888"/>
              <a:gd name="connsiteY6239" fmla="*/ 4440697 h 10748675"/>
              <a:gd name="connsiteX6240" fmla="*/ 19305393 w 27203888"/>
              <a:gd name="connsiteY6240" fmla="*/ 4455136 h 10748675"/>
              <a:gd name="connsiteX6241" fmla="*/ 19315628 w 27203888"/>
              <a:gd name="connsiteY6241" fmla="*/ 4470389 h 10748675"/>
              <a:gd name="connsiteX6242" fmla="*/ 19311892 w 27203888"/>
              <a:gd name="connsiteY6242" fmla="*/ 4454587 h 10748675"/>
              <a:gd name="connsiteX6243" fmla="*/ 19325544 w 27203888"/>
              <a:gd name="connsiteY6243" fmla="*/ 4454587 h 10748675"/>
              <a:gd name="connsiteX6244" fmla="*/ 19317061 w 27203888"/>
              <a:gd name="connsiteY6244" fmla="*/ 4472525 h 10748675"/>
              <a:gd name="connsiteX6245" fmla="*/ 19317237 w 27203888"/>
              <a:gd name="connsiteY6245" fmla="*/ 4472786 h 10748675"/>
              <a:gd name="connsiteX6246" fmla="*/ 19316937 w 27203888"/>
              <a:gd name="connsiteY6246" fmla="*/ 4472786 h 10748675"/>
              <a:gd name="connsiteX6247" fmla="*/ 19316442 w 27203888"/>
              <a:gd name="connsiteY6247" fmla="*/ 4473832 h 10748675"/>
              <a:gd name="connsiteX6248" fmla="*/ 19316195 w 27203888"/>
              <a:gd name="connsiteY6248" fmla="*/ 4472786 h 10748675"/>
              <a:gd name="connsiteX6249" fmla="*/ 19305011 w 27203888"/>
              <a:gd name="connsiteY6249" fmla="*/ 4472786 h 10748675"/>
              <a:gd name="connsiteX6250" fmla="*/ 19292785 w 27203888"/>
              <a:gd name="connsiteY6250" fmla="*/ 4492040 h 10748675"/>
              <a:gd name="connsiteX6251" fmla="*/ 19287895 w 27203888"/>
              <a:gd name="connsiteY6251" fmla="*/ 4575472 h 10748675"/>
              <a:gd name="connsiteX6252" fmla="*/ 19375919 w 27203888"/>
              <a:gd name="connsiteY6252" fmla="*/ 4588307 h 10748675"/>
              <a:gd name="connsiteX6253" fmla="*/ 19137928 w 27203888"/>
              <a:gd name="connsiteY6253" fmla="*/ 4754102 h 10748675"/>
              <a:gd name="connsiteX6254" fmla="*/ 19080060 w 27203888"/>
              <a:gd name="connsiteY6254" fmla="*/ 4779774 h 10748675"/>
              <a:gd name="connsiteX6255" fmla="*/ 19026267 w 27203888"/>
              <a:gd name="connsiteY6255" fmla="*/ 4830046 h 10748675"/>
              <a:gd name="connsiteX6256" fmla="*/ 18996290 w 27203888"/>
              <a:gd name="connsiteY6256" fmla="*/ 4844085 h 10748675"/>
              <a:gd name="connsiteX6257" fmla="*/ 22692360 w 27203888"/>
              <a:gd name="connsiteY6257" fmla="*/ 3993951 h 10748675"/>
              <a:gd name="connsiteX6258" fmla="*/ 22676497 w 27203888"/>
              <a:gd name="connsiteY6258" fmla="*/ 3995135 h 10748675"/>
              <a:gd name="connsiteX6259" fmla="*/ 22700901 w 27203888"/>
              <a:gd name="connsiteY6259" fmla="*/ 3969880 h 10748675"/>
              <a:gd name="connsiteX6260" fmla="*/ 22692360 w 27203888"/>
              <a:gd name="connsiteY6260" fmla="*/ 3993951 h 10748675"/>
              <a:gd name="connsiteX6261" fmla="*/ 21620632 w 27203888"/>
              <a:gd name="connsiteY6261" fmla="*/ 4241828 h 10748675"/>
              <a:gd name="connsiteX6262" fmla="*/ 21527345 w 27203888"/>
              <a:gd name="connsiteY6262" fmla="*/ 4241828 h 10748675"/>
              <a:gd name="connsiteX6263" fmla="*/ 21552112 w 27203888"/>
              <a:gd name="connsiteY6263" fmla="*/ 4181403 h 10748675"/>
              <a:gd name="connsiteX6264" fmla="*/ 21645398 w 27203888"/>
              <a:gd name="connsiteY6264" fmla="*/ 4181403 h 10748675"/>
              <a:gd name="connsiteX6265" fmla="*/ 21620632 w 27203888"/>
              <a:gd name="connsiteY6265" fmla="*/ 4241828 h 10748675"/>
              <a:gd name="connsiteX6266" fmla="*/ 19751382 w 27203888"/>
              <a:gd name="connsiteY6266" fmla="*/ 4672691 h 10748675"/>
              <a:gd name="connsiteX6267" fmla="*/ 19761753 w 27203888"/>
              <a:gd name="connsiteY6267" fmla="*/ 4638002 h 10748675"/>
              <a:gd name="connsiteX6268" fmla="*/ 19769800 w 27203888"/>
              <a:gd name="connsiteY6268" fmla="*/ 4639224 h 10748675"/>
              <a:gd name="connsiteX6269" fmla="*/ 19773942 w 27203888"/>
              <a:gd name="connsiteY6269" fmla="*/ 4621701 h 10748675"/>
              <a:gd name="connsiteX6270" fmla="*/ 19779062 w 27203888"/>
              <a:gd name="connsiteY6270" fmla="*/ 4637739 h 10748675"/>
              <a:gd name="connsiteX6271" fmla="*/ 19774894 w 27203888"/>
              <a:gd name="connsiteY6271" fmla="*/ 4650799 h 10748675"/>
              <a:gd name="connsiteX6272" fmla="*/ 19775786 w 27203888"/>
              <a:gd name="connsiteY6272" fmla="*/ 4652868 h 10748675"/>
              <a:gd name="connsiteX6273" fmla="*/ 19751382 w 27203888"/>
              <a:gd name="connsiteY6273" fmla="*/ 4672691 h 10748675"/>
              <a:gd name="connsiteX6274" fmla="*/ 7932530 w 27203888"/>
              <a:gd name="connsiteY6274" fmla="*/ 7395444 h 10748675"/>
              <a:gd name="connsiteX6275" fmla="*/ 7921355 w 27203888"/>
              <a:gd name="connsiteY6275" fmla="*/ 7323530 h 10748675"/>
              <a:gd name="connsiteX6276" fmla="*/ 7932530 w 27203888"/>
              <a:gd name="connsiteY6276" fmla="*/ 7395444 h 10748675"/>
              <a:gd name="connsiteX6277" fmla="*/ 6773710 w 27203888"/>
              <a:gd name="connsiteY6277" fmla="*/ 7662142 h 10748675"/>
              <a:gd name="connsiteX6278" fmla="*/ 6753559 w 27203888"/>
              <a:gd name="connsiteY6278" fmla="*/ 7639909 h 10748675"/>
              <a:gd name="connsiteX6279" fmla="*/ 6773710 w 27203888"/>
              <a:gd name="connsiteY6279" fmla="*/ 7662142 h 10748675"/>
              <a:gd name="connsiteX6280" fmla="*/ 2407917 w 27203888"/>
              <a:gd name="connsiteY6280" fmla="*/ 8666912 h 10748675"/>
              <a:gd name="connsiteX6281" fmla="*/ 2416320 w 27203888"/>
              <a:gd name="connsiteY6281" fmla="*/ 8638106 h 10748675"/>
              <a:gd name="connsiteX6282" fmla="*/ 2407917 w 27203888"/>
              <a:gd name="connsiteY6282" fmla="*/ 8666912 h 10748675"/>
              <a:gd name="connsiteX6283" fmla="*/ 3819955 w 27203888"/>
              <a:gd name="connsiteY6283" fmla="*/ 8341937 h 10748675"/>
              <a:gd name="connsiteX6284" fmla="*/ 3799804 w 27203888"/>
              <a:gd name="connsiteY6284" fmla="*/ 8319703 h 10748675"/>
              <a:gd name="connsiteX6285" fmla="*/ 3819955 w 27203888"/>
              <a:gd name="connsiteY6285" fmla="*/ 8341937 h 10748675"/>
              <a:gd name="connsiteX6286" fmla="*/ 3855390 w 27203888"/>
              <a:gd name="connsiteY6286" fmla="*/ 8333782 h 10748675"/>
              <a:gd name="connsiteX6287" fmla="*/ 3829966 w 27203888"/>
              <a:gd name="connsiteY6287" fmla="*/ 8312762 h 10748675"/>
              <a:gd name="connsiteX6288" fmla="*/ 3862814 w 27203888"/>
              <a:gd name="connsiteY6288" fmla="*/ 8321324 h 10748675"/>
              <a:gd name="connsiteX6289" fmla="*/ 3855390 w 27203888"/>
              <a:gd name="connsiteY6289" fmla="*/ 8333782 h 10748675"/>
              <a:gd name="connsiteX6290" fmla="*/ 19376734 w 27203888"/>
              <a:gd name="connsiteY6290" fmla="*/ 4762694 h 10748675"/>
              <a:gd name="connsiteX6291" fmla="*/ 19390386 w 27203888"/>
              <a:gd name="connsiteY6291" fmla="*/ 4730614 h 10748675"/>
              <a:gd name="connsiteX6292" fmla="*/ 19376734 w 27203888"/>
              <a:gd name="connsiteY6292" fmla="*/ 4762694 h 10748675"/>
              <a:gd name="connsiteX6293" fmla="*/ 26458977 w 27203888"/>
              <a:gd name="connsiteY6293" fmla="*/ 3133775 h 10748675"/>
              <a:gd name="connsiteX6294" fmla="*/ 26472627 w 27203888"/>
              <a:gd name="connsiteY6294" fmla="*/ 3101693 h 10748675"/>
              <a:gd name="connsiteX6295" fmla="*/ 26458977 w 27203888"/>
              <a:gd name="connsiteY6295" fmla="*/ 3133775 h 10748675"/>
              <a:gd name="connsiteX6296" fmla="*/ 8358538 w 27203888"/>
              <a:gd name="connsiteY6296" fmla="*/ 7303558 h 10748675"/>
              <a:gd name="connsiteX6297" fmla="*/ 8353336 w 27203888"/>
              <a:gd name="connsiteY6297" fmla="*/ 7300861 h 10748675"/>
              <a:gd name="connsiteX6298" fmla="*/ 8354767 w 27203888"/>
              <a:gd name="connsiteY6298" fmla="*/ 7301602 h 10748675"/>
              <a:gd name="connsiteX6299" fmla="*/ 24218309 w 27203888"/>
              <a:gd name="connsiteY6299" fmla="*/ 3654755 h 10748675"/>
              <a:gd name="connsiteX6300" fmla="*/ 24219082 w 27203888"/>
              <a:gd name="connsiteY6300" fmla="*/ 3639800 h 10748675"/>
              <a:gd name="connsiteX6301" fmla="*/ 24224484 w 27203888"/>
              <a:gd name="connsiteY6301" fmla="*/ 3642791 h 10748675"/>
              <a:gd name="connsiteX6302" fmla="*/ 24218309 w 27203888"/>
              <a:gd name="connsiteY6302" fmla="*/ 3654755 h 10748675"/>
              <a:gd name="connsiteX6303" fmla="*/ 4960353 w 27203888"/>
              <a:gd name="connsiteY6303" fmla="*/ 8091382 h 10748675"/>
              <a:gd name="connsiteX6304" fmla="*/ 4922344 w 27203888"/>
              <a:gd name="connsiteY6304" fmla="*/ 8094592 h 10748675"/>
              <a:gd name="connsiteX6305" fmla="*/ 4936113 w 27203888"/>
              <a:gd name="connsiteY6305" fmla="*/ 8058211 h 10748675"/>
              <a:gd name="connsiteX6306" fmla="*/ 4960353 w 27203888"/>
              <a:gd name="connsiteY6306" fmla="*/ 8091382 h 10748675"/>
              <a:gd name="connsiteX6307" fmla="*/ 17430701 w 27203888"/>
              <a:gd name="connsiteY6307" fmla="*/ 5222026 h 10748675"/>
              <a:gd name="connsiteX6308" fmla="*/ 17417050 w 27203888"/>
              <a:gd name="connsiteY6308" fmla="*/ 5189949 h 10748675"/>
              <a:gd name="connsiteX6309" fmla="*/ 17430701 w 27203888"/>
              <a:gd name="connsiteY6309" fmla="*/ 5222026 h 10748675"/>
              <a:gd name="connsiteX6310" fmla="*/ 17711475 w 27203888"/>
              <a:gd name="connsiteY6310" fmla="*/ 5159561 h 10748675"/>
              <a:gd name="connsiteX6311" fmla="*/ 17686970 w 27203888"/>
              <a:gd name="connsiteY6311" fmla="*/ 5127351 h 10748675"/>
              <a:gd name="connsiteX6312" fmla="*/ 17711475 w 27203888"/>
              <a:gd name="connsiteY6312" fmla="*/ 5159561 h 10748675"/>
              <a:gd name="connsiteX6313" fmla="*/ 25192329 w 27203888"/>
              <a:gd name="connsiteY6313" fmla="*/ 3441655 h 10748675"/>
              <a:gd name="connsiteX6314" fmla="*/ 25189213 w 27203888"/>
              <a:gd name="connsiteY6314" fmla="*/ 3426701 h 10748675"/>
              <a:gd name="connsiteX6315" fmla="*/ 25197317 w 27203888"/>
              <a:gd name="connsiteY6315" fmla="*/ 3429691 h 10748675"/>
              <a:gd name="connsiteX6316" fmla="*/ 25192329 w 27203888"/>
              <a:gd name="connsiteY6316" fmla="*/ 3441655 h 10748675"/>
              <a:gd name="connsiteX6317" fmla="*/ 19483910 w 27203888"/>
              <a:gd name="connsiteY6317" fmla="*/ 4755431 h 10748675"/>
              <a:gd name="connsiteX6318" fmla="*/ 19486963 w 27203888"/>
              <a:gd name="connsiteY6318" fmla="*/ 4747188 h 10748675"/>
              <a:gd name="connsiteX6319" fmla="*/ 19486323 w 27203888"/>
              <a:gd name="connsiteY6319" fmla="*/ 4748917 h 10748675"/>
              <a:gd name="connsiteX6320" fmla="*/ 8362226 w 27203888"/>
              <a:gd name="connsiteY6320" fmla="*/ 7316072 h 10748675"/>
              <a:gd name="connsiteX6321" fmla="*/ 8360310 w 27203888"/>
              <a:gd name="connsiteY6321" fmla="*/ 7310978 h 10748675"/>
              <a:gd name="connsiteX6322" fmla="*/ 8358538 w 27203888"/>
              <a:gd name="connsiteY6322" fmla="*/ 7303558 h 10748675"/>
              <a:gd name="connsiteX6323" fmla="*/ 8357360 w 27203888"/>
              <a:gd name="connsiteY6323" fmla="*/ 7298627 h 10748675"/>
              <a:gd name="connsiteX6324" fmla="*/ 8362307 w 27203888"/>
              <a:gd name="connsiteY6324" fmla="*/ 7305343 h 10748675"/>
              <a:gd name="connsiteX6325" fmla="*/ 8363515 w 27203888"/>
              <a:gd name="connsiteY6325" fmla="*/ 7306140 h 10748675"/>
              <a:gd name="connsiteX6326" fmla="*/ 8366316 w 27203888"/>
              <a:gd name="connsiteY6326" fmla="*/ 7307990 h 10748675"/>
              <a:gd name="connsiteX6327" fmla="*/ 8362226 w 27203888"/>
              <a:gd name="connsiteY6327" fmla="*/ 7316072 h 10748675"/>
              <a:gd name="connsiteX6328" fmla="*/ 19314716 w 27203888"/>
              <a:gd name="connsiteY6328" fmla="*/ 4795840 h 10748675"/>
              <a:gd name="connsiteX6329" fmla="*/ 19286677 w 27203888"/>
              <a:gd name="connsiteY6329" fmla="*/ 4795840 h 10748675"/>
              <a:gd name="connsiteX6330" fmla="*/ 19286678 w 27203888"/>
              <a:gd name="connsiteY6330" fmla="*/ 4763763 h 10748675"/>
              <a:gd name="connsiteX6331" fmla="*/ 19314716 w 27203888"/>
              <a:gd name="connsiteY6331" fmla="*/ 4763763 h 10748675"/>
              <a:gd name="connsiteX6332" fmla="*/ 19314716 w 27203888"/>
              <a:gd name="connsiteY6332" fmla="*/ 4795840 h 10748675"/>
              <a:gd name="connsiteX6333" fmla="*/ 19708151 w 27203888"/>
              <a:gd name="connsiteY6333" fmla="*/ 4705877 h 10748675"/>
              <a:gd name="connsiteX6334" fmla="*/ 19718240 w 27203888"/>
              <a:gd name="connsiteY6334" fmla="*/ 4654849 h 10748675"/>
              <a:gd name="connsiteX6335" fmla="*/ 19732529 w 27203888"/>
              <a:gd name="connsiteY6335" fmla="*/ 4673985 h 10748675"/>
              <a:gd name="connsiteX6336" fmla="*/ 19708151 w 27203888"/>
              <a:gd name="connsiteY6336" fmla="*/ 4705877 h 10748675"/>
              <a:gd name="connsiteX6337" fmla="*/ 20410612 w 27203888"/>
              <a:gd name="connsiteY6337" fmla="*/ 4544799 h 10748675"/>
              <a:gd name="connsiteX6338" fmla="*/ 20424264 w 27203888"/>
              <a:gd name="connsiteY6338" fmla="*/ 4517524 h 10748675"/>
              <a:gd name="connsiteX6339" fmla="*/ 20410612 w 27203888"/>
              <a:gd name="connsiteY6339" fmla="*/ 4544799 h 10748675"/>
              <a:gd name="connsiteX6340" fmla="*/ 19504372 w 27203888"/>
              <a:gd name="connsiteY6340" fmla="*/ 4753519 h 10748675"/>
              <a:gd name="connsiteX6341" fmla="*/ 19497648 w 27203888"/>
              <a:gd name="connsiteY6341" fmla="*/ 4718860 h 10748675"/>
              <a:gd name="connsiteX6342" fmla="*/ 19405555 w 27203888"/>
              <a:gd name="connsiteY6342" fmla="*/ 4718860 h 10748675"/>
              <a:gd name="connsiteX6343" fmla="*/ 19448749 w 27203888"/>
              <a:gd name="connsiteY6343" fmla="*/ 4673723 h 10748675"/>
              <a:gd name="connsiteX6344" fmla="*/ 19458530 w 27203888"/>
              <a:gd name="connsiteY6344" fmla="*/ 4628586 h 10748675"/>
              <a:gd name="connsiteX6345" fmla="*/ 19497648 w 27203888"/>
              <a:gd name="connsiteY6345" fmla="*/ 4609241 h 10748675"/>
              <a:gd name="connsiteX6346" fmla="*/ 19584852 w 27203888"/>
              <a:gd name="connsiteY6346" fmla="*/ 4578076 h 10748675"/>
              <a:gd name="connsiteX6347" fmla="*/ 19623971 w 27203888"/>
              <a:gd name="connsiteY6347" fmla="*/ 4565178 h 10748675"/>
              <a:gd name="connsiteX6348" fmla="*/ 19643531 w 27203888"/>
              <a:gd name="connsiteY6348" fmla="*/ 4545834 h 10748675"/>
              <a:gd name="connsiteX6349" fmla="*/ 19750294 w 27203888"/>
              <a:gd name="connsiteY6349" fmla="*/ 4507145 h 10748675"/>
              <a:gd name="connsiteX6350" fmla="*/ 19814245 w 27203888"/>
              <a:gd name="connsiteY6350" fmla="*/ 4489917 h 10748675"/>
              <a:gd name="connsiteX6351" fmla="*/ 19833422 w 27203888"/>
              <a:gd name="connsiteY6351" fmla="*/ 4500698 h 10748675"/>
              <a:gd name="connsiteX6352" fmla="*/ 19584852 w 27203888"/>
              <a:gd name="connsiteY6352" fmla="*/ 4635034 h 10748675"/>
              <a:gd name="connsiteX6353" fmla="*/ 19522098 w 27203888"/>
              <a:gd name="connsiteY6353" fmla="*/ 4725309 h 10748675"/>
              <a:gd name="connsiteX6354" fmla="*/ 19504372 w 27203888"/>
              <a:gd name="connsiteY6354" fmla="*/ 4753519 h 10748675"/>
              <a:gd name="connsiteX6355" fmla="*/ 17755583 w 27203888"/>
              <a:gd name="connsiteY6355" fmla="*/ 5159561 h 10748675"/>
              <a:gd name="connsiteX6356" fmla="*/ 17829097 w 27203888"/>
              <a:gd name="connsiteY6356" fmla="*/ 5114466 h 10748675"/>
              <a:gd name="connsiteX6357" fmla="*/ 17770286 w 27203888"/>
              <a:gd name="connsiteY6357" fmla="*/ 5069373 h 10748675"/>
              <a:gd name="connsiteX6358" fmla="*/ 17755583 w 27203888"/>
              <a:gd name="connsiteY6358" fmla="*/ 5159561 h 10748675"/>
              <a:gd name="connsiteX6359" fmla="*/ 19481204 w 27203888"/>
              <a:gd name="connsiteY6359" fmla="*/ 4762738 h 10748675"/>
              <a:gd name="connsiteX6360" fmla="*/ 19483910 w 27203888"/>
              <a:gd name="connsiteY6360" fmla="*/ 4755431 h 10748675"/>
              <a:gd name="connsiteX6361" fmla="*/ 19483124 w 27203888"/>
              <a:gd name="connsiteY6361" fmla="*/ 4757554 h 10748675"/>
              <a:gd name="connsiteX6362" fmla="*/ 19481204 w 27203888"/>
              <a:gd name="connsiteY6362" fmla="*/ 4762738 h 10748675"/>
              <a:gd name="connsiteX6363" fmla="*/ 3674942 w 27203888"/>
              <a:gd name="connsiteY6363" fmla="*/ 8400829 h 10748675"/>
              <a:gd name="connsiteX6364" fmla="*/ 3639653 w 27203888"/>
              <a:gd name="connsiteY6364" fmla="*/ 8396152 h 10748675"/>
              <a:gd name="connsiteX6365" fmla="*/ 3641602 w 27203888"/>
              <a:gd name="connsiteY6365" fmla="*/ 8357980 h 10748675"/>
              <a:gd name="connsiteX6366" fmla="*/ 3667468 w 27203888"/>
              <a:gd name="connsiteY6366" fmla="*/ 8330467 h 10748675"/>
              <a:gd name="connsiteX6367" fmla="*/ 3562058 w 27203888"/>
              <a:gd name="connsiteY6367" fmla="*/ 8311614 h 10748675"/>
              <a:gd name="connsiteX6368" fmla="*/ 3450899 w 27203888"/>
              <a:gd name="connsiteY6368" fmla="*/ 8294981 h 10748675"/>
              <a:gd name="connsiteX6369" fmla="*/ 3396374 w 27203888"/>
              <a:gd name="connsiteY6369" fmla="*/ 8221303 h 10748675"/>
              <a:gd name="connsiteX6370" fmla="*/ 3510856 w 27203888"/>
              <a:gd name="connsiteY6370" fmla="*/ 8205732 h 10748675"/>
              <a:gd name="connsiteX6371" fmla="*/ 3653892 w 27203888"/>
              <a:gd name="connsiteY6371" fmla="*/ 8178203 h 10748675"/>
              <a:gd name="connsiteX6372" fmla="*/ 3665671 w 27203888"/>
              <a:gd name="connsiteY6372" fmla="*/ 8229385 h 10748675"/>
              <a:gd name="connsiteX6373" fmla="*/ 3720092 w 27203888"/>
              <a:gd name="connsiteY6373" fmla="*/ 8189909 h 10748675"/>
              <a:gd name="connsiteX6374" fmla="*/ 3715483 w 27203888"/>
              <a:gd name="connsiteY6374" fmla="*/ 8282592 h 10748675"/>
              <a:gd name="connsiteX6375" fmla="*/ 3698457 w 27203888"/>
              <a:gd name="connsiteY6375" fmla="*/ 8371840 h 10748675"/>
              <a:gd name="connsiteX6376" fmla="*/ 3674942 w 27203888"/>
              <a:gd name="connsiteY6376" fmla="*/ 8400829 h 10748675"/>
              <a:gd name="connsiteX6377" fmla="*/ 6539212 w 27203888"/>
              <a:gd name="connsiteY6377" fmla="*/ 7742703 h 10748675"/>
              <a:gd name="connsiteX6378" fmla="*/ 6562913 w 27203888"/>
              <a:gd name="connsiteY6378" fmla="*/ 7711517 h 10748675"/>
              <a:gd name="connsiteX6379" fmla="*/ 6539212 w 27203888"/>
              <a:gd name="connsiteY6379" fmla="*/ 7742703 h 10748675"/>
              <a:gd name="connsiteX6380" fmla="*/ 2161563 w 27203888"/>
              <a:gd name="connsiteY6380" fmla="*/ 8751378 h 10748675"/>
              <a:gd name="connsiteX6381" fmla="*/ 2169965 w 27203888"/>
              <a:gd name="connsiteY6381" fmla="*/ 8722570 h 10748675"/>
              <a:gd name="connsiteX6382" fmla="*/ 2161563 w 27203888"/>
              <a:gd name="connsiteY6382" fmla="*/ 8751378 h 10748675"/>
              <a:gd name="connsiteX6383" fmla="*/ 1803646 w 27203888"/>
              <a:gd name="connsiteY6383" fmla="*/ 8833752 h 10748675"/>
              <a:gd name="connsiteX6384" fmla="*/ 1812049 w 27203888"/>
              <a:gd name="connsiteY6384" fmla="*/ 8804943 h 10748675"/>
              <a:gd name="connsiteX6385" fmla="*/ 1803646 w 27203888"/>
              <a:gd name="connsiteY6385" fmla="*/ 8833752 h 10748675"/>
              <a:gd name="connsiteX6386" fmla="*/ 6631637 w 27203888"/>
              <a:gd name="connsiteY6386" fmla="*/ 7722611 h 10748675"/>
              <a:gd name="connsiteX6387" fmla="*/ 6635972 w 27203888"/>
              <a:gd name="connsiteY6387" fmla="*/ 7666983 h 10748675"/>
              <a:gd name="connsiteX6388" fmla="*/ 6631637 w 27203888"/>
              <a:gd name="connsiteY6388" fmla="*/ 7722611 h 10748675"/>
              <a:gd name="connsiteX6389" fmla="*/ 7876133 w 27203888"/>
              <a:gd name="connsiteY6389" fmla="*/ 7436195 h 10748675"/>
              <a:gd name="connsiteX6390" fmla="*/ 7846808 w 27203888"/>
              <a:gd name="connsiteY6390" fmla="*/ 7442944 h 10748675"/>
              <a:gd name="connsiteX6391" fmla="*/ 7834867 w 27203888"/>
              <a:gd name="connsiteY6391" fmla="*/ 7391063 h 10748675"/>
              <a:gd name="connsiteX6392" fmla="*/ 7864193 w 27203888"/>
              <a:gd name="connsiteY6392" fmla="*/ 7384314 h 10748675"/>
              <a:gd name="connsiteX6393" fmla="*/ 7876133 w 27203888"/>
              <a:gd name="connsiteY6393" fmla="*/ 7436195 h 10748675"/>
              <a:gd name="connsiteX6394" fmla="*/ 19443458 w 27203888"/>
              <a:gd name="connsiteY6394" fmla="*/ 4775350 h 10748675"/>
              <a:gd name="connsiteX6395" fmla="*/ 19443734 w 27203888"/>
              <a:gd name="connsiteY6395" fmla="*/ 4774319 h 10748675"/>
              <a:gd name="connsiteX6396" fmla="*/ 19443645 w 27203888"/>
              <a:gd name="connsiteY6396" fmla="*/ 4774655 h 10748675"/>
              <a:gd name="connsiteX6397" fmla="*/ 1006991 w 27203888"/>
              <a:gd name="connsiteY6397" fmla="*/ 9024182 h 10748675"/>
              <a:gd name="connsiteX6398" fmla="*/ 925779 w 27203888"/>
              <a:gd name="connsiteY6398" fmla="*/ 9000974 h 10748675"/>
              <a:gd name="connsiteX6399" fmla="*/ 1020016 w 27203888"/>
              <a:gd name="connsiteY6399" fmla="*/ 9000568 h 10748675"/>
              <a:gd name="connsiteX6400" fmla="*/ 1006991 w 27203888"/>
              <a:gd name="connsiteY6400" fmla="*/ 9024182 h 10748675"/>
              <a:gd name="connsiteX6401" fmla="*/ 19441576 w 27203888"/>
              <a:gd name="connsiteY6401" fmla="*/ 4782385 h 10748675"/>
              <a:gd name="connsiteX6402" fmla="*/ 19443458 w 27203888"/>
              <a:gd name="connsiteY6402" fmla="*/ 4775350 h 10748675"/>
              <a:gd name="connsiteX6403" fmla="*/ 19441895 w 27203888"/>
              <a:gd name="connsiteY6403" fmla="*/ 4781195 h 10748675"/>
              <a:gd name="connsiteX6404" fmla="*/ 17668182 w 27203888"/>
              <a:gd name="connsiteY6404" fmla="*/ 5190697 h 10748675"/>
              <a:gd name="connsiteX6405" fmla="*/ 17653479 w 27203888"/>
              <a:gd name="connsiteY6405" fmla="*/ 5159561 h 10748675"/>
              <a:gd name="connsiteX6406" fmla="*/ 17668182 w 27203888"/>
              <a:gd name="connsiteY6406" fmla="*/ 5190697 h 10748675"/>
              <a:gd name="connsiteX6407" fmla="*/ 25558386 w 27203888"/>
              <a:gd name="connsiteY6407" fmla="*/ 3380025 h 10748675"/>
              <a:gd name="connsiteX6408" fmla="*/ 25572039 w 27203888"/>
              <a:gd name="connsiteY6408" fmla="*/ 3347943 h 10748675"/>
              <a:gd name="connsiteX6409" fmla="*/ 25558386 w 27203888"/>
              <a:gd name="connsiteY6409" fmla="*/ 3380025 h 10748675"/>
              <a:gd name="connsiteX6410" fmla="*/ 2308670 w 27203888"/>
              <a:gd name="connsiteY6410" fmla="*/ 8730889 h 10748675"/>
              <a:gd name="connsiteX6411" fmla="*/ 2299647 w 27203888"/>
              <a:gd name="connsiteY6411" fmla="*/ 8730461 h 10748675"/>
              <a:gd name="connsiteX6412" fmla="*/ 2302673 w 27203888"/>
              <a:gd name="connsiteY6412" fmla="*/ 8719741 h 10748675"/>
              <a:gd name="connsiteX6413" fmla="*/ 2308670 w 27203888"/>
              <a:gd name="connsiteY6413" fmla="*/ 8730889 h 10748675"/>
              <a:gd name="connsiteX6414" fmla="*/ 26487794 w 27203888"/>
              <a:gd name="connsiteY6414" fmla="*/ 3166885 h 10748675"/>
              <a:gd name="connsiteX6415" fmla="*/ 26501448 w 27203888"/>
              <a:gd name="connsiteY6415" fmla="*/ 3134846 h 10748675"/>
              <a:gd name="connsiteX6416" fmla="*/ 26487794 w 27203888"/>
              <a:gd name="connsiteY6416" fmla="*/ 3166885 h 10748675"/>
              <a:gd name="connsiteX6417" fmla="*/ 21945216 w 27203888"/>
              <a:gd name="connsiteY6417" fmla="*/ 4213314 h 10748675"/>
              <a:gd name="connsiteX6418" fmla="*/ 21955193 w 27203888"/>
              <a:gd name="connsiteY6418" fmla="*/ 4181402 h 10748675"/>
              <a:gd name="connsiteX6419" fmla="*/ 21945216 w 27203888"/>
              <a:gd name="connsiteY6419" fmla="*/ 4213314 h 10748675"/>
              <a:gd name="connsiteX6420" fmla="*/ 19439495 w 27203888"/>
              <a:gd name="connsiteY6420" fmla="*/ 4790163 h 10748675"/>
              <a:gd name="connsiteX6421" fmla="*/ 19441576 w 27203888"/>
              <a:gd name="connsiteY6421" fmla="*/ 4782385 h 10748675"/>
              <a:gd name="connsiteX6422" fmla="*/ 19441574 w 27203888"/>
              <a:gd name="connsiteY6422" fmla="*/ 4782391 h 10748675"/>
              <a:gd name="connsiteX6423" fmla="*/ 19574867 w 27203888"/>
              <a:gd name="connsiteY6423" fmla="*/ 4762659 h 10748675"/>
              <a:gd name="connsiteX6424" fmla="*/ 19692924 w 27203888"/>
              <a:gd name="connsiteY6424" fmla="*/ 4683260 h 10748675"/>
              <a:gd name="connsiteX6425" fmla="*/ 19574867 w 27203888"/>
              <a:gd name="connsiteY6425" fmla="*/ 4762659 h 10748675"/>
              <a:gd name="connsiteX6426" fmla="*/ 19437975 w 27203888"/>
              <a:gd name="connsiteY6426" fmla="*/ 4795845 h 10748675"/>
              <a:gd name="connsiteX6427" fmla="*/ 19439144 w 27203888"/>
              <a:gd name="connsiteY6427" fmla="*/ 4791473 h 10748675"/>
              <a:gd name="connsiteX6428" fmla="*/ 19439495 w 27203888"/>
              <a:gd name="connsiteY6428" fmla="*/ 4790163 h 10748675"/>
              <a:gd name="connsiteX6429" fmla="*/ 19163764 w 27203888"/>
              <a:gd name="connsiteY6429" fmla="*/ 4860839 h 10748675"/>
              <a:gd name="connsiteX6430" fmla="*/ 19153389 w 27203888"/>
              <a:gd name="connsiteY6430" fmla="*/ 4853168 h 10748675"/>
              <a:gd name="connsiteX6431" fmla="*/ 19163764 w 27203888"/>
              <a:gd name="connsiteY6431" fmla="*/ 4845497 h 10748675"/>
              <a:gd name="connsiteX6432" fmla="*/ 19174138 w 27203888"/>
              <a:gd name="connsiteY6432" fmla="*/ 4853168 h 10748675"/>
              <a:gd name="connsiteX6433" fmla="*/ 19163764 w 27203888"/>
              <a:gd name="connsiteY6433" fmla="*/ 4860839 h 10748675"/>
              <a:gd name="connsiteX6434" fmla="*/ 1832059 w 27203888"/>
              <a:gd name="connsiteY6434" fmla="*/ 8853416 h 10748675"/>
              <a:gd name="connsiteX6435" fmla="*/ 1862810 w 27203888"/>
              <a:gd name="connsiteY6435" fmla="*/ 8818663 h 10748675"/>
              <a:gd name="connsiteX6436" fmla="*/ 1832059 w 27203888"/>
              <a:gd name="connsiteY6436" fmla="*/ 8853416 h 10748675"/>
              <a:gd name="connsiteX6437" fmla="*/ 5124833 w 27203888"/>
              <a:gd name="connsiteY6437" fmla="*/ 8095599 h 10748675"/>
              <a:gd name="connsiteX6438" fmla="*/ 5148108 w 27203888"/>
              <a:gd name="connsiteY6438" fmla="*/ 8062565 h 10748675"/>
              <a:gd name="connsiteX6439" fmla="*/ 5124833 w 27203888"/>
              <a:gd name="connsiteY6439" fmla="*/ 8095599 h 10748675"/>
              <a:gd name="connsiteX6440" fmla="*/ 19468235 w 27203888"/>
              <a:gd name="connsiteY6440" fmla="*/ 4794543 h 10748675"/>
              <a:gd name="connsiteX6441" fmla="*/ 19448782 w 27203888"/>
              <a:gd name="connsiteY6441" fmla="*/ 4776391 h 10748675"/>
              <a:gd name="connsiteX6442" fmla="*/ 19470003 w 27203888"/>
              <a:gd name="connsiteY6442" fmla="*/ 4769288 h 10748675"/>
              <a:gd name="connsiteX6443" fmla="*/ 19491225 w 27203888"/>
              <a:gd name="connsiteY6443" fmla="*/ 4776391 h 10748675"/>
              <a:gd name="connsiteX6444" fmla="*/ 19468235 w 27203888"/>
              <a:gd name="connsiteY6444" fmla="*/ 4794543 h 10748675"/>
              <a:gd name="connsiteX6445" fmla="*/ 8602200 w 27203888"/>
              <a:gd name="connsiteY6445" fmla="*/ 7295865 h 10748675"/>
              <a:gd name="connsiteX6446" fmla="*/ 8565548 w 27203888"/>
              <a:gd name="connsiteY6446" fmla="*/ 7277317 h 10748675"/>
              <a:gd name="connsiteX6447" fmla="*/ 8602200 w 27203888"/>
              <a:gd name="connsiteY6447" fmla="*/ 7295865 h 10748675"/>
              <a:gd name="connsiteX6448" fmla="*/ 26401339 w 27203888"/>
              <a:gd name="connsiteY6448" fmla="*/ 3200073 h 10748675"/>
              <a:gd name="connsiteX6449" fmla="*/ 26414992 w 27203888"/>
              <a:gd name="connsiteY6449" fmla="*/ 3167995 h 10748675"/>
              <a:gd name="connsiteX6450" fmla="*/ 26401339 w 27203888"/>
              <a:gd name="connsiteY6450" fmla="*/ 3200073 h 10748675"/>
              <a:gd name="connsiteX6451" fmla="*/ 4007862 w 27203888"/>
              <a:gd name="connsiteY6451" fmla="*/ 8354230 h 10748675"/>
              <a:gd name="connsiteX6452" fmla="*/ 3872433 w 27203888"/>
              <a:gd name="connsiteY6452" fmla="*/ 8342012 h 10748675"/>
              <a:gd name="connsiteX6453" fmla="*/ 3928561 w 27203888"/>
              <a:gd name="connsiteY6453" fmla="*/ 8334517 h 10748675"/>
              <a:gd name="connsiteX6454" fmla="*/ 4009380 w 27203888"/>
              <a:gd name="connsiteY6454" fmla="*/ 8337612 h 10748675"/>
              <a:gd name="connsiteX6455" fmla="*/ 4007862 w 27203888"/>
              <a:gd name="connsiteY6455" fmla="*/ 8354230 h 10748675"/>
              <a:gd name="connsiteX6456" fmla="*/ 5090453 w 27203888"/>
              <a:gd name="connsiteY6456" fmla="*/ 8105076 h 10748675"/>
              <a:gd name="connsiteX6457" fmla="*/ 5027428 w 27203888"/>
              <a:gd name="connsiteY6457" fmla="*/ 8103194 h 10748675"/>
              <a:gd name="connsiteX6458" fmla="*/ 5054233 w 27203888"/>
              <a:gd name="connsiteY6458" fmla="*/ 8058782 h 10748675"/>
              <a:gd name="connsiteX6459" fmla="*/ 5078512 w 27203888"/>
              <a:gd name="connsiteY6459" fmla="*/ 8053194 h 10748675"/>
              <a:gd name="connsiteX6460" fmla="*/ 5090453 w 27203888"/>
              <a:gd name="connsiteY6460" fmla="*/ 8105076 h 10748675"/>
              <a:gd name="connsiteX6461" fmla="*/ 25072071 w 27203888"/>
              <a:gd name="connsiteY6461" fmla="*/ 3507878 h 10748675"/>
              <a:gd name="connsiteX6462" fmla="*/ 25085721 w 27203888"/>
              <a:gd name="connsiteY6462" fmla="*/ 3475803 h 10748675"/>
              <a:gd name="connsiteX6463" fmla="*/ 25072071 w 27203888"/>
              <a:gd name="connsiteY6463" fmla="*/ 3507878 h 10748675"/>
              <a:gd name="connsiteX6464" fmla="*/ 26718346 w 27203888"/>
              <a:gd name="connsiteY6464" fmla="*/ 3133773 h 10748675"/>
              <a:gd name="connsiteX6465" fmla="*/ 26731995 w 27203888"/>
              <a:gd name="connsiteY6465" fmla="*/ 3101694 h 10748675"/>
              <a:gd name="connsiteX6466" fmla="*/ 26718346 w 27203888"/>
              <a:gd name="connsiteY6466" fmla="*/ 3133773 h 10748675"/>
              <a:gd name="connsiteX6467" fmla="*/ 8240794 w 27203888"/>
              <a:gd name="connsiteY6467" fmla="*/ 7386366 h 10748675"/>
              <a:gd name="connsiteX6468" fmla="*/ 8235861 w 27203888"/>
              <a:gd name="connsiteY6468" fmla="*/ 7381653 h 10748675"/>
              <a:gd name="connsiteX6469" fmla="*/ 8237216 w 27203888"/>
              <a:gd name="connsiteY6469" fmla="*/ 7375778 h 10748675"/>
              <a:gd name="connsiteX6470" fmla="*/ 8203745 w 27203888"/>
              <a:gd name="connsiteY6470" fmla="*/ 7371208 h 10748675"/>
              <a:gd name="connsiteX6471" fmla="*/ 8179412 w 27203888"/>
              <a:gd name="connsiteY6471" fmla="*/ 7366184 h 10748675"/>
              <a:gd name="connsiteX6472" fmla="*/ 8230570 w 27203888"/>
              <a:gd name="connsiteY6472" fmla="*/ 7384008 h 10748675"/>
              <a:gd name="connsiteX6473" fmla="*/ 19046705 w 27203888"/>
              <a:gd name="connsiteY6473" fmla="*/ 4900063 h 10748675"/>
              <a:gd name="connsiteX6474" fmla="*/ 19041717 w 27203888"/>
              <a:gd name="connsiteY6474" fmla="*/ 4881634 h 10748675"/>
              <a:gd name="connsiteX6475" fmla="*/ 19046705 w 27203888"/>
              <a:gd name="connsiteY6475" fmla="*/ 4863204 h 10748675"/>
              <a:gd name="connsiteX6476" fmla="*/ 19046705 w 27203888"/>
              <a:gd name="connsiteY6476" fmla="*/ 4900063 h 10748675"/>
              <a:gd name="connsiteX6477" fmla="*/ 22834169 w 27203888"/>
              <a:gd name="connsiteY6477" fmla="*/ 4028757 h 10748675"/>
              <a:gd name="connsiteX6478" fmla="*/ 22834170 w 27203888"/>
              <a:gd name="connsiteY6478" fmla="*/ 3996717 h 10748675"/>
              <a:gd name="connsiteX6479" fmla="*/ 22834169 w 27203888"/>
              <a:gd name="connsiteY6479" fmla="*/ 4028757 h 10748675"/>
              <a:gd name="connsiteX6480" fmla="*/ 24068670 w 27203888"/>
              <a:gd name="connsiteY6480" fmla="*/ 3749535 h 10748675"/>
              <a:gd name="connsiteX6481" fmla="*/ 23987806 w 27203888"/>
              <a:gd name="connsiteY6481" fmla="*/ 3723301 h 10748675"/>
              <a:gd name="connsiteX6482" fmla="*/ 23852168 w 27203888"/>
              <a:gd name="connsiteY6482" fmla="*/ 3716868 h 10748675"/>
              <a:gd name="connsiteX6483" fmla="*/ 23852168 w 27203888"/>
              <a:gd name="connsiteY6483" fmla="*/ 3652538 h 10748675"/>
              <a:gd name="connsiteX6484" fmla="*/ 23794500 w 27203888"/>
              <a:gd name="connsiteY6484" fmla="*/ 3684708 h 10748675"/>
              <a:gd name="connsiteX6485" fmla="*/ 23818056 w 27203888"/>
              <a:gd name="connsiteY6485" fmla="*/ 3575342 h 10748675"/>
              <a:gd name="connsiteX6486" fmla="*/ 23852168 w 27203888"/>
              <a:gd name="connsiteY6486" fmla="*/ 3473487 h 10748675"/>
              <a:gd name="connsiteX6487" fmla="*/ 23879579 w 27203888"/>
              <a:gd name="connsiteY6487" fmla="*/ 3445344 h 10748675"/>
              <a:gd name="connsiteX6488" fmla="*/ 23910645 w 27203888"/>
              <a:gd name="connsiteY6488" fmla="*/ 3460621 h 10748675"/>
              <a:gd name="connsiteX6489" fmla="*/ 23900899 w 27203888"/>
              <a:gd name="connsiteY6489" fmla="*/ 3505651 h 10748675"/>
              <a:gd name="connsiteX6490" fmla="*/ 23871660 w 27203888"/>
              <a:gd name="connsiteY6490" fmla="*/ 3531386 h 10748675"/>
              <a:gd name="connsiteX6491" fmla="*/ 23963440 w 27203888"/>
              <a:gd name="connsiteY6491" fmla="*/ 3582848 h 10748675"/>
              <a:gd name="connsiteX6492" fmla="*/ 24060903 w 27203888"/>
              <a:gd name="connsiteY6492" fmla="*/ 3633240 h 10748675"/>
              <a:gd name="connsiteX6493" fmla="*/ 24095017 w 27203888"/>
              <a:gd name="connsiteY6493" fmla="*/ 3736165 h 10748675"/>
              <a:gd name="connsiteX6494" fmla="*/ 24068670 w 27203888"/>
              <a:gd name="connsiteY6494" fmla="*/ 3749535 h 10748675"/>
              <a:gd name="connsiteX6495" fmla="*/ 19545267 w 27203888"/>
              <a:gd name="connsiteY6495" fmla="*/ 4791149 h 10748675"/>
              <a:gd name="connsiteX6496" fmla="*/ 19517227 w 27203888"/>
              <a:gd name="connsiteY6496" fmla="*/ 4772720 h 10748675"/>
              <a:gd name="connsiteX6497" fmla="*/ 19525552 w 27203888"/>
              <a:gd name="connsiteY6497" fmla="*/ 4763505 h 10748675"/>
              <a:gd name="connsiteX6498" fmla="*/ 19545267 w 27203888"/>
              <a:gd name="connsiteY6498" fmla="*/ 4791149 h 10748675"/>
              <a:gd name="connsiteX6499" fmla="*/ 19423164 w 27203888"/>
              <a:gd name="connsiteY6499" fmla="*/ 4822984 h 10748675"/>
              <a:gd name="connsiteX6500" fmla="*/ 19405552 w 27203888"/>
              <a:gd name="connsiteY6500" fmla="*/ 4796911 h 10748675"/>
              <a:gd name="connsiteX6501" fmla="*/ 19447981 w 27203888"/>
              <a:gd name="connsiteY6501" fmla="*/ 4809313 h 10748675"/>
              <a:gd name="connsiteX6502" fmla="*/ 19423164 w 27203888"/>
              <a:gd name="connsiteY6502" fmla="*/ 4822984 h 10748675"/>
              <a:gd name="connsiteX6503" fmla="*/ 7484934 w 27203888"/>
              <a:gd name="connsiteY6503" fmla="*/ 7574471 h 10748675"/>
              <a:gd name="connsiteX6504" fmla="*/ 7489727 w 27203888"/>
              <a:gd name="connsiteY6504" fmla="*/ 7524996 h 10748675"/>
              <a:gd name="connsiteX6505" fmla="*/ 7443630 w 27203888"/>
              <a:gd name="connsiteY6505" fmla="*/ 7535606 h 10748675"/>
              <a:gd name="connsiteX6506" fmla="*/ 7484934 w 27203888"/>
              <a:gd name="connsiteY6506" fmla="*/ 7574471 h 10748675"/>
              <a:gd name="connsiteX6507" fmla="*/ 23063536 w 27203888"/>
              <a:gd name="connsiteY6507" fmla="*/ 3990946 h 10748675"/>
              <a:gd name="connsiteX6508" fmla="*/ 23079096 w 27203888"/>
              <a:gd name="connsiteY6508" fmla="*/ 3935153 h 10748675"/>
              <a:gd name="connsiteX6509" fmla="*/ 23063536 w 27203888"/>
              <a:gd name="connsiteY6509" fmla="*/ 3990946 h 10748675"/>
              <a:gd name="connsiteX6510" fmla="*/ 5261425 w 27203888"/>
              <a:gd name="connsiteY6510" fmla="*/ 8089529 h 10748675"/>
              <a:gd name="connsiteX6511" fmla="*/ 5181184 w 27203888"/>
              <a:gd name="connsiteY6511" fmla="*/ 8064490 h 10748675"/>
              <a:gd name="connsiteX6512" fmla="*/ 5249488 w 27203888"/>
              <a:gd name="connsiteY6512" fmla="*/ 8037662 h 10748675"/>
              <a:gd name="connsiteX6513" fmla="*/ 5261425 w 27203888"/>
              <a:gd name="connsiteY6513" fmla="*/ 8089529 h 10748675"/>
              <a:gd name="connsiteX6514" fmla="*/ 6279566 w 27203888"/>
              <a:gd name="connsiteY6514" fmla="*/ 7855208 h 10748675"/>
              <a:gd name="connsiteX6515" fmla="*/ 6283905 w 27203888"/>
              <a:gd name="connsiteY6515" fmla="*/ 7799595 h 10748675"/>
              <a:gd name="connsiteX6516" fmla="*/ 6279566 w 27203888"/>
              <a:gd name="connsiteY6516" fmla="*/ 7855208 h 10748675"/>
              <a:gd name="connsiteX6517" fmla="*/ 4078418 w 27203888"/>
              <a:gd name="connsiteY6517" fmla="*/ 8361793 h 10748675"/>
              <a:gd name="connsiteX6518" fmla="*/ 4011809 w 27203888"/>
              <a:gd name="connsiteY6518" fmla="*/ 8361389 h 10748675"/>
              <a:gd name="connsiteX6519" fmla="*/ 4078418 w 27203888"/>
              <a:gd name="connsiteY6519" fmla="*/ 8361793 h 10748675"/>
              <a:gd name="connsiteX6520" fmla="*/ 6463273 w 27203888"/>
              <a:gd name="connsiteY6520" fmla="*/ 7812930 h 10748675"/>
              <a:gd name="connsiteX6521" fmla="*/ 6382127 w 27203888"/>
              <a:gd name="connsiteY6521" fmla="*/ 7831606 h 10748675"/>
              <a:gd name="connsiteX6522" fmla="*/ 6337868 w 27203888"/>
              <a:gd name="connsiteY6522" fmla="*/ 7821057 h 10748675"/>
              <a:gd name="connsiteX6523" fmla="*/ 6421218 w 27203888"/>
              <a:gd name="connsiteY6523" fmla="*/ 7769419 h 10748675"/>
              <a:gd name="connsiteX6524" fmla="*/ 6463273 w 27203888"/>
              <a:gd name="connsiteY6524" fmla="*/ 7812930 h 10748675"/>
              <a:gd name="connsiteX6525" fmla="*/ 1900779 w 27203888"/>
              <a:gd name="connsiteY6525" fmla="*/ 8862970 h 10748675"/>
              <a:gd name="connsiteX6526" fmla="*/ 1880636 w 27203888"/>
              <a:gd name="connsiteY6526" fmla="*/ 8840766 h 10748675"/>
              <a:gd name="connsiteX6527" fmla="*/ 1900779 w 27203888"/>
              <a:gd name="connsiteY6527" fmla="*/ 8862970 h 10748675"/>
              <a:gd name="connsiteX6528" fmla="*/ 4446301 w 27203888"/>
              <a:gd name="connsiteY6528" fmla="*/ 8277129 h 10748675"/>
              <a:gd name="connsiteX6529" fmla="*/ 4420019 w 27203888"/>
              <a:gd name="connsiteY6529" fmla="*/ 8256338 h 10748675"/>
              <a:gd name="connsiteX6530" fmla="*/ 4447968 w 27203888"/>
              <a:gd name="connsiteY6530" fmla="*/ 8261012 h 10748675"/>
              <a:gd name="connsiteX6531" fmla="*/ 4446301 w 27203888"/>
              <a:gd name="connsiteY6531" fmla="*/ 8277129 h 10748675"/>
              <a:gd name="connsiteX6532" fmla="*/ 6181500 w 27203888"/>
              <a:gd name="connsiteY6532" fmla="*/ 7877780 h 10748675"/>
              <a:gd name="connsiteX6533" fmla="*/ 6189912 w 27203888"/>
              <a:gd name="connsiteY6533" fmla="*/ 7849004 h 10748675"/>
              <a:gd name="connsiteX6534" fmla="*/ 6181500 w 27203888"/>
              <a:gd name="connsiteY6534" fmla="*/ 7877780 h 10748675"/>
              <a:gd name="connsiteX6535" fmla="*/ 25313427 w 27203888"/>
              <a:gd name="connsiteY6535" fmla="*/ 3474735 h 10748675"/>
              <a:gd name="connsiteX6536" fmla="*/ 25327077 w 27203888"/>
              <a:gd name="connsiteY6536" fmla="*/ 3442656 h 10748675"/>
              <a:gd name="connsiteX6537" fmla="*/ 25313427 w 27203888"/>
              <a:gd name="connsiteY6537" fmla="*/ 3474735 h 10748675"/>
              <a:gd name="connsiteX6538" fmla="*/ 5308818 w 27203888"/>
              <a:gd name="connsiteY6538" fmla="*/ 8079941 h 10748675"/>
              <a:gd name="connsiteX6539" fmla="*/ 5271563 w 27203888"/>
              <a:gd name="connsiteY6539" fmla="*/ 8060860 h 10748675"/>
              <a:gd name="connsiteX6540" fmla="*/ 5321723 w 27203888"/>
              <a:gd name="connsiteY6540" fmla="*/ 8075719 h 10748675"/>
              <a:gd name="connsiteX6541" fmla="*/ 5308818 w 27203888"/>
              <a:gd name="connsiteY6541" fmla="*/ 8079941 h 10748675"/>
              <a:gd name="connsiteX6542" fmla="*/ 17195238 w 27203888"/>
              <a:gd name="connsiteY6542" fmla="*/ 5345306 h 10748675"/>
              <a:gd name="connsiteX6543" fmla="*/ 17180536 w 27203888"/>
              <a:gd name="connsiteY6543" fmla="*/ 5313095 h 10748675"/>
              <a:gd name="connsiteX6544" fmla="*/ 17195238 w 27203888"/>
              <a:gd name="connsiteY6544" fmla="*/ 5345306 h 10748675"/>
              <a:gd name="connsiteX6545" fmla="*/ 3268160 w 27203888"/>
              <a:gd name="connsiteY6545" fmla="*/ 8550848 h 10748675"/>
              <a:gd name="connsiteX6546" fmla="*/ 3247939 w 27203888"/>
              <a:gd name="connsiteY6546" fmla="*/ 8529418 h 10748675"/>
              <a:gd name="connsiteX6547" fmla="*/ 3268160 w 27203888"/>
              <a:gd name="connsiteY6547" fmla="*/ 8550848 h 10748675"/>
              <a:gd name="connsiteX6548" fmla="*/ 6121624 w 27203888"/>
              <a:gd name="connsiteY6548" fmla="*/ 7894313 h 10748675"/>
              <a:gd name="connsiteX6549" fmla="*/ 6079777 w 27203888"/>
              <a:gd name="connsiteY6549" fmla="*/ 7901190 h 10748675"/>
              <a:gd name="connsiteX6550" fmla="*/ 5951747 w 27203888"/>
              <a:gd name="connsiteY6550" fmla="*/ 7930656 h 10748675"/>
              <a:gd name="connsiteX6551" fmla="*/ 6006872 w 27203888"/>
              <a:gd name="connsiteY6551" fmla="*/ 7887117 h 10748675"/>
              <a:gd name="connsiteX6552" fmla="*/ 6141213 w 27203888"/>
              <a:gd name="connsiteY6552" fmla="*/ 7861488 h 10748675"/>
              <a:gd name="connsiteX6553" fmla="*/ 6121624 w 27203888"/>
              <a:gd name="connsiteY6553" fmla="*/ 7894313 h 10748675"/>
              <a:gd name="connsiteX6554" fmla="*/ 25600855 w 27203888"/>
              <a:gd name="connsiteY6554" fmla="*/ 3413133 h 10748675"/>
              <a:gd name="connsiteX6555" fmla="*/ 25587205 w 27203888"/>
              <a:gd name="connsiteY6555" fmla="*/ 3381095 h 10748675"/>
              <a:gd name="connsiteX6556" fmla="*/ 25600855 w 27203888"/>
              <a:gd name="connsiteY6556" fmla="*/ 3413133 h 10748675"/>
              <a:gd name="connsiteX6557" fmla="*/ 7639534 w 27203888"/>
              <a:gd name="connsiteY6557" fmla="*/ 7548575 h 10748675"/>
              <a:gd name="connsiteX6558" fmla="*/ 7553251 w 27203888"/>
              <a:gd name="connsiteY6558" fmla="*/ 7546264 h 10748675"/>
              <a:gd name="connsiteX6559" fmla="*/ 7554555 w 27203888"/>
              <a:gd name="connsiteY6559" fmla="*/ 7528642 h 10748675"/>
              <a:gd name="connsiteX6560" fmla="*/ 7554831 w 27203888"/>
              <a:gd name="connsiteY6560" fmla="*/ 7513545 h 10748675"/>
              <a:gd name="connsiteX6561" fmla="*/ 7553086 w 27203888"/>
              <a:gd name="connsiteY6561" fmla="*/ 7510974 h 10748675"/>
              <a:gd name="connsiteX6562" fmla="*/ 7554929 w 27203888"/>
              <a:gd name="connsiteY6562" fmla="*/ 7495111 h 10748675"/>
              <a:gd name="connsiteX6563" fmla="*/ 7560541 w 27203888"/>
              <a:gd name="connsiteY6563" fmla="*/ 7510545 h 10748675"/>
              <a:gd name="connsiteX6564" fmla="*/ 7560854 w 27203888"/>
              <a:gd name="connsiteY6564" fmla="*/ 7511727 h 10748675"/>
              <a:gd name="connsiteX6565" fmla="*/ 7570538 w 27203888"/>
              <a:gd name="connsiteY6565" fmla="*/ 7519360 h 10748675"/>
              <a:gd name="connsiteX6566" fmla="*/ 7666927 w 27203888"/>
              <a:gd name="connsiteY6566" fmla="*/ 7481299 h 10748675"/>
              <a:gd name="connsiteX6567" fmla="*/ 7672740 w 27203888"/>
              <a:gd name="connsiteY6567" fmla="*/ 7529850 h 10748675"/>
              <a:gd name="connsiteX6568" fmla="*/ 7639534 w 27203888"/>
              <a:gd name="connsiteY6568" fmla="*/ 7548575 h 10748675"/>
              <a:gd name="connsiteX6569" fmla="*/ 5756702 w 27203888"/>
              <a:gd name="connsiteY6569" fmla="*/ 7982967 h 10748675"/>
              <a:gd name="connsiteX6570" fmla="*/ 5710709 w 27203888"/>
              <a:gd name="connsiteY6570" fmla="*/ 7986627 h 10748675"/>
              <a:gd name="connsiteX6571" fmla="*/ 5779461 w 27203888"/>
              <a:gd name="connsiteY6571" fmla="*/ 7944440 h 10748675"/>
              <a:gd name="connsiteX6572" fmla="*/ 5756702 w 27203888"/>
              <a:gd name="connsiteY6572" fmla="*/ 7982967 h 10748675"/>
              <a:gd name="connsiteX6573" fmla="*/ 7334493 w 27203888"/>
              <a:gd name="connsiteY6573" fmla="*/ 7620394 h 10748675"/>
              <a:gd name="connsiteX6574" fmla="*/ 7378352 w 27203888"/>
              <a:gd name="connsiteY6574" fmla="*/ 7603479 h 10748675"/>
              <a:gd name="connsiteX6575" fmla="*/ 7296700 w 27203888"/>
              <a:gd name="connsiteY6575" fmla="*/ 7596294 h 10748675"/>
              <a:gd name="connsiteX6576" fmla="*/ 7334493 w 27203888"/>
              <a:gd name="connsiteY6576" fmla="*/ 7620394 h 10748675"/>
              <a:gd name="connsiteX6577" fmla="*/ 22126646 w 27203888"/>
              <a:gd name="connsiteY6577" fmla="*/ 4216200 h 10748675"/>
              <a:gd name="connsiteX6578" fmla="*/ 22100119 w 27203888"/>
              <a:gd name="connsiteY6578" fmla="*/ 4212637 h 10748675"/>
              <a:gd name="connsiteX6579" fmla="*/ 22116035 w 27203888"/>
              <a:gd name="connsiteY6579" fmla="*/ 4178580 h 10748675"/>
              <a:gd name="connsiteX6580" fmla="*/ 22142562 w 27203888"/>
              <a:gd name="connsiteY6580" fmla="*/ 4182132 h 10748675"/>
              <a:gd name="connsiteX6581" fmla="*/ 22126646 w 27203888"/>
              <a:gd name="connsiteY6581" fmla="*/ 4216200 h 10748675"/>
              <a:gd name="connsiteX6582" fmla="*/ 7560208 w 27203888"/>
              <a:gd name="connsiteY6582" fmla="*/ 7569467 h 10748675"/>
              <a:gd name="connsiteX6583" fmla="*/ 7552944 w 27203888"/>
              <a:gd name="connsiteY6583" fmla="*/ 7562406 h 10748675"/>
              <a:gd name="connsiteX6584" fmla="*/ 7567222 w 27203888"/>
              <a:gd name="connsiteY6584" fmla="*/ 7559120 h 10748675"/>
              <a:gd name="connsiteX6585" fmla="*/ 7560208 w 27203888"/>
              <a:gd name="connsiteY6585" fmla="*/ 7569467 h 10748675"/>
              <a:gd name="connsiteX6586" fmla="*/ 19102955 w 27203888"/>
              <a:gd name="connsiteY6586" fmla="*/ 4914217 h 10748675"/>
              <a:gd name="connsiteX6587" fmla="*/ 19102955 w 27203888"/>
              <a:gd name="connsiteY6587" fmla="*/ 4849480 h 10748675"/>
              <a:gd name="connsiteX6588" fmla="*/ 19132874 w 27203888"/>
              <a:gd name="connsiteY6588" fmla="*/ 4843816 h 10748675"/>
              <a:gd name="connsiteX6589" fmla="*/ 19159792 w 27203888"/>
              <a:gd name="connsiteY6589" fmla="*/ 4862428 h 10748675"/>
              <a:gd name="connsiteX6590" fmla="*/ 19102955 w 27203888"/>
              <a:gd name="connsiteY6590" fmla="*/ 4914217 h 10748675"/>
              <a:gd name="connsiteX6591" fmla="*/ 17239347 w 27203888"/>
              <a:gd name="connsiteY6591" fmla="*/ 5345306 h 10748675"/>
              <a:gd name="connsiteX6592" fmla="*/ 17224644 w 27203888"/>
              <a:gd name="connsiteY6592" fmla="*/ 5313095 h 10748675"/>
              <a:gd name="connsiteX6593" fmla="*/ 17239347 w 27203888"/>
              <a:gd name="connsiteY6593" fmla="*/ 5345306 h 10748675"/>
              <a:gd name="connsiteX6594" fmla="*/ 4460584 w 27203888"/>
              <a:gd name="connsiteY6594" fmla="*/ 8287324 h 10748675"/>
              <a:gd name="connsiteX6595" fmla="*/ 4451066 w 27203888"/>
              <a:gd name="connsiteY6595" fmla="*/ 8287738 h 10748675"/>
              <a:gd name="connsiteX6596" fmla="*/ 4459124 w 27203888"/>
              <a:gd name="connsiteY6596" fmla="*/ 8275015 h 10748675"/>
              <a:gd name="connsiteX6597" fmla="*/ 4460584 w 27203888"/>
              <a:gd name="connsiteY6597" fmla="*/ 8287324 h 10748675"/>
              <a:gd name="connsiteX6598" fmla="*/ 22874628 w 27203888"/>
              <a:gd name="connsiteY6598" fmla="*/ 4057206 h 10748675"/>
              <a:gd name="connsiteX6599" fmla="*/ 22888280 w 27203888"/>
              <a:gd name="connsiteY6599" fmla="*/ 4025124 h 10748675"/>
              <a:gd name="connsiteX6600" fmla="*/ 22874628 w 27203888"/>
              <a:gd name="connsiteY6600" fmla="*/ 4057206 h 10748675"/>
              <a:gd name="connsiteX6601" fmla="*/ 19075086 w 27203888"/>
              <a:gd name="connsiteY6601" fmla="*/ 4933170 h 10748675"/>
              <a:gd name="connsiteX6602" fmla="*/ 19070535 w 27203888"/>
              <a:gd name="connsiteY6602" fmla="*/ 4913922 h 10748675"/>
              <a:gd name="connsiteX6603" fmla="*/ 19077361 w 27203888"/>
              <a:gd name="connsiteY6603" fmla="*/ 4906704 h 10748675"/>
              <a:gd name="connsiteX6604" fmla="*/ 19084187 w 27203888"/>
              <a:gd name="connsiteY6604" fmla="*/ 4913922 h 10748675"/>
              <a:gd name="connsiteX6605" fmla="*/ 19075086 w 27203888"/>
              <a:gd name="connsiteY6605" fmla="*/ 4933170 h 10748675"/>
              <a:gd name="connsiteX6606" fmla="*/ 17561147 w 27203888"/>
              <a:gd name="connsiteY6606" fmla="*/ 5283520 h 10748675"/>
              <a:gd name="connsiteX6607" fmla="*/ 17561147 w 27203888"/>
              <a:gd name="connsiteY6607" fmla="*/ 5256245 h 10748675"/>
              <a:gd name="connsiteX6608" fmla="*/ 17561147 w 27203888"/>
              <a:gd name="connsiteY6608" fmla="*/ 5283520 h 10748675"/>
              <a:gd name="connsiteX6609" fmla="*/ 5357919 w 27203888"/>
              <a:gd name="connsiteY6609" fmla="*/ 8095096 h 10748675"/>
              <a:gd name="connsiteX6610" fmla="*/ 5337767 w 27203888"/>
              <a:gd name="connsiteY6610" fmla="*/ 8072856 h 10748675"/>
              <a:gd name="connsiteX6611" fmla="*/ 5357919 w 27203888"/>
              <a:gd name="connsiteY6611" fmla="*/ 8095096 h 10748675"/>
              <a:gd name="connsiteX6612" fmla="*/ 5629183 w 27203888"/>
              <a:gd name="connsiteY6612" fmla="*/ 8032665 h 10748675"/>
              <a:gd name="connsiteX6613" fmla="*/ 5609030 w 27203888"/>
              <a:gd name="connsiteY6613" fmla="*/ 8010426 h 10748675"/>
              <a:gd name="connsiteX6614" fmla="*/ 5629183 w 27203888"/>
              <a:gd name="connsiteY6614" fmla="*/ 8032665 h 10748675"/>
              <a:gd name="connsiteX6615" fmla="*/ 7098524 w 27203888"/>
              <a:gd name="connsiteY6615" fmla="*/ 7694503 h 10748675"/>
              <a:gd name="connsiteX6616" fmla="*/ 7069198 w 27203888"/>
              <a:gd name="connsiteY6616" fmla="*/ 7701252 h 10748675"/>
              <a:gd name="connsiteX6617" fmla="*/ 7063324 w 27203888"/>
              <a:gd name="connsiteY6617" fmla="*/ 7675727 h 10748675"/>
              <a:gd name="connsiteX6618" fmla="*/ 7092649 w 27203888"/>
              <a:gd name="connsiteY6618" fmla="*/ 7668977 h 10748675"/>
              <a:gd name="connsiteX6619" fmla="*/ 7098524 w 27203888"/>
              <a:gd name="connsiteY6619" fmla="*/ 7694503 h 10748675"/>
              <a:gd name="connsiteX6620" fmla="*/ 1922711 w 27203888"/>
              <a:gd name="connsiteY6620" fmla="*/ 8885695 h 10748675"/>
              <a:gd name="connsiteX6621" fmla="*/ 1931117 w 27203888"/>
              <a:gd name="connsiteY6621" fmla="*/ 8856884 h 10748675"/>
              <a:gd name="connsiteX6622" fmla="*/ 1922711 w 27203888"/>
              <a:gd name="connsiteY6622" fmla="*/ 8885695 h 10748675"/>
              <a:gd name="connsiteX6623" fmla="*/ 3975231 w 27203888"/>
              <a:gd name="connsiteY6623" fmla="*/ 8413316 h 10748675"/>
              <a:gd name="connsiteX6624" fmla="*/ 3955077 w 27203888"/>
              <a:gd name="connsiteY6624" fmla="*/ 8391078 h 10748675"/>
              <a:gd name="connsiteX6625" fmla="*/ 3975231 w 27203888"/>
              <a:gd name="connsiteY6625" fmla="*/ 8413316 h 10748675"/>
              <a:gd name="connsiteX6626" fmla="*/ 5421968 w 27203888"/>
              <a:gd name="connsiteY6626" fmla="*/ 8080357 h 10748675"/>
              <a:gd name="connsiteX6627" fmla="*/ 5407690 w 27203888"/>
              <a:gd name="connsiteY6627" fmla="*/ 8083643 h 10748675"/>
              <a:gd name="connsiteX6628" fmla="*/ 5395753 w 27203888"/>
              <a:gd name="connsiteY6628" fmla="*/ 8031775 h 10748675"/>
              <a:gd name="connsiteX6629" fmla="*/ 5410031 w 27203888"/>
              <a:gd name="connsiteY6629" fmla="*/ 8028489 h 10748675"/>
              <a:gd name="connsiteX6630" fmla="*/ 5421968 w 27203888"/>
              <a:gd name="connsiteY6630" fmla="*/ 8080357 h 10748675"/>
              <a:gd name="connsiteX6631" fmla="*/ 5508619 w 27203888"/>
              <a:gd name="connsiteY6631" fmla="*/ 8060415 h 10748675"/>
              <a:gd name="connsiteX6632" fmla="*/ 5483096 w 27203888"/>
              <a:gd name="connsiteY6632" fmla="*/ 8066289 h 10748675"/>
              <a:gd name="connsiteX6633" fmla="*/ 5508619 w 27203888"/>
              <a:gd name="connsiteY6633" fmla="*/ 8060415 h 10748675"/>
              <a:gd name="connsiteX6634" fmla="*/ 7031150 w 27203888"/>
              <a:gd name="connsiteY6634" fmla="*/ 7716988 h 10748675"/>
              <a:gd name="connsiteX6635" fmla="*/ 6990639 w 27203888"/>
              <a:gd name="connsiteY6635" fmla="*/ 7721601 h 10748675"/>
              <a:gd name="connsiteX6636" fmla="*/ 7047926 w 27203888"/>
              <a:gd name="connsiteY6636" fmla="*/ 7681493 h 10748675"/>
              <a:gd name="connsiteX6637" fmla="*/ 7031150 w 27203888"/>
              <a:gd name="connsiteY6637" fmla="*/ 7716988 h 10748675"/>
              <a:gd name="connsiteX6638" fmla="*/ 4158126 w 27203888"/>
              <a:gd name="connsiteY6638" fmla="*/ 8378539 h 10748675"/>
              <a:gd name="connsiteX6639" fmla="*/ 4115581 w 27203888"/>
              <a:gd name="connsiteY6639" fmla="*/ 8381512 h 10748675"/>
              <a:gd name="connsiteX6640" fmla="*/ 4180358 w 27203888"/>
              <a:gd name="connsiteY6640" fmla="*/ 8339326 h 10748675"/>
              <a:gd name="connsiteX6641" fmla="*/ 4158126 w 27203888"/>
              <a:gd name="connsiteY6641" fmla="*/ 8378539 h 10748675"/>
              <a:gd name="connsiteX6642" fmla="*/ 3334249 w 27203888"/>
              <a:gd name="connsiteY6642" fmla="*/ 8569264 h 10748675"/>
              <a:gd name="connsiteX6643" fmla="*/ 3327996 w 27203888"/>
              <a:gd name="connsiteY6643" fmla="*/ 8560411 h 10748675"/>
              <a:gd name="connsiteX6644" fmla="*/ 3329627 w 27203888"/>
              <a:gd name="connsiteY6644" fmla="*/ 8551497 h 10748675"/>
              <a:gd name="connsiteX6645" fmla="*/ 3315670 w 27203888"/>
              <a:gd name="connsiteY6645" fmla="*/ 8546199 h 10748675"/>
              <a:gd name="connsiteX6646" fmla="*/ 3283540 w 27203888"/>
              <a:gd name="connsiteY6646" fmla="*/ 8547308 h 10748675"/>
              <a:gd name="connsiteX6647" fmla="*/ 3320195 w 27203888"/>
              <a:gd name="connsiteY6647" fmla="*/ 8565863 h 10748675"/>
              <a:gd name="connsiteX6648" fmla="*/ 17557923 w 27203888"/>
              <a:gd name="connsiteY6648" fmla="*/ 5299104 h 10748675"/>
              <a:gd name="connsiteX6649" fmla="*/ 17565262 w 27203888"/>
              <a:gd name="connsiteY6649" fmla="*/ 5293769 h 10748675"/>
              <a:gd name="connsiteX6650" fmla="*/ 17638777 w 27203888"/>
              <a:gd name="connsiteY6650" fmla="*/ 5210023 h 10748675"/>
              <a:gd name="connsiteX6651" fmla="*/ 17621624 w 27203888"/>
              <a:gd name="connsiteY6651" fmla="*/ 5208815 h 10748675"/>
              <a:gd name="connsiteX6652" fmla="*/ 17604469 w 27203888"/>
              <a:gd name="connsiteY6652" fmla="*/ 5216465 h 10748675"/>
              <a:gd name="connsiteX6653" fmla="*/ 17579965 w 27203888"/>
              <a:gd name="connsiteY6653" fmla="*/ 5248676 h 10748675"/>
              <a:gd name="connsiteX6654" fmla="*/ 17577665 w 27203888"/>
              <a:gd name="connsiteY6654" fmla="*/ 5247379 h 10748675"/>
              <a:gd name="connsiteX6655" fmla="*/ 17582002 w 27203888"/>
              <a:gd name="connsiteY6655" fmla="*/ 5256549 h 10748675"/>
              <a:gd name="connsiteX6656" fmla="*/ 17572900 w 27203888"/>
              <a:gd name="connsiteY6656" fmla="*/ 5269379 h 10748675"/>
              <a:gd name="connsiteX6657" fmla="*/ 17569487 w 27203888"/>
              <a:gd name="connsiteY6657" fmla="*/ 5253341 h 10748675"/>
              <a:gd name="connsiteX6658" fmla="*/ 17571495 w 27203888"/>
              <a:gd name="connsiteY6658" fmla="*/ 5243904 h 10748675"/>
              <a:gd name="connsiteX6659" fmla="*/ 17562811 w 27203888"/>
              <a:gd name="connsiteY6659" fmla="*/ 5239012 h 10748675"/>
              <a:gd name="connsiteX6660" fmla="*/ 17545658 w 27203888"/>
              <a:gd name="connsiteY6660" fmla="*/ 5229349 h 10748675"/>
              <a:gd name="connsiteX6661" fmla="*/ 17512169 w 27203888"/>
              <a:gd name="connsiteY6661" fmla="*/ 5222907 h 10748675"/>
              <a:gd name="connsiteX6662" fmla="*/ 17512169 w 27203888"/>
              <a:gd name="connsiteY6662" fmla="*/ 5280886 h 10748675"/>
              <a:gd name="connsiteX6663" fmla="*/ 17536673 w 27203888"/>
              <a:gd name="connsiteY6663" fmla="*/ 5287327 h 10748675"/>
              <a:gd name="connsiteX6664" fmla="*/ 17557923 w 27203888"/>
              <a:gd name="connsiteY6664" fmla="*/ 5299104 h 10748675"/>
              <a:gd name="connsiteX6665" fmla="*/ 25635672 w 27203888"/>
              <a:gd name="connsiteY6665" fmla="*/ 3442762 h 10748675"/>
              <a:gd name="connsiteX6666" fmla="*/ 25612423 w 27203888"/>
              <a:gd name="connsiteY6666" fmla="*/ 3444414 h 10748675"/>
              <a:gd name="connsiteX6667" fmla="*/ 25647611 w 27203888"/>
              <a:gd name="connsiteY6667" fmla="*/ 3411377 h 10748675"/>
              <a:gd name="connsiteX6668" fmla="*/ 25635672 w 27203888"/>
              <a:gd name="connsiteY6668" fmla="*/ 3442762 h 10748675"/>
              <a:gd name="connsiteX6669" fmla="*/ 17928589 w 27203888"/>
              <a:gd name="connsiteY6669" fmla="*/ 5222026 h 10748675"/>
              <a:gd name="connsiteX6670" fmla="*/ 17949338 w 27203888"/>
              <a:gd name="connsiteY6670" fmla="*/ 5189949 h 10748675"/>
              <a:gd name="connsiteX6671" fmla="*/ 17928589 w 27203888"/>
              <a:gd name="connsiteY6671" fmla="*/ 5222026 h 10748675"/>
              <a:gd name="connsiteX6672" fmla="*/ 26476501 w 27203888"/>
              <a:gd name="connsiteY6672" fmla="*/ 3254768 h 10748675"/>
              <a:gd name="connsiteX6673" fmla="*/ 26458976 w 27203888"/>
              <a:gd name="connsiteY6673" fmla="*/ 3255536 h 10748675"/>
              <a:gd name="connsiteX6674" fmla="*/ 26487016 w 27203888"/>
              <a:gd name="connsiteY6674" fmla="*/ 3230962 h 10748675"/>
              <a:gd name="connsiteX6675" fmla="*/ 26476501 w 27203888"/>
              <a:gd name="connsiteY6675" fmla="*/ 3254768 h 10748675"/>
              <a:gd name="connsiteX6676" fmla="*/ 4314112 w 27203888"/>
              <a:gd name="connsiteY6676" fmla="*/ 8356364 h 10748675"/>
              <a:gd name="connsiteX6677" fmla="*/ 4334314 w 27203888"/>
              <a:gd name="connsiteY6677" fmla="*/ 8303111 h 10748675"/>
              <a:gd name="connsiteX6678" fmla="*/ 4272663 w 27203888"/>
              <a:gd name="connsiteY6678" fmla="*/ 8317300 h 10748675"/>
              <a:gd name="connsiteX6679" fmla="*/ 4314112 w 27203888"/>
              <a:gd name="connsiteY6679" fmla="*/ 8356364 h 10748675"/>
              <a:gd name="connsiteX6680" fmla="*/ 5675567 w 27203888"/>
              <a:gd name="connsiteY6680" fmla="*/ 8044615 h 10748675"/>
              <a:gd name="connsiteX6681" fmla="*/ 5645548 w 27203888"/>
              <a:gd name="connsiteY6681" fmla="*/ 8030940 h 10748675"/>
              <a:gd name="connsiteX6682" fmla="*/ 5675567 w 27203888"/>
              <a:gd name="connsiteY6682" fmla="*/ 8044615 h 10748675"/>
              <a:gd name="connsiteX6683" fmla="*/ 19189163 w 27203888"/>
              <a:gd name="connsiteY6683" fmla="*/ 4935066 h 10748675"/>
              <a:gd name="connsiteX6684" fmla="*/ 19190963 w 27203888"/>
              <a:gd name="connsiteY6684" fmla="*/ 4931868 h 10748675"/>
              <a:gd name="connsiteX6685" fmla="*/ 19190826 w 27203888"/>
              <a:gd name="connsiteY6685" fmla="*/ 4932112 h 10748675"/>
              <a:gd name="connsiteX6686" fmla="*/ 3381296 w 27203888"/>
              <a:gd name="connsiteY6686" fmla="*/ 8573389 h 10748675"/>
              <a:gd name="connsiteX6687" fmla="*/ 3345822 w 27203888"/>
              <a:gd name="connsiteY6687" fmla="*/ 8559965 h 10748675"/>
              <a:gd name="connsiteX6688" fmla="*/ 3334618 w 27203888"/>
              <a:gd name="connsiteY6688" fmla="*/ 8553733 h 10748675"/>
              <a:gd name="connsiteX6689" fmla="*/ 3338692 w 27203888"/>
              <a:gd name="connsiteY6689" fmla="*/ 8560610 h 10748675"/>
              <a:gd name="connsiteX6690" fmla="*/ 3337524 w 27203888"/>
              <a:gd name="connsiteY6690" fmla="*/ 8566431 h 10748675"/>
              <a:gd name="connsiteX6691" fmla="*/ 3336833 w 27203888"/>
              <a:gd name="connsiteY6691" fmla="*/ 8569890 h 10748675"/>
              <a:gd name="connsiteX6692" fmla="*/ 3337341 w 27203888"/>
              <a:gd name="connsiteY6692" fmla="*/ 8570013 h 10748675"/>
              <a:gd name="connsiteX6693" fmla="*/ 3354489 w 27203888"/>
              <a:gd name="connsiteY6693" fmla="*/ 8574162 h 10748675"/>
              <a:gd name="connsiteX6694" fmla="*/ 3381296 w 27203888"/>
              <a:gd name="connsiteY6694" fmla="*/ 8573389 h 10748675"/>
              <a:gd name="connsiteX6695" fmla="*/ 17799692 w 27203888"/>
              <a:gd name="connsiteY6695" fmla="*/ 5255117 h 10748675"/>
              <a:gd name="connsiteX6696" fmla="*/ 17770286 w 27203888"/>
              <a:gd name="connsiteY6696" fmla="*/ 5222907 h 10748675"/>
              <a:gd name="connsiteX6697" fmla="*/ 17799692 w 27203888"/>
              <a:gd name="connsiteY6697" fmla="*/ 5255117 h 10748675"/>
              <a:gd name="connsiteX6698" fmla="*/ 3627078 w 27203888"/>
              <a:gd name="connsiteY6698" fmla="*/ 8517247 h 10748675"/>
              <a:gd name="connsiteX6699" fmla="*/ 3636361 w 27203888"/>
              <a:gd name="connsiteY6699" fmla="*/ 8492261 h 10748675"/>
              <a:gd name="connsiteX6700" fmla="*/ 3627078 w 27203888"/>
              <a:gd name="connsiteY6700" fmla="*/ 8517247 h 10748675"/>
              <a:gd name="connsiteX6701" fmla="*/ 4207280 w 27203888"/>
              <a:gd name="connsiteY6701" fmla="*/ 8383716 h 10748675"/>
              <a:gd name="connsiteX6702" fmla="*/ 4216563 w 27203888"/>
              <a:gd name="connsiteY6702" fmla="*/ 8358731 h 10748675"/>
              <a:gd name="connsiteX6703" fmla="*/ 4207280 w 27203888"/>
              <a:gd name="connsiteY6703" fmla="*/ 8383716 h 10748675"/>
              <a:gd name="connsiteX6704" fmla="*/ 24365178 w 27203888"/>
              <a:gd name="connsiteY6704" fmla="*/ 3749398 h 10748675"/>
              <a:gd name="connsiteX6705" fmla="*/ 24355201 w 27203888"/>
              <a:gd name="connsiteY6705" fmla="*/ 3717316 h 10748675"/>
              <a:gd name="connsiteX6706" fmla="*/ 24365178 w 27203888"/>
              <a:gd name="connsiteY6706" fmla="*/ 3749398 h 10748675"/>
              <a:gd name="connsiteX6707" fmla="*/ 19184176 w 27203888"/>
              <a:gd name="connsiteY6707" fmla="*/ 4943926 h 10748675"/>
              <a:gd name="connsiteX6708" fmla="*/ 19187680 w 27203888"/>
              <a:gd name="connsiteY6708" fmla="*/ 4937700 h 10748675"/>
              <a:gd name="connsiteX6709" fmla="*/ 19189163 w 27203888"/>
              <a:gd name="connsiteY6709" fmla="*/ 4935066 h 10748675"/>
              <a:gd name="connsiteX6710" fmla="*/ 23317618 w 27203888"/>
              <a:gd name="connsiteY6710" fmla="*/ 3993852 h 10748675"/>
              <a:gd name="connsiteX6711" fmla="*/ 23306912 w 27203888"/>
              <a:gd name="connsiteY6711" fmla="*/ 3968302 h 10748675"/>
              <a:gd name="connsiteX6712" fmla="*/ 23334929 w 27203888"/>
              <a:gd name="connsiteY6712" fmla="*/ 3980456 h 10748675"/>
              <a:gd name="connsiteX6713" fmla="*/ 23317618 w 27203888"/>
              <a:gd name="connsiteY6713" fmla="*/ 3993852 h 10748675"/>
              <a:gd name="connsiteX6714" fmla="*/ 19205183 w 27203888"/>
              <a:gd name="connsiteY6714" fmla="*/ 4940945 h 10748675"/>
              <a:gd name="connsiteX6715" fmla="*/ 19214196 w 27203888"/>
              <a:gd name="connsiteY6715" fmla="*/ 4876679 h 10748675"/>
              <a:gd name="connsiteX6716" fmla="*/ 19170767 w 27203888"/>
              <a:gd name="connsiteY6716" fmla="*/ 4812413 h 10748675"/>
              <a:gd name="connsiteX6717" fmla="*/ 19224030 w 27203888"/>
              <a:gd name="connsiteY6717" fmla="*/ 4781350 h 10748675"/>
              <a:gd name="connsiteX6718" fmla="*/ 19262543 w 27203888"/>
              <a:gd name="connsiteY6718" fmla="*/ 4768497 h 10748675"/>
              <a:gd name="connsiteX6719" fmla="*/ 19277293 w 27203888"/>
              <a:gd name="connsiteY6719" fmla="*/ 4818839 h 10748675"/>
              <a:gd name="connsiteX6720" fmla="*/ 19233863 w 27203888"/>
              <a:gd name="connsiteY6720" fmla="*/ 4818839 h 10748675"/>
              <a:gd name="connsiteX6721" fmla="*/ 19282210 w 27203888"/>
              <a:gd name="connsiteY6721" fmla="*/ 4857398 h 10748675"/>
              <a:gd name="connsiteX6722" fmla="*/ 19326459 w 27203888"/>
              <a:gd name="connsiteY6722" fmla="*/ 4850972 h 10748675"/>
              <a:gd name="connsiteX6723" fmla="*/ 19321543 w 27203888"/>
              <a:gd name="connsiteY6723" fmla="*/ 4889532 h 10748675"/>
              <a:gd name="connsiteX6724" fmla="*/ 19205183 w 27203888"/>
              <a:gd name="connsiteY6724" fmla="*/ 4940945 h 10748675"/>
              <a:gd name="connsiteX6725" fmla="*/ 19182210 w 27203888"/>
              <a:gd name="connsiteY6725" fmla="*/ 4947418 h 10748675"/>
              <a:gd name="connsiteX6726" fmla="*/ 19184176 w 27203888"/>
              <a:gd name="connsiteY6726" fmla="*/ 4943926 h 10748675"/>
              <a:gd name="connsiteX6727" fmla="*/ 19183989 w 27203888"/>
              <a:gd name="connsiteY6727" fmla="*/ 4944260 h 10748675"/>
              <a:gd name="connsiteX6728" fmla="*/ 19182210 w 27203888"/>
              <a:gd name="connsiteY6728" fmla="*/ 4947418 h 10748675"/>
              <a:gd name="connsiteX6729" fmla="*/ 17834167 w 27203888"/>
              <a:gd name="connsiteY6729" fmla="*/ 5257759 h 10748675"/>
              <a:gd name="connsiteX6730" fmla="*/ 17827069 w 27203888"/>
              <a:gd name="connsiteY6730" fmla="*/ 5257759 h 10748675"/>
              <a:gd name="connsiteX6731" fmla="*/ 17826958 w 27203888"/>
              <a:gd name="connsiteY6731" fmla="*/ 5256426 h 10748675"/>
              <a:gd name="connsiteX6732" fmla="*/ 17829616 w 27203888"/>
              <a:gd name="connsiteY6732" fmla="*/ 5237303 h 10748675"/>
              <a:gd name="connsiteX6733" fmla="*/ 17834167 w 27203888"/>
              <a:gd name="connsiteY6733" fmla="*/ 5257759 h 10748675"/>
              <a:gd name="connsiteX6734" fmla="*/ 22961085 w 27203888"/>
              <a:gd name="connsiteY6734" fmla="*/ 4080921 h 10748675"/>
              <a:gd name="connsiteX6735" fmla="*/ 22976646 w 27203888"/>
              <a:gd name="connsiteY6735" fmla="*/ 4025127 h 10748675"/>
              <a:gd name="connsiteX6736" fmla="*/ 22961085 w 27203888"/>
              <a:gd name="connsiteY6736" fmla="*/ 4080921 h 10748675"/>
              <a:gd name="connsiteX6737" fmla="*/ 4073106 w 27203888"/>
              <a:gd name="connsiteY6737" fmla="*/ 8430858 h 10748675"/>
              <a:gd name="connsiteX6738" fmla="*/ 4063507 w 27203888"/>
              <a:gd name="connsiteY6738" fmla="*/ 8430925 h 10748675"/>
              <a:gd name="connsiteX6739" fmla="*/ 4070196 w 27203888"/>
              <a:gd name="connsiteY6739" fmla="*/ 8412249 h 10748675"/>
              <a:gd name="connsiteX6740" fmla="*/ 4073106 w 27203888"/>
              <a:gd name="connsiteY6740" fmla="*/ 8430858 h 10748675"/>
              <a:gd name="connsiteX6741" fmla="*/ 2314159 w 27203888"/>
              <a:gd name="connsiteY6741" fmla="*/ 8835673 h 10748675"/>
              <a:gd name="connsiteX6742" fmla="*/ 2308040 w 27203888"/>
              <a:gd name="connsiteY6742" fmla="*/ 8834938 h 10748675"/>
              <a:gd name="connsiteX6743" fmla="*/ 2310752 w 27203888"/>
              <a:gd name="connsiteY6743" fmla="*/ 8817178 h 10748675"/>
              <a:gd name="connsiteX6744" fmla="*/ 2314159 w 27203888"/>
              <a:gd name="connsiteY6744" fmla="*/ 8835673 h 10748675"/>
              <a:gd name="connsiteX6745" fmla="*/ 17285151 w 27203888"/>
              <a:gd name="connsiteY6745" fmla="*/ 5392499 h 10748675"/>
              <a:gd name="connsiteX6746" fmla="*/ 17285151 w 27203888"/>
              <a:gd name="connsiteY6746" fmla="*/ 5360423 h 10748675"/>
              <a:gd name="connsiteX6747" fmla="*/ 17290140 w 27203888"/>
              <a:gd name="connsiteY6747" fmla="*/ 5379669 h 10748675"/>
              <a:gd name="connsiteX6748" fmla="*/ 17285151 w 27203888"/>
              <a:gd name="connsiteY6748" fmla="*/ 5392499 h 10748675"/>
              <a:gd name="connsiteX6749" fmla="*/ 23890493 w 27203888"/>
              <a:gd name="connsiteY6749" fmla="*/ 3872520 h 10748675"/>
              <a:gd name="connsiteX6750" fmla="*/ 23904146 w 27203888"/>
              <a:gd name="connsiteY6750" fmla="*/ 3840443 h 10748675"/>
              <a:gd name="connsiteX6751" fmla="*/ 23890493 w 27203888"/>
              <a:gd name="connsiteY6751" fmla="*/ 3872520 h 10748675"/>
              <a:gd name="connsiteX6752" fmla="*/ 17902545 w 27203888"/>
              <a:gd name="connsiteY6752" fmla="*/ 5255169 h 10748675"/>
              <a:gd name="connsiteX6753" fmla="*/ 17857898 w 27203888"/>
              <a:gd name="connsiteY6753" fmla="*/ 5255169 h 10748675"/>
              <a:gd name="connsiteX6754" fmla="*/ 17867820 w 27203888"/>
              <a:gd name="connsiteY6754" fmla="*/ 5190596 h 10748675"/>
              <a:gd name="connsiteX6755" fmla="*/ 17902545 w 27203888"/>
              <a:gd name="connsiteY6755" fmla="*/ 5255169 h 10748675"/>
              <a:gd name="connsiteX6756" fmla="*/ 4140106 w 27203888"/>
              <a:gd name="connsiteY6756" fmla="*/ 8422977 h 10748675"/>
              <a:gd name="connsiteX6757" fmla="*/ 4119955 w 27203888"/>
              <a:gd name="connsiteY6757" fmla="*/ 8400741 h 10748675"/>
              <a:gd name="connsiteX6758" fmla="*/ 4140106 w 27203888"/>
              <a:gd name="connsiteY6758" fmla="*/ 8422977 h 10748675"/>
              <a:gd name="connsiteX6759" fmla="*/ 6479749 w 27203888"/>
              <a:gd name="connsiteY6759" fmla="*/ 7884518 h 10748675"/>
              <a:gd name="connsiteX6760" fmla="*/ 6459597 w 27203888"/>
              <a:gd name="connsiteY6760" fmla="*/ 7862281 h 10748675"/>
              <a:gd name="connsiteX6761" fmla="*/ 6479749 w 27203888"/>
              <a:gd name="connsiteY6761" fmla="*/ 7884518 h 10748675"/>
              <a:gd name="connsiteX6762" fmla="*/ 5727026 w 27203888"/>
              <a:gd name="connsiteY6762" fmla="*/ 8057757 h 10748675"/>
              <a:gd name="connsiteX6763" fmla="*/ 5730939 w 27203888"/>
              <a:gd name="connsiteY6763" fmla="*/ 8010115 h 10748675"/>
              <a:gd name="connsiteX6764" fmla="*/ 5727026 w 27203888"/>
              <a:gd name="connsiteY6764" fmla="*/ 8057757 h 10748675"/>
              <a:gd name="connsiteX6765" fmla="*/ 22311196 w 27203888"/>
              <a:gd name="connsiteY6765" fmla="*/ 4241802 h 10748675"/>
              <a:gd name="connsiteX6766" fmla="*/ 22301850 w 27203888"/>
              <a:gd name="connsiteY6766" fmla="*/ 4222555 h 10748675"/>
              <a:gd name="connsiteX6767" fmla="*/ 22329890 w 27203888"/>
              <a:gd name="connsiteY6767" fmla="*/ 4209722 h 10748675"/>
              <a:gd name="connsiteX6768" fmla="*/ 22311196 w 27203888"/>
              <a:gd name="connsiteY6768" fmla="*/ 4241802 h 10748675"/>
              <a:gd name="connsiteX6769" fmla="*/ 6390773 w 27203888"/>
              <a:gd name="connsiteY6769" fmla="*/ 7907785 h 10748675"/>
              <a:gd name="connsiteX6770" fmla="*/ 6414452 w 27203888"/>
              <a:gd name="connsiteY6770" fmla="*/ 7876603 h 10748675"/>
              <a:gd name="connsiteX6771" fmla="*/ 6390773 w 27203888"/>
              <a:gd name="connsiteY6771" fmla="*/ 7907785 h 10748675"/>
              <a:gd name="connsiteX6772" fmla="*/ 25655652 w 27203888"/>
              <a:gd name="connsiteY6772" fmla="*/ 3474735 h 10748675"/>
              <a:gd name="connsiteX6773" fmla="*/ 25669301 w 27203888"/>
              <a:gd name="connsiteY6773" fmla="*/ 3442656 h 10748675"/>
              <a:gd name="connsiteX6774" fmla="*/ 25655652 w 27203888"/>
              <a:gd name="connsiteY6774" fmla="*/ 3474735 h 10748675"/>
              <a:gd name="connsiteX6775" fmla="*/ 24216135 w 27203888"/>
              <a:gd name="connsiteY6775" fmla="*/ 3806210 h 10748675"/>
              <a:gd name="connsiteX6776" fmla="*/ 24095829 w 27203888"/>
              <a:gd name="connsiteY6776" fmla="*/ 3761932 h 10748675"/>
              <a:gd name="connsiteX6777" fmla="*/ 24153155 w 27203888"/>
              <a:gd name="connsiteY6777" fmla="*/ 3755452 h 10748675"/>
              <a:gd name="connsiteX6778" fmla="*/ 24182222 w 27203888"/>
              <a:gd name="connsiteY6778" fmla="*/ 3684171 h 10748675"/>
              <a:gd name="connsiteX6779" fmla="*/ 24182223 w 27203888"/>
              <a:gd name="connsiteY6779" fmla="*/ 3773809 h 10748675"/>
              <a:gd name="connsiteX6780" fmla="*/ 24201600 w 27203888"/>
              <a:gd name="connsiteY6780" fmla="*/ 3690651 h 10748675"/>
              <a:gd name="connsiteX6781" fmla="*/ 24235514 w 27203888"/>
              <a:gd name="connsiteY6781" fmla="*/ 3729529 h 10748675"/>
              <a:gd name="connsiteX6782" fmla="*/ 24220979 w 27203888"/>
              <a:gd name="connsiteY6782" fmla="*/ 3768410 h 10748675"/>
              <a:gd name="connsiteX6783" fmla="*/ 24216135 w 27203888"/>
              <a:gd name="connsiteY6783" fmla="*/ 3806210 h 10748675"/>
              <a:gd name="connsiteX6784" fmla="*/ 22299764 w 27203888"/>
              <a:gd name="connsiteY6784" fmla="*/ 4250392 h 10748675"/>
              <a:gd name="connsiteX6785" fmla="*/ 22294645 w 27203888"/>
              <a:gd name="connsiteY6785" fmla="*/ 4243175 h 10748675"/>
              <a:gd name="connsiteX6786" fmla="*/ 22299195 w 27203888"/>
              <a:gd name="connsiteY6786" fmla="*/ 4223929 h 10748675"/>
              <a:gd name="connsiteX6787" fmla="*/ 22308296 w 27203888"/>
              <a:gd name="connsiteY6787" fmla="*/ 4243175 h 10748675"/>
              <a:gd name="connsiteX6788" fmla="*/ 22299764 w 27203888"/>
              <a:gd name="connsiteY6788" fmla="*/ 4250392 h 10748675"/>
              <a:gd name="connsiteX6789" fmla="*/ 25313426 w 27203888"/>
              <a:gd name="connsiteY6789" fmla="*/ 3564706 h 10748675"/>
              <a:gd name="connsiteX6790" fmla="*/ 25327077 w 27203888"/>
              <a:gd name="connsiteY6790" fmla="*/ 3532629 h 10748675"/>
              <a:gd name="connsiteX6791" fmla="*/ 25313426 w 27203888"/>
              <a:gd name="connsiteY6791" fmla="*/ 3564706 h 10748675"/>
              <a:gd name="connsiteX6792" fmla="*/ 23196517 w 27203888"/>
              <a:gd name="connsiteY6792" fmla="*/ 4052491 h 10748675"/>
              <a:gd name="connsiteX6793" fmla="*/ 23191636 w 27203888"/>
              <a:gd name="connsiteY6793" fmla="*/ 3996718 h 10748675"/>
              <a:gd name="connsiteX6794" fmla="*/ 23216038 w 27203888"/>
              <a:gd name="connsiteY6794" fmla="*/ 4008292 h 10748675"/>
              <a:gd name="connsiteX6795" fmla="*/ 23196517 w 27203888"/>
              <a:gd name="connsiteY6795" fmla="*/ 4052491 h 10748675"/>
              <a:gd name="connsiteX6796" fmla="*/ 17322520 w 27203888"/>
              <a:gd name="connsiteY6796" fmla="*/ 5406720 h 10748675"/>
              <a:gd name="connsiteX6797" fmla="*/ 17283764 w 27203888"/>
              <a:gd name="connsiteY6797" fmla="*/ 5356000 h 10748675"/>
              <a:gd name="connsiteX6798" fmla="*/ 17341899 w 27203888"/>
              <a:gd name="connsiteY6798" fmla="*/ 5349660 h 10748675"/>
              <a:gd name="connsiteX6799" fmla="*/ 17361276 w 27203888"/>
              <a:gd name="connsiteY6799" fmla="*/ 5279920 h 10748675"/>
              <a:gd name="connsiteX6800" fmla="*/ 17408914 w 27203888"/>
              <a:gd name="connsiteY6800" fmla="*/ 5343319 h 10748675"/>
              <a:gd name="connsiteX6801" fmla="*/ 17322520 w 27203888"/>
              <a:gd name="connsiteY6801" fmla="*/ 5406720 h 10748675"/>
              <a:gd name="connsiteX6802" fmla="*/ 19158199 w 27203888"/>
              <a:gd name="connsiteY6802" fmla="*/ 4985274 h 10748675"/>
              <a:gd name="connsiteX6803" fmla="*/ 19131774 w 27203888"/>
              <a:gd name="connsiteY6803" fmla="*/ 4950164 h 10748675"/>
              <a:gd name="connsiteX6804" fmla="*/ 19161975 w 27203888"/>
              <a:gd name="connsiteY6804" fmla="*/ 4949357 h 10748675"/>
              <a:gd name="connsiteX6805" fmla="*/ 19192176 w 27203888"/>
              <a:gd name="connsiteY6805" fmla="*/ 4963078 h 10748675"/>
              <a:gd name="connsiteX6806" fmla="*/ 19158199 w 27203888"/>
              <a:gd name="connsiteY6806" fmla="*/ 4985274 h 10748675"/>
              <a:gd name="connsiteX6807" fmla="*/ 4672568 w 27203888"/>
              <a:gd name="connsiteY6807" fmla="*/ 8327298 h 10748675"/>
              <a:gd name="connsiteX6808" fmla="*/ 4651297 w 27203888"/>
              <a:gd name="connsiteY6808" fmla="*/ 8305027 h 10748675"/>
              <a:gd name="connsiteX6809" fmla="*/ 4672568 w 27203888"/>
              <a:gd name="connsiteY6809" fmla="*/ 8327298 h 10748675"/>
              <a:gd name="connsiteX6810" fmla="*/ 6154275 w 27203888"/>
              <a:gd name="connsiteY6810" fmla="*/ 7987196 h 10748675"/>
              <a:gd name="connsiteX6811" fmla="*/ 6134124 w 27203888"/>
              <a:gd name="connsiteY6811" fmla="*/ 7964961 h 10748675"/>
              <a:gd name="connsiteX6812" fmla="*/ 6154275 w 27203888"/>
              <a:gd name="connsiteY6812" fmla="*/ 7987196 h 10748675"/>
              <a:gd name="connsiteX6813" fmla="*/ 6271862 w 27203888"/>
              <a:gd name="connsiteY6813" fmla="*/ 7960134 h 10748675"/>
              <a:gd name="connsiteX6814" fmla="*/ 6280266 w 27203888"/>
              <a:gd name="connsiteY6814" fmla="*/ 7931327 h 10748675"/>
              <a:gd name="connsiteX6815" fmla="*/ 6271862 w 27203888"/>
              <a:gd name="connsiteY6815" fmla="*/ 7960134 h 10748675"/>
              <a:gd name="connsiteX6816" fmla="*/ 3638350 w 27203888"/>
              <a:gd name="connsiteY6816" fmla="*/ 8566226 h 10748675"/>
              <a:gd name="connsiteX6817" fmla="*/ 3646754 w 27203888"/>
              <a:gd name="connsiteY6817" fmla="*/ 8537420 h 10748675"/>
              <a:gd name="connsiteX6818" fmla="*/ 3638350 w 27203888"/>
              <a:gd name="connsiteY6818" fmla="*/ 8566226 h 10748675"/>
              <a:gd name="connsiteX6819" fmla="*/ 6109064 w 27203888"/>
              <a:gd name="connsiteY6819" fmla="*/ 7997602 h 10748675"/>
              <a:gd name="connsiteX6820" fmla="*/ 6088913 w 27203888"/>
              <a:gd name="connsiteY6820" fmla="*/ 7975367 h 10748675"/>
              <a:gd name="connsiteX6821" fmla="*/ 6109064 w 27203888"/>
              <a:gd name="connsiteY6821" fmla="*/ 7997602 h 10748675"/>
              <a:gd name="connsiteX6822" fmla="*/ 18771539 w 27203888"/>
              <a:gd name="connsiteY6822" fmla="*/ 5084696 h 10748675"/>
              <a:gd name="connsiteX6823" fmla="*/ 18815006 w 27203888"/>
              <a:gd name="connsiteY6823" fmla="*/ 5039577 h 10748675"/>
              <a:gd name="connsiteX6824" fmla="*/ 18971653 w 27203888"/>
              <a:gd name="connsiteY6824" fmla="*/ 4937525 h 10748675"/>
              <a:gd name="connsiteX6825" fmla="*/ 19033932 w 27203888"/>
              <a:gd name="connsiteY6825" fmla="*/ 4889486 h 10748675"/>
              <a:gd name="connsiteX6826" fmla="*/ 19045465 w 27203888"/>
              <a:gd name="connsiteY6826" fmla="*/ 4911742 h 10748675"/>
              <a:gd name="connsiteX6827" fmla="*/ 18933106 w 27203888"/>
              <a:gd name="connsiteY6827" fmla="*/ 5007351 h 10748675"/>
              <a:gd name="connsiteX6828" fmla="*/ 18771539 w 27203888"/>
              <a:gd name="connsiteY6828" fmla="*/ 5084696 h 10748675"/>
              <a:gd name="connsiteX6829" fmla="*/ 4407568 w 27203888"/>
              <a:gd name="connsiteY6829" fmla="*/ 8392228 h 10748675"/>
              <a:gd name="connsiteX6830" fmla="*/ 4376110 w 27203888"/>
              <a:gd name="connsiteY6830" fmla="*/ 8390695 h 10748675"/>
              <a:gd name="connsiteX6831" fmla="*/ 4274632 w 27203888"/>
              <a:gd name="connsiteY6831" fmla="*/ 8392450 h 10748675"/>
              <a:gd name="connsiteX6832" fmla="*/ 4208942 w 27203888"/>
              <a:gd name="connsiteY6832" fmla="*/ 8295067 h 10748675"/>
              <a:gd name="connsiteX6833" fmla="*/ 4057683 w 27203888"/>
              <a:gd name="connsiteY6833" fmla="*/ 8292078 h 10748675"/>
              <a:gd name="connsiteX6834" fmla="*/ 3915844 w 27203888"/>
              <a:gd name="connsiteY6834" fmla="*/ 8286923 h 10748675"/>
              <a:gd name="connsiteX6835" fmla="*/ 3868102 w 27203888"/>
              <a:gd name="connsiteY6835" fmla="*/ 8287111 h 10748675"/>
              <a:gd name="connsiteX6836" fmla="*/ 3845042 w 27203888"/>
              <a:gd name="connsiteY6836" fmla="*/ 8233919 h 10748675"/>
              <a:gd name="connsiteX6837" fmla="*/ 4391857 w 27203888"/>
              <a:gd name="connsiteY6837" fmla="*/ 8247569 h 10748675"/>
              <a:gd name="connsiteX6838" fmla="*/ 4397077 w 27203888"/>
              <a:gd name="connsiteY6838" fmla="*/ 8364270 h 10748675"/>
              <a:gd name="connsiteX6839" fmla="*/ 4425125 w 27203888"/>
              <a:gd name="connsiteY6839" fmla="*/ 8368615 h 10748675"/>
              <a:gd name="connsiteX6840" fmla="*/ 4407568 w 27203888"/>
              <a:gd name="connsiteY6840" fmla="*/ 8392228 h 10748675"/>
              <a:gd name="connsiteX6841" fmla="*/ 2464682 w 27203888"/>
              <a:gd name="connsiteY6841" fmla="*/ 8848242 h 10748675"/>
              <a:gd name="connsiteX6842" fmla="*/ 2400873 w 27203888"/>
              <a:gd name="connsiteY6842" fmla="*/ 8857386 h 10748675"/>
              <a:gd name="connsiteX6843" fmla="*/ 2377113 w 27203888"/>
              <a:gd name="connsiteY6843" fmla="*/ 8801879 h 10748675"/>
              <a:gd name="connsiteX6844" fmla="*/ 2464682 w 27203888"/>
              <a:gd name="connsiteY6844" fmla="*/ 8848242 h 10748675"/>
              <a:gd name="connsiteX6845" fmla="*/ 7034033 w 27203888"/>
              <a:gd name="connsiteY6845" fmla="*/ 7806345 h 10748675"/>
              <a:gd name="connsiteX6846" fmla="*/ 7008846 w 27203888"/>
              <a:gd name="connsiteY6846" fmla="*/ 7790642 h 10748675"/>
              <a:gd name="connsiteX6847" fmla="*/ 7034033 w 27203888"/>
              <a:gd name="connsiteY6847" fmla="*/ 7806345 h 10748675"/>
              <a:gd name="connsiteX6848" fmla="*/ 987199 w 27203888"/>
              <a:gd name="connsiteY6848" fmla="*/ 9199001 h 10748675"/>
              <a:gd name="connsiteX6849" fmla="*/ 1012024 w 27203888"/>
              <a:gd name="connsiteY6849" fmla="*/ 9172701 h 10748675"/>
              <a:gd name="connsiteX6850" fmla="*/ 987199 w 27203888"/>
              <a:gd name="connsiteY6850" fmla="*/ 9199001 h 10748675"/>
              <a:gd name="connsiteX6851" fmla="*/ 6967101 w 27203888"/>
              <a:gd name="connsiteY6851" fmla="*/ 7823092 h 10748675"/>
              <a:gd name="connsiteX6852" fmla="*/ 6987936 w 27203888"/>
              <a:gd name="connsiteY6852" fmla="*/ 7816954 h 10748675"/>
              <a:gd name="connsiteX6853" fmla="*/ 6952505 w 27203888"/>
              <a:gd name="connsiteY6853" fmla="*/ 7803609 h 10748675"/>
              <a:gd name="connsiteX6854" fmla="*/ 6967101 w 27203888"/>
              <a:gd name="connsiteY6854" fmla="*/ 7823092 h 10748675"/>
              <a:gd name="connsiteX6855" fmla="*/ 23754867 w 27203888"/>
              <a:gd name="connsiteY6855" fmla="*/ 3963435 h 10748675"/>
              <a:gd name="connsiteX6856" fmla="*/ 23735591 w 27203888"/>
              <a:gd name="connsiteY6856" fmla="*/ 3967274 h 10748675"/>
              <a:gd name="connsiteX6857" fmla="*/ 23763630 w 27203888"/>
              <a:gd name="connsiteY6857" fmla="*/ 3936559 h 10748675"/>
              <a:gd name="connsiteX6858" fmla="*/ 23754867 w 27203888"/>
              <a:gd name="connsiteY6858" fmla="*/ 3963435 h 10748675"/>
              <a:gd name="connsiteX6859" fmla="*/ 22427935 w 27203888"/>
              <a:gd name="connsiteY6859" fmla="*/ 4270146 h 10748675"/>
              <a:gd name="connsiteX6860" fmla="*/ 22441587 w 27203888"/>
              <a:gd name="connsiteY6860" fmla="*/ 4242871 h 10748675"/>
              <a:gd name="connsiteX6861" fmla="*/ 22427935 w 27203888"/>
              <a:gd name="connsiteY6861" fmla="*/ 4270146 h 10748675"/>
              <a:gd name="connsiteX6862" fmla="*/ 23878927 w 27203888"/>
              <a:gd name="connsiteY6862" fmla="*/ 3938816 h 10748675"/>
              <a:gd name="connsiteX6863" fmla="*/ 23865275 w 27203888"/>
              <a:gd name="connsiteY6863" fmla="*/ 3906738 h 10748675"/>
              <a:gd name="connsiteX6864" fmla="*/ 23878927 w 27203888"/>
              <a:gd name="connsiteY6864" fmla="*/ 3938816 h 10748675"/>
              <a:gd name="connsiteX6865" fmla="*/ 18580617 w 27203888"/>
              <a:gd name="connsiteY6865" fmla="*/ 5160540 h 10748675"/>
              <a:gd name="connsiteX6866" fmla="*/ 18581389 w 27203888"/>
              <a:gd name="connsiteY6866" fmla="*/ 5145586 h 10748675"/>
              <a:gd name="connsiteX6867" fmla="*/ 18586793 w 27203888"/>
              <a:gd name="connsiteY6867" fmla="*/ 5148577 h 10748675"/>
              <a:gd name="connsiteX6868" fmla="*/ 18580617 w 27203888"/>
              <a:gd name="connsiteY6868" fmla="*/ 5160540 h 10748675"/>
              <a:gd name="connsiteX6869" fmla="*/ 23890493 w 27203888"/>
              <a:gd name="connsiteY6869" fmla="*/ 3938816 h 10748675"/>
              <a:gd name="connsiteX6870" fmla="*/ 23904145 w 27203888"/>
              <a:gd name="connsiteY6870" fmla="*/ 3906738 h 10748675"/>
              <a:gd name="connsiteX6871" fmla="*/ 23890493 w 27203888"/>
              <a:gd name="connsiteY6871" fmla="*/ 3938816 h 10748675"/>
              <a:gd name="connsiteX6872" fmla="*/ 19261458 w 27203888"/>
              <a:gd name="connsiteY6872" fmla="*/ 5004281 h 10748675"/>
              <a:gd name="connsiteX6873" fmla="*/ 19275109 w 27203888"/>
              <a:gd name="connsiteY6873" fmla="*/ 4981593 h 10748675"/>
              <a:gd name="connsiteX6874" fmla="*/ 19261458 w 27203888"/>
              <a:gd name="connsiteY6874" fmla="*/ 5004281 h 10748675"/>
              <a:gd name="connsiteX6875" fmla="*/ 18316745 w 27203888"/>
              <a:gd name="connsiteY6875" fmla="*/ 5222907 h 10748675"/>
              <a:gd name="connsiteX6876" fmla="*/ 18302042 w 27203888"/>
              <a:gd name="connsiteY6876" fmla="*/ 5190697 h 10748675"/>
              <a:gd name="connsiteX6877" fmla="*/ 18316745 w 27203888"/>
              <a:gd name="connsiteY6877" fmla="*/ 5222907 h 10748675"/>
              <a:gd name="connsiteX6878" fmla="*/ 16980413 w 27203888"/>
              <a:gd name="connsiteY6878" fmla="*/ 5531050 h 10748675"/>
              <a:gd name="connsiteX6879" fmla="*/ 17165833 w 27203888"/>
              <a:gd name="connsiteY6879" fmla="*/ 5377515 h 10748675"/>
              <a:gd name="connsiteX6880" fmla="*/ 17136426 w 27203888"/>
              <a:gd name="connsiteY6880" fmla="*/ 5325979 h 10748675"/>
              <a:gd name="connsiteX6881" fmla="*/ 17087417 w 27203888"/>
              <a:gd name="connsiteY6881" fmla="*/ 5377515 h 10748675"/>
              <a:gd name="connsiteX6882" fmla="*/ 16965709 w 27203888"/>
              <a:gd name="connsiteY6882" fmla="*/ 5440862 h 10748675"/>
              <a:gd name="connsiteX6883" fmla="*/ 16980413 w 27203888"/>
              <a:gd name="connsiteY6883" fmla="*/ 5531050 h 10748675"/>
              <a:gd name="connsiteX6884" fmla="*/ 19004908 w 27203888"/>
              <a:gd name="connsiteY6884" fmla="*/ 5065797 h 10748675"/>
              <a:gd name="connsiteX6885" fmla="*/ 18962464 w 27203888"/>
              <a:gd name="connsiteY6885" fmla="*/ 5065797 h 10748675"/>
              <a:gd name="connsiteX6886" fmla="*/ 18990759 w 27203888"/>
              <a:gd name="connsiteY6886" fmla="*/ 5010004 h 10748675"/>
              <a:gd name="connsiteX6887" fmla="*/ 19004908 w 27203888"/>
              <a:gd name="connsiteY6887" fmla="*/ 5065797 h 10748675"/>
              <a:gd name="connsiteX6888" fmla="*/ 2595929 w 27203888"/>
              <a:gd name="connsiteY6888" fmla="*/ 8845805 h 10748675"/>
              <a:gd name="connsiteX6889" fmla="*/ 2628057 w 27203888"/>
              <a:gd name="connsiteY6889" fmla="*/ 8799663 h 10748675"/>
              <a:gd name="connsiteX6890" fmla="*/ 2595929 w 27203888"/>
              <a:gd name="connsiteY6890" fmla="*/ 8845805 h 10748675"/>
              <a:gd name="connsiteX6891" fmla="*/ 4541217 w 27203888"/>
              <a:gd name="connsiteY6891" fmla="*/ 8404808 h 10748675"/>
              <a:gd name="connsiteX6892" fmla="*/ 4528749 w 27203888"/>
              <a:gd name="connsiteY6892" fmla="*/ 8401405 h 10748675"/>
              <a:gd name="connsiteX6893" fmla="*/ 4569764 w 27203888"/>
              <a:gd name="connsiteY6893" fmla="*/ 8376528 h 10748675"/>
              <a:gd name="connsiteX6894" fmla="*/ 4541217 w 27203888"/>
              <a:gd name="connsiteY6894" fmla="*/ 8404808 h 10748675"/>
              <a:gd name="connsiteX6895" fmla="*/ 6778790 w 27203888"/>
              <a:gd name="connsiteY6895" fmla="*/ 7891073 h 10748675"/>
              <a:gd name="connsiteX6896" fmla="*/ 6762482 w 27203888"/>
              <a:gd name="connsiteY6896" fmla="*/ 7867954 h 10748675"/>
              <a:gd name="connsiteX6897" fmla="*/ 6778790 w 27203888"/>
              <a:gd name="connsiteY6897" fmla="*/ 7891073 h 10748675"/>
              <a:gd name="connsiteX6898" fmla="*/ 4288444 w 27203888"/>
              <a:gd name="connsiteY6898" fmla="*/ 8464216 h 10748675"/>
              <a:gd name="connsiteX6899" fmla="*/ 4259118 w 27203888"/>
              <a:gd name="connsiteY6899" fmla="*/ 8470965 h 10748675"/>
              <a:gd name="connsiteX6900" fmla="*/ 4253245 w 27203888"/>
              <a:gd name="connsiteY6900" fmla="*/ 8445444 h 10748675"/>
              <a:gd name="connsiteX6901" fmla="*/ 4282570 w 27203888"/>
              <a:gd name="connsiteY6901" fmla="*/ 8438695 h 10748675"/>
              <a:gd name="connsiteX6902" fmla="*/ 4288444 w 27203888"/>
              <a:gd name="connsiteY6902" fmla="*/ 8464216 h 10748675"/>
              <a:gd name="connsiteX6903" fmla="*/ 6646926 w 27203888"/>
              <a:gd name="connsiteY6903" fmla="*/ 7921421 h 10748675"/>
              <a:gd name="connsiteX6904" fmla="*/ 6626775 w 27203888"/>
              <a:gd name="connsiteY6904" fmla="*/ 7899186 h 10748675"/>
              <a:gd name="connsiteX6905" fmla="*/ 6646926 w 27203888"/>
              <a:gd name="connsiteY6905" fmla="*/ 7921421 h 10748675"/>
              <a:gd name="connsiteX6906" fmla="*/ 6677860 w 27203888"/>
              <a:gd name="connsiteY6906" fmla="*/ 7914302 h 10748675"/>
              <a:gd name="connsiteX6907" fmla="*/ 6686264 w 27203888"/>
              <a:gd name="connsiteY6907" fmla="*/ 7885495 h 10748675"/>
              <a:gd name="connsiteX6908" fmla="*/ 6677860 w 27203888"/>
              <a:gd name="connsiteY6908" fmla="*/ 7914302 h 10748675"/>
              <a:gd name="connsiteX6909" fmla="*/ 18919235 w 27203888"/>
              <a:gd name="connsiteY6909" fmla="*/ 5098839 h 10748675"/>
              <a:gd name="connsiteX6910" fmla="*/ 18932887 w 27203888"/>
              <a:gd name="connsiteY6910" fmla="*/ 5071564 h 10748675"/>
              <a:gd name="connsiteX6911" fmla="*/ 18919235 w 27203888"/>
              <a:gd name="connsiteY6911" fmla="*/ 5098839 h 10748675"/>
              <a:gd name="connsiteX6912" fmla="*/ 4214431 w 27203888"/>
              <a:gd name="connsiteY6912" fmla="*/ 8483646 h 10748675"/>
              <a:gd name="connsiteX6913" fmla="*/ 4237706 w 27203888"/>
              <a:gd name="connsiteY6913" fmla="*/ 8450612 h 10748675"/>
              <a:gd name="connsiteX6914" fmla="*/ 4214431 w 27203888"/>
              <a:gd name="connsiteY6914" fmla="*/ 8483646 h 10748675"/>
              <a:gd name="connsiteX6915" fmla="*/ 3331947 w 27203888"/>
              <a:gd name="connsiteY6915" fmla="*/ 8687290 h 10748675"/>
              <a:gd name="connsiteX6916" fmla="*/ 3321330 w 27203888"/>
              <a:gd name="connsiteY6916" fmla="*/ 8641160 h 10748675"/>
              <a:gd name="connsiteX6917" fmla="*/ 3301681 w 27203888"/>
              <a:gd name="connsiteY6917" fmla="*/ 8645682 h 10748675"/>
              <a:gd name="connsiteX6918" fmla="*/ 3260674 w 27203888"/>
              <a:gd name="connsiteY6918" fmla="*/ 8655120 h 10748675"/>
              <a:gd name="connsiteX6919" fmla="*/ 3119143 w 27203888"/>
              <a:gd name="connsiteY6919" fmla="*/ 8649912 h 10748675"/>
              <a:gd name="connsiteX6920" fmla="*/ 3211776 w 27203888"/>
              <a:gd name="connsiteY6920" fmla="*/ 8677166 h 10748675"/>
              <a:gd name="connsiteX6921" fmla="*/ 3331947 w 27203888"/>
              <a:gd name="connsiteY6921" fmla="*/ 8687290 h 10748675"/>
              <a:gd name="connsiteX6922" fmla="*/ 6726023 w 27203888"/>
              <a:gd name="connsiteY6922" fmla="*/ 7909396 h 10748675"/>
              <a:gd name="connsiteX6923" fmla="*/ 6702810 w 27203888"/>
              <a:gd name="connsiteY6923" fmla="*/ 7884691 h 10748675"/>
              <a:gd name="connsiteX6924" fmla="*/ 6753170 w 27203888"/>
              <a:gd name="connsiteY6924" fmla="*/ 7900416 h 10748675"/>
              <a:gd name="connsiteX6925" fmla="*/ 6726023 w 27203888"/>
              <a:gd name="connsiteY6925" fmla="*/ 7909396 h 10748675"/>
              <a:gd name="connsiteX6926" fmla="*/ 2521037 w 27203888"/>
              <a:gd name="connsiteY6926" fmla="*/ 8877157 h 10748675"/>
              <a:gd name="connsiteX6927" fmla="*/ 2492917 w 27203888"/>
              <a:gd name="connsiteY6927" fmla="*/ 8880896 h 10748675"/>
              <a:gd name="connsiteX6928" fmla="*/ 2531321 w 27203888"/>
              <a:gd name="connsiteY6928" fmla="*/ 8844743 h 10748675"/>
              <a:gd name="connsiteX6929" fmla="*/ 2521037 w 27203888"/>
              <a:gd name="connsiteY6929" fmla="*/ 8877157 h 10748675"/>
              <a:gd name="connsiteX6930" fmla="*/ 7916264 w 27203888"/>
              <a:gd name="connsiteY6930" fmla="*/ 7637675 h 10748675"/>
              <a:gd name="connsiteX6931" fmla="*/ 7953231 w 27203888"/>
              <a:gd name="connsiteY6931" fmla="*/ 7622420 h 10748675"/>
              <a:gd name="connsiteX6932" fmla="*/ 7885825 w 27203888"/>
              <a:gd name="connsiteY6932" fmla="*/ 7610949 h 10748675"/>
              <a:gd name="connsiteX6933" fmla="*/ 7916264 w 27203888"/>
              <a:gd name="connsiteY6933" fmla="*/ 7637675 h 10748675"/>
              <a:gd name="connsiteX6934" fmla="*/ 18272636 w 27203888"/>
              <a:gd name="connsiteY6934" fmla="*/ 5255117 h 10748675"/>
              <a:gd name="connsiteX6935" fmla="*/ 18243230 w 27203888"/>
              <a:gd name="connsiteY6935" fmla="*/ 5222907 h 10748675"/>
              <a:gd name="connsiteX6936" fmla="*/ 18272636 w 27203888"/>
              <a:gd name="connsiteY6936" fmla="*/ 5255117 h 10748675"/>
              <a:gd name="connsiteX6937" fmla="*/ 4535787 w 27203888"/>
              <a:gd name="connsiteY6937" fmla="*/ 8416688 h 10748675"/>
              <a:gd name="connsiteX6938" fmla="*/ 4527005 w 27203888"/>
              <a:gd name="connsiteY6938" fmla="*/ 8411193 h 10748675"/>
              <a:gd name="connsiteX6939" fmla="*/ 4541283 w 27203888"/>
              <a:gd name="connsiteY6939" fmla="*/ 8407907 h 10748675"/>
              <a:gd name="connsiteX6940" fmla="*/ 4535787 w 27203888"/>
              <a:gd name="connsiteY6940" fmla="*/ 8416688 h 10748675"/>
              <a:gd name="connsiteX6941" fmla="*/ 23471756 w 27203888"/>
              <a:gd name="connsiteY6941" fmla="*/ 4059793 h 10748675"/>
              <a:gd name="connsiteX6942" fmla="*/ 23461380 w 27203888"/>
              <a:gd name="connsiteY6942" fmla="*/ 4039337 h 10748675"/>
              <a:gd name="connsiteX6943" fmla="*/ 23471756 w 27203888"/>
              <a:gd name="connsiteY6943" fmla="*/ 4059793 h 10748675"/>
              <a:gd name="connsiteX6944" fmla="*/ 24408582 w 27203888"/>
              <a:gd name="connsiteY6944" fmla="*/ 3860480 h 10748675"/>
              <a:gd name="connsiteX6945" fmla="*/ 24384017 w 27203888"/>
              <a:gd name="connsiteY6945" fmla="*/ 3807293 h 10748675"/>
              <a:gd name="connsiteX6946" fmla="*/ 24422835 w 27203888"/>
              <a:gd name="connsiteY6946" fmla="*/ 3852940 h 10748675"/>
              <a:gd name="connsiteX6947" fmla="*/ 24408582 w 27203888"/>
              <a:gd name="connsiteY6947" fmla="*/ 3860480 h 10748675"/>
              <a:gd name="connsiteX6948" fmla="*/ 23805437 w 27203888"/>
              <a:gd name="connsiteY6948" fmla="*/ 3999917 h 10748675"/>
              <a:gd name="connsiteX6949" fmla="*/ 23778820 w 27203888"/>
              <a:gd name="connsiteY6949" fmla="*/ 3996285 h 10748675"/>
              <a:gd name="connsiteX6950" fmla="*/ 23794629 w 27203888"/>
              <a:gd name="connsiteY6950" fmla="*/ 3963998 h 10748675"/>
              <a:gd name="connsiteX6951" fmla="*/ 23821248 w 27203888"/>
              <a:gd name="connsiteY6951" fmla="*/ 3970454 h 10748675"/>
              <a:gd name="connsiteX6952" fmla="*/ 23805437 w 27203888"/>
              <a:gd name="connsiteY6952" fmla="*/ 3999917 h 10748675"/>
              <a:gd name="connsiteX6953" fmla="*/ 6908342 w 27203888"/>
              <a:gd name="connsiteY6953" fmla="*/ 7889019 h 10748675"/>
              <a:gd name="connsiteX6954" fmla="*/ 6896595 w 27203888"/>
              <a:gd name="connsiteY6954" fmla="*/ 7837975 h 10748675"/>
              <a:gd name="connsiteX6955" fmla="*/ 6876106 w 27203888"/>
              <a:gd name="connsiteY6955" fmla="*/ 7842691 h 10748675"/>
              <a:gd name="connsiteX6956" fmla="*/ 6824887 w 27203888"/>
              <a:gd name="connsiteY6956" fmla="*/ 7854479 h 10748675"/>
              <a:gd name="connsiteX6957" fmla="*/ 6790631 w 27203888"/>
              <a:gd name="connsiteY6957" fmla="*/ 7846237 h 10748675"/>
              <a:gd name="connsiteX6958" fmla="*/ 6852517 w 27203888"/>
              <a:gd name="connsiteY6958" fmla="*/ 7810496 h 10748675"/>
              <a:gd name="connsiteX6959" fmla="*/ 6942683 w 27203888"/>
              <a:gd name="connsiteY6959" fmla="*/ 7784370 h 10748675"/>
              <a:gd name="connsiteX6960" fmla="*/ 7149902 w 27203888"/>
              <a:gd name="connsiteY6960" fmla="*/ 7704431 h 10748675"/>
              <a:gd name="connsiteX6961" fmla="*/ 7223528 w 27203888"/>
              <a:gd name="connsiteY6961" fmla="*/ 7676737 h 10748675"/>
              <a:gd name="connsiteX6962" fmla="*/ 7272398 w 27203888"/>
              <a:gd name="connsiteY6962" fmla="*/ 7654741 h 10748675"/>
              <a:gd name="connsiteX6963" fmla="*/ 7255301 w 27203888"/>
              <a:gd name="connsiteY6963" fmla="*/ 7627320 h 10748675"/>
              <a:gd name="connsiteX6964" fmla="*/ 7216672 w 27203888"/>
              <a:gd name="connsiteY6964" fmla="*/ 7646950 h 10748675"/>
              <a:gd name="connsiteX6965" fmla="*/ 7159817 w 27203888"/>
              <a:gd name="connsiteY6965" fmla="*/ 7653774 h 10748675"/>
              <a:gd name="connsiteX6966" fmla="*/ 7172278 w 27203888"/>
              <a:gd name="connsiteY6966" fmla="*/ 7614181 h 10748675"/>
              <a:gd name="connsiteX6967" fmla="*/ 7367224 w 27203888"/>
              <a:gd name="connsiteY6967" fmla="*/ 7531690 h 10748675"/>
              <a:gd name="connsiteX6968" fmla="*/ 7778137 w 27203888"/>
              <a:gd name="connsiteY6968" fmla="*/ 7356500 h 10748675"/>
              <a:gd name="connsiteX6969" fmla="*/ 7744210 w 27203888"/>
              <a:gd name="connsiteY6969" fmla="*/ 7396557 h 10748675"/>
              <a:gd name="connsiteX6970" fmla="*/ 7809949 w 27203888"/>
              <a:gd name="connsiteY6970" fmla="*/ 7424426 h 10748675"/>
              <a:gd name="connsiteX6971" fmla="*/ 7806331 w 27203888"/>
              <a:gd name="connsiteY6971" fmla="*/ 7479004 h 10748675"/>
              <a:gd name="connsiteX6972" fmla="*/ 7776774 w 27203888"/>
              <a:gd name="connsiteY6972" fmla="*/ 7491181 h 10748675"/>
              <a:gd name="connsiteX6973" fmla="*/ 7706241 w 27203888"/>
              <a:gd name="connsiteY6973" fmla="*/ 7512789 h 10748675"/>
              <a:gd name="connsiteX6974" fmla="*/ 7715405 w 27203888"/>
              <a:gd name="connsiteY6974" fmla="*/ 7435434 h 10748675"/>
              <a:gd name="connsiteX6975" fmla="*/ 7595259 w 27203888"/>
              <a:gd name="connsiteY6975" fmla="*/ 7495334 h 10748675"/>
              <a:gd name="connsiteX6976" fmla="*/ 7557056 w 27203888"/>
              <a:gd name="connsiteY6976" fmla="*/ 7493376 h 10748675"/>
              <a:gd name="connsiteX6977" fmla="*/ 7510215 w 27203888"/>
              <a:gd name="connsiteY6977" fmla="*/ 7520281 h 10748675"/>
              <a:gd name="connsiteX6978" fmla="*/ 7559314 w 27203888"/>
              <a:gd name="connsiteY6978" fmla="*/ 7573489 h 10748675"/>
              <a:gd name="connsiteX6979" fmla="*/ 7412938 w 27203888"/>
              <a:gd name="connsiteY6979" fmla="*/ 7660018 h 10748675"/>
              <a:gd name="connsiteX6980" fmla="*/ 7242747 w 27203888"/>
              <a:gd name="connsiteY6980" fmla="*/ 7736811 h 10748675"/>
              <a:gd name="connsiteX6981" fmla="*/ 6908342 w 27203888"/>
              <a:gd name="connsiteY6981" fmla="*/ 7889019 h 10748675"/>
              <a:gd name="connsiteX6982" fmla="*/ 5075189 w 27203888"/>
              <a:gd name="connsiteY6982" fmla="*/ 8310918 h 10748675"/>
              <a:gd name="connsiteX6983" fmla="*/ 5083593 w 27203888"/>
              <a:gd name="connsiteY6983" fmla="*/ 8282110 h 10748675"/>
              <a:gd name="connsiteX6984" fmla="*/ 5075189 w 27203888"/>
              <a:gd name="connsiteY6984" fmla="*/ 8310918 h 10748675"/>
              <a:gd name="connsiteX6985" fmla="*/ 6800723 w 27203888"/>
              <a:gd name="connsiteY6985" fmla="*/ 7913794 h 10748675"/>
              <a:gd name="connsiteX6986" fmla="*/ 6809127 w 27203888"/>
              <a:gd name="connsiteY6986" fmla="*/ 7884985 h 10748675"/>
              <a:gd name="connsiteX6987" fmla="*/ 6800723 w 27203888"/>
              <a:gd name="connsiteY6987" fmla="*/ 7913794 h 10748675"/>
              <a:gd name="connsiteX6988" fmla="*/ 1074056 w 27203888"/>
              <a:gd name="connsiteY6988" fmla="*/ 9231763 h 10748675"/>
              <a:gd name="connsiteX6989" fmla="*/ 1082461 w 27203888"/>
              <a:gd name="connsiteY6989" fmla="*/ 9202954 h 10748675"/>
              <a:gd name="connsiteX6990" fmla="*/ 1074056 w 27203888"/>
              <a:gd name="connsiteY6990" fmla="*/ 9231763 h 10748675"/>
              <a:gd name="connsiteX6991" fmla="*/ 4310377 w 27203888"/>
              <a:gd name="connsiteY6991" fmla="*/ 8486937 h 10748675"/>
              <a:gd name="connsiteX6992" fmla="*/ 4318782 w 27203888"/>
              <a:gd name="connsiteY6992" fmla="*/ 8458128 h 10748675"/>
              <a:gd name="connsiteX6993" fmla="*/ 4310377 w 27203888"/>
              <a:gd name="connsiteY6993" fmla="*/ 8486937 h 10748675"/>
              <a:gd name="connsiteX6994" fmla="*/ 1734009 w 27203888"/>
              <a:gd name="connsiteY6994" fmla="*/ 9082668 h 10748675"/>
              <a:gd name="connsiteX6995" fmla="*/ 1757710 w 27203888"/>
              <a:gd name="connsiteY6995" fmla="*/ 9051481 h 10748675"/>
              <a:gd name="connsiteX6996" fmla="*/ 1734009 w 27203888"/>
              <a:gd name="connsiteY6996" fmla="*/ 9082668 h 10748675"/>
              <a:gd name="connsiteX6997" fmla="*/ 7839404 w 27203888"/>
              <a:gd name="connsiteY6997" fmla="*/ 7677961 h 10748675"/>
              <a:gd name="connsiteX6998" fmla="*/ 7867720 w 27203888"/>
              <a:gd name="connsiteY6998" fmla="*/ 7669083 h 10748675"/>
              <a:gd name="connsiteX6999" fmla="*/ 7815692 w 27203888"/>
              <a:gd name="connsiteY6999" fmla="*/ 7654074 h 10748675"/>
              <a:gd name="connsiteX7000" fmla="*/ 7839404 w 27203888"/>
              <a:gd name="connsiteY7000" fmla="*/ 7677961 h 10748675"/>
              <a:gd name="connsiteX7001" fmla="*/ 23335729 w 27203888"/>
              <a:gd name="connsiteY7001" fmla="*/ 4114032 h 10748675"/>
              <a:gd name="connsiteX7002" fmla="*/ 23349381 w 27203888"/>
              <a:gd name="connsiteY7002" fmla="*/ 4081958 h 10748675"/>
              <a:gd name="connsiteX7003" fmla="*/ 23335729 w 27203888"/>
              <a:gd name="connsiteY7003" fmla="*/ 4114032 h 10748675"/>
              <a:gd name="connsiteX7004" fmla="*/ 6527387 w 27203888"/>
              <a:gd name="connsiteY7004" fmla="*/ 7984843 h 10748675"/>
              <a:gd name="connsiteX7005" fmla="*/ 6488482 w 27203888"/>
              <a:gd name="connsiteY7005" fmla="*/ 7987403 h 10748675"/>
              <a:gd name="connsiteX7006" fmla="*/ 6545770 w 27203888"/>
              <a:gd name="connsiteY7006" fmla="*/ 7947301 h 10748675"/>
              <a:gd name="connsiteX7007" fmla="*/ 6527387 w 27203888"/>
              <a:gd name="connsiteY7007" fmla="*/ 7984843 h 10748675"/>
              <a:gd name="connsiteX7008" fmla="*/ 5156140 w 27203888"/>
              <a:gd name="connsiteY7008" fmla="*/ 8301892 h 10748675"/>
              <a:gd name="connsiteX7009" fmla="*/ 5120685 w 27203888"/>
              <a:gd name="connsiteY7009" fmla="*/ 8301373 h 10748675"/>
              <a:gd name="connsiteX7010" fmla="*/ 5114615 w 27203888"/>
              <a:gd name="connsiteY7010" fmla="*/ 8275000 h 10748675"/>
              <a:gd name="connsiteX7011" fmla="*/ 5181425 w 27203888"/>
              <a:gd name="connsiteY7011" fmla="*/ 8276285 h 10748675"/>
              <a:gd name="connsiteX7012" fmla="*/ 5156140 w 27203888"/>
              <a:gd name="connsiteY7012" fmla="*/ 8301892 h 10748675"/>
              <a:gd name="connsiteX7013" fmla="*/ 24383196 w 27203888"/>
              <a:gd name="connsiteY7013" fmla="*/ 3881997 h 10748675"/>
              <a:gd name="connsiteX7014" fmla="*/ 24221912 w 27203888"/>
              <a:gd name="connsiteY7014" fmla="*/ 3824622 h 10748675"/>
              <a:gd name="connsiteX7015" fmla="*/ 24251386 w 27203888"/>
              <a:gd name="connsiteY7015" fmla="*/ 3805504 h 10748675"/>
              <a:gd name="connsiteX7016" fmla="*/ 24251385 w 27203888"/>
              <a:gd name="connsiteY7016" fmla="*/ 3717322 h 10748675"/>
              <a:gd name="connsiteX7017" fmla="*/ 24304604 w 27203888"/>
              <a:gd name="connsiteY7017" fmla="*/ 3749196 h 10748675"/>
              <a:gd name="connsiteX7018" fmla="*/ 24324252 w 27203888"/>
              <a:gd name="connsiteY7018" fmla="*/ 3805504 h 10748675"/>
              <a:gd name="connsiteX7019" fmla="*/ 24338988 w 27203888"/>
              <a:gd name="connsiteY7019" fmla="*/ 3755570 h 10748675"/>
              <a:gd name="connsiteX7020" fmla="*/ 24359250 w 27203888"/>
              <a:gd name="connsiteY7020" fmla="*/ 3818385 h 10748675"/>
              <a:gd name="connsiteX7021" fmla="*/ 24378846 w 27203888"/>
              <a:gd name="connsiteY7021" fmla="*/ 3870438 h 10748675"/>
              <a:gd name="connsiteX7022" fmla="*/ 24382312 w 27203888"/>
              <a:gd name="connsiteY7022" fmla="*/ 3854646 h 10748675"/>
              <a:gd name="connsiteX7023" fmla="*/ 24386864 w 27203888"/>
              <a:gd name="connsiteY7023" fmla="*/ 3873077 h 10748675"/>
              <a:gd name="connsiteX7024" fmla="*/ 24381942 w 27203888"/>
              <a:gd name="connsiteY7024" fmla="*/ 3878663 h 10748675"/>
              <a:gd name="connsiteX7025" fmla="*/ 16707592 w 27203888"/>
              <a:gd name="connsiteY7025" fmla="*/ 5652374 h 10748675"/>
              <a:gd name="connsiteX7026" fmla="*/ 16722295 w 27203888"/>
              <a:gd name="connsiteY7026" fmla="*/ 5620164 h 10748675"/>
              <a:gd name="connsiteX7027" fmla="*/ 16707592 w 27203888"/>
              <a:gd name="connsiteY7027" fmla="*/ 5652374 h 10748675"/>
              <a:gd name="connsiteX7028" fmla="*/ 18709272 w 27203888"/>
              <a:gd name="connsiteY7028" fmla="*/ 5193579 h 10748675"/>
              <a:gd name="connsiteX7029" fmla="*/ 18709271 w 27203888"/>
              <a:gd name="connsiteY7029" fmla="*/ 5161538 h 10748675"/>
              <a:gd name="connsiteX7030" fmla="*/ 18709272 w 27203888"/>
              <a:gd name="connsiteY7030" fmla="*/ 5193579 h 10748675"/>
              <a:gd name="connsiteX7031" fmla="*/ 16781515 w 27203888"/>
              <a:gd name="connsiteY7031" fmla="*/ 5641906 h 10748675"/>
              <a:gd name="connsiteX7032" fmla="*/ 16804795 w 27203888"/>
              <a:gd name="connsiteY7032" fmla="*/ 5620164 h 10748675"/>
              <a:gd name="connsiteX7033" fmla="*/ 16936303 w 27203888"/>
              <a:gd name="connsiteY7033" fmla="*/ 5531050 h 10748675"/>
              <a:gd name="connsiteX7034" fmla="*/ 16927319 w 27203888"/>
              <a:gd name="connsiteY7034" fmla="*/ 5473071 h 10748675"/>
              <a:gd name="connsiteX7035" fmla="*/ 16893012 w 27203888"/>
              <a:gd name="connsiteY7035" fmla="*/ 5498840 h 10748675"/>
              <a:gd name="connsiteX7036" fmla="*/ 16848902 w 27203888"/>
              <a:gd name="connsiteY7036" fmla="*/ 5550375 h 10748675"/>
              <a:gd name="connsiteX7037" fmla="*/ 16765586 w 27203888"/>
              <a:gd name="connsiteY7037" fmla="*/ 5620164 h 10748675"/>
              <a:gd name="connsiteX7038" fmla="*/ 16781515 w 27203888"/>
              <a:gd name="connsiteY7038" fmla="*/ 5641906 h 10748675"/>
              <a:gd name="connsiteX7039" fmla="*/ 2726223 w 27203888"/>
              <a:gd name="connsiteY7039" fmla="*/ 8877727 h 10748675"/>
              <a:gd name="connsiteX7040" fmla="*/ 2749700 w 27203888"/>
              <a:gd name="connsiteY7040" fmla="*/ 8845569 h 10748675"/>
              <a:gd name="connsiteX7041" fmla="*/ 2726223 w 27203888"/>
              <a:gd name="connsiteY7041" fmla="*/ 8877727 h 10748675"/>
              <a:gd name="connsiteX7042" fmla="*/ 1350820 w 27203888"/>
              <a:gd name="connsiteY7042" fmla="*/ 9194636 h 10748675"/>
              <a:gd name="connsiteX7043" fmla="*/ 1315173 w 27203888"/>
              <a:gd name="connsiteY7043" fmla="*/ 9193277 h 10748675"/>
              <a:gd name="connsiteX7044" fmla="*/ 1316687 w 27203888"/>
              <a:gd name="connsiteY7044" fmla="*/ 9176871 h 10748675"/>
              <a:gd name="connsiteX7045" fmla="*/ 1359546 w 27203888"/>
              <a:gd name="connsiteY7045" fmla="*/ 9183064 h 10748675"/>
              <a:gd name="connsiteX7046" fmla="*/ 1350820 w 27203888"/>
              <a:gd name="connsiteY7046" fmla="*/ 9194636 h 10748675"/>
              <a:gd name="connsiteX7047" fmla="*/ 7755531 w 27203888"/>
              <a:gd name="connsiteY7047" fmla="*/ 7720988 h 10748675"/>
              <a:gd name="connsiteX7048" fmla="*/ 7719929 w 27203888"/>
              <a:gd name="connsiteY7048" fmla="*/ 7703097 h 10748675"/>
              <a:gd name="connsiteX7049" fmla="*/ 7755531 w 27203888"/>
              <a:gd name="connsiteY7049" fmla="*/ 7720988 h 10748675"/>
              <a:gd name="connsiteX7050" fmla="*/ 7995584 w 27203888"/>
              <a:gd name="connsiteY7050" fmla="*/ 7665741 h 10748675"/>
              <a:gd name="connsiteX7051" fmla="*/ 8166069 w 27203888"/>
              <a:gd name="connsiteY7051" fmla="*/ 7589627 h 10748675"/>
              <a:gd name="connsiteX7052" fmla="*/ 8199590 w 27203888"/>
              <a:gd name="connsiteY7052" fmla="*/ 7571118 h 10748675"/>
              <a:gd name="connsiteX7053" fmla="*/ 8222412 w 27203888"/>
              <a:gd name="connsiteY7053" fmla="*/ 7533485 h 10748675"/>
              <a:gd name="connsiteX7054" fmla="*/ 8290633 w 27203888"/>
              <a:gd name="connsiteY7054" fmla="*/ 7501593 h 10748675"/>
              <a:gd name="connsiteX7055" fmla="*/ 8443594 w 27203888"/>
              <a:gd name="connsiteY7055" fmla="*/ 7396233 h 10748675"/>
              <a:gd name="connsiteX7056" fmla="*/ 8517345 w 27203888"/>
              <a:gd name="connsiteY7056" fmla="*/ 7341475 h 10748675"/>
              <a:gd name="connsiteX7057" fmla="*/ 8541545 w 27203888"/>
              <a:gd name="connsiteY7057" fmla="*/ 7309825 h 10748675"/>
              <a:gd name="connsiteX7058" fmla="*/ 8374601 w 27203888"/>
              <a:gd name="connsiteY7058" fmla="*/ 7401319 h 10748675"/>
              <a:gd name="connsiteX7059" fmla="*/ 8400059 w 27203888"/>
              <a:gd name="connsiteY7059" fmla="*/ 7347784 h 10748675"/>
              <a:gd name="connsiteX7060" fmla="*/ 8443059 w 27203888"/>
              <a:gd name="connsiteY7060" fmla="*/ 7300111 h 10748675"/>
              <a:gd name="connsiteX7061" fmla="*/ 8504122 w 27203888"/>
              <a:gd name="connsiteY7061" fmla="*/ 7264470 h 10748675"/>
              <a:gd name="connsiteX7062" fmla="*/ 8534104 w 27203888"/>
              <a:gd name="connsiteY7062" fmla="*/ 7230586 h 10748675"/>
              <a:gd name="connsiteX7063" fmla="*/ 8584507 w 27203888"/>
              <a:gd name="connsiteY7063" fmla="*/ 7218986 h 10748675"/>
              <a:gd name="connsiteX7064" fmla="*/ 8493951 w 27203888"/>
              <a:gd name="connsiteY7064" fmla="*/ 7239827 h 10748675"/>
              <a:gd name="connsiteX7065" fmla="*/ 8417839 w 27203888"/>
              <a:gd name="connsiteY7065" fmla="*/ 7284328 h 10748675"/>
              <a:gd name="connsiteX7066" fmla="*/ 8371707 w 27203888"/>
              <a:gd name="connsiteY7066" fmla="*/ 7294945 h 10748675"/>
              <a:gd name="connsiteX7067" fmla="*/ 8330784 w 27203888"/>
              <a:gd name="connsiteY7067" fmla="*/ 7277380 h 10748675"/>
              <a:gd name="connsiteX7068" fmla="*/ 8342579 w 27203888"/>
              <a:gd name="connsiteY7068" fmla="*/ 7328632 h 10748675"/>
              <a:gd name="connsiteX7069" fmla="*/ 8249545 w 27203888"/>
              <a:gd name="connsiteY7069" fmla="*/ 7323060 h 10748675"/>
              <a:gd name="connsiteX7070" fmla="*/ 8281071 w 27203888"/>
              <a:gd name="connsiteY7070" fmla="*/ 7342788 h 10748675"/>
              <a:gd name="connsiteX7071" fmla="*/ 8258746 w 27203888"/>
              <a:gd name="connsiteY7071" fmla="*/ 7375432 h 10748675"/>
              <a:gd name="connsiteX7072" fmla="*/ 8245020 w 27203888"/>
              <a:gd name="connsiteY7072" fmla="*/ 7376098 h 10748675"/>
              <a:gd name="connsiteX7073" fmla="*/ 8246570 w 27203888"/>
              <a:gd name="connsiteY7073" fmla="*/ 7379189 h 10748675"/>
              <a:gd name="connsiteX7074" fmla="*/ 8245804 w 27203888"/>
              <a:gd name="connsiteY7074" fmla="*/ 7387522 h 10748675"/>
              <a:gd name="connsiteX7075" fmla="*/ 8248322 w 27203888"/>
              <a:gd name="connsiteY7075" fmla="*/ 7388101 h 10748675"/>
              <a:gd name="connsiteX7076" fmla="*/ 8245572 w 27203888"/>
              <a:gd name="connsiteY7076" fmla="*/ 7390034 h 10748675"/>
              <a:gd name="connsiteX7077" fmla="*/ 8245498 w 27203888"/>
              <a:gd name="connsiteY7077" fmla="*/ 7390858 h 10748675"/>
              <a:gd name="connsiteX7078" fmla="*/ 8245032 w 27203888"/>
              <a:gd name="connsiteY7078" fmla="*/ 7390414 h 10748675"/>
              <a:gd name="connsiteX7079" fmla="*/ 8154342 w 27203888"/>
              <a:gd name="connsiteY7079" fmla="*/ 7454146 h 10748675"/>
              <a:gd name="connsiteX7080" fmla="*/ 8062825 w 27203888"/>
              <a:gd name="connsiteY7080" fmla="*/ 7516240 h 10748675"/>
              <a:gd name="connsiteX7081" fmla="*/ 8008069 w 27203888"/>
              <a:gd name="connsiteY7081" fmla="*/ 7555830 h 10748675"/>
              <a:gd name="connsiteX7082" fmla="*/ 7995584 w 27203888"/>
              <a:gd name="connsiteY7082" fmla="*/ 7665741 h 10748675"/>
              <a:gd name="connsiteX7083" fmla="*/ 4407116 w 27203888"/>
              <a:gd name="connsiteY7083" fmla="*/ 8491741 h 10748675"/>
              <a:gd name="connsiteX7084" fmla="*/ 4386484 w 27203888"/>
              <a:gd name="connsiteY7084" fmla="*/ 8487120 h 10748675"/>
              <a:gd name="connsiteX7085" fmla="*/ 4378281 w 27203888"/>
              <a:gd name="connsiteY7085" fmla="*/ 8451474 h 10748675"/>
              <a:gd name="connsiteX7086" fmla="*/ 4439678 w 27203888"/>
              <a:gd name="connsiteY7086" fmla="*/ 8431851 h 10748675"/>
              <a:gd name="connsiteX7087" fmla="*/ 4407116 w 27203888"/>
              <a:gd name="connsiteY7087" fmla="*/ 8491741 h 10748675"/>
              <a:gd name="connsiteX7088" fmla="*/ 989705 w 27203888"/>
              <a:gd name="connsiteY7088" fmla="*/ 9278946 h 10748675"/>
              <a:gd name="connsiteX7089" fmla="*/ 998118 w 27203888"/>
              <a:gd name="connsiteY7089" fmla="*/ 9250169 h 10748675"/>
              <a:gd name="connsiteX7090" fmla="*/ 989705 w 27203888"/>
              <a:gd name="connsiteY7090" fmla="*/ 9278946 h 10748675"/>
              <a:gd name="connsiteX7091" fmla="*/ 1211990 w 27203888"/>
              <a:gd name="connsiteY7091" fmla="*/ 9227788 h 10748675"/>
              <a:gd name="connsiteX7092" fmla="*/ 1220403 w 27203888"/>
              <a:gd name="connsiteY7092" fmla="*/ 9199011 h 10748675"/>
              <a:gd name="connsiteX7093" fmla="*/ 1211990 w 27203888"/>
              <a:gd name="connsiteY7093" fmla="*/ 9227788 h 10748675"/>
              <a:gd name="connsiteX7094" fmla="*/ 5261306 w 27203888"/>
              <a:gd name="connsiteY7094" fmla="*/ 8295855 h 10748675"/>
              <a:gd name="connsiteX7095" fmla="*/ 5188135 w 27203888"/>
              <a:gd name="connsiteY7095" fmla="*/ 8301587 h 10748675"/>
              <a:gd name="connsiteX7096" fmla="*/ 5261306 w 27203888"/>
              <a:gd name="connsiteY7096" fmla="*/ 8295855 h 10748675"/>
              <a:gd name="connsiteX7097" fmla="*/ 5830207 w 27203888"/>
              <a:gd name="connsiteY7097" fmla="*/ 8164925 h 10748675"/>
              <a:gd name="connsiteX7098" fmla="*/ 5810063 w 27203888"/>
              <a:gd name="connsiteY7098" fmla="*/ 8142719 h 10748675"/>
              <a:gd name="connsiteX7099" fmla="*/ 5830207 w 27203888"/>
              <a:gd name="connsiteY7099" fmla="*/ 8164925 h 10748675"/>
              <a:gd name="connsiteX7100" fmla="*/ 6343384 w 27203888"/>
              <a:gd name="connsiteY7100" fmla="*/ 8046819 h 10748675"/>
              <a:gd name="connsiteX7101" fmla="*/ 6351795 w 27203888"/>
              <a:gd name="connsiteY7101" fmla="*/ 8018042 h 10748675"/>
              <a:gd name="connsiteX7102" fmla="*/ 6343384 w 27203888"/>
              <a:gd name="connsiteY7102" fmla="*/ 8046819 h 10748675"/>
              <a:gd name="connsiteX7103" fmla="*/ 17802503 w 27203888"/>
              <a:gd name="connsiteY7103" fmla="*/ 5411442 h 10748675"/>
              <a:gd name="connsiteX7104" fmla="*/ 17816155 w 27203888"/>
              <a:gd name="connsiteY7104" fmla="*/ 5379365 h 10748675"/>
              <a:gd name="connsiteX7105" fmla="*/ 17802503 w 27203888"/>
              <a:gd name="connsiteY7105" fmla="*/ 5411442 h 10748675"/>
              <a:gd name="connsiteX7106" fmla="*/ 1399568 w 27203888"/>
              <a:gd name="connsiteY7106" fmla="*/ 9193452 h 10748675"/>
              <a:gd name="connsiteX7107" fmla="*/ 1399616 w 27203888"/>
              <a:gd name="connsiteY7107" fmla="*/ 9191510 h 10748675"/>
              <a:gd name="connsiteX7108" fmla="*/ 1399771 w 27203888"/>
              <a:gd name="connsiteY7108" fmla="*/ 9185463 h 10748675"/>
              <a:gd name="connsiteX7109" fmla="*/ 18562220 w 27203888"/>
              <a:gd name="connsiteY7109" fmla="*/ 5243939 h 10748675"/>
              <a:gd name="connsiteX7110" fmla="*/ 18532788 w 27203888"/>
              <a:gd name="connsiteY7110" fmla="*/ 5237450 h 10748675"/>
              <a:gd name="connsiteX7111" fmla="*/ 18542598 w 27203888"/>
              <a:gd name="connsiteY7111" fmla="*/ 5180128 h 10748675"/>
              <a:gd name="connsiteX7112" fmla="*/ 18586747 w 27203888"/>
              <a:gd name="connsiteY7112" fmla="*/ 5173639 h 10748675"/>
              <a:gd name="connsiteX7113" fmla="*/ 18639887 w 27203888"/>
              <a:gd name="connsiteY7113" fmla="*/ 5134704 h 10748675"/>
              <a:gd name="connsiteX7114" fmla="*/ 18723355 w 27203888"/>
              <a:gd name="connsiteY7114" fmla="*/ 5089990 h 10748675"/>
              <a:gd name="connsiteX7115" fmla="*/ 18752709 w 27203888"/>
              <a:gd name="connsiteY7115" fmla="*/ 5095770 h 10748675"/>
              <a:gd name="connsiteX7116" fmla="*/ 18693845 w 27203888"/>
              <a:gd name="connsiteY7116" fmla="*/ 5160661 h 10748675"/>
              <a:gd name="connsiteX7117" fmla="*/ 18562220 w 27203888"/>
              <a:gd name="connsiteY7117" fmla="*/ 5243939 h 10748675"/>
              <a:gd name="connsiteX7118" fmla="*/ 17734973 w 27203888"/>
              <a:gd name="connsiteY7118" fmla="*/ 5437367 h 10748675"/>
              <a:gd name="connsiteX7119" fmla="*/ 17733861 w 27203888"/>
              <a:gd name="connsiteY7119" fmla="*/ 5435262 h 10748675"/>
              <a:gd name="connsiteX7120" fmla="*/ 17726855 w 27203888"/>
              <a:gd name="connsiteY7120" fmla="*/ 5421982 h 10748675"/>
              <a:gd name="connsiteX7121" fmla="*/ 17730287 w 27203888"/>
              <a:gd name="connsiteY7121" fmla="*/ 5428486 h 10748675"/>
              <a:gd name="connsiteX7122" fmla="*/ 17468059 w 27203888"/>
              <a:gd name="connsiteY7122" fmla="*/ 5498840 h 10748675"/>
              <a:gd name="connsiteX7123" fmla="*/ 17614272 w 27203888"/>
              <a:gd name="connsiteY7123" fmla="*/ 5383957 h 10748675"/>
              <a:gd name="connsiteX7124" fmla="*/ 17745781 w 27203888"/>
              <a:gd name="connsiteY7124" fmla="*/ 5280886 h 10748675"/>
              <a:gd name="connsiteX7125" fmla="*/ 17727416 w 27203888"/>
              <a:gd name="connsiteY7125" fmla="*/ 5275047 h 10748675"/>
              <a:gd name="connsiteX7126" fmla="*/ 17673084 w 27203888"/>
              <a:gd name="connsiteY7126" fmla="*/ 5313095 h 10748675"/>
              <a:gd name="connsiteX7127" fmla="*/ 17609371 w 27203888"/>
              <a:gd name="connsiteY7127" fmla="*/ 5364631 h 10748675"/>
              <a:gd name="connsiteX7128" fmla="*/ 17579965 w 27203888"/>
              <a:gd name="connsiteY7128" fmla="*/ 5409725 h 10748675"/>
              <a:gd name="connsiteX7129" fmla="*/ 17536673 w 27203888"/>
              <a:gd name="connsiteY7129" fmla="*/ 5403283 h 10748675"/>
              <a:gd name="connsiteX7130" fmla="*/ 17468059 w 27203888"/>
              <a:gd name="connsiteY7130" fmla="*/ 5440862 h 10748675"/>
              <a:gd name="connsiteX7131" fmla="*/ 17468059 w 27203888"/>
              <a:gd name="connsiteY7131" fmla="*/ 5498840 h 10748675"/>
              <a:gd name="connsiteX7132" fmla="*/ 1399406 w 27203888"/>
              <a:gd name="connsiteY7132" fmla="*/ 9199875 h 10748675"/>
              <a:gd name="connsiteX7133" fmla="*/ 1399568 w 27203888"/>
              <a:gd name="connsiteY7133" fmla="*/ 9193452 h 10748675"/>
              <a:gd name="connsiteX7134" fmla="*/ 1399459 w 27203888"/>
              <a:gd name="connsiteY7134" fmla="*/ 9197810 h 10748675"/>
              <a:gd name="connsiteX7135" fmla="*/ 2341161 w 27203888"/>
              <a:gd name="connsiteY7135" fmla="*/ 8983781 h 10748675"/>
              <a:gd name="connsiteX7136" fmla="*/ 2211686 w 27203888"/>
              <a:gd name="connsiteY7136" fmla="*/ 8986114 h 10748675"/>
              <a:gd name="connsiteX7137" fmla="*/ 2248583 w 27203888"/>
              <a:gd name="connsiteY7137" fmla="*/ 8934596 h 10748675"/>
              <a:gd name="connsiteX7138" fmla="*/ 2341161 w 27203888"/>
              <a:gd name="connsiteY7138" fmla="*/ 8983781 h 10748675"/>
              <a:gd name="connsiteX7139" fmla="*/ 3708780 w 27203888"/>
              <a:gd name="connsiteY7139" fmla="*/ 8669031 h 10748675"/>
              <a:gd name="connsiteX7140" fmla="*/ 3581845 w 27203888"/>
              <a:gd name="connsiteY7140" fmla="*/ 8682376 h 10748675"/>
              <a:gd name="connsiteX7141" fmla="*/ 3708780 w 27203888"/>
              <a:gd name="connsiteY7141" fmla="*/ 8669031 h 10748675"/>
              <a:gd name="connsiteX7142" fmla="*/ 24019400 w 27203888"/>
              <a:gd name="connsiteY7142" fmla="*/ 3995135 h 10748675"/>
              <a:gd name="connsiteX7143" fmla="*/ 23991360 w 27203888"/>
              <a:gd name="connsiteY7143" fmla="*/ 3969879 h 10748675"/>
              <a:gd name="connsiteX7144" fmla="*/ 24019400 w 27203888"/>
              <a:gd name="connsiteY7144" fmla="*/ 3995135 h 10748675"/>
              <a:gd name="connsiteX7145" fmla="*/ 23504220 w 27203888"/>
              <a:gd name="connsiteY7145" fmla="*/ 4114069 h 10748675"/>
              <a:gd name="connsiteX7146" fmla="*/ 23451007 w 27203888"/>
              <a:gd name="connsiteY7146" fmla="*/ 4114069 h 10748675"/>
              <a:gd name="connsiteX7147" fmla="*/ 23455917 w 27203888"/>
              <a:gd name="connsiteY7147" fmla="*/ 4058277 h 10748675"/>
              <a:gd name="connsiteX7148" fmla="*/ 23460831 w 27203888"/>
              <a:gd name="connsiteY7148" fmla="*/ 4070674 h 10748675"/>
              <a:gd name="connsiteX7149" fmla="*/ 23504220 w 27203888"/>
              <a:gd name="connsiteY7149" fmla="*/ 4114069 h 10748675"/>
              <a:gd name="connsiteX7150" fmla="*/ 23216850 w 27203888"/>
              <a:gd name="connsiteY7150" fmla="*/ 4180332 h 10748675"/>
              <a:gd name="connsiteX7151" fmla="*/ 23230503 w 27203888"/>
              <a:gd name="connsiteY7151" fmla="*/ 4148255 h 10748675"/>
              <a:gd name="connsiteX7152" fmla="*/ 23216850 w 27203888"/>
              <a:gd name="connsiteY7152" fmla="*/ 4180332 h 10748675"/>
              <a:gd name="connsiteX7153" fmla="*/ 17737150 w 27203888"/>
              <a:gd name="connsiteY7153" fmla="*/ 5441495 h 10748675"/>
              <a:gd name="connsiteX7154" fmla="*/ 17736007 w 27203888"/>
              <a:gd name="connsiteY7154" fmla="*/ 5439327 h 10748675"/>
              <a:gd name="connsiteX7155" fmla="*/ 17734973 w 27203888"/>
              <a:gd name="connsiteY7155" fmla="*/ 5437367 h 10748675"/>
              <a:gd name="connsiteX7156" fmla="*/ 17097219 w 27203888"/>
              <a:gd name="connsiteY7156" fmla="*/ 5589028 h 10748675"/>
              <a:gd name="connsiteX7157" fmla="*/ 17111922 w 27203888"/>
              <a:gd name="connsiteY7157" fmla="*/ 5556817 h 10748675"/>
              <a:gd name="connsiteX7158" fmla="*/ 17097219 w 27203888"/>
              <a:gd name="connsiteY7158" fmla="*/ 5589028 h 10748675"/>
              <a:gd name="connsiteX7159" fmla="*/ 1399309 w 27203888"/>
              <a:gd name="connsiteY7159" fmla="*/ 9203604 h 10748675"/>
              <a:gd name="connsiteX7160" fmla="*/ 1399361 w 27203888"/>
              <a:gd name="connsiteY7160" fmla="*/ 9201588 h 10748675"/>
              <a:gd name="connsiteX7161" fmla="*/ 1399406 w 27203888"/>
              <a:gd name="connsiteY7161" fmla="*/ 9199875 h 10748675"/>
              <a:gd name="connsiteX7162" fmla="*/ 1385920 w 27203888"/>
              <a:gd name="connsiteY7162" fmla="*/ 9206797 h 10748675"/>
              <a:gd name="connsiteX7163" fmla="*/ 1370204 w 27203888"/>
              <a:gd name="connsiteY7163" fmla="*/ 9208398 h 10748675"/>
              <a:gd name="connsiteX7164" fmla="*/ 1386231 w 27203888"/>
              <a:gd name="connsiteY7164" fmla="*/ 9188585 h 10748675"/>
              <a:gd name="connsiteX7165" fmla="*/ 1385920 w 27203888"/>
              <a:gd name="connsiteY7165" fmla="*/ 9206797 h 10748675"/>
              <a:gd name="connsiteX7166" fmla="*/ 18530165 w 27203888"/>
              <a:gd name="connsiteY7166" fmla="*/ 5262355 h 10748675"/>
              <a:gd name="connsiteX7167" fmla="*/ 18526579 w 27203888"/>
              <a:gd name="connsiteY7167" fmla="*/ 5255732 h 10748675"/>
              <a:gd name="connsiteX7168" fmla="*/ 18531568 w 27203888"/>
              <a:gd name="connsiteY7168" fmla="*/ 5237303 h 10748675"/>
              <a:gd name="connsiteX7169" fmla="*/ 18530165 w 27203888"/>
              <a:gd name="connsiteY7169" fmla="*/ 5262355 h 10748675"/>
              <a:gd name="connsiteX7170" fmla="*/ 7460720 w 27203888"/>
              <a:gd name="connsiteY7170" fmla="*/ 7815819 h 10748675"/>
              <a:gd name="connsiteX7171" fmla="*/ 7433744 w 27203888"/>
              <a:gd name="connsiteY7171" fmla="*/ 7768961 h 10748675"/>
              <a:gd name="connsiteX7172" fmla="*/ 7460720 w 27203888"/>
              <a:gd name="connsiteY7172" fmla="*/ 7815819 h 10748675"/>
              <a:gd name="connsiteX7173" fmla="*/ 1123612 w 27203888"/>
              <a:gd name="connsiteY7173" fmla="*/ 9274330 h 10748675"/>
              <a:gd name="connsiteX7174" fmla="*/ 1154363 w 27203888"/>
              <a:gd name="connsiteY7174" fmla="*/ 9239576 h 10748675"/>
              <a:gd name="connsiteX7175" fmla="*/ 1123612 w 27203888"/>
              <a:gd name="connsiteY7175" fmla="*/ 9274330 h 10748675"/>
              <a:gd name="connsiteX7176" fmla="*/ 1623406 w 27203888"/>
              <a:gd name="connsiteY7176" fmla="*/ 9160016 h 10748675"/>
              <a:gd name="connsiteX7177" fmla="*/ 1602124 w 27203888"/>
              <a:gd name="connsiteY7177" fmla="*/ 9137936 h 10748675"/>
              <a:gd name="connsiteX7178" fmla="*/ 1623406 w 27203888"/>
              <a:gd name="connsiteY7178" fmla="*/ 9160016 h 10748675"/>
              <a:gd name="connsiteX7179" fmla="*/ 18490555 w 27203888"/>
              <a:gd name="connsiteY7179" fmla="*/ 5278895 h 10748675"/>
              <a:gd name="connsiteX7180" fmla="*/ 18522189 w 27203888"/>
              <a:gd name="connsiteY7180" fmla="*/ 5257299 h 10748675"/>
              <a:gd name="connsiteX7181" fmla="*/ 18532984 w 27203888"/>
              <a:gd name="connsiteY7181" fmla="*/ 5266610 h 10748675"/>
              <a:gd name="connsiteX7182" fmla="*/ 18490555 w 27203888"/>
              <a:gd name="connsiteY7182" fmla="*/ 5278895 h 10748675"/>
              <a:gd name="connsiteX7183" fmla="*/ 6695276 w 27203888"/>
              <a:gd name="connsiteY7183" fmla="*/ 7993605 h 10748675"/>
              <a:gd name="connsiteX7184" fmla="*/ 6675124 w 27203888"/>
              <a:gd name="connsiteY7184" fmla="*/ 7971368 h 10748675"/>
              <a:gd name="connsiteX7185" fmla="*/ 6695276 w 27203888"/>
              <a:gd name="connsiteY7185" fmla="*/ 7993605 h 10748675"/>
              <a:gd name="connsiteX7186" fmla="*/ 2656470 w 27203888"/>
              <a:gd name="connsiteY7186" fmla="*/ 8923120 h 10748675"/>
              <a:gd name="connsiteX7187" fmla="*/ 2640164 w 27203888"/>
              <a:gd name="connsiteY7187" fmla="*/ 8899997 h 10748675"/>
              <a:gd name="connsiteX7188" fmla="*/ 2656470 w 27203888"/>
              <a:gd name="connsiteY7188" fmla="*/ 8923120 h 10748675"/>
              <a:gd name="connsiteX7189" fmla="*/ 5986977 w 27203888"/>
              <a:gd name="connsiteY7189" fmla="*/ 8156618 h 10748675"/>
              <a:gd name="connsiteX7190" fmla="*/ 5970670 w 27203888"/>
              <a:gd name="connsiteY7190" fmla="*/ 8133495 h 10748675"/>
              <a:gd name="connsiteX7191" fmla="*/ 5986977 w 27203888"/>
              <a:gd name="connsiteY7191" fmla="*/ 8156618 h 10748675"/>
              <a:gd name="connsiteX7192" fmla="*/ 6500156 w 27203888"/>
              <a:gd name="connsiteY7192" fmla="*/ 8038512 h 10748675"/>
              <a:gd name="connsiteX7193" fmla="*/ 6508559 w 27203888"/>
              <a:gd name="connsiteY7193" fmla="*/ 8009702 h 10748675"/>
              <a:gd name="connsiteX7194" fmla="*/ 6500156 w 27203888"/>
              <a:gd name="connsiteY7194" fmla="*/ 8038512 h 10748675"/>
              <a:gd name="connsiteX7195" fmla="*/ 6563411 w 27203888"/>
              <a:gd name="connsiteY7195" fmla="*/ 8023954 h 10748675"/>
              <a:gd name="connsiteX7196" fmla="*/ 6526612 w 27203888"/>
              <a:gd name="connsiteY7196" fmla="*/ 8032423 h 10748675"/>
              <a:gd name="connsiteX7197" fmla="*/ 6520738 w 27203888"/>
              <a:gd name="connsiteY7197" fmla="*/ 8006899 h 10748675"/>
              <a:gd name="connsiteX7198" fmla="*/ 6557537 w 27203888"/>
              <a:gd name="connsiteY7198" fmla="*/ 7998430 h 10748675"/>
              <a:gd name="connsiteX7199" fmla="*/ 6563411 w 27203888"/>
              <a:gd name="connsiteY7199" fmla="*/ 8023954 h 10748675"/>
              <a:gd name="connsiteX7200" fmla="*/ 754656 w 27203888"/>
              <a:gd name="connsiteY7200" fmla="*/ 9360815 h 10748675"/>
              <a:gd name="connsiteX7201" fmla="*/ 763058 w 27203888"/>
              <a:gd name="connsiteY7201" fmla="*/ 9332007 h 10748675"/>
              <a:gd name="connsiteX7202" fmla="*/ 754656 w 27203888"/>
              <a:gd name="connsiteY7202" fmla="*/ 9360815 h 10748675"/>
              <a:gd name="connsiteX7203" fmla="*/ 1025918 w 27203888"/>
              <a:gd name="connsiteY7203" fmla="*/ 9298385 h 10748675"/>
              <a:gd name="connsiteX7204" fmla="*/ 1034319 w 27203888"/>
              <a:gd name="connsiteY7204" fmla="*/ 9269575 h 10748675"/>
              <a:gd name="connsiteX7205" fmla="*/ 1025918 w 27203888"/>
              <a:gd name="connsiteY7205" fmla="*/ 9298385 h 10748675"/>
              <a:gd name="connsiteX7206" fmla="*/ 1248203 w 27203888"/>
              <a:gd name="connsiteY7206" fmla="*/ 9247227 h 10748675"/>
              <a:gd name="connsiteX7207" fmla="*/ 1256604 w 27203888"/>
              <a:gd name="connsiteY7207" fmla="*/ 9218417 h 10748675"/>
              <a:gd name="connsiteX7208" fmla="*/ 1248203 w 27203888"/>
              <a:gd name="connsiteY7208" fmla="*/ 9247227 h 10748675"/>
              <a:gd name="connsiteX7209" fmla="*/ 17024521 w 27203888"/>
              <a:gd name="connsiteY7209" fmla="*/ 5620164 h 10748675"/>
              <a:gd name="connsiteX7210" fmla="*/ 17039224 w 27203888"/>
              <a:gd name="connsiteY7210" fmla="*/ 5589028 h 10748675"/>
              <a:gd name="connsiteX7211" fmla="*/ 17024521 w 27203888"/>
              <a:gd name="connsiteY7211" fmla="*/ 5620164 h 10748675"/>
              <a:gd name="connsiteX7212" fmla="*/ 2889761 w 27203888"/>
              <a:gd name="connsiteY7212" fmla="*/ 8885296 h 10748675"/>
              <a:gd name="connsiteX7213" fmla="*/ 2794172 w 27203888"/>
              <a:gd name="connsiteY7213" fmla="*/ 8879831 h 10748675"/>
              <a:gd name="connsiteX7214" fmla="*/ 2859283 w 27203888"/>
              <a:gd name="connsiteY7214" fmla="*/ 8821819 h 10748675"/>
              <a:gd name="connsiteX7215" fmla="*/ 2856239 w 27203888"/>
              <a:gd name="connsiteY7215" fmla="*/ 8854561 h 10748675"/>
              <a:gd name="connsiteX7216" fmla="*/ 2889761 w 27203888"/>
              <a:gd name="connsiteY7216" fmla="*/ 8885296 h 10748675"/>
              <a:gd name="connsiteX7217" fmla="*/ 5530803 w 27203888"/>
              <a:gd name="connsiteY7217" fmla="*/ 8277472 h 10748675"/>
              <a:gd name="connsiteX7218" fmla="*/ 5298235 w 27203888"/>
              <a:gd name="connsiteY7218" fmla="*/ 8314521 h 10748675"/>
              <a:gd name="connsiteX7219" fmla="*/ 5367637 w 27203888"/>
              <a:gd name="connsiteY7219" fmla="*/ 8265588 h 10748675"/>
              <a:gd name="connsiteX7220" fmla="*/ 5445443 w 27203888"/>
              <a:gd name="connsiteY7220" fmla="*/ 8253175 h 10748675"/>
              <a:gd name="connsiteX7221" fmla="*/ 5530803 w 27203888"/>
              <a:gd name="connsiteY7221" fmla="*/ 8277472 h 10748675"/>
              <a:gd name="connsiteX7222" fmla="*/ 1294439 w 27203888"/>
              <a:gd name="connsiteY7222" fmla="*/ 9259834 h 10748675"/>
              <a:gd name="connsiteX7223" fmla="*/ 1277698 w 27203888"/>
              <a:gd name="connsiteY7223" fmla="*/ 9237393 h 10748675"/>
              <a:gd name="connsiteX7224" fmla="*/ 1309443 w 27203888"/>
              <a:gd name="connsiteY7224" fmla="*/ 9241158 h 10748675"/>
              <a:gd name="connsiteX7225" fmla="*/ 1294439 w 27203888"/>
              <a:gd name="connsiteY7225" fmla="*/ 9259834 h 10748675"/>
              <a:gd name="connsiteX7226" fmla="*/ 1178053 w 27203888"/>
              <a:gd name="connsiteY7226" fmla="*/ 9287173 h 10748675"/>
              <a:gd name="connsiteX7227" fmla="*/ 1186455 w 27203888"/>
              <a:gd name="connsiteY7227" fmla="*/ 9258365 h 10748675"/>
              <a:gd name="connsiteX7228" fmla="*/ 1178053 w 27203888"/>
              <a:gd name="connsiteY7228" fmla="*/ 9287173 h 10748675"/>
              <a:gd name="connsiteX7229" fmla="*/ 6460170 w 27203888"/>
              <a:gd name="connsiteY7229" fmla="*/ 8071518 h 10748675"/>
              <a:gd name="connsiteX7230" fmla="*/ 6483870 w 27203888"/>
              <a:gd name="connsiteY7230" fmla="*/ 8040331 h 10748675"/>
              <a:gd name="connsiteX7231" fmla="*/ 6460170 w 27203888"/>
              <a:gd name="connsiteY7231" fmla="*/ 8071518 h 10748675"/>
              <a:gd name="connsiteX7232" fmla="*/ 5042453 w 27203888"/>
              <a:gd name="connsiteY7232" fmla="*/ 8398824 h 10748675"/>
              <a:gd name="connsiteX7233" fmla="*/ 4972444 w 27203888"/>
              <a:gd name="connsiteY7233" fmla="*/ 8398638 h 10748675"/>
              <a:gd name="connsiteX7234" fmla="*/ 4753894 w 27203888"/>
              <a:gd name="connsiteY7234" fmla="*/ 8400037 h 10748675"/>
              <a:gd name="connsiteX7235" fmla="*/ 4891969 w 27203888"/>
              <a:gd name="connsiteY7235" fmla="*/ 8325702 h 10748675"/>
              <a:gd name="connsiteX7236" fmla="*/ 4667922 w 27203888"/>
              <a:gd name="connsiteY7236" fmla="*/ 8377265 h 10748675"/>
              <a:gd name="connsiteX7237" fmla="*/ 4714750 w 27203888"/>
              <a:gd name="connsiteY7237" fmla="*/ 8393653 h 10748675"/>
              <a:gd name="connsiteX7238" fmla="*/ 4640817 w 27203888"/>
              <a:gd name="connsiteY7238" fmla="*/ 8399803 h 10748675"/>
              <a:gd name="connsiteX7239" fmla="*/ 4575477 w 27203888"/>
              <a:gd name="connsiteY7239" fmla="*/ 8322477 h 10748675"/>
              <a:gd name="connsiteX7240" fmla="*/ 4602919 w 27203888"/>
              <a:gd name="connsiteY7240" fmla="*/ 8305295 h 10748675"/>
              <a:gd name="connsiteX7241" fmla="*/ 4573463 w 27203888"/>
              <a:gd name="connsiteY7241" fmla="*/ 8290341 h 10748675"/>
              <a:gd name="connsiteX7242" fmla="*/ 4498807 w 27203888"/>
              <a:gd name="connsiteY7242" fmla="*/ 8340122 h 10748675"/>
              <a:gd name="connsiteX7243" fmla="*/ 4502266 w 27203888"/>
              <a:gd name="connsiteY7243" fmla="*/ 8284996 h 10748675"/>
              <a:gd name="connsiteX7244" fmla="*/ 4538046 w 27203888"/>
              <a:gd name="connsiteY7244" fmla="*/ 8276762 h 10748675"/>
              <a:gd name="connsiteX7245" fmla="*/ 4609942 w 27203888"/>
              <a:gd name="connsiteY7245" fmla="*/ 8265649 h 10748675"/>
              <a:gd name="connsiteX7246" fmla="*/ 4747586 w 27203888"/>
              <a:gd name="connsiteY7246" fmla="*/ 8255700 h 10748675"/>
              <a:gd name="connsiteX7247" fmla="*/ 5028660 w 27203888"/>
              <a:gd name="connsiteY7247" fmla="*/ 8245345 h 10748675"/>
              <a:gd name="connsiteX7248" fmla="*/ 5012870 w 27203888"/>
              <a:gd name="connsiteY7248" fmla="*/ 8340436 h 10748675"/>
              <a:gd name="connsiteX7249" fmla="*/ 4931940 w 27203888"/>
              <a:gd name="connsiteY7249" fmla="*/ 8359061 h 10748675"/>
              <a:gd name="connsiteX7250" fmla="*/ 4995626 w 27203888"/>
              <a:gd name="connsiteY7250" fmla="*/ 8382436 h 10748675"/>
              <a:gd name="connsiteX7251" fmla="*/ 5005023 w 27203888"/>
              <a:gd name="connsiteY7251" fmla="*/ 8353108 h 10748675"/>
              <a:gd name="connsiteX7252" fmla="*/ 5030218 w 27203888"/>
              <a:gd name="connsiteY7252" fmla="*/ 8369042 h 10748675"/>
              <a:gd name="connsiteX7253" fmla="*/ 5040174 w 27203888"/>
              <a:gd name="connsiteY7253" fmla="*/ 8318758 h 10748675"/>
              <a:gd name="connsiteX7254" fmla="*/ 5042453 w 27203888"/>
              <a:gd name="connsiteY7254" fmla="*/ 8398824 h 10748675"/>
              <a:gd name="connsiteX7255" fmla="*/ 5758683 w 27203888"/>
              <a:gd name="connsiteY7255" fmla="*/ 8235182 h 10748675"/>
              <a:gd name="connsiteX7256" fmla="*/ 5748570 w 27203888"/>
              <a:gd name="connsiteY7256" fmla="*/ 8237510 h 10748675"/>
              <a:gd name="connsiteX7257" fmla="*/ 5753646 w 27203888"/>
              <a:gd name="connsiteY7257" fmla="*/ 8221274 h 10748675"/>
              <a:gd name="connsiteX7258" fmla="*/ 5752410 w 27203888"/>
              <a:gd name="connsiteY7258" fmla="*/ 8219373 h 10748675"/>
              <a:gd name="connsiteX7259" fmla="*/ 5762843 w 27203888"/>
              <a:gd name="connsiteY7259" fmla="*/ 8216971 h 10748675"/>
              <a:gd name="connsiteX7260" fmla="*/ 5760913 w 27203888"/>
              <a:gd name="connsiteY7260" fmla="*/ 8232449 h 10748675"/>
              <a:gd name="connsiteX7261" fmla="*/ 5755857 w 27203888"/>
              <a:gd name="connsiteY7261" fmla="*/ 8224673 h 10748675"/>
              <a:gd name="connsiteX7262" fmla="*/ 24437274 w 27203888"/>
              <a:gd name="connsiteY7262" fmla="*/ 3938816 h 10748675"/>
              <a:gd name="connsiteX7263" fmla="*/ 24409236 w 27203888"/>
              <a:gd name="connsiteY7263" fmla="*/ 3938816 h 10748675"/>
              <a:gd name="connsiteX7264" fmla="*/ 24409235 w 27203888"/>
              <a:gd name="connsiteY7264" fmla="*/ 3906737 h 10748675"/>
              <a:gd name="connsiteX7265" fmla="*/ 24437275 w 27203888"/>
              <a:gd name="connsiteY7265" fmla="*/ 3906737 h 10748675"/>
              <a:gd name="connsiteX7266" fmla="*/ 24437274 w 27203888"/>
              <a:gd name="connsiteY7266" fmla="*/ 3938816 h 10748675"/>
              <a:gd name="connsiteX7267" fmla="*/ 22728033 w 27203888"/>
              <a:gd name="connsiteY7267" fmla="*/ 4334821 h 10748675"/>
              <a:gd name="connsiteX7268" fmla="*/ 22701714 w 27203888"/>
              <a:gd name="connsiteY7268" fmla="*/ 4331641 h 10748675"/>
              <a:gd name="connsiteX7269" fmla="*/ 22717525 w 27203888"/>
              <a:gd name="connsiteY7269" fmla="*/ 4296657 h 10748675"/>
              <a:gd name="connsiteX7270" fmla="*/ 22744143 w 27203888"/>
              <a:gd name="connsiteY7270" fmla="*/ 4299837 h 10748675"/>
              <a:gd name="connsiteX7271" fmla="*/ 22728033 w 27203888"/>
              <a:gd name="connsiteY7271" fmla="*/ 4334821 h 10748675"/>
              <a:gd name="connsiteX7272" fmla="*/ 24482622 w 27203888"/>
              <a:gd name="connsiteY7272" fmla="*/ 3934089 h 10748675"/>
              <a:gd name="connsiteX7273" fmla="*/ 24452464 w 27203888"/>
              <a:gd name="connsiteY7273" fmla="*/ 3883280 h 10748675"/>
              <a:gd name="connsiteX7274" fmla="*/ 24487650 w 27203888"/>
              <a:gd name="connsiteY7274" fmla="*/ 3845177 h 10748675"/>
              <a:gd name="connsiteX7275" fmla="*/ 24482622 w 27203888"/>
              <a:gd name="connsiteY7275" fmla="*/ 3934089 h 10748675"/>
              <a:gd name="connsiteX7276" fmla="*/ 1509957 w 27203888"/>
              <a:gd name="connsiteY7276" fmla="*/ 9222693 h 10748675"/>
              <a:gd name="connsiteX7277" fmla="*/ 1503106 w 27203888"/>
              <a:gd name="connsiteY7277" fmla="*/ 9210831 h 10748675"/>
              <a:gd name="connsiteX7278" fmla="*/ 1503939 w 27203888"/>
              <a:gd name="connsiteY7278" fmla="*/ 9199189 h 10748675"/>
              <a:gd name="connsiteX7279" fmla="*/ 1506824 w 27203888"/>
              <a:gd name="connsiteY7279" fmla="*/ 9201916 h 10748675"/>
              <a:gd name="connsiteX7280" fmla="*/ 1510933 w 27203888"/>
              <a:gd name="connsiteY7280" fmla="*/ 9209030 h 10748675"/>
              <a:gd name="connsiteX7281" fmla="*/ 1509957 w 27203888"/>
              <a:gd name="connsiteY7281" fmla="*/ 9222693 h 10748675"/>
              <a:gd name="connsiteX7282" fmla="*/ 4592083 w 27203888"/>
              <a:gd name="connsiteY7282" fmla="*/ 8513776 h 10748675"/>
              <a:gd name="connsiteX7283" fmla="*/ 4468761 w 27203888"/>
              <a:gd name="connsiteY7283" fmla="*/ 8468133 h 10748675"/>
              <a:gd name="connsiteX7284" fmla="*/ 4528351 w 27203888"/>
              <a:gd name="connsiteY7284" fmla="*/ 8423298 h 10748675"/>
              <a:gd name="connsiteX7285" fmla="*/ 4564188 w 27203888"/>
              <a:gd name="connsiteY7285" fmla="*/ 8462179 h 10748675"/>
              <a:gd name="connsiteX7286" fmla="*/ 4634078 w 27203888"/>
              <a:gd name="connsiteY7286" fmla="*/ 8462097 h 10748675"/>
              <a:gd name="connsiteX7287" fmla="*/ 4711722 w 27203888"/>
              <a:gd name="connsiteY7287" fmla="*/ 8476238 h 10748675"/>
              <a:gd name="connsiteX7288" fmla="*/ 4592083 w 27203888"/>
              <a:gd name="connsiteY7288" fmla="*/ 8513776 h 10748675"/>
              <a:gd name="connsiteX7289" fmla="*/ 24081418 w 27203888"/>
              <a:gd name="connsiteY7289" fmla="*/ 4028758 h 10748675"/>
              <a:gd name="connsiteX7290" fmla="*/ 24095068 w 27203888"/>
              <a:gd name="connsiteY7290" fmla="*/ 3996717 h 10748675"/>
              <a:gd name="connsiteX7291" fmla="*/ 24081418 w 27203888"/>
              <a:gd name="connsiteY7291" fmla="*/ 4028758 h 10748675"/>
              <a:gd name="connsiteX7292" fmla="*/ 5766437 w 27203888"/>
              <a:gd name="connsiteY7292" fmla="*/ 8245865 h 10748675"/>
              <a:gd name="connsiteX7293" fmla="*/ 5870329 w 27203888"/>
              <a:gd name="connsiteY7293" fmla="*/ 8201370 h 10748675"/>
              <a:gd name="connsiteX7294" fmla="*/ 5766437 w 27203888"/>
              <a:gd name="connsiteY7294" fmla="*/ 8245865 h 10748675"/>
              <a:gd name="connsiteX7295" fmla="*/ 23594611 w 27203888"/>
              <a:gd name="connsiteY7295" fmla="*/ 4144282 h 10748675"/>
              <a:gd name="connsiteX7296" fmla="*/ 23577087 w 27203888"/>
              <a:gd name="connsiteY7296" fmla="*/ 4145818 h 10748675"/>
              <a:gd name="connsiteX7297" fmla="*/ 23605125 w 27203888"/>
              <a:gd name="connsiteY7297" fmla="*/ 4115104 h 10748675"/>
              <a:gd name="connsiteX7298" fmla="*/ 23594611 w 27203888"/>
              <a:gd name="connsiteY7298" fmla="*/ 4144282 h 10748675"/>
              <a:gd name="connsiteX7299" fmla="*/ 23320540 w 27203888"/>
              <a:gd name="connsiteY7299" fmla="*/ 4208684 h 10748675"/>
              <a:gd name="connsiteX7300" fmla="*/ 23292502 w 27203888"/>
              <a:gd name="connsiteY7300" fmla="*/ 4208684 h 10748675"/>
              <a:gd name="connsiteX7301" fmla="*/ 23306520 w 27203888"/>
              <a:gd name="connsiteY7301" fmla="*/ 4167199 h 10748675"/>
              <a:gd name="connsiteX7302" fmla="*/ 23320540 w 27203888"/>
              <a:gd name="connsiteY7302" fmla="*/ 4208684 h 10748675"/>
              <a:gd name="connsiteX7303" fmla="*/ 1324931 w 27203888"/>
              <a:gd name="connsiteY7303" fmla="*/ 9272176 h 10748675"/>
              <a:gd name="connsiteX7304" fmla="*/ 1316389 w 27203888"/>
              <a:gd name="connsiteY7304" fmla="*/ 9267717 h 10748675"/>
              <a:gd name="connsiteX7305" fmla="*/ 1323410 w 27203888"/>
              <a:gd name="connsiteY7305" fmla="*/ 9254675 h 10748675"/>
              <a:gd name="connsiteX7306" fmla="*/ 1330668 w 27203888"/>
              <a:gd name="connsiteY7306" fmla="*/ 9264431 h 10748675"/>
              <a:gd name="connsiteX7307" fmla="*/ 1324931 w 27203888"/>
              <a:gd name="connsiteY7307" fmla="*/ 9272176 h 10748675"/>
              <a:gd name="connsiteX7308" fmla="*/ 4784322 w 27203888"/>
              <a:gd name="connsiteY7308" fmla="*/ 8479603 h 10748675"/>
              <a:gd name="connsiteX7309" fmla="*/ 4768777 w 27203888"/>
              <a:gd name="connsiteY7309" fmla="*/ 8461682 h 10748675"/>
              <a:gd name="connsiteX7310" fmla="*/ 4796646 w 27203888"/>
              <a:gd name="connsiteY7310" fmla="*/ 8466018 h 10748675"/>
              <a:gd name="connsiteX7311" fmla="*/ 4784322 w 27203888"/>
              <a:gd name="connsiteY7311" fmla="*/ 8479603 h 10748675"/>
              <a:gd name="connsiteX7312" fmla="*/ 1213185 w 27203888"/>
              <a:gd name="connsiteY7312" fmla="*/ 9301714 h 10748675"/>
              <a:gd name="connsiteX7313" fmla="*/ 1237988 w 27203888"/>
              <a:gd name="connsiteY7313" fmla="*/ 9275419 h 10748675"/>
              <a:gd name="connsiteX7314" fmla="*/ 1213185 w 27203888"/>
              <a:gd name="connsiteY7314" fmla="*/ 9301714 h 10748675"/>
              <a:gd name="connsiteX7315" fmla="*/ 1935973 w 27203888"/>
              <a:gd name="connsiteY7315" fmla="*/ 9136545 h 10748675"/>
              <a:gd name="connsiteX7316" fmla="*/ 1916699 w 27203888"/>
              <a:gd name="connsiteY7316" fmla="*/ 9118131 h 10748675"/>
              <a:gd name="connsiteX7317" fmla="*/ 1935973 w 27203888"/>
              <a:gd name="connsiteY7317" fmla="*/ 9136545 h 10748675"/>
              <a:gd name="connsiteX7318" fmla="*/ 4736051 w 27203888"/>
              <a:gd name="connsiteY7318" fmla="*/ 8492119 h 10748675"/>
              <a:gd name="connsiteX7319" fmla="*/ 4745334 w 27203888"/>
              <a:gd name="connsiteY7319" fmla="*/ 8467133 h 10748675"/>
              <a:gd name="connsiteX7320" fmla="*/ 4736051 w 27203888"/>
              <a:gd name="connsiteY7320" fmla="*/ 8492119 h 10748675"/>
              <a:gd name="connsiteX7321" fmla="*/ 5096942 w 27203888"/>
              <a:gd name="connsiteY7321" fmla="*/ 8409062 h 10748675"/>
              <a:gd name="connsiteX7322" fmla="*/ 5065267 w 27203888"/>
              <a:gd name="connsiteY7322" fmla="*/ 8405602 h 10748675"/>
              <a:gd name="connsiteX7323" fmla="*/ 5096942 w 27203888"/>
              <a:gd name="connsiteY7323" fmla="*/ 8409062 h 10748675"/>
              <a:gd name="connsiteX7324" fmla="*/ 26501405 w 27203888"/>
              <a:gd name="connsiteY7324" fmla="*/ 3484213 h 10748675"/>
              <a:gd name="connsiteX7325" fmla="*/ 26415746 w 27203888"/>
              <a:gd name="connsiteY7325" fmla="*/ 3458810 h 10748675"/>
              <a:gd name="connsiteX7326" fmla="*/ 26432510 w 27203888"/>
              <a:gd name="connsiteY7326" fmla="*/ 3434200 h 10748675"/>
              <a:gd name="connsiteX7327" fmla="*/ 26501405 w 27203888"/>
              <a:gd name="connsiteY7327" fmla="*/ 3484213 h 10748675"/>
              <a:gd name="connsiteX7328" fmla="*/ 3913422 w 27203888"/>
              <a:gd name="connsiteY7328" fmla="*/ 8682928 h 10748675"/>
              <a:gd name="connsiteX7329" fmla="*/ 3893303 w 27203888"/>
              <a:gd name="connsiteY7329" fmla="*/ 8666136 h 10748675"/>
              <a:gd name="connsiteX7330" fmla="*/ 3913422 w 27203888"/>
              <a:gd name="connsiteY7330" fmla="*/ 8682928 h 10748675"/>
              <a:gd name="connsiteX7331" fmla="*/ 23623919 w 27203888"/>
              <a:gd name="connsiteY7331" fmla="*/ 4147183 h 10748675"/>
              <a:gd name="connsiteX7332" fmla="*/ 23633894 w 27203888"/>
              <a:gd name="connsiteY7332" fmla="*/ 4115107 h 10748675"/>
              <a:gd name="connsiteX7333" fmla="*/ 23623919 w 27203888"/>
              <a:gd name="connsiteY7333" fmla="*/ 4147183 h 10748675"/>
              <a:gd name="connsiteX7334" fmla="*/ 5613366 w 27203888"/>
              <a:gd name="connsiteY7334" fmla="*/ 8292927 h 10748675"/>
              <a:gd name="connsiteX7335" fmla="*/ 5641461 w 27203888"/>
              <a:gd name="connsiteY7335" fmla="*/ 8283088 h 10748675"/>
              <a:gd name="connsiteX7336" fmla="*/ 5590610 w 27203888"/>
              <a:gd name="connsiteY7336" fmla="*/ 8273202 h 10748675"/>
              <a:gd name="connsiteX7337" fmla="*/ 5613366 w 27203888"/>
              <a:gd name="connsiteY7337" fmla="*/ 8292927 h 10748675"/>
              <a:gd name="connsiteX7338" fmla="*/ 16980413 w 27203888"/>
              <a:gd name="connsiteY7338" fmla="*/ 5684584 h 10748675"/>
              <a:gd name="connsiteX7339" fmla="*/ 16965709 w 27203888"/>
              <a:gd name="connsiteY7339" fmla="*/ 5652374 h 10748675"/>
              <a:gd name="connsiteX7340" fmla="*/ 16980413 w 27203888"/>
              <a:gd name="connsiteY7340" fmla="*/ 5684584 h 10748675"/>
              <a:gd name="connsiteX7341" fmla="*/ 7668798 w 27203888"/>
              <a:gd name="connsiteY7341" fmla="*/ 7832695 h 10748675"/>
              <a:gd name="connsiteX7342" fmla="*/ 7986104 w 27203888"/>
              <a:gd name="connsiteY7342" fmla="*/ 7694904 h 10748675"/>
              <a:gd name="connsiteX7343" fmla="*/ 7921465 w 27203888"/>
              <a:gd name="connsiteY7343" fmla="*/ 7672006 h 10748675"/>
              <a:gd name="connsiteX7344" fmla="*/ 7823344 w 27203888"/>
              <a:gd name="connsiteY7344" fmla="*/ 7710777 h 10748675"/>
              <a:gd name="connsiteX7345" fmla="*/ 7725223 w 27203888"/>
              <a:gd name="connsiteY7345" fmla="*/ 7749550 h 10748675"/>
              <a:gd name="connsiteX7346" fmla="*/ 7703860 w 27203888"/>
              <a:gd name="connsiteY7346" fmla="*/ 7754467 h 10748675"/>
              <a:gd name="connsiteX7347" fmla="*/ 7707980 w 27203888"/>
              <a:gd name="connsiteY7347" fmla="*/ 7757046 h 10748675"/>
              <a:gd name="connsiteX7348" fmla="*/ 7701372 w 27203888"/>
              <a:gd name="connsiteY7348" fmla="*/ 7764012 h 10748675"/>
              <a:gd name="connsiteX7349" fmla="*/ 7699023 w 27203888"/>
              <a:gd name="connsiteY7349" fmla="*/ 7764374 h 10748675"/>
              <a:gd name="connsiteX7350" fmla="*/ 7703133 w 27203888"/>
              <a:gd name="connsiteY7350" fmla="*/ 7770824 h 10748675"/>
              <a:gd name="connsiteX7351" fmla="*/ 7668798 w 27203888"/>
              <a:gd name="connsiteY7351" fmla="*/ 7832695 h 10748675"/>
              <a:gd name="connsiteX7352" fmla="*/ 4809089 w 27203888"/>
              <a:gd name="connsiteY7352" fmla="*/ 8491573 h 10748675"/>
              <a:gd name="connsiteX7353" fmla="*/ 4799493 w 27203888"/>
              <a:gd name="connsiteY7353" fmla="*/ 8491640 h 10748675"/>
              <a:gd name="connsiteX7354" fmla="*/ 4806179 w 27203888"/>
              <a:gd name="connsiteY7354" fmla="*/ 8472964 h 10748675"/>
              <a:gd name="connsiteX7355" fmla="*/ 4809089 w 27203888"/>
              <a:gd name="connsiteY7355" fmla="*/ 8491573 h 10748675"/>
              <a:gd name="connsiteX7356" fmla="*/ 18653979 w 27203888"/>
              <a:gd name="connsiteY7356" fmla="*/ 5307255 h 10748675"/>
              <a:gd name="connsiteX7357" fmla="*/ 18676112 w 27203888"/>
              <a:gd name="connsiteY7357" fmla="*/ 5200776 h 10748675"/>
              <a:gd name="connsiteX7358" fmla="*/ 18693216 w 27203888"/>
              <a:gd name="connsiteY7358" fmla="*/ 5190830 h 10748675"/>
              <a:gd name="connsiteX7359" fmla="*/ 18692287 w 27203888"/>
              <a:gd name="connsiteY7359" fmla="*/ 5188895 h 10748675"/>
              <a:gd name="connsiteX7360" fmla="*/ 18696837 w 27203888"/>
              <a:gd name="connsiteY7360" fmla="*/ 5177321 h 10748675"/>
              <a:gd name="connsiteX7361" fmla="*/ 18702526 w 27203888"/>
              <a:gd name="connsiteY7361" fmla="*/ 5190211 h 10748675"/>
              <a:gd name="connsiteX7362" fmla="*/ 18701969 w 27203888"/>
              <a:gd name="connsiteY7362" fmla="*/ 5201938 h 10748675"/>
              <a:gd name="connsiteX7363" fmla="*/ 18702964 w 27203888"/>
              <a:gd name="connsiteY7363" fmla="*/ 5203224 h 10748675"/>
              <a:gd name="connsiteX7364" fmla="*/ 18772026 w 27203888"/>
              <a:gd name="connsiteY7364" fmla="*/ 5159485 h 10748675"/>
              <a:gd name="connsiteX7365" fmla="*/ 18904009 w 27203888"/>
              <a:gd name="connsiteY7365" fmla="*/ 5114184 h 10748675"/>
              <a:gd name="connsiteX7366" fmla="*/ 18653979 w 27203888"/>
              <a:gd name="connsiteY7366" fmla="*/ 5307255 h 10748675"/>
              <a:gd name="connsiteX7367" fmla="*/ 25863047 w 27203888"/>
              <a:gd name="connsiteY7367" fmla="*/ 3651111 h 10748675"/>
              <a:gd name="connsiteX7368" fmla="*/ 25846574 w 27203888"/>
              <a:gd name="connsiteY7368" fmla="*/ 3622604 h 10748675"/>
              <a:gd name="connsiteX7369" fmla="*/ 25870978 w 27203888"/>
              <a:gd name="connsiteY7369" fmla="*/ 3641033 h 10748675"/>
              <a:gd name="connsiteX7370" fmla="*/ 25863047 w 27203888"/>
              <a:gd name="connsiteY7370" fmla="*/ 3651111 h 10748675"/>
              <a:gd name="connsiteX7371" fmla="*/ 18360868 w 27203888"/>
              <a:gd name="connsiteY7371" fmla="*/ 5378308 h 10748675"/>
              <a:gd name="connsiteX7372" fmla="*/ 18385465 w 27203888"/>
              <a:gd name="connsiteY7372" fmla="*/ 5270448 h 10748675"/>
              <a:gd name="connsiteX7373" fmla="*/ 18439575 w 27203888"/>
              <a:gd name="connsiteY7373" fmla="*/ 5283138 h 10748675"/>
              <a:gd name="connsiteX7374" fmla="*/ 18474009 w 27203888"/>
              <a:gd name="connsiteY7374" fmla="*/ 5289483 h 10748675"/>
              <a:gd name="connsiteX7375" fmla="*/ 18459251 w 27203888"/>
              <a:gd name="connsiteY7375" fmla="*/ 5327551 h 10748675"/>
              <a:gd name="connsiteX7376" fmla="*/ 18360868 w 27203888"/>
              <a:gd name="connsiteY7376" fmla="*/ 5378308 h 10748675"/>
              <a:gd name="connsiteX7377" fmla="*/ 1361736 w 27203888"/>
              <a:gd name="connsiteY7377" fmla="*/ 9292645 h 10748675"/>
              <a:gd name="connsiteX7378" fmla="*/ 1336965 w 27203888"/>
              <a:gd name="connsiteY7378" fmla="*/ 9287967 h 10748675"/>
              <a:gd name="connsiteX7379" fmla="*/ 1338359 w 27203888"/>
              <a:gd name="connsiteY7379" fmla="*/ 9271040 h 10748675"/>
              <a:gd name="connsiteX7380" fmla="*/ 1381338 w 27203888"/>
              <a:gd name="connsiteY7380" fmla="*/ 9277755 h 10748675"/>
              <a:gd name="connsiteX7381" fmla="*/ 1361736 w 27203888"/>
              <a:gd name="connsiteY7381" fmla="*/ 9292645 h 10748675"/>
              <a:gd name="connsiteX7382" fmla="*/ 1999049 w 27203888"/>
              <a:gd name="connsiteY7382" fmla="*/ 9148230 h 10748675"/>
              <a:gd name="connsiteX7383" fmla="*/ 2022303 w 27203888"/>
              <a:gd name="connsiteY7383" fmla="*/ 9115203 h 10748675"/>
              <a:gd name="connsiteX7384" fmla="*/ 1999049 w 27203888"/>
              <a:gd name="connsiteY7384" fmla="*/ 9148230 h 10748675"/>
              <a:gd name="connsiteX7385" fmla="*/ 7655780 w 27203888"/>
              <a:gd name="connsiteY7385" fmla="*/ 7846485 h 10748675"/>
              <a:gd name="connsiteX7386" fmla="*/ 7634505 w 27203888"/>
              <a:gd name="connsiteY7386" fmla="*/ 7824397 h 10748675"/>
              <a:gd name="connsiteX7387" fmla="*/ 7655780 w 27203888"/>
              <a:gd name="connsiteY7387" fmla="*/ 7846485 h 10748675"/>
              <a:gd name="connsiteX7388" fmla="*/ 8543382 w 27203888"/>
              <a:gd name="connsiteY7388" fmla="*/ 7642207 h 10748675"/>
              <a:gd name="connsiteX7389" fmla="*/ 8522106 w 27203888"/>
              <a:gd name="connsiteY7389" fmla="*/ 7620119 h 10748675"/>
              <a:gd name="connsiteX7390" fmla="*/ 8543382 w 27203888"/>
              <a:gd name="connsiteY7390" fmla="*/ 7642207 h 10748675"/>
              <a:gd name="connsiteX7391" fmla="*/ 8558759 w 27203888"/>
              <a:gd name="connsiteY7391" fmla="*/ 7638668 h 10748675"/>
              <a:gd name="connsiteX7392" fmla="*/ 8563111 w 27203888"/>
              <a:gd name="connsiteY7392" fmla="*/ 7610682 h 10748675"/>
              <a:gd name="connsiteX7393" fmla="*/ 8558759 w 27203888"/>
              <a:gd name="connsiteY7393" fmla="*/ 7638668 h 10748675"/>
              <a:gd name="connsiteX7394" fmla="*/ 1132889 w 27203888"/>
              <a:gd name="connsiteY7394" fmla="*/ 9349143 h 10748675"/>
              <a:gd name="connsiteX7395" fmla="*/ 1137451 w 27203888"/>
              <a:gd name="connsiteY7395" fmla="*/ 9321222 h 10748675"/>
              <a:gd name="connsiteX7396" fmla="*/ 1132889 w 27203888"/>
              <a:gd name="connsiteY7396" fmla="*/ 9349143 h 10748675"/>
              <a:gd name="connsiteX7397" fmla="*/ 2255542 w 27203888"/>
              <a:gd name="connsiteY7397" fmla="*/ 9090769 h 10748675"/>
              <a:gd name="connsiteX7398" fmla="*/ 2263944 w 27203888"/>
              <a:gd name="connsiteY7398" fmla="*/ 9061963 h 10748675"/>
              <a:gd name="connsiteX7399" fmla="*/ 2255542 w 27203888"/>
              <a:gd name="connsiteY7399" fmla="*/ 9090769 h 10748675"/>
              <a:gd name="connsiteX7400" fmla="*/ 4579321 w 27203888"/>
              <a:gd name="connsiteY7400" fmla="*/ 8555961 h 10748675"/>
              <a:gd name="connsiteX7401" fmla="*/ 4559170 w 27203888"/>
              <a:gd name="connsiteY7401" fmla="*/ 8533727 h 10748675"/>
              <a:gd name="connsiteX7402" fmla="*/ 4579321 w 27203888"/>
              <a:gd name="connsiteY7402" fmla="*/ 8555961 h 10748675"/>
              <a:gd name="connsiteX7403" fmla="*/ 5888977 w 27203888"/>
              <a:gd name="connsiteY7403" fmla="*/ 8254550 h 10748675"/>
              <a:gd name="connsiteX7404" fmla="*/ 5881358 w 27203888"/>
              <a:gd name="connsiteY7404" fmla="*/ 8245317 h 10748675"/>
              <a:gd name="connsiteX7405" fmla="*/ 5888977 w 27203888"/>
              <a:gd name="connsiteY7405" fmla="*/ 8254550 h 10748675"/>
              <a:gd name="connsiteX7406" fmla="*/ 18549328 w 27203888"/>
              <a:gd name="connsiteY7406" fmla="*/ 5340840 h 10748675"/>
              <a:gd name="connsiteX7407" fmla="*/ 18533784 w 27203888"/>
              <a:gd name="connsiteY7407" fmla="*/ 5325932 h 10748675"/>
              <a:gd name="connsiteX7408" fmla="*/ 18580184 w 27203888"/>
              <a:gd name="connsiteY7408" fmla="*/ 5302676 h 10748675"/>
              <a:gd name="connsiteX7409" fmla="*/ 18597805 w 27203888"/>
              <a:gd name="connsiteY7409" fmla="*/ 5306850 h 10748675"/>
              <a:gd name="connsiteX7410" fmla="*/ 18549328 w 27203888"/>
              <a:gd name="connsiteY7410" fmla="*/ 5340840 h 10748675"/>
              <a:gd name="connsiteX7411" fmla="*/ 24149039 w 27203888"/>
              <a:gd name="connsiteY7411" fmla="*/ 4057075 h 10748675"/>
              <a:gd name="connsiteX7412" fmla="*/ 24110238 w 27203888"/>
              <a:gd name="connsiteY7412" fmla="*/ 4025267 h 10748675"/>
              <a:gd name="connsiteX7413" fmla="*/ 24133045 w 27203888"/>
              <a:gd name="connsiteY7413" fmla="*/ 4022090 h 10748675"/>
              <a:gd name="connsiteX7414" fmla="*/ 24149039 w 27203888"/>
              <a:gd name="connsiteY7414" fmla="*/ 4057075 h 10748675"/>
              <a:gd name="connsiteX7415" fmla="*/ 18530866 w 27203888"/>
              <a:gd name="connsiteY7415" fmla="*/ 5352326 h 10748675"/>
              <a:gd name="connsiteX7416" fmla="*/ 18531568 w 27203888"/>
              <a:gd name="connsiteY7416" fmla="*/ 5327274 h 10748675"/>
              <a:gd name="connsiteX7417" fmla="*/ 18536557 w 27203888"/>
              <a:gd name="connsiteY7417" fmla="*/ 5345703 h 10748675"/>
              <a:gd name="connsiteX7418" fmla="*/ 18530866 w 27203888"/>
              <a:gd name="connsiteY7418" fmla="*/ 5352326 h 10748675"/>
              <a:gd name="connsiteX7419" fmla="*/ 5977823 w 27203888"/>
              <a:gd name="connsiteY7419" fmla="*/ 8242035 h 10748675"/>
              <a:gd name="connsiteX7420" fmla="*/ 5980084 w 27203888"/>
              <a:gd name="connsiteY7420" fmla="*/ 8230090 h 10748675"/>
              <a:gd name="connsiteX7421" fmla="*/ 5977823 w 27203888"/>
              <a:gd name="connsiteY7421" fmla="*/ 8242035 h 10748675"/>
              <a:gd name="connsiteX7422" fmla="*/ 17958353 w 27203888"/>
              <a:gd name="connsiteY7422" fmla="*/ 5487206 h 10748675"/>
              <a:gd name="connsiteX7423" fmla="*/ 17953803 w 27203888"/>
              <a:gd name="connsiteY7423" fmla="*/ 5467961 h 10748675"/>
              <a:gd name="connsiteX7424" fmla="*/ 17960629 w 27203888"/>
              <a:gd name="connsiteY7424" fmla="*/ 5460744 h 10748675"/>
              <a:gd name="connsiteX7425" fmla="*/ 17967455 w 27203888"/>
              <a:gd name="connsiteY7425" fmla="*/ 5467961 h 10748675"/>
              <a:gd name="connsiteX7426" fmla="*/ 17958353 w 27203888"/>
              <a:gd name="connsiteY7426" fmla="*/ 5487206 h 10748675"/>
              <a:gd name="connsiteX7427" fmla="*/ 25806460 w 27203888"/>
              <a:gd name="connsiteY7427" fmla="*/ 3684276 h 10748675"/>
              <a:gd name="connsiteX7428" fmla="*/ 25788937 w 27203888"/>
              <a:gd name="connsiteY7428" fmla="*/ 3685928 h 10748675"/>
              <a:gd name="connsiteX7429" fmla="*/ 25816976 w 27203888"/>
              <a:gd name="connsiteY7429" fmla="*/ 3652891 h 10748675"/>
              <a:gd name="connsiteX7430" fmla="*/ 25806460 w 27203888"/>
              <a:gd name="connsiteY7430" fmla="*/ 3684276 h 10748675"/>
              <a:gd name="connsiteX7431" fmla="*/ 18509668 w 27203888"/>
              <a:gd name="connsiteY7431" fmla="*/ 5368957 h 10748675"/>
              <a:gd name="connsiteX7432" fmla="*/ 18490555 w 27203888"/>
              <a:gd name="connsiteY7432" fmla="*/ 5356568 h 10748675"/>
              <a:gd name="connsiteX7433" fmla="*/ 18513271 w 27203888"/>
              <a:gd name="connsiteY7433" fmla="*/ 5346657 h 10748675"/>
              <a:gd name="connsiteX7434" fmla="*/ 18532984 w 27203888"/>
              <a:gd name="connsiteY7434" fmla="*/ 5356568 h 10748675"/>
              <a:gd name="connsiteX7435" fmla="*/ 18509668 w 27203888"/>
              <a:gd name="connsiteY7435" fmla="*/ 5368957 h 10748675"/>
              <a:gd name="connsiteX7436" fmla="*/ 23418581 w 27203888"/>
              <a:gd name="connsiteY7436" fmla="*/ 4241802 h 10748675"/>
              <a:gd name="connsiteX7437" fmla="*/ 23432233 w 27203888"/>
              <a:gd name="connsiteY7437" fmla="*/ 4209723 h 10748675"/>
              <a:gd name="connsiteX7438" fmla="*/ 23418581 w 27203888"/>
              <a:gd name="connsiteY7438" fmla="*/ 4241802 h 10748675"/>
              <a:gd name="connsiteX7439" fmla="*/ 8487770 w 27203888"/>
              <a:gd name="connsiteY7439" fmla="*/ 7681990 h 10748675"/>
              <a:gd name="connsiteX7440" fmla="*/ 8457016 w 27203888"/>
              <a:gd name="connsiteY7440" fmla="*/ 7689068 h 10748675"/>
              <a:gd name="connsiteX7441" fmla="*/ 8487770 w 27203888"/>
              <a:gd name="connsiteY7441" fmla="*/ 7681990 h 10748675"/>
              <a:gd name="connsiteX7442" fmla="*/ 2785062 w 27203888"/>
              <a:gd name="connsiteY7442" fmla="*/ 8995493 h 10748675"/>
              <a:gd name="connsiteX7443" fmla="*/ 2808762 w 27203888"/>
              <a:gd name="connsiteY7443" fmla="*/ 8964307 h 10748675"/>
              <a:gd name="connsiteX7444" fmla="*/ 2785062 w 27203888"/>
              <a:gd name="connsiteY7444" fmla="*/ 8995493 h 10748675"/>
              <a:gd name="connsiteX7445" fmla="*/ 4705694 w 27203888"/>
              <a:gd name="connsiteY7445" fmla="*/ 8553468 h 10748675"/>
              <a:gd name="connsiteX7446" fmla="*/ 4670745 w 27203888"/>
              <a:gd name="connsiteY7446" fmla="*/ 8535778 h 10748675"/>
              <a:gd name="connsiteX7447" fmla="*/ 4705694 w 27203888"/>
              <a:gd name="connsiteY7447" fmla="*/ 8553468 h 10748675"/>
              <a:gd name="connsiteX7448" fmla="*/ 2498172 w 27203888"/>
              <a:gd name="connsiteY7448" fmla="*/ 9062698 h 10748675"/>
              <a:gd name="connsiteX7449" fmla="*/ 2481866 w 27203888"/>
              <a:gd name="connsiteY7449" fmla="*/ 9039576 h 10748675"/>
              <a:gd name="connsiteX7450" fmla="*/ 2498172 w 27203888"/>
              <a:gd name="connsiteY7450" fmla="*/ 9062698 h 10748675"/>
              <a:gd name="connsiteX7451" fmla="*/ 26520216 w 27203888"/>
              <a:gd name="connsiteY7451" fmla="*/ 3536226 h 10748675"/>
              <a:gd name="connsiteX7452" fmla="*/ 26533867 w 27203888"/>
              <a:gd name="connsiteY7452" fmla="*/ 3508951 h 10748675"/>
              <a:gd name="connsiteX7453" fmla="*/ 26520216 w 27203888"/>
              <a:gd name="connsiteY7453" fmla="*/ 3536226 h 10748675"/>
              <a:gd name="connsiteX7454" fmla="*/ 23335729 w 27203888"/>
              <a:gd name="connsiteY7454" fmla="*/ 4270146 h 10748675"/>
              <a:gd name="connsiteX7455" fmla="*/ 23349381 w 27203888"/>
              <a:gd name="connsiteY7455" fmla="*/ 4242871 h 10748675"/>
              <a:gd name="connsiteX7456" fmla="*/ 23335729 w 27203888"/>
              <a:gd name="connsiteY7456" fmla="*/ 4270146 h 10748675"/>
              <a:gd name="connsiteX7457" fmla="*/ 18489170 w 27203888"/>
              <a:gd name="connsiteY7457" fmla="*/ 5392499 h 10748675"/>
              <a:gd name="connsiteX7458" fmla="*/ 18489170 w 27203888"/>
              <a:gd name="connsiteY7458" fmla="*/ 5360423 h 10748675"/>
              <a:gd name="connsiteX7459" fmla="*/ 18493327 w 27203888"/>
              <a:gd name="connsiteY7459" fmla="*/ 5379669 h 10748675"/>
              <a:gd name="connsiteX7460" fmla="*/ 18489170 w 27203888"/>
              <a:gd name="connsiteY7460" fmla="*/ 5392499 h 10748675"/>
              <a:gd name="connsiteX7461" fmla="*/ 26372482 w 27203888"/>
              <a:gd name="connsiteY7461" fmla="*/ 3579614 h 10748675"/>
              <a:gd name="connsiteX7462" fmla="*/ 26372658 w 27203888"/>
              <a:gd name="connsiteY7462" fmla="*/ 3578715 h 10748675"/>
              <a:gd name="connsiteX7463" fmla="*/ 26373127 w 27203888"/>
              <a:gd name="connsiteY7463" fmla="*/ 3576324 h 10748675"/>
              <a:gd name="connsiteX7464" fmla="*/ 6640143 w 27203888"/>
              <a:gd name="connsiteY7464" fmla="*/ 8124849 h 10748675"/>
              <a:gd name="connsiteX7465" fmla="*/ 6641074 w 27203888"/>
              <a:gd name="connsiteY7465" fmla="*/ 8121913 h 10748675"/>
              <a:gd name="connsiteX7466" fmla="*/ 6641407 w 27203888"/>
              <a:gd name="connsiteY7466" fmla="*/ 8120863 h 10748675"/>
              <a:gd name="connsiteX7467" fmla="*/ 26370810 w 27203888"/>
              <a:gd name="connsiteY7467" fmla="*/ 3588169 h 10748675"/>
              <a:gd name="connsiteX7468" fmla="*/ 26372482 w 27203888"/>
              <a:gd name="connsiteY7468" fmla="*/ 3579614 h 10748675"/>
              <a:gd name="connsiteX7469" fmla="*/ 26371782 w 27203888"/>
              <a:gd name="connsiteY7469" fmla="*/ 3583199 h 10748675"/>
              <a:gd name="connsiteX7470" fmla="*/ 2358148 w 27203888"/>
              <a:gd name="connsiteY7470" fmla="*/ 9114706 h 10748675"/>
              <a:gd name="connsiteX7471" fmla="*/ 2314084 w 27203888"/>
              <a:gd name="connsiteY7471" fmla="*/ 9103496 h 10748675"/>
              <a:gd name="connsiteX7472" fmla="*/ 2368150 w 27203888"/>
              <a:gd name="connsiteY7472" fmla="*/ 9101054 h 10748675"/>
              <a:gd name="connsiteX7473" fmla="*/ 2358148 w 27203888"/>
              <a:gd name="connsiteY7473" fmla="*/ 9114706 h 10748675"/>
              <a:gd name="connsiteX7474" fmla="*/ 25828564 w 27203888"/>
              <a:gd name="connsiteY7474" fmla="*/ 3716244 h 10748675"/>
              <a:gd name="connsiteX7475" fmla="*/ 25845824 w 27203888"/>
              <a:gd name="connsiteY7475" fmla="*/ 3684171 h 10748675"/>
              <a:gd name="connsiteX7476" fmla="*/ 25828564 w 27203888"/>
              <a:gd name="connsiteY7476" fmla="*/ 3716244 h 10748675"/>
              <a:gd name="connsiteX7477" fmla="*/ 26396458 w 27203888"/>
              <a:gd name="connsiteY7477" fmla="*/ 3586278 h 10748675"/>
              <a:gd name="connsiteX7478" fmla="*/ 26383329 w 27203888"/>
              <a:gd name="connsiteY7478" fmla="*/ 3571037 h 10748675"/>
              <a:gd name="connsiteX7479" fmla="*/ 26404078 w 27203888"/>
              <a:gd name="connsiteY7479" fmla="*/ 3577351 h 10748675"/>
              <a:gd name="connsiteX7480" fmla="*/ 26396458 w 27203888"/>
              <a:gd name="connsiteY7480" fmla="*/ 3586278 h 10748675"/>
              <a:gd name="connsiteX7481" fmla="*/ 4753393 w 27203888"/>
              <a:gd name="connsiteY7481" fmla="*/ 8567472 h 10748675"/>
              <a:gd name="connsiteX7482" fmla="*/ 4761804 w 27203888"/>
              <a:gd name="connsiteY7482" fmla="*/ 8538692 h 10748675"/>
              <a:gd name="connsiteX7483" fmla="*/ 4753393 w 27203888"/>
              <a:gd name="connsiteY7483" fmla="*/ 8567472 h 10748675"/>
              <a:gd name="connsiteX7484" fmla="*/ 1215669 w 27203888"/>
              <a:gd name="connsiteY7484" fmla="*/ 9381665 h 10748675"/>
              <a:gd name="connsiteX7485" fmla="*/ 1224078 w 27203888"/>
              <a:gd name="connsiteY7485" fmla="*/ 9352885 h 10748675"/>
              <a:gd name="connsiteX7486" fmla="*/ 1215669 w 27203888"/>
              <a:gd name="connsiteY7486" fmla="*/ 9381665 h 10748675"/>
              <a:gd name="connsiteX7487" fmla="*/ 6637274 w 27203888"/>
              <a:gd name="connsiteY7487" fmla="*/ 8133906 h 10748675"/>
              <a:gd name="connsiteX7488" fmla="*/ 6640143 w 27203888"/>
              <a:gd name="connsiteY7488" fmla="*/ 8124849 h 10748675"/>
              <a:gd name="connsiteX7489" fmla="*/ 6639135 w 27203888"/>
              <a:gd name="connsiteY7489" fmla="*/ 8128032 h 10748675"/>
              <a:gd name="connsiteX7490" fmla="*/ 6637274 w 27203888"/>
              <a:gd name="connsiteY7490" fmla="*/ 8133906 h 10748675"/>
              <a:gd name="connsiteX7491" fmla="*/ 4821137 w 27203888"/>
              <a:gd name="connsiteY7491" fmla="*/ 8553275 h 10748675"/>
              <a:gd name="connsiteX7492" fmla="*/ 4796549 w 27203888"/>
              <a:gd name="connsiteY7492" fmla="*/ 8530715 h 10748675"/>
              <a:gd name="connsiteX7493" fmla="*/ 4843195 w 27203888"/>
              <a:gd name="connsiteY7493" fmla="*/ 8530370 h 10748675"/>
              <a:gd name="connsiteX7494" fmla="*/ 4821137 w 27203888"/>
              <a:gd name="connsiteY7494" fmla="*/ 8553275 h 10748675"/>
              <a:gd name="connsiteX7495" fmla="*/ 8373845 w 27203888"/>
              <a:gd name="connsiteY7495" fmla="*/ 7737104 h 10748675"/>
              <a:gd name="connsiteX7496" fmla="*/ 8402063 w 27203888"/>
              <a:gd name="connsiteY7496" fmla="*/ 7727797 h 10748675"/>
              <a:gd name="connsiteX7497" fmla="*/ 8350231 w 27203888"/>
              <a:gd name="connsiteY7497" fmla="*/ 7713644 h 10748675"/>
              <a:gd name="connsiteX7498" fmla="*/ 8373845 w 27203888"/>
              <a:gd name="connsiteY7498" fmla="*/ 7737104 h 10748675"/>
              <a:gd name="connsiteX7499" fmla="*/ 16794992 w 27203888"/>
              <a:gd name="connsiteY7499" fmla="*/ 5805909 h 10748675"/>
              <a:gd name="connsiteX7500" fmla="*/ 16809695 w 27203888"/>
              <a:gd name="connsiteY7500" fmla="*/ 5774772 h 10748675"/>
              <a:gd name="connsiteX7501" fmla="*/ 16794992 w 27203888"/>
              <a:gd name="connsiteY7501" fmla="*/ 5805909 h 10748675"/>
              <a:gd name="connsiteX7502" fmla="*/ 4863006 w 27203888"/>
              <a:gd name="connsiteY7502" fmla="*/ 8554147 h 10748675"/>
              <a:gd name="connsiteX7503" fmla="*/ 4860674 w 27203888"/>
              <a:gd name="connsiteY7503" fmla="*/ 8537301 h 10748675"/>
              <a:gd name="connsiteX7504" fmla="*/ 4862114 w 27203888"/>
              <a:gd name="connsiteY7504" fmla="*/ 8538807 h 10748675"/>
              <a:gd name="connsiteX7505" fmla="*/ 4855674 w 27203888"/>
              <a:gd name="connsiteY7505" fmla="*/ 8528901 h 10748675"/>
              <a:gd name="connsiteX7506" fmla="*/ 4864562 w 27203888"/>
              <a:gd name="connsiteY7506" fmla="*/ 8528735 h 10748675"/>
              <a:gd name="connsiteX7507" fmla="*/ 4864205 w 27203888"/>
              <a:gd name="connsiteY7507" fmla="*/ 8540992 h 10748675"/>
              <a:gd name="connsiteX7508" fmla="*/ 4865874 w 27203888"/>
              <a:gd name="connsiteY7508" fmla="*/ 8542739 h 10748675"/>
              <a:gd name="connsiteX7509" fmla="*/ 4863006 w 27203888"/>
              <a:gd name="connsiteY7509" fmla="*/ 8554147 h 10748675"/>
              <a:gd name="connsiteX7510" fmla="*/ 17105591 w 27203888"/>
              <a:gd name="connsiteY7510" fmla="*/ 5744576 h 10748675"/>
              <a:gd name="connsiteX7511" fmla="*/ 17258134 w 27203888"/>
              <a:gd name="connsiteY7511" fmla="*/ 5639490 h 10748675"/>
              <a:gd name="connsiteX7512" fmla="*/ 17448455 w 27203888"/>
              <a:gd name="connsiteY7512" fmla="*/ 5505282 h 10748675"/>
              <a:gd name="connsiteX7513" fmla="*/ 17435910 w 27203888"/>
              <a:gd name="connsiteY7513" fmla="*/ 5488572 h 10748675"/>
              <a:gd name="connsiteX7514" fmla="*/ 17395361 w 27203888"/>
              <a:gd name="connsiteY7514" fmla="*/ 5537491 h 10748675"/>
              <a:gd name="connsiteX7515" fmla="*/ 17326748 w 27203888"/>
              <a:gd name="connsiteY7515" fmla="*/ 5582586 h 10748675"/>
              <a:gd name="connsiteX7516" fmla="*/ 17253233 w 27203888"/>
              <a:gd name="connsiteY7516" fmla="*/ 5626606 h 10748675"/>
              <a:gd name="connsiteX7517" fmla="*/ 17180536 w 27203888"/>
              <a:gd name="connsiteY7517" fmla="*/ 5671700 h 10748675"/>
              <a:gd name="connsiteX7518" fmla="*/ 17156031 w 27203888"/>
              <a:gd name="connsiteY7518" fmla="*/ 5684584 h 10748675"/>
              <a:gd name="connsiteX7519" fmla="*/ 17126625 w 27203888"/>
              <a:gd name="connsiteY7519" fmla="*/ 5723236 h 10748675"/>
              <a:gd name="connsiteX7520" fmla="*/ 17053927 w 27203888"/>
              <a:gd name="connsiteY7520" fmla="*/ 5755446 h 10748675"/>
              <a:gd name="connsiteX7521" fmla="*/ 17105591 w 27203888"/>
              <a:gd name="connsiteY7521" fmla="*/ 5744576 h 10748675"/>
              <a:gd name="connsiteX7522" fmla="*/ 24192569 w 27203888"/>
              <a:gd name="connsiteY7522" fmla="*/ 4114069 h 10748675"/>
              <a:gd name="connsiteX7523" fmla="*/ 24164273 w 27203888"/>
              <a:gd name="connsiteY7523" fmla="*/ 4058276 h 10748675"/>
              <a:gd name="connsiteX7524" fmla="*/ 24206717 w 27203888"/>
              <a:gd name="connsiteY7524" fmla="*/ 4058276 h 10748675"/>
              <a:gd name="connsiteX7525" fmla="*/ 24192569 w 27203888"/>
              <a:gd name="connsiteY7525" fmla="*/ 4114069 h 10748675"/>
              <a:gd name="connsiteX7526" fmla="*/ 1261937 w 27203888"/>
              <a:gd name="connsiteY7526" fmla="*/ 9394392 h 10748675"/>
              <a:gd name="connsiteX7527" fmla="*/ 1246018 w 27203888"/>
              <a:gd name="connsiteY7527" fmla="*/ 9375539 h 10748675"/>
              <a:gd name="connsiteX7528" fmla="*/ 1277593 w 27203888"/>
              <a:gd name="connsiteY7528" fmla="*/ 9378567 h 10748675"/>
              <a:gd name="connsiteX7529" fmla="*/ 1261937 w 27203888"/>
              <a:gd name="connsiteY7529" fmla="*/ 9394392 h 10748675"/>
              <a:gd name="connsiteX7530" fmla="*/ 3199196 w 27203888"/>
              <a:gd name="connsiteY7530" fmla="*/ 8948969 h 10748675"/>
              <a:gd name="connsiteX7531" fmla="*/ 3152466 w 27203888"/>
              <a:gd name="connsiteY7531" fmla="*/ 8913000 h 10748675"/>
              <a:gd name="connsiteX7532" fmla="*/ 3149708 w 27203888"/>
              <a:gd name="connsiteY7532" fmla="*/ 8908594 h 10748675"/>
              <a:gd name="connsiteX7533" fmla="*/ 3150700 w 27203888"/>
              <a:gd name="connsiteY7533" fmla="*/ 8920456 h 10748675"/>
              <a:gd name="connsiteX7534" fmla="*/ 3147335 w 27203888"/>
              <a:gd name="connsiteY7534" fmla="*/ 8919362 h 10748675"/>
              <a:gd name="connsiteX7535" fmla="*/ 3124263 w 27203888"/>
              <a:gd name="connsiteY7535" fmla="*/ 8941673 h 10748675"/>
              <a:gd name="connsiteX7536" fmla="*/ 3098306 w 27203888"/>
              <a:gd name="connsiteY7536" fmla="*/ 8951724 h 10748675"/>
              <a:gd name="connsiteX7537" fmla="*/ 2920872 w 27203888"/>
              <a:gd name="connsiteY7537" fmla="*/ 8895911 h 10748675"/>
              <a:gd name="connsiteX7538" fmla="*/ 3015778 w 27203888"/>
              <a:gd name="connsiteY7538" fmla="*/ 8841339 h 10748675"/>
              <a:gd name="connsiteX7539" fmla="*/ 3081403 w 27203888"/>
              <a:gd name="connsiteY7539" fmla="*/ 8870441 h 10748675"/>
              <a:gd name="connsiteX7540" fmla="*/ 3138973 w 27203888"/>
              <a:gd name="connsiteY7540" fmla="*/ 8912925 h 10748675"/>
              <a:gd name="connsiteX7541" fmla="*/ 3144833 w 27203888"/>
              <a:gd name="connsiteY7541" fmla="*/ 8894961 h 10748675"/>
              <a:gd name="connsiteX7542" fmla="*/ 3146458 w 27203888"/>
              <a:gd name="connsiteY7542" fmla="*/ 8899259 h 10748675"/>
              <a:gd name="connsiteX7543" fmla="*/ 3179422 w 27203888"/>
              <a:gd name="connsiteY7543" fmla="*/ 8900845 h 10748675"/>
              <a:gd name="connsiteX7544" fmla="*/ 3214196 w 27203888"/>
              <a:gd name="connsiteY7544" fmla="*/ 8898793 h 10748675"/>
              <a:gd name="connsiteX7545" fmla="*/ 3199196 w 27203888"/>
              <a:gd name="connsiteY7545" fmla="*/ 8948969 h 10748675"/>
              <a:gd name="connsiteX7546" fmla="*/ 2407721 w 27203888"/>
              <a:gd name="connsiteY7546" fmla="*/ 9135086 h 10748675"/>
              <a:gd name="connsiteX7547" fmla="*/ 2374703 w 27203888"/>
              <a:gd name="connsiteY7547" fmla="*/ 9125685 h 10748675"/>
              <a:gd name="connsiteX7548" fmla="*/ 2407721 w 27203888"/>
              <a:gd name="connsiteY7548" fmla="*/ 9135086 h 10748675"/>
              <a:gd name="connsiteX7549" fmla="*/ 3323230 w 27203888"/>
              <a:gd name="connsiteY7549" fmla="*/ 8924386 h 10748675"/>
              <a:gd name="connsiteX7550" fmla="*/ 3263925 w 27203888"/>
              <a:gd name="connsiteY7550" fmla="*/ 8921374 h 10748675"/>
              <a:gd name="connsiteX7551" fmla="*/ 3323230 w 27203888"/>
              <a:gd name="connsiteY7551" fmla="*/ 8924386 h 10748675"/>
              <a:gd name="connsiteX7552" fmla="*/ 1361158 w 27203888"/>
              <a:gd name="connsiteY7552" fmla="*/ 9375951 h 10748675"/>
              <a:gd name="connsiteX7553" fmla="*/ 1384704 w 27203888"/>
              <a:gd name="connsiteY7553" fmla="*/ 9344088 h 10748675"/>
              <a:gd name="connsiteX7554" fmla="*/ 1361158 w 27203888"/>
              <a:gd name="connsiteY7554" fmla="*/ 9375951 h 10748675"/>
              <a:gd name="connsiteX7555" fmla="*/ 2170366 w 27203888"/>
              <a:gd name="connsiteY7555" fmla="*/ 9189715 h 10748675"/>
              <a:gd name="connsiteX7556" fmla="*/ 2137573 w 27203888"/>
              <a:gd name="connsiteY7556" fmla="*/ 9181395 h 10748675"/>
              <a:gd name="connsiteX7557" fmla="*/ 2170366 w 27203888"/>
              <a:gd name="connsiteY7557" fmla="*/ 9189715 h 10748675"/>
              <a:gd name="connsiteX7558" fmla="*/ 2905854 w 27203888"/>
              <a:gd name="connsiteY7558" fmla="*/ 9020446 h 10748675"/>
              <a:gd name="connsiteX7559" fmla="*/ 2929398 w 27203888"/>
              <a:gd name="connsiteY7559" fmla="*/ 8988582 h 10748675"/>
              <a:gd name="connsiteX7560" fmla="*/ 2905854 w 27203888"/>
              <a:gd name="connsiteY7560" fmla="*/ 9020446 h 10748675"/>
              <a:gd name="connsiteX7561" fmla="*/ 5451897 w 27203888"/>
              <a:gd name="connsiteY7561" fmla="*/ 8434484 h 10748675"/>
              <a:gd name="connsiteX7562" fmla="*/ 5416793 w 27203888"/>
              <a:gd name="connsiteY7562" fmla="*/ 8416118 h 10748675"/>
              <a:gd name="connsiteX7563" fmla="*/ 5451897 w 27203888"/>
              <a:gd name="connsiteY7563" fmla="*/ 8434484 h 10748675"/>
              <a:gd name="connsiteX7564" fmla="*/ 24241188 w 27203888"/>
              <a:gd name="connsiteY7564" fmla="*/ 4111135 h 10748675"/>
              <a:gd name="connsiteX7565" fmla="*/ 24221912 w 27203888"/>
              <a:gd name="connsiteY7565" fmla="*/ 4112671 h 10748675"/>
              <a:gd name="connsiteX7566" fmla="*/ 24249951 w 27203888"/>
              <a:gd name="connsiteY7566" fmla="*/ 4081958 h 10748675"/>
              <a:gd name="connsiteX7567" fmla="*/ 24241188 w 27203888"/>
              <a:gd name="connsiteY7567" fmla="*/ 4111135 h 10748675"/>
              <a:gd name="connsiteX7568" fmla="*/ 16780290 w 27203888"/>
              <a:gd name="connsiteY7568" fmla="*/ 5831676 h 10748675"/>
              <a:gd name="connsiteX7569" fmla="*/ 16765586 w 27203888"/>
              <a:gd name="connsiteY7569" fmla="*/ 5805909 h 10748675"/>
              <a:gd name="connsiteX7570" fmla="*/ 16780290 w 27203888"/>
              <a:gd name="connsiteY7570" fmla="*/ 5831676 h 10748675"/>
              <a:gd name="connsiteX7571" fmla="*/ 26424706 w 27203888"/>
              <a:gd name="connsiteY7571" fmla="*/ 3621466 h 10748675"/>
              <a:gd name="connsiteX7572" fmla="*/ 26401339 w 27203888"/>
              <a:gd name="connsiteY7572" fmla="*/ 3607829 h 10748675"/>
              <a:gd name="connsiteX7573" fmla="*/ 26415360 w 27203888"/>
              <a:gd name="connsiteY7573" fmla="*/ 3600154 h 10748675"/>
              <a:gd name="connsiteX7574" fmla="*/ 26429377 w 27203888"/>
              <a:gd name="connsiteY7574" fmla="*/ 3607829 h 10748675"/>
              <a:gd name="connsiteX7575" fmla="*/ 26424706 w 27203888"/>
              <a:gd name="connsiteY7575" fmla="*/ 3621466 h 10748675"/>
              <a:gd name="connsiteX7576" fmla="*/ 26344972 w 27203888"/>
              <a:gd name="connsiteY7576" fmla="*/ 3640471 h 10748675"/>
              <a:gd name="connsiteX7577" fmla="*/ 26335164 w 27203888"/>
              <a:gd name="connsiteY7577" fmla="*/ 3576071 h 10748675"/>
              <a:gd name="connsiteX7578" fmla="*/ 26340068 w 27203888"/>
              <a:gd name="connsiteY7578" fmla="*/ 3557825 h 10748675"/>
              <a:gd name="connsiteX7579" fmla="*/ 26330261 w 27203888"/>
              <a:gd name="connsiteY7579" fmla="*/ 3551384 h 10748675"/>
              <a:gd name="connsiteX7580" fmla="*/ 26277131 w 27203888"/>
              <a:gd name="connsiteY7580" fmla="*/ 3532065 h 10748675"/>
              <a:gd name="connsiteX7581" fmla="*/ 26106308 w 27203888"/>
              <a:gd name="connsiteY7581" fmla="*/ 3364606 h 10748675"/>
              <a:gd name="connsiteX7582" fmla="*/ 25925676 w 27203888"/>
              <a:gd name="connsiteY7582" fmla="*/ 3191810 h 10748675"/>
              <a:gd name="connsiteX7583" fmla="*/ 25843124 w 27203888"/>
              <a:gd name="connsiteY7583" fmla="*/ 3115602 h 10748675"/>
              <a:gd name="connsiteX7584" fmla="*/ 25798988 w 27203888"/>
              <a:gd name="connsiteY7584" fmla="*/ 3083401 h 10748675"/>
              <a:gd name="connsiteX7585" fmla="*/ 25789180 w 27203888"/>
              <a:gd name="connsiteY7585" fmla="*/ 3025441 h 10748675"/>
              <a:gd name="connsiteX7586" fmla="*/ 25720522 w 27203888"/>
              <a:gd name="connsiteY7586" fmla="*/ 2954598 h 10748675"/>
              <a:gd name="connsiteX7587" fmla="*/ 25642874 w 27203888"/>
              <a:gd name="connsiteY7587" fmla="*/ 2897712 h 10748675"/>
              <a:gd name="connsiteX7588" fmla="*/ 25457337 w 27203888"/>
              <a:gd name="connsiteY7588" fmla="*/ 2749587 h 10748675"/>
              <a:gd name="connsiteX7589" fmla="*/ 25291416 w 27203888"/>
              <a:gd name="connsiteY7589" fmla="*/ 2602538 h 10748675"/>
              <a:gd name="connsiteX7590" fmla="*/ 25257090 w 27203888"/>
              <a:gd name="connsiteY7590" fmla="*/ 2532770 h 10748675"/>
              <a:gd name="connsiteX7591" fmla="*/ 25286512 w 27203888"/>
              <a:gd name="connsiteY7591" fmla="*/ 2494128 h 10748675"/>
              <a:gd name="connsiteX7592" fmla="*/ 25257089 w 27203888"/>
              <a:gd name="connsiteY7592" fmla="*/ 2474809 h 10748675"/>
              <a:gd name="connsiteX7593" fmla="*/ 25286512 w 27203888"/>
              <a:gd name="connsiteY7593" fmla="*/ 2461928 h 10748675"/>
              <a:gd name="connsiteX7594" fmla="*/ 25281609 w 27203888"/>
              <a:gd name="connsiteY7594" fmla="*/ 2365325 h 10748675"/>
              <a:gd name="connsiteX7595" fmla="*/ 25290190 w 27203888"/>
              <a:gd name="connsiteY7595" fmla="*/ 2364773 h 10748675"/>
              <a:gd name="connsiteX7596" fmla="*/ 25301227 w 27203888"/>
              <a:gd name="connsiteY7596" fmla="*/ 2416848 h 10748675"/>
              <a:gd name="connsiteX7597" fmla="*/ 25355171 w 27203888"/>
              <a:gd name="connsiteY7597" fmla="*/ 2494128 h 10748675"/>
              <a:gd name="connsiteX7598" fmla="*/ 25330649 w 27203888"/>
              <a:gd name="connsiteY7598" fmla="*/ 2519889 h 10748675"/>
              <a:gd name="connsiteX7599" fmla="*/ 25355171 w 27203888"/>
              <a:gd name="connsiteY7599" fmla="*/ 2539210 h 10748675"/>
              <a:gd name="connsiteX7600" fmla="*/ 25364161 w 27203888"/>
              <a:gd name="connsiteY7600" fmla="*/ 2544578 h 10748675"/>
              <a:gd name="connsiteX7601" fmla="*/ 25452433 w 27203888"/>
              <a:gd name="connsiteY7601" fmla="*/ 2519889 h 10748675"/>
              <a:gd name="connsiteX7602" fmla="*/ 25465710 w 27203888"/>
              <a:gd name="connsiteY7602" fmla="*/ 2527543 h 10748675"/>
              <a:gd name="connsiteX7603" fmla="*/ 25461125 w 27203888"/>
              <a:gd name="connsiteY7603" fmla="*/ 2517849 h 10748675"/>
              <a:gd name="connsiteX7604" fmla="*/ 25470225 w 27203888"/>
              <a:gd name="connsiteY7604" fmla="*/ 2505016 h 10748675"/>
              <a:gd name="connsiteX7605" fmla="*/ 25473638 w 27203888"/>
              <a:gd name="connsiteY7605" fmla="*/ 2521056 h 10748675"/>
              <a:gd name="connsiteX7606" fmla="*/ 25471540 w 27203888"/>
              <a:gd name="connsiteY7606" fmla="*/ 2530907 h 10748675"/>
              <a:gd name="connsiteX7607" fmla="*/ 25477566 w 27203888"/>
              <a:gd name="connsiteY7607" fmla="*/ 2534379 h 10748675"/>
              <a:gd name="connsiteX7608" fmla="*/ 25506377 w 27203888"/>
              <a:gd name="connsiteY7608" fmla="*/ 2558529 h 10748675"/>
              <a:gd name="connsiteX7609" fmla="*/ 25539889 w 27203888"/>
              <a:gd name="connsiteY7609" fmla="*/ 2570336 h 10748675"/>
              <a:gd name="connsiteX7610" fmla="*/ 25628163 w 27203888"/>
              <a:gd name="connsiteY7610" fmla="*/ 2621859 h 10748675"/>
              <a:gd name="connsiteX7611" fmla="*/ 25549697 w 27203888"/>
              <a:gd name="connsiteY7611" fmla="*/ 2705579 h 10748675"/>
              <a:gd name="connsiteX7612" fmla="*/ 25725426 w 27203888"/>
              <a:gd name="connsiteY7612" fmla="*/ 2904152 h 10748675"/>
              <a:gd name="connsiteX7613" fmla="*/ 25818602 w 27203888"/>
              <a:gd name="connsiteY7613" fmla="*/ 3006119 h 10748675"/>
              <a:gd name="connsiteX7614" fmla="*/ 25886443 w 27203888"/>
              <a:gd name="connsiteY7614" fmla="*/ 3057639 h 10748675"/>
              <a:gd name="connsiteX7615" fmla="*/ 25861922 w 27203888"/>
              <a:gd name="connsiteY7615" fmla="*/ 2949234 h 10748675"/>
              <a:gd name="connsiteX7616" fmla="*/ 25915866 w 27203888"/>
              <a:gd name="connsiteY7616" fmla="*/ 2917034 h 10748675"/>
              <a:gd name="connsiteX7617" fmla="*/ 25915865 w 27203888"/>
              <a:gd name="connsiteY7617" fmla="*/ 3012559 h 10748675"/>
              <a:gd name="connsiteX7618" fmla="*/ 25955098 w 27203888"/>
              <a:gd name="connsiteY7618" fmla="*/ 2973923 h 10748675"/>
              <a:gd name="connsiteX7619" fmla="*/ 26018036 w 27203888"/>
              <a:gd name="connsiteY7619" fmla="*/ 3025440 h 10748675"/>
              <a:gd name="connsiteX7620" fmla="*/ 26010794 w 27203888"/>
              <a:gd name="connsiteY7620" fmla="*/ 3074899 h 10748675"/>
              <a:gd name="connsiteX7621" fmla="*/ 26015777 w 27203888"/>
              <a:gd name="connsiteY7621" fmla="*/ 3084737 h 10748675"/>
              <a:gd name="connsiteX7622" fmla="*/ 26017273 w 27203888"/>
              <a:gd name="connsiteY7622" fmla="*/ 3091150 h 10748675"/>
              <a:gd name="connsiteX7623" fmla="*/ 26017825 w 27203888"/>
              <a:gd name="connsiteY7623" fmla="*/ 3088782 h 10748675"/>
              <a:gd name="connsiteX7624" fmla="*/ 26027537 w 27203888"/>
              <a:gd name="connsiteY7624" fmla="*/ 3107956 h 10748675"/>
              <a:gd name="connsiteX7625" fmla="*/ 26062171 w 27203888"/>
              <a:gd name="connsiteY7625" fmla="*/ 3070522 h 10748675"/>
              <a:gd name="connsiteX7626" fmla="*/ 26018036 w 27203888"/>
              <a:gd name="connsiteY7626" fmla="*/ 3057639 h 10748675"/>
              <a:gd name="connsiteX7627" fmla="*/ 26121020 w 27203888"/>
              <a:gd name="connsiteY7627" fmla="*/ 3089841 h 10748675"/>
              <a:gd name="connsiteX7628" fmla="*/ 26086691 w 27203888"/>
              <a:gd name="connsiteY7628" fmla="*/ 3134923 h 10748675"/>
              <a:gd name="connsiteX7629" fmla="*/ 26145539 w 27203888"/>
              <a:gd name="connsiteY7629" fmla="*/ 3224010 h 10748675"/>
              <a:gd name="connsiteX7630" fmla="*/ 26218283 w 27203888"/>
              <a:gd name="connsiteY7630" fmla="*/ 3307732 h 10748675"/>
              <a:gd name="connsiteX7631" fmla="*/ 26418534 w 27203888"/>
              <a:gd name="connsiteY7631" fmla="*/ 3429022 h 10748675"/>
              <a:gd name="connsiteX7632" fmla="*/ 26403819 w 27203888"/>
              <a:gd name="connsiteY7632" fmla="*/ 3499863 h 10748675"/>
              <a:gd name="connsiteX7633" fmla="*/ 26369494 w 27203888"/>
              <a:gd name="connsiteY7633" fmla="*/ 3525623 h 10748675"/>
              <a:gd name="connsiteX7634" fmla="*/ 26379300 w 27203888"/>
              <a:gd name="connsiteY7634" fmla="*/ 3551384 h 10748675"/>
              <a:gd name="connsiteX7635" fmla="*/ 26369494 w 27203888"/>
              <a:gd name="connsiteY7635" fmla="*/ 3564264 h 10748675"/>
              <a:gd name="connsiteX7636" fmla="*/ 26370628 w 27203888"/>
              <a:gd name="connsiteY7636" fmla="*/ 3589102 h 10748675"/>
              <a:gd name="connsiteX7637" fmla="*/ 26370719 w 27203888"/>
              <a:gd name="connsiteY7637" fmla="*/ 3591098 h 10748675"/>
              <a:gd name="connsiteX7638" fmla="*/ 26379301 w 27203888"/>
              <a:gd name="connsiteY7638" fmla="*/ 3608277 h 10748675"/>
              <a:gd name="connsiteX7639" fmla="*/ 26344972 w 27203888"/>
              <a:gd name="connsiteY7639" fmla="*/ 3640471 h 10748675"/>
              <a:gd name="connsiteX7640" fmla="*/ 24667774 w 27203888"/>
              <a:gd name="connsiteY7640" fmla="*/ 4028758 h 10748675"/>
              <a:gd name="connsiteX7641" fmla="*/ 24657797 w 27203888"/>
              <a:gd name="connsiteY7641" fmla="*/ 3996716 h 10748675"/>
              <a:gd name="connsiteX7642" fmla="*/ 24667774 w 27203888"/>
              <a:gd name="connsiteY7642" fmla="*/ 4028758 h 10748675"/>
              <a:gd name="connsiteX7643" fmla="*/ 25353130 w 27203888"/>
              <a:gd name="connsiteY7643" fmla="*/ 3874159 h 10748675"/>
              <a:gd name="connsiteX7644" fmla="*/ 25351508 w 27203888"/>
              <a:gd name="connsiteY7644" fmla="*/ 3869814 h 10748675"/>
              <a:gd name="connsiteX7645" fmla="*/ 25352322 w 27203888"/>
              <a:gd name="connsiteY7645" fmla="*/ 3871992 h 10748675"/>
              <a:gd name="connsiteX7646" fmla="*/ 25353130 w 27203888"/>
              <a:gd name="connsiteY7646" fmla="*/ 3874159 h 10748675"/>
              <a:gd name="connsiteX7647" fmla="*/ 4337155 w 27203888"/>
              <a:gd name="connsiteY7647" fmla="*/ 8712983 h 10748675"/>
              <a:gd name="connsiteX7648" fmla="*/ 4305295 w 27203888"/>
              <a:gd name="connsiteY7648" fmla="*/ 8671505 h 10748675"/>
              <a:gd name="connsiteX7649" fmla="*/ 4343733 w 27203888"/>
              <a:gd name="connsiteY7649" fmla="*/ 8700622 h 10748675"/>
              <a:gd name="connsiteX7650" fmla="*/ 4337155 w 27203888"/>
              <a:gd name="connsiteY7650" fmla="*/ 8712983 h 10748675"/>
              <a:gd name="connsiteX7651" fmla="*/ 23519448 w 27203888"/>
              <a:gd name="connsiteY7651" fmla="*/ 4298628 h 10748675"/>
              <a:gd name="connsiteX7652" fmla="*/ 23533101 w 27203888"/>
              <a:gd name="connsiteY7652" fmla="*/ 4266549 h 10748675"/>
              <a:gd name="connsiteX7653" fmla="*/ 23519448 w 27203888"/>
              <a:gd name="connsiteY7653" fmla="*/ 4298628 h 10748675"/>
              <a:gd name="connsiteX7654" fmla="*/ 3100864 w 27203888"/>
              <a:gd name="connsiteY7654" fmla="*/ 8998941 h 10748675"/>
              <a:gd name="connsiteX7655" fmla="*/ 3083113 w 27203888"/>
              <a:gd name="connsiteY7655" fmla="*/ 8980512 h 10748675"/>
              <a:gd name="connsiteX7656" fmla="*/ 3114688 w 27203888"/>
              <a:gd name="connsiteY7656" fmla="*/ 8983537 h 10748675"/>
              <a:gd name="connsiteX7657" fmla="*/ 3100864 w 27203888"/>
              <a:gd name="connsiteY7657" fmla="*/ 8998941 h 10748675"/>
              <a:gd name="connsiteX7658" fmla="*/ 5064661 w 27203888"/>
              <a:gd name="connsiteY7658" fmla="*/ 8549493 h 10748675"/>
              <a:gd name="connsiteX7659" fmla="*/ 5051241 w 27203888"/>
              <a:gd name="connsiteY7659" fmla="*/ 8551474 h 10748675"/>
              <a:gd name="connsiteX7660" fmla="*/ 5089658 w 27203888"/>
              <a:gd name="connsiteY7660" fmla="*/ 8515316 h 10748675"/>
              <a:gd name="connsiteX7661" fmla="*/ 5064661 w 27203888"/>
              <a:gd name="connsiteY7661" fmla="*/ 8549493 h 10748675"/>
              <a:gd name="connsiteX7662" fmla="*/ 6119253 w 27203888"/>
              <a:gd name="connsiteY7662" fmla="*/ 8307144 h 10748675"/>
              <a:gd name="connsiteX7663" fmla="*/ 6113355 w 27203888"/>
              <a:gd name="connsiteY7663" fmla="*/ 8281518 h 10748675"/>
              <a:gd name="connsiteX7664" fmla="*/ 6119253 w 27203888"/>
              <a:gd name="connsiteY7664" fmla="*/ 8307144 h 10748675"/>
              <a:gd name="connsiteX7665" fmla="*/ 6164529 w 27203888"/>
              <a:gd name="connsiteY7665" fmla="*/ 8296724 h 10748675"/>
              <a:gd name="connsiteX7666" fmla="*/ 6159817 w 27203888"/>
              <a:gd name="connsiteY7666" fmla="*/ 8295152 h 10748675"/>
              <a:gd name="connsiteX7667" fmla="*/ 6162942 w 27203888"/>
              <a:gd name="connsiteY7667" fmla="*/ 8293109 h 10748675"/>
              <a:gd name="connsiteX7668" fmla="*/ 2007688 w 27203888"/>
              <a:gd name="connsiteY7668" fmla="*/ 9254925 h 10748675"/>
              <a:gd name="connsiteX7669" fmla="*/ 2016094 w 27203888"/>
              <a:gd name="connsiteY7669" fmla="*/ 9226118 h 10748675"/>
              <a:gd name="connsiteX7670" fmla="*/ 2007688 w 27203888"/>
              <a:gd name="connsiteY7670" fmla="*/ 9254925 h 10748675"/>
              <a:gd name="connsiteX7671" fmla="*/ 4456593 w 27203888"/>
              <a:gd name="connsiteY7671" fmla="*/ 8691320 h 10748675"/>
              <a:gd name="connsiteX7672" fmla="*/ 4464997 w 27203888"/>
              <a:gd name="connsiteY7672" fmla="*/ 8662512 h 10748675"/>
              <a:gd name="connsiteX7673" fmla="*/ 4456593 w 27203888"/>
              <a:gd name="connsiteY7673" fmla="*/ 8691320 h 10748675"/>
              <a:gd name="connsiteX7674" fmla="*/ 5280889 w 27203888"/>
              <a:gd name="connsiteY7674" fmla="*/ 8501612 h 10748675"/>
              <a:gd name="connsiteX7675" fmla="*/ 5253314 w 27203888"/>
              <a:gd name="connsiteY7675" fmla="*/ 8481083 h 10748675"/>
              <a:gd name="connsiteX7676" fmla="*/ 5280889 w 27203888"/>
              <a:gd name="connsiteY7676" fmla="*/ 8501612 h 10748675"/>
              <a:gd name="connsiteX7677" fmla="*/ 707960 w 27203888"/>
              <a:gd name="connsiteY7677" fmla="*/ 9554053 h 10748675"/>
              <a:gd name="connsiteX7678" fmla="*/ 712522 w 27203888"/>
              <a:gd name="connsiteY7678" fmla="*/ 9526129 h 10748675"/>
              <a:gd name="connsiteX7679" fmla="*/ 707960 w 27203888"/>
              <a:gd name="connsiteY7679" fmla="*/ 9554053 h 10748675"/>
              <a:gd name="connsiteX7680" fmla="*/ 1317434 w 27203888"/>
              <a:gd name="connsiteY7680" fmla="*/ 9413785 h 10748675"/>
              <a:gd name="connsiteX7681" fmla="*/ 1284584 w 27203888"/>
              <a:gd name="connsiteY7681" fmla="*/ 9405221 h 10748675"/>
              <a:gd name="connsiteX7682" fmla="*/ 1292012 w 27203888"/>
              <a:gd name="connsiteY7682" fmla="*/ 9392762 h 10748675"/>
              <a:gd name="connsiteX7683" fmla="*/ 1317434 w 27203888"/>
              <a:gd name="connsiteY7683" fmla="*/ 9413785 h 10748675"/>
              <a:gd name="connsiteX7684" fmla="*/ 4856063 w 27203888"/>
              <a:gd name="connsiteY7684" fmla="*/ 8599385 h 10748675"/>
              <a:gd name="connsiteX7685" fmla="*/ 4846511 w 27203888"/>
              <a:gd name="connsiteY7685" fmla="*/ 8557879 h 10748675"/>
              <a:gd name="connsiteX7686" fmla="*/ 4854973 w 27203888"/>
              <a:gd name="connsiteY7686" fmla="*/ 8545006 h 10748675"/>
              <a:gd name="connsiteX7687" fmla="*/ 4856063 w 27203888"/>
              <a:gd name="connsiteY7687" fmla="*/ 8599385 h 10748675"/>
              <a:gd name="connsiteX7688" fmla="*/ 2221646 w 27203888"/>
              <a:gd name="connsiteY7688" fmla="*/ 9205687 h 10748675"/>
              <a:gd name="connsiteX7689" fmla="*/ 2186698 w 27203888"/>
              <a:gd name="connsiteY7689" fmla="*/ 9187998 h 10748675"/>
              <a:gd name="connsiteX7690" fmla="*/ 2221646 w 27203888"/>
              <a:gd name="connsiteY7690" fmla="*/ 9205687 h 10748675"/>
              <a:gd name="connsiteX7691" fmla="*/ 26592266 w 27203888"/>
              <a:gd name="connsiteY7691" fmla="*/ 3597821 h 10748675"/>
              <a:gd name="connsiteX7692" fmla="*/ 26602240 w 27203888"/>
              <a:gd name="connsiteY7692" fmla="*/ 3565778 h 10748675"/>
              <a:gd name="connsiteX7693" fmla="*/ 26592266 w 27203888"/>
              <a:gd name="connsiteY7693" fmla="*/ 3597821 h 10748675"/>
              <a:gd name="connsiteX7694" fmla="*/ 25943841 w 27203888"/>
              <a:gd name="connsiteY7694" fmla="*/ 3749397 h 10748675"/>
              <a:gd name="connsiteX7695" fmla="*/ 25957492 w 27203888"/>
              <a:gd name="connsiteY7695" fmla="*/ 3717315 h 10748675"/>
              <a:gd name="connsiteX7696" fmla="*/ 25943841 w 27203888"/>
              <a:gd name="connsiteY7696" fmla="*/ 3749397 h 10748675"/>
              <a:gd name="connsiteX7697" fmla="*/ 4162640 w 27203888"/>
              <a:gd name="connsiteY7697" fmla="*/ 8764184 h 10748675"/>
              <a:gd name="connsiteX7698" fmla="*/ 4026060 w 27203888"/>
              <a:gd name="connsiteY7698" fmla="*/ 8752514 h 10748675"/>
              <a:gd name="connsiteX7699" fmla="*/ 3790786 w 27203888"/>
              <a:gd name="connsiteY7699" fmla="*/ 8711152 h 10748675"/>
              <a:gd name="connsiteX7700" fmla="*/ 3802004 w 27203888"/>
              <a:gd name="connsiteY7700" fmla="*/ 8665726 h 10748675"/>
              <a:gd name="connsiteX7701" fmla="*/ 3846285 w 27203888"/>
              <a:gd name="connsiteY7701" fmla="*/ 8650180 h 10748675"/>
              <a:gd name="connsiteX7702" fmla="*/ 3943588 w 27203888"/>
              <a:gd name="connsiteY7702" fmla="*/ 8649207 h 10748675"/>
              <a:gd name="connsiteX7703" fmla="*/ 3988970 w 27203888"/>
              <a:gd name="connsiteY7703" fmla="*/ 8681607 h 10748675"/>
              <a:gd name="connsiteX7704" fmla="*/ 4039570 w 27203888"/>
              <a:gd name="connsiteY7704" fmla="*/ 8669962 h 10748675"/>
              <a:gd name="connsiteX7705" fmla="*/ 4147163 w 27203888"/>
              <a:gd name="connsiteY7705" fmla="*/ 8666623 h 10748675"/>
              <a:gd name="connsiteX7706" fmla="*/ 4140384 w 27203888"/>
              <a:gd name="connsiteY7706" fmla="*/ 8684250 h 10748675"/>
              <a:gd name="connsiteX7707" fmla="*/ 4198273 w 27203888"/>
              <a:gd name="connsiteY7707" fmla="*/ 8680745 h 10748675"/>
              <a:gd name="connsiteX7708" fmla="*/ 4256289 w 27203888"/>
              <a:gd name="connsiteY7708" fmla="*/ 8720949 h 10748675"/>
              <a:gd name="connsiteX7709" fmla="*/ 4205488 w 27203888"/>
              <a:gd name="connsiteY7709" fmla="*/ 8754147 h 10748675"/>
              <a:gd name="connsiteX7710" fmla="*/ 4162640 w 27203888"/>
              <a:gd name="connsiteY7710" fmla="*/ 8764184 h 10748675"/>
              <a:gd name="connsiteX7711" fmla="*/ 17039224 w 27203888"/>
              <a:gd name="connsiteY7711" fmla="*/ 5805909 h 10748675"/>
              <a:gd name="connsiteX7712" fmla="*/ 17039224 w 27203888"/>
              <a:gd name="connsiteY7712" fmla="*/ 5774772 h 10748675"/>
              <a:gd name="connsiteX7713" fmla="*/ 17009818 w 27203888"/>
              <a:gd name="connsiteY7713" fmla="*/ 5774772 h 10748675"/>
              <a:gd name="connsiteX7714" fmla="*/ 17009818 w 27203888"/>
              <a:gd name="connsiteY7714" fmla="*/ 5805909 h 10748675"/>
              <a:gd name="connsiteX7715" fmla="*/ 17039224 w 27203888"/>
              <a:gd name="connsiteY7715" fmla="*/ 5805909 h 10748675"/>
              <a:gd name="connsiteX7716" fmla="*/ 1454212 w 27203888"/>
              <a:gd name="connsiteY7716" fmla="*/ 9393980 h 10748675"/>
              <a:gd name="connsiteX7717" fmla="*/ 1415634 w 27203888"/>
              <a:gd name="connsiteY7717" fmla="*/ 9388440 h 10748675"/>
              <a:gd name="connsiteX7718" fmla="*/ 1452427 w 27203888"/>
              <a:gd name="connsiteY7718" fmla="*/ 9352937 h 10748675"/>
              <a:gd name="connsiteX7719" fmla="*/ 1455606 w 27203888"/>
              <a:gd name="connsiteY7719" fmla="*/ 9354403 h 10748675"/>
              <a:gd name="connsiteX7720" fmla="*/ 1460696 w 27203888"/>
              <a:gd name="connsiteY7720" fmla="*/ 9344952 h 10748675"/>
              <a:gd name="connsiteX7721" fmla="*/ 1469708 w 27203888"/>
              <a:gd name="connsiteY7721" fmla="*/ 9351448 h 10748675"/>
              <a:gd name="connsiteX7722" fmla="*/ 1467369 w 27203888"/>
              <a:gd name="connsiteY7722" fmla="*/ 9357609 h 10748675"/>
              <a:gd name="connsiteX7723" fmla="*/ 1464977 w 27203888"/>
              <a:gd name="connsiteY7723" fmla="*/ 9358724 h 10748675"/>
              <a:gd name="connsiteX7724" fmla="*/ 1467700 w 27203888"/>
              <a:gd name="connsiteY7724" fmla="*/ 9359978 h 10748675"/>
              <a:gd name="connsiteX7725" fmla="*/ 1454212 w 27203888"/>
              <a:gd name="connsiteY7725" fmla="*/ 9393980 h 10748675"/>
              <a:gd name="connsiteX7726" fmla="*/ 17326748 w 27203888"/>
              <a:gd name="connsiteY7726" fmla="*/ 5742562 h 10748675"/>
              <a:gd name="connsiteX7727" fmla="*/ 17370857 w 27203888"/>
              <a:gd name="connsiteY7727" fmla="*/ 5729678 h 10748675"/>
              <a:gd name="connsiteX7728" fmla="*/ 17326748 w 27203888"/>
              <a:gd name="connsiteY7728" fmla="*/ 5684584 h 10748675"/>
              <a:gd name="connsiteX7729" fmla="*/ 17326748 w 27203888"/>
              <a:gd name="connsiteY7729" fmla="*/ 5742562 h 10748675"/>
              <a:gd name="connsiteX7730" fmla="*/ 4941564 w 27203888"/>
              <a:gd name="connsiteY7730" fmla="*/ 8595574 h 10748675"/>
              <a:gd name="connsiteX7731" fmla="*/ 4901160 w 27203888"/>
              <a:gd name="connsiteY7731" fmla="*/ 8588602 h 10748675"/>
              <a:gd name="connsiteX7732" fmla="*/ 4899834 w 27203888"/>
              <a:gd name="connsiteY7732" fmla="*/ 8534675 h 10748675"/>
              <a:gd name="connsiteX7733" fmla="*/ 4954846 w 27203888"/>
              <a:gd name="connsiteY7733" fmla="*/ 8532859 h 10748675"/>
              <a:gd name="connsiteX7734" fmla="*/ 4941564 w 27203888"/>
              <a:gd name="connsiteY7734" fmla="*/ 8595574 h 10748675"/>
              <a:gd name="connsiteX7735" fmla="*/ 2252827 w 27203888"/>
              <a:gd name="connsiteY7735" fmla="*/ 9216776 h 10748675"/>
              <a:gd name="connsiteX7736" fmla="*/ 2277312 w 27203888"/>
              <a:gd name="connsiteY7736" fmla="*/ 9189001 h 10748675"/>
              <a:gd name="connsiteX7737" fmla="*/ 2252827 w 27203888"/>
              <a:gd name="connsiteY7737" fmla="*/ 9216776 h 10748675"/>
              <a:gd name="connsiteX7738" fmla="*/ 5850100 w 27203888"/>
              <a:gd name="connsiteY7738" fmla="*/ 8389269 h 10748675"/>
              <a:gd name="connsiteX7739" fmla="*/ 5816297 w 27203888"/>
              <a:gd name="connsiteY7739" fmla="*/ 8376463 h 10748675"/>
              <a:gd name="connsiteX7740" fmla="*/ 5850100 w 27203888"/>
              <a:gd name="connsiteY7740" fmla="*/ 8389269 h 10748675"/>
              <a:gd name="connsiteX7741" fmla="*/ 6246508 w 27203888"/>
              <a:gd name="connsiteY7741" fmla="*/ 8298038 h 10748675"/>
              <a:gd name="connsiteX7742" fmla="*/ 6271333 w 27203888"/>
              <a:gd name="connsiteY7742" fmla="*/ 8271738 h 10748675"/>
              <a:gd name="connsiteX7743" fmla="*/ 6246508 w 27203888"/>
              <a:gd name="connsiteY7743" fmla="*/ 8298038 h 10748675"/>
              <a:gd name="connsiteX7744" fmla="*/ 4276347 w 27203888"/>
              <a:gd name="connsiteY7744" fmla="*/ 8752638 h 10748675"/>
              <a:gd name="connsiteX7745" fmla="*/ 4275464 w 27203888"/>
              <a:gd name="connsiteY7745" fmla="*/ 8703676 h 10748675"/>
              <a:gd name="connsiteX7746" fmla="*/ 4317152 w 27203888"/>
              <a:gd name="connsiteY7746" fmla="*/ 8726857 h 10748675"/>
              <a:gd name="connsiteX7747" fmla="*/ 4276347 w 27203888"/>
              <a:gd name="connsiteY7747" fmla="*/ 8752638 h 10748675"/>
              <a:gd name="connsiteX7748" fmla="*/ 3167869 w 27203888"/>
              <a:gd name="connsiteY7748" fmla="*/ 9007752 h 10748675"/>
              <a:gd name="connsiteX7749" fmla="*/ 3121059 w 27203888"/>
              <a:gd name="connsiteY7749" fmla="*/ 9007455 h 10748675"/>
              <a:gd name="connsiteX7750" fmla="*/ 3167869 w 27203888"/>
              <a:gd name="connsiteY7750" fmla="*/ 9007752 h 10748675"/>
              <a:gd name="connsiteX7751" fmla="*/ 4561860 w 27203888"/>
              <a:gd name="connsiteY7751" fmla="*/ 8686930 h 10748675"/>
              <a:gd name="connsiteX7752" fmla="*/ 4542588 w 27203888"/>
              <a:gd name="connsiteY7752" fmla="*/ 8668517 h 10748675"/>
              <a:gd name="connsiteX7753" fmla="*/ 4561860 w 27203888"/>
              <a:gd name="connsiteY7753" fmla="*/ 8686930 h 10748675"/>
              <a:gd name="connsiteX7754" fmla="*/ 7637761 w 27203888"/>
              <a:gd name="connsiteY7754" fmla="*/ 7979253 h 10748675"/>
              <a:gd name="connsiteX7755" fmla="*/ 7618520 w 27203888"/>
              <a:gd name="connsiteY7755" fmla="*/ 7962094 h 10748675"/>
              <a:gd name="connsiteX7756" fmla="*/ 7637761 w 27203888"/>
              <a:gd name="connsiteY7756" fmla="*/ 7979253 h 10748675"/>
              <a:gd name="connsiteX7757" fmla="*/ 22848923 w 27203888"/>
              <a:gd name="connsiteY7757" fmla="*/ 4479510 h 10748675"/>
              <a:gd name="connsiteX7758" fmla="*/ 22831398 w 27203888"/>
              <a:gd name="connsiteY7758" fmla="*/ 4483349 h 10748675"/>
              <a:gd name="connsiteX7759" fmla="*/ 22859439 w 27203888"/>
              <a:gd name="connsiteY7759" fmla="*/ 4452634 h 10748675"/>
              <a:gd name="connsiteX7760" fmla="*/ 22848923 w 27203888"/>
              <a:gd name="connsiteY7760" fmla="*/ 4479510 h 10748675"/>
              <a:gd name="connsiteX7761" fmla="*/ 17614272 w 27203888"/>
              <a:gd name="connsiteY7761" fmla="*/ 5684584 h 10748675"/>
              <a:gd name="connsiteX7762" fmla="*/ 17599569 w 27203888"/>
              <a:gd name="connsiteY7762" fmla="*/ 5652374 h 10748675"/>
              <a:gd name="connsiteX7763" fmla="*/ 17614272 w 27203888"/>
              <a:gd name="connsiteY7763" fmla="*/ 5684584 h 10748675"/>
              <a:gd name="connsiteX7764" fmla="*/ 1753885 w 27203888"/>
              <a:gd name="connsiteY7764" fmla="*/ 9335829 h 10748675"/>
              <a:gd name="connsiteX7765" fmla="*/ 1691768 w 27203888"/>
              <a:gd name="connsiteY7765" fmla="*/ 9312658 h 10748675"/>
              <a:gd name="connsiteX7766" fmla="*/ 1768323 w 27203888"/>
              <a:gd name="connsiteY7766" fmla="*/ 9321683 h 10748675"/>
              <a:gd name="connsiteX7767" fmla="*/ 1753885 w 27203888"/>
              <a:gd name="connsiteY7767" fmla="*/ 9335829 h 10748675"/>
              <a:gd name="connsiteX7768" fmla="*/ 16980413 w 27203888"/>
              <a:gd name="connsiteY7768" fmla="*/ 5831676 h 10748675"/>
              <a:gd name="connsiteX7769" fmla="*/ 16955908 w 27203888"/>
              <a:gd name="connsiteY7769" fmla="*/ 5805909 h 10748675"/>
              <a:gd name="connsiteX7770" fmla="*/ 16980413 w 27203888"/>
              <a:gd name="connsiteY7770" fmla="*/ 5831676 h 10748675"/>
              <a:gd name="connsiteX7771" fmla="*/ 4993677 w 27203888"/>
              <a:gd name="connsiteY7771" fmla="*/ 8592328 h 10748675"/>
              <a:gd name="connsiteX7772" fmla="*/ 4967295 w 27203888"/>
              <a:gd name="connsiteY7772" fmla="*/ 8587315 h 10748675"/>
              <a:gd name="connsiteX7773" fmla="*/ 4974356 w 27203888"/>
              <a:gd name="connsiteY7773" fmla="*/ 8546890 h 10748675"/>
              <a:gd name="connsiteX7774" fmla="*/ 5029266 w 27203888"/>
              <a:gd name="connsiteY7774" fmla="*/ 8528710 h 10748675"/>
              <a:gd name="connsiteX7775" fmla="*/ 5020311 w 27203888"/>
              <a:gd name="connsiteY7775" fmla="*/ 8580656 h 10748675"/>
              <a:gd name="connsiteX7776" fmla="*/ 4993677 w 27203888"/>
              <a:gd name="connsiteY7776" fmla="*/ 8592328 h 10748675"/>
              <a:gd name="connsiteX7777" fmla="*/ 22975494 w 27203888"/>
              <a:gd name="connsiteY7777" fmla="*/ 4454860 h 10748675"/>
              <a:gd name="connsiteX7778" fmla="*/ 23013485 w 27203888"/>
              <a:gd name="connsiteY7778" fmla="*/ 4417693 h 10748675"/>
              <a:gd name="connsiteX7779" fmla="*/ 23028707 w 27203888"/>
              <a:gd name="connsiteY7779" fmla="*/ 4421822 h 10748675"/>
              <a:gd name="connsiteX7780" fmla="*/ 22975494 w 27203888"/>
              <a:gd name="connsiteY7780" fmla="*/ 4454860 h 10748675"/>
              <a:gd name="connsiteX7781" fmla="*/ 5192882 w 27203888"/>
              <a:gd name="connsiteY7781" fmla="*/ 8547890 h 10748675"/>
              <a:gd name="connsiteX7782" fmla="*/ 5170650 w 27203888"/>
              <a:gd name="connsiteY7782" fmla="*/ 8553007 h 10748675"/>
              <a:gd name="connsiteX7783" fmla="*/ 5207484 w 27203888"/>
              <a:gd name="connsiteY7783" fmla="*/ 8527394 h 10748675"/>
              <a:gd name="connsiteX7784" fmla="*/ 5192882 w 27203888"/>
              <a:gd name="connsiteY7784" fmla="*/ 8547890 h 10748675"/>
              <a:gd name="connsiteX7785" fmla="*/ 26458174 w 27203888"/>
              <a:gd name="connsiteY7785" fmla="*/ 3654653 h 10748675"/>
              <a:gd name="connsiteX7786" fmla="*/ 26430156 w 27203888"/>
              <a:gd name="connsiteY7786" fmla="*/ 3641438 h 10748675"/>
              <a:gd name="connsiteX7787" fmla="*/ 26445968 w 27203888"/>
              <a:gd name="connsiteY7787" fmla="*/ 3623268 h 10748675"/>
              <a:gd name="connsiteX7788" fmla="*/ 26458174 w 27203888"/>
              <a:gd name="connsiteY7788" fmla="*/ 3654653 h 10748675"/>
              <a:gd name="connsiteX7789" fmla="*/ 6685340 w 27203888"/>
              <a:gd name="connsiteY7789" fmla="*/ 8205752 h 10748675"/>
              <a:gd name="connsiteX7790" fmla="*/ 6646649 w 27203888"/>
              <a:gd name="connsiteY7790" fmla="*/ 8209233 h 10748675"/>
              <a:gd name="connsiteX7791" fmla="*/ 6705076 w 27203888"/>
              <a:gd name="connsiteY7791" fmla="*/ 8174093 h 10748675"/>
              <a:gd name="connsiteX7792" fmla="*/ 6685340 w 27203888"/>
              <a:gd name="connsiteY7792" fmla="*/ 8205752 h 10748675"/>
              <a:gd name="connsiteX7793" fmla="*/ 26206324 w 27203888"/>
              <a:gd name="connsiteY7793" fmla="*/ 3717422 h 10748675"/>
              <a:gd name="connsiteX7794" fmla="*/ 26188799 w 27203888"/>
              <a:gd name="connsiteY7794" fmla="*/ 3719074 h 10748675"/>
              <a:gd name="connsiteX7795" fmla="*/ 26216839 w 27203888"/>
              <a:gd name="connsiteY7795" fmla="*/ 3686038 h 10748675"/>
              <a:gd name="connsiteX7796" fmla="*/ 26206324 w 27203888"/>
              <a:gd name="connsiteY7796" fmla="*/ 3717422 h 10748675"/>
              <a:gd name="connsiteX7797" fmla="*/ 17267936 w 27203888"/>
              <a:gd name="connsiteY7797" fmla="*/ 5774772 h 10748675"/>
              <a:gd name="connsiteX7798" fmla="*/ 17302243 w 27203888"/>
              <a:gd name="connsiteY7798" fmla="*/ 5742562 h 10748675"/>
              <a:gd name="connsiteX7799" fmla="*/ 17267936 w 27203888"/>
              <a:gd name="connsiteY7799" fmla="*/ 5716794 h 10748675"/>
              <a:gd name="connsiteX7800" fmla="*/ 17267936 w 27203888"/>
              <a:gd name="connsiteY7800" fmla="*/ 5774772 h 10748675"/>
              <a:gd name="connsiteX7801" fmla="*/ 22744941 w 27203888"/>
              <a:gd name="connsiteY7801" fmla="*/ 4516455 h 10748675"/>
              <a:gd name="connsiteX7802" fmla="*/ 22758593 w 27203888"/>
              <a:gd name="connsiteY7802" fmla="*/ 4484376 h 10748675"/>
              <a:gd name="connsiteX7803" fmla="*/ 22744941 w 27203888"/>
              <a:gd name="connsiteY7803" fmla="*/ 4516455 h 10748675"/>
              <a:gd name="connsiteX7804" fmla="*/ 4356439 w 27203888"/>
              <a:gd name="connsiteY7804" fmla="*/ 8750073 h 10748675"/>
              <a:gd name="connsiteX7805" fmla="*/ 4347670 w 27203888"/>
              <a:gd name="connsiteY7805" fmla="*/ 8734956 h 10748675"/>
              <a:gd name="connsiteX7806" fmla="*/ 4356439 w 27203888"/>
              <a:gd name="connsiteY7806" fmla="*/ 8750073 h 10748675"/>
              <a:gd name="connsiteX7807" fmla="*/ 2757265 w 27203888"/>
              <a:gd name="connsiteY7807" fmla="*/ 9118117 h 10748675"/>
              <a:gd name="connsiteX7808" fmla="*/ 2666794 w 27203888"/>
              <a:gd name="connsiteY7808" fmla="*/ 9101914 h 10748675"/>
              <a:gd name="connsiteX7809" fmla="*/ 2750907 w 27203888"/>
              <a:gd name="connsiteY7809" fmla="*/ 9066688 h 10748675"/>
              <a:gd name="connsiteX7810" fmla="*/ 2757265 w 27203888"/>
              <a:gd name="connsiteY7810" fmla="*/ 9118117 h 10748675"/>
              <a:gd name="connsiteX7811" fmla="*/ 1774449 w 27203888"/>
              <a:gd name="connsiteY7811" fmla="*/ 9344311 h 10748675"/>
              <a:gd name="connsiteX7812" fmla="*/ 1781595 w 27203888"/>
              <a:gd name="connsiteY7812" fmla="*/ 9327633 h 10748675"/>
              <a:gd name="connsiteX7813" fmla="*/ 1774449 w 27203888"/>
              <a:gd name="connsiteY7813" fmla="*/ 9344311 h 10748675"/>
              <a:gd name="connsiteX7814" fmla="*/ 25834306 w 27203888"/>
              <a:gd name="connsiteY7814" fmla="*/ 3807285 h 10748675"/>
              <a:gd name="connsiteX7815" fmla="*/ 25797042 w 27203888"/>
              <a:gd name="connsiteY7815" fmla="*/ 3800875 h 10748675"/>
              <a:gd name="connsiteX7816" fmla="*/ 25727696 w 27203888"/>
              <a:gd name="connsiteY7816" fmla="*/ 3781343 h 10748675"/>
              <a:gd name="connsiteX7817" fmla="*/ 25727696 w 27203888"/>
              <a:gd name="connsiteY7817" fmla="*/ 3717315 h 10748675"/>
              <a:gd name="connsiteX7818" fmla="*/ 25845747 w 27203888"/>
              <a:gd name="connsiteY7818" fmla="*/ 3794365 h 10748675"/>
              <a:gd name="connsiteX7819" fmla="*/ 25834306 w 27203888"/>
              <a:gd name="connsiteY7819" fmla="*/ 3807285 h 10748675"/>
              <a:gd name="connsiteX7820" fmla="*/ 23577086 w 27203888"/>
              <a:gd name="connsiteY7820" fmla="*/ 4331771 h 10748675"/>
              <a:gd name="connsiteX7821" fmla="*/ 23590739 w 27203888"/>
              <a:gd name="connsiteY7821" fmla="*/ 4299694 h 10748675"/>
              <a:gd name="connsiteX7822" fmla="*/ 23577086 w 27203888"/>
              <a:gd name="connsiteY7822" fmla="*/ 4331771 h 10748675"/>
              <a:gd name="connsiteX7823" fmla="*/ 25572796 w 27203888"/>
              <a:gd name="connsiteY7823" fmla="*/ 3872520 h 10748675"/>
              <a:gd name="connsiteX7824" fmla="*/ 25586446 w 27203888"/>
              <a:gd name="connsiteY7824" fmla="*/ 3840442 h 10748675"/>
              <a:gd name="connsiteX7825" fmla="*/ 25572796 w 27203888"/>
              <a:gd name="connsiteY7825" fmla="*/ 3872520 h 10748675"/>
              <a:gd name="connsiteX7826" fmla="*/ 26386929 w 27203888"/>
              <a:gd name="connsiteY7826" fmla="*/ 3687828 h 10748675"/>
              <a:gd name="connsiteX7827" fmla="*/ 26400582 w 27203888"/>
              <a:gd name="connsiteY7827" fmla="*/ 3655751 h 10748675"/>
              <a:gd name="connsiteX7828" fmla="*/ 26386929 w 27203888"/>
              <a:gd name="connsiteY7828" fmla="*/ 3687828 h 10748675"/>
              <a:gd name="connsiteX7829" fmla="*/ 16936303 w 27203888"/>
              <a:gd name="connsiteY7829" fmla="*/ 5863887 h 10748675"/>
              <a:gd name="connsiteX7830" fmla="*/ 16912616 w 27203888"/>
              <a:gd name="connsiteY7830" fmla="*/ 5831676 h 10748675"/>
              <a:gd name="connsiteX7831" fmla="*/ 16936303 w 27203888"/>
              <a:gd name="connsiteY7831" fmla="*/ 5863887 h 10748675"/>
              <a:gd name="connsiteX7832" fmla="*/ 7480490 w 27203888"/>
              <a:gd name="connsiteY7832" fmla="*/ 8042428 h 10748675"/>
              <a:gd name="connsiteX7833" fmla="*/ 7460070 w 27203888"/>
              <a:gd name="connsiteY7833" fmla="*/ 8020148 h 10748675"/>
              <a:gd name="connsiteX7834" fmla="*/ 7480490 w 27203888"/>
              <a:gd name="connsiteY7834" fmla="*/ 8042428 h 10748675"/>
              <a:gd name="connsiteX7835" fmla="*/ 3445199 w 27203888"/>
              <a:gd name="connsiteY7835" fmla="*/ 8971690 h 10748675"/>
              <a:gd name="connsiteX7836" fmla="*/ 3376939 w 27203888"/>
              <a:gd name="connsiteY7836" fmla="*/ 8976760 h 10748675"/>
              <a:gd name="connsiteX7837" fmla="*/ 3398094 w 27203888"/>
              <a:gd name="connsiteY7837" fmla="*/ 8908047 h 10748675"/>
              <a:gd name="connsiteX7838" fmla="*/ 3445199 w 27203888"/>
              <a:gd name="connsiteY7838" fmla="*/ 8971690 h 10748675"/>
              <a:gd name="connsiteX7839" fmla="*/ 1377614 w 27203888"/>
              <a:gd name="connsiteY7839" fmla="*/ 9447540 h 10748675"/>
              <a:gd name="connsiteX7840" fmla="*/ 1386017 w 27203888"/>
              <a:gd name="connsiteY7840" fmla="*/ 9418733 h 10748675"/>
              <a:gd name="connsiteX7841" fmla="*/ 1377614 w 27203888"/>
              <a:gd name="connsiteY7841" fmla="*/ 9447540 h 10748675"/>
              <a:gd name="connsiteX7842" fmla="*/ 759758 w 27203888"/>
              <a:gd name="connsiteY7842" fmla="*/ 9589741 h 10748675"/>
              <a:gd name="connsiteX7843" fmla="*/ 783459 w 27203888"/>
              <a:gd name="connsiteY7843" fmla="*/ 9558555 h 10748675"/>
              <a:gd name="connsiteX7844" fmla="*/ 759758 w 27203888"/>
              <a:gd name="connsiteY7844" fmla="*/ 9589741 h 10748675"/>
              <a:gd name="connsiteX7845" fmla="*/ 8604249 w 27203888"/>
              <a:gd name="connsiteY7845" fmla="*/ 7786496 h 10748675"/>
              <a:gd name="connsiteX7846" fmla="*/ 8612498 w 27203888"/>
              <a:gd name="connsiteY7846" fmla="*/ 7754922 h 10748675"/>
              <a:gd name="connsiteX7847" fmla="*/ 8577391 w 27203888"/>
              <a:gd name="connsiteY7847" fmla="*/ 7789981 h 10748675"/>
              <a:gd name="connsiteX7848" fmla="*/ 8604249 w 27203888"/>
              <a:gd name="connsiteY7848" fmla="*/ 7786496 h 10748675"/>
              <a:gd name="connsiteX7849" fmla="*/ 3226325 w 27203888"/>
              <a:gd name="connsiteY7849" fmla="*/ 9025666 h 10748675"/>
              <a:gd name="connsiteX7850" fmla="*/ 3205104 w 27203888"/>
              <a:gd name="connsiteY7850" fmla="*/ 9027781 h 10748675"/>
              <a:gd name="connsiteX7851" fmla="*/ 3199054 w 27203888"/>
              <a:gd name="connsiteY7851" fmla="*/ 9001498 h 10748675"/>
              <a:gd name="connsiteX7852" fmla="*/ 3243281 w 27203888"/>
              <a:gd name="connsiteY7852" fmla="*/ 9007926 h 10748675"/>
              <a:gd name="connsiteX7853" fmla="*/ 3226325 w 27203888"/>
              <a:gd name="connsiteY7853" fmla="*/ 9025666 h 10748675"/>
              <a:gd name="connsiteX7854" fmla="*/ 7543471 w 27203888"/>
              <a:gd name="connsiteY7854" fmla="*/ 8034674 h 10748675"/>
              <a:gd name="connsiteX7855" fmla="*/ 7588129 w 27203888"/>
              <a:gd name="connsiteY7855" fmla="*/ 8017655 h 10748675"/>
              <a:gd name="connsiteX7856" fmla="*/ 7505347 w 27203888"/>
              <a:gd name="connsiteY7856" fmla="*/ 8009728 h 10748675"/>
              <a:gd name="connsiteX7857" fmla="*/ 7543471 w 27203888"/>
              <a:gd name="connsiteY7857" fmla="*/ 8034674 h 10748675"/>
              <a:gd name="connsiteX7858" fmla="*/ 4431939 w 27203888"/>
              <a:gd name="connsiteY7858" fmla="*/ 8752633 h 10748675"/>
              <a:gd name="connsiteX7859" fmla="*/ 4349600 w 27203888"/>
              <a:gd name="connsiteY7859" fmla="*/ 8726014 h 10748675"/>
              <a:gd name="connsiteX7860" fmla="*/ 4385948 w 27203888"/>
              <a:gd name="connsiteY7860" fmla="*/ 8715331 h 10748675"/>
              <a:gd name="connsiteX7861" fmla="*/ 4383032 w 27203888"/>
              <a:gd name="connsiteY7861" fmla="*/ 8708463 h 10748675"/>
              <a:gd name="connsiteX7862" fmla="*/ 4379559 w 27203888"/>
              <a:gd name="connsiteY7862" fmla="*/ 8711610 h 10748675"/>
              <a:gd name="connsiteX7863" fmla="*/ 4375027 w 27203888"/>
              <a:gd name="connsiteY7863" fmla="*/ 8695269 h 10748675"/>
              <a:gd name="connsiteX7864" fmla="*/ 4375023 w 27203888"/>
              <a:gd name="connsiteY7864" fmla="*/ 8695227 h 10748675"/>
              <a:gd name="connsiteX7865" fmla="*/ 4373672 w 27203888"/>
              <a:gd name="connsiteY7865" fmla="*/ 8693012 h 10748675"/>
              <a:gd name="connsiteX7866" fmla="*/ 4374953 w 27203888"/>
              <a:gd name="connsiteY7866" fmla="*/ 8693475 h 10748675"/>
              <a:gd name="connsiteX7867" fmla="*/ 4374860 w 27203888"/>
              <a:gd name="connsiteY7867" fmla="*/ 8691191 h 10748675"/>
              <a:gd name="connsiteX7868" fmla="*/ 4376655 w 27203888"/>
              <a:gd name="connsiteY7868" fmla="*/ 8694089 h 10748675"/>
              <a:gd name="connsiteX7869" fmla="*/ 4416603 w 27203888"/>
              <a:gd name="connsiteY7869" fmla="*/ 8708534 h 10748675"/>
              <a:gd name="connsiteX7870" fmla="*/ 4456300 w 27203888"/>
              <a:gd name="connsiteY7870" fmla="*/ 8745395 h 10748675"/>
              <a:gd name="connsiteX7871" fmla="*/ 4431939 w 27203888"/>
              <a:gd name="connsiteY7871" fmla="*/ 8752633 h 10748675"/>
              <a:gd name="connsiteX7872" fmla="*/ 17239347 w 27203888"/>
              <a:gd name="connsiteY7872" fmla="*/ 5805909 h 10748675"/>
              <a:gd name="connsiteX7873" fmla="*/ 17224644 w 27203888"/>
              <a:gd name="connsiteY7873" fmla="*/ 5774772 h 10748675"/>
              <a:gd name="connsiteX7874" fmla="*/ 17239347 w 27203888"/>
              <a:gd name="connsiteY7874" fmla="*/ 5805909 h 10748675"/>
              <a:gd name="connsiteX7875" fmla="*/ 23793226 w 27203888"/>
              <a:gd name="connsiteY7875" fmla="*/ 4298628 h 10748675"/>
              <a:gd name="connsiteX7876" fmla="*/ 23806836 w 27203888"/>
              <a:gd name="connsiteY7876" fmla="*/ 4266549 h 10748675"/>
              <a:gd name="connsiteX7877" fmla="*/ 23793226 w 27203888"/>
              <a:gd name="connsiteY7877" fmla="*/ 4298628 h 10748675"/>
              <a:gd name="connsiteX7878" fmla="*/ 23933721 w 27203888"/>
              <a:gd name="connsiteY7878" fmla="*/ 4270146 h 10748675"/>
              <a:gd name="connsiteX7879" fmla="*/ 23947373 w 27203888"/>
              <a:gd name="connsiteY7879" fmla="*/ 4242871 h 10748675"/>
              <a:gd name="connsiteX7880" fmla="*/ 23933721 w 27203888"/>
              <a:gd name="connsiteY7880" fmla="*/ 4270146 h 10748675"/>
              <a:gd name="connsiteX7881" fmla="*/ 3258918 w 27203888"/>
              <a:gd name="connsiteY7881" fmla="*/ 9030118 h 10748675"/>
              <a:gd name="connsiteX7882" fmla="*/ 3248228 w 27203888"/>
              <a:gd name="connsiteY7882" fmla="*/ 9025434 h 10748675"/>
              <a:gd name="connsiteX7883" fmla="*/ 3256162 w 27203888"/>
              <a:gd name="connsiteY7883" fmla="*/ 9012185 h 10748675"/>
              <a:gd name="connsiteX7884" fmla="*/ 3258918 w 27203888"/>
              <a:gd name="connsiteY7884" fmla="*/ 9030118 h 10748675"/>
              <a:gd name="connsiteX7885" fmla="*/ 16883210 w 27203888"/>
              <a:gd name="connsiteY7885" fmla="*/ 5896096 h 10748675"/>
              <a:gd name="connsiteX7886" fmla="*/ 16897912 w 27203888"/>
              <a:gd name="connsiteY7886" fmla="*/ 5863887 h 10748675"/>
              <a:gd name="connsiteX7887" fmla="*/ 16883210 w 27203888"/>
              <a:gd name="connsiteY7887" fmla="*/ 5896096 h 10748675"/>
              <a:gd name="connsiteX7888" fmla="*/ 25697733 w 27203888"/>
              <a:gd name="connsiteY7888" fmla="*/ 3872502 h 10748675"/>
              <a:gd name="connsiteX7889" fmla="*/ 25659254 w 27203888"/>
              <a:gd name="connsiteY7889" fmla="*/ 3807292 h 10748675"/>
              <a:gd name="connsiteX7890" fmla="*/ 25712472 w 27203888"/>
              <a:gd name="connsiteY7890" fmla="*/ 3807292 h 10748675"/>
              <a:gd name="connsiteX7891" fmla="*/ 25697733 w 27203888"/>
              <a:gd name="connsiteY7891" fmla="*/ 3872502 h 10748675"/>
              <a:gd name="connsiteX7892" fmla="*/ 5316011 w 27203888"/>
              <a:gd name="connsiteY7892" fmla="*/ 8564718 h 10748675"/>
              <a:gd name="connsiteX7893" fmla="*/ 5244130 w 27203888"/>
              <a:gd name="connsiteY7893" fmla="*/ 8544861 h 10748675"/>
              <a:gd name="connsiteX7894" fmla="*/ 5312733 w 27203888"/>
              <a:gd name="connsiteY7894" fmla="*/ 8518088 h 10748675"/>
              <a:gd name="connsiteX7895" fmla="*/ 5381153 w 27203888"/>
              <a:gd name="connsiteY7895" fmla="*/ 8540798 h 10748675"/>
              <a:gd name="connsiteX7896" fmla="*/ 5316011 w 27203888"/>
              <a:gd name="connsiteY7896" fmla="*/ 8564718 h 10748675"/>
              <a:gd name="connsiteX7897" fmla="*/ 8552539 w 27203888"/>
              <a:gd name="connsiteY7897" fmla="*/ 7822707 h 10748675"/>
              <a:gd name="connsiteX7898" fmla="*/ 8562013 w 27203888"/>
              <a:gd name="connsiteY7898" fmla="*/ 7793520 h 10748675"/>
              <a:gd name="connsiteX7899" fmla="*/ 8552539 w 27203888"/>
              <a:gd name="connsiteY7899" fmla="*/ 7822707 h 10748675"/>
              <a:gd name="connsiteX7900" fmla="*/ 26680422 w 27203888"/>
              <a:gd name="connsiteY7900" fmla="*/ 3651110 h 10748675"/>
              <a:gd name="connsiteX7901" fmla="*/ 26660708 w 27203888"/>
              <a:gd name="connsiteY7901" fmla="*/ 3622604 h 10748675"/>
              <a:gd name="connsiteX7902" fmla="*/ 26688747 w 27203888"/>
              <a:gd name="connsiteY7902" fmla="*/ 3641034 h 10748675"/>
              <a:gd name="connsiteX7903" fmla="*/ 26680422 w 27203888"/>
              <a:gd name="connsiteY7903" fmla="*/ 3651110 h 10748675"/>
              <a:gd name="connsiteX7904" fmla="*/ 3497336 w 27203888"/>
              <a:gd name="connsiteY7904" fmla="*/ 8987472 h 10748675"/>
              <a:gd name="connsiteX7905" fmla="*/ 3485688 w 27203888"/>
              <a:gd name="connsiteY7905" fmla="*/ 8936860 h 10748675"/>
              <a:gd name="connsiteX7906" fmla="*/ 3527099 w 27203888"/>
              <a:gd name="connsiteY7906" fmla="*/ 8932659 h 10748675"/>
              <a:gd name="connsiteX7907" fmla="*/ 3497336 w 27203888"/>
              <a:gd name="connsiteY7907" fmla="*/ 8987472 h 10748675"/>
              <a:gd name="connsiteX7908" fmla="*/ 1428895 w 27203888"/>
              <a:gd name="connsiteY7908" fmla="*/ 9463517 h 10748675"/>
              <a:gd name="connsiteX7909" fmla="*/ 1437300 w 27203888"/>
              <a:gd name="connsiteY7909" fmla="*/ 9434703 h 10748675"/>
              <a:gd name="connsiteX7910" fmla="*/ 1428895 w 27203888"/>
              <a:gd name="connsiteY7910" fmla="*/ 9463517 h 10748675"/>
              <a:gd name="connsiteX7911" fmla="*/ 1767179 w 27203888"/>
              <a:gd name="connsiteY7911" fmla="*/ 9385662 h 10748675"/>
              <a:gd name="connsiteX7912" fmla="*/ 1750869 w 27203888"/>
              <a:gd name="connsiteY7912" fmla="*/ 9362536 h 10748675"/>
              <a:gd name="connsiteX7913" fmla="*/ 1767179 w 27203888"/>
              <a:gd name="connsiteY7913" fmla="*/ 9385662 h 10748675"/>
              <a:gd name="connsiteX7914" fmla="*/ 3286349 w 27203888"/>
              <a:gd name="connsiteY7914" fmla="*/ 9036032 h 10748675"/>
              <a:gd name="connsiteX7915" fmla="*/ 3306244 w 27203888"/>
              <a:gd name="connsiteY7915" fmla="*/ 9005712 h 10748675"/>
              <a:gd name="connsiteX7916" fmla="*/ 3286349 w 27203888"/>
              <a:gd name="connsiteY7916" fmla="*/ 9036032 h 10748675"/>
              <a:gd name="connsiteX7917" fmla="*/ 25748920 w 27203888"/>
              <a:gd name="connsiteY7917" fmla="*/ 3870114 h 10748675"/>
              <a:gd name="connsiteX7918" fmla="*/ 25727697 w 27203888"/>
              <a:gd name="connsiteY7918" fmla="*/ 3872520 h 10748675"/>
              <a:gd name="connsiteX7919" fmla="*/ 25727696 w 27203888"/>
              <a:gd name="connsiteY7919" fmla="*/ 3840442 h 10748675"/>
              <a:gd name="connsiteX7920" fmla="*/ 25770139 w 27203888"/>
              <a:gd name="connsiteY7920" fmla="*/ 3853273 h 10748675"/>
              <a:gd name="connsiteX7921" fmla="*/ 25748920 w 27203888"/>
              <a:gd name="connsiteY7921" fmla="*/ 3870114 h 10748675"/>
              <a:gd name="connsiteX7922" fmla="*/ 4846994 w 27203888"/>
              <a:gd name="connsiteY7922" fmla="*/ 8684784 h 10748675"/>
              <a:gd name="connsiteX7923" fmla="*/ 4664881 w 27203888"/>
              <a:gd name="connsiteY7923" fmla="*/ 8710078 h 10748675"/>
              <a:gd name="connsiteX7924" fmla="*/ 4577118 w 27203888"/>
              <a:gd name="connsiteY7924" fmla="*/ 8680377 h 10748675"/>
              <a:gd name="connsiteX7925" fmla="*/ 4669347 w 27203888"/>
              <a:gd name="connsiteY7925" fmla="*/ 8659151 h 10748675"/>
              <a:gd name="connsiteX7926" fmla="*/ 4846994 w 27203888"/>
              <a:gd name="connsiteY7926" fmla="*/ 8684784 h 10748675"/>
              <a:gd name="connsiteX7927" fmla="*/ 24711832 w 27203888"/>
              <a:gd name="connsiteY7927" fmla="*/ 4114033 h 10748675"/>
              <a:gd name="connsiteX7928" fmla="*/ 24725483 w 27203888"/>
              <a:gd name="connsiteY7928" fmla="*/ 4081958 h 10748675"/>
              <a:gd name="connsiteX7929" fmla="*/ 24711832 w 27203888"/>
              <a:gd name="connsiteY7929" fmla="*/ 4114033 h 10748675"/>
              <a:gd name="connsiteX7930" fmla="*/ 23911285 w 27203888"/>
              <a:gd name="connsiteY7930" fmla="*/ 4298606 h 10748675"/>
              <a:gd name="connsiteX7931" fmla="*/ 23837250 w 27203888"/>
              <a:gd name="connsiteY7931" fmla="*/ 4239840 h 10748675"/>
              <a:gd name="connsiteX7932" fmla="*/ 23807636 w 27203888"/>
              <a:gd name="connsiteY7932" fmla="*/ 4183347 h 10748675"/>
              <a:gd name="connsiteX7933" fmla="*/ 23826918 w 27203888"/>
              <a:gd name="connsiteY7933" fmla="*/ 4158010 h 10748675"/>
              <a:gd name="connsiteX7934" fmla="*/ 23886607 w 27203888"/>
              <a:gd name="connsiteY7934" fmla="*/ 4207192 h 10748675"/>
              <a:gd name="connsiteX7935" fmla="*/ 23911285 w 27203888"/>
              <a:gd name="connsiteY7935" fmla="*/ 4298606 h 10748675"/>
              <a:gd name="connsiteX7936" fmla="*/ 3556384 w 27203888"/>
              <a:gd name="connsiteY7936" fmla="*/ 8988669 h 10748675"/>
              <a:gd name="connsiteX7937" fmla="*/ 3543899 w 27203888"/>
              <a:gd name="connsiteY7937" fmla="*/ 8981377 h 10748675"/>
              <a:gd name="connsiteX7938" fmla="*/ 3577029 w 27203888"/>
              <a:gd name="connsiteY7938" fmla="*/ 8941206 h 10748675"/>
              <a:gd name="connsiteX7939" fmla="*/ 3556384 w 27203888"/>
              <a:gd name="connsiteY7939" fmla="*/ 8988669 h 10748675"/>
              <a:gd name="connsiteX7940" fmla="*/ 1850634 w 27203888"/>
              <a:gd name="connsiteY7940" fmla="*/ 9386290 h 10748675"/>
              <a:gd name="connsiteX7941" fmla="*/ 1831364 w 27203888"/>
              <a:gd name="connsiteY7941" fmla="*/ 9367878 h 10748675"/>
              <a:gd name="connsiteX7942" fmla="*/ 1850634 w 27203888"/>
              <a:gd name="connsiteY7942" fmla="*/ 9386290 h 10748675"/>
              <a:gd name="connsiteX7943" fmla="*/ 1881564 w 27203888"/>
              <a:gd name="connsiteY7943" fmla="*/ 9379172 h 10748675"/>
              <a:gd name="connsiteX7944" fmla="*/ 1885627 w 27203888"/>
              <a:gd name="connsiteY7944" fmla="*/ 9331492 h 10748675"/>
              <a:gd name="connsiteX7945" fmla="*/ 1881564 w 27203888"/>
              <a:gd name="connsiteY7945" fmla="*/ 9379172 h 10748675"/>
              <a:gd name="connsiteX7946" fmla="*/ 3335881 w 27203888"/>
              <a:gd name="connsiteY7946" fmla="*/ 9044467 h 10748675"/>
              <a:gd name="connsiteX7947" fmla="*/ 3325664 w 27203888"/>
              <a:gd name="connsiteY7947" fmla="*/ 9000073 h 10748675"/>
              <a:gd name="connsiteX7948" fmla="*/ 3355803 w 27203888"/>
              <a:gd name="connsiteY7948" fmla="*/ 8993137 h 10748675"/>
              <a:gd name="connsiteX7949" fmla="*/ 3376849 w 27203888"/>
              <a:gd name="connsiteY7949" fmla="*/ 9019458 h 10748675"/>
              <a:gd name="connsiteX7950" fmla="*/ 3335881 w 27203888"/>
              <a:gd name="connsiteY7950" fmla="*/ 9044467 h 10748675"/>
              <a:gd name="connsiteX7951" fmla="*/ 4551963 w 27203888"/>
              <a:gd name="connsiteY7951" fmla="*/ 8764591 h 10748675"/>
              <a:gd name="connsiteX7952" fmla="*/ 4476691 w 27203888"/>
              <a:gd name="connsiteY7952" fmla="*/ 8761145 h 10748675"/>
              <a:gd name="connsiteX7953" fmla="*/ 4541746 w 27203888"/>
              <a:gd name="connsiteY7953" fmla="*/ 8720197 h 10748675"/>
              <a:gd name="connsiteX7954" fmla="*/ 4551963 w 27203888"/>
              <a:gd name="connsiteY7954" fmla="*/ 8764591 h 10748675"/>
              <a:gd name="connsiteX7955" fmla="*/ 1480714 w 27203888"/>
              <a:gd name="connsiteY7955" fmla="*/ 9473637 h 10748675"/>
              <a:gd name="connsiteX7956" fmla="*/ 1456102 w 27203888"/>
              <a:gd name="connsiteY7956" fmla="*/ 9477920 h 10748675"/>
              <a:gd name="connsiteX7957" fmla="*/ 1488059 w 27203888"/>
              <a:gd name="connsiteY7957" fmla="*/ 9448425 h 10748675"/>
              <a:gd name="connsiteX7958" fmla="*/ 1480714 w 27203888"/>
              <a:gd name="connsiteY7958" fmla="*/ 9473637 h 10748675"/>
              <a:gd name="connsiteX7959" fmla="*/ 22989525 w 27203888"/>
              <a:gd name="connsiteY7959" fmla="*/ 4525045 h 10748675"/>
              <a:gd name="connsiteX7960" fmla="*/ 22982700 w 27203888"/>
              <a:gd name="connsiteY7960" fmla="*/ 4517828 h 10748675"/>
              <a:gd name="connsiteX7961" fmla="*/ 22987249 w 27203888"/>
              <a:gd name="connsiteY7961" fmla="*/ 4498582 h 10748675"/>
              <a:gd name="connsiteX7962" fmla="*/ 22996351 w 27203888"/>
              <a:gd name="connsiteY7962" fmla="*/ 4517828 h 10748675"/>
              <a:gd name="connsiteX7963" fmla="*/ 22989525 w 27203888"/>
              <a:gd name="connsiteY7963" fmla="*/ 4525045 h 10748675"/>
              <a:gd name="connsiteX7964" fmla="*/ 24783069 w 27203888"/>
              <a:gd name="connsiteY7964" fmla="*/ 4114037 h 10748675"/>
              <a:gd name="connsiteX7965" fmla="*/ 24710772 w 27203888"/>
              <a:gd name="connsiteY7965" fmla="*/ 4043832 h 10748675"/>
              <a:gd name="connsiteX7966" fmla="*/ 24753825 w 27203888"/>
              <a:gd name="connsiteY7966" fmla="*/ 3968305 h 10748675"/>
              <a:gd name="connsiteX7967" fmla="*/ 24783069 w 27203888"/>
              <a:gd name="connsiteY7967" fmla="*/ 4114037 h 10748675"/>
              <a:gd name="connsiteX7968" fmla="*/ 24819322 w 27203888"/>
              <a:gd name="connsiteY7968" fmla="*/ 4109362 h 10748675"/>
              <a:gd name="connsiteX7969" fmla="*/ 24824567 w 27203888"/>
              <a:gd name="connsiteY7969" fmla="*/ 4101256 h 10748675"/>
              <a:gd name="connsiteX7970" fmla="*/ 24824084 w 27203888"/>
              <a:gd name="connsiteY7970" fmla="*/ 4102005 h 10748675"/>
              <a:gd name="connsiteX7971" fmla="*/ 26507260 w 27203888"/>
              <a:gd name="connsiteY7971" fmla="*/ 3720948 h 10748675"/>
              <a:gd name="connsiteX7972" fmla="*/ 26473387 w 27203888"/>
              <a:gd name="connsiteY7972" fmla="*/ 3674696 h 10748675"/>
              <a:gd name="connsiteX7973" fmla="*/ 26507260 w 27203888"/>
              <a:gd name="connsiteY7973" fmla="*/ 3720948 h 10748675"/>
              <a:gd name="connsiteX7974" fmla="*/ 25328339 w 27203888"/>
              <a:gd name="connsiteY7974" fmla="*/ 3993261 h 10748675"/>
              <a:gd name="connsiteX7975" fmla="*/ 25313636 w 27203888"/>
              <a:gd name="connsiteY7975" fmla="*/ 3967490 h 10748675"/>
              <a:gd name="connsiteX7976" fmla="*/ 25328339 w 27203888"/>
              <a:gd name="connsiteY7976" fmla="*/ 3993261 h 10748675"/>
              <a:gd name="connsiteX7977" fmla="*/ 17068630 w 27203888"/>
              <a:gd name="connsiteY7977" fmla="*/ 5896096 h 10748675"/>
              <a:gd name="connsiteX7978" fmla="*/ 17107021 w 27203888"/>
              <a:gd name="connsiteY7978" fmla="*/ 5870329 h 10748675"/>
              <a:gd name="connsiteX7979" fmla="*/ 17096083 w 27203888"/>
              <a:gd name="connsiteY7979" fmla="*/ 5858048 h 10748675"/>
              <a:gd name="connsiteX7980" fmla="*/ 17068630 w 27203888"/>
              <a:gd name="connsiteY7980" fmla="*/ 5896096 h 10748675"/>
              <a:gd name="connsiteX7981" fmla="*/ 24816301 w 27203888"/>
              <a:gd name="connsiteY7981" fmla="*/ 4114033 h 10748675"/>
              <a:gd name="connsiteX7982" fmla="*/ 24819219 w 27203888"/>
              <a:gd name="connsiteY7982" fmla="*/ 4109523 h 10748675"/>
              <a:gd name="connsiteX7983" fmla="*/ 24819322 w 27203888"/>
              <a:gd name="connsiteY7983" fmla="*/ 4109362 h 10748675"/>
              <a:gd name="connsiteX7984" fmla="*/ 18547412 w 27203888"/>
              <a:gd name="connsiteY7984" fmla="*/ 5556877 h 10748675"/>
              <a:gd name="connsiteX7985" fmla="*/ 18519373 w 27203888"/>
              <a:gd name="connsiteY7985" fmla="*/ 5544591 h 10748675"/>
              <a:gd name="connsiteX7986" fmla="*/ 18536898 w 27203888"/>
              <a:gd name="connsiteY7986" fmla="*/ 5536912 h 10748675"/>
              <a:gd name="connsiteX7987" fmla="*/ 18547412 w 27203888"/>
              <a:gd name="connsiteY7987" fmla="*/ 5556877 h 10748675"/>
              <a:gd name="connsiteX7988" fmla="*/ 26010067 w 27203888"/>
              <a:gd name="connsiteY7988" fmla="*/ 3839440 h 10748675"/>
              <a:gd name="connsiteX7989" fmla="*/ 26006948 w 27203888"/>
              <a:gd name="connsiteY7989" fmla="*/ 3824480 h 10748675"/>
              <a:gd name="connsiteX7990" fmla="*/ 26015055 w 27203888"/>
              <a:gd name="connsiteY7990" fmla="*/ 3827480 h 10748675"/>
              <a:gd name="connsiteX7991" fmla="*/ 26010067 w 27203888"/>
              <a:gd name="connsiteY7991" fmla="*/ 3839440 h 10748675"/>
              <a:gd name="connsiteX7992" fmla="*/ 23675298 w 27203888"/>
              <a:gd name="connsiteY7992" fmla="*/ 4379124 h 10748675"/>
              <a:gd name="connsiteX7993" fmla="*/ 23674196 w 27203888"/>
              <a:gd name="connsiteY7993" fmla="*/ 4374465 h 10748675"/>
              <a:gd name="connsiteX7994" fmla="*/ 23667147 w 27203888"/>
              <a:gd name="connsiteY7994" fmla="*/ 4374465 h 10748675"/>
              <a:gd name="connsiteX7995" fmla="*/ 23670956 w 27203888"/>
              <a:gd name="connsiteY7995" fmla="*/ 4360756 h 10748675"/>
              <a:gd name="connsiteX7996" fmla="*/ 23670749 w 27203888"/>
              <a:gd name="connsiteY7996" fmla="*/ 4359879 h 10748675"/>
              <a:gd name="connsiteX7997" fmla="*/ 23671388 w 27203888"/>
              <a:gd name="connsiteY7997" fmla="*/ 4359204 h 10748675"/>
              <a:gd name="connsiteX7998" fmla="*/ 23672133 w 27203888"/>
              <a:gd name="connsiteY7998" fmla="*/ 4356519 h 10748675"/>
              <a:gd name="connsiteX7999" fmla="*/ 23672541 w 27203888"/>
              <a:gd name="connsiteY7999" fmla="*/ 4357983 h 10748675"/>
              <a:gd name="connsiteX8000" fmla="*/ 23677573 w 27203888"/>
              <a:gd name="connsiteY8000" fmla="*/ 4352662 h 10748675"/>
              <a:gd name="connsiteX8001" fmla="*/ 23684400 w 27203888"/>
              <a:gd name="connsiteY8001" fmla="*/ 4359879 h 10748675"/>
              <a:gd name="connsiteX8002" fmla="*/ 23675298 w 27203888"/>
              <a:gd name="connsiteY8002" fmla="*/ 4379124 h 10748675"/>
              <a:gd name="connsiteX8003" fmla="*/ 24318884 w 27203888"/>
              <a:gd name="connsiteY8003" fmla="*/ 4235386 h 10748675"/>
              <a:gd name="connsiteX8004" fmla="*/ 24308370 w 27203888"/>
              <a:gd name="connsiteY8004" fmla="*/ 4209723 h 10748675"/>
              <a:gd name="connsiteX8005" fmla="*/ 24336409 w 27203888"/>
              <a:gd name="connsiteY8005" fmla="*/ 4222555 h 10748675"/>
              <a:gd name="connsiteX8006" fmla="*/ 24318884 w 27203888"/>
              <a:gd name="connsiteY8006" fmla="*/ 4235386 h 10748675"/>
              <a:gd name="connsiteX8007" fmla="*/ 26708222 w 27203888"/>
              <a:gd name="connsiteY8007" fmla="*/ 3687828 h 10748675"/>
              <a:gd name="connsiteX8008" fmla="*/ 26689528 w 27203888"/>
              <a:gd name="connsiteY8008" fmla="*/ 3674998 h 10748675"/>
              <a:gd name="connsiteX8009" fmla="*/ 26703547 w 27203888"/>
              <a:gd name="connsiteY8009" fmla="*/ 3665374 h 10748675"/>
              <a:gd name="connsiteX8010" fmla="*/ 26717567 w 27203888"/>
              <a:gd name="connsiteY8010" fmla="*/ 3674997 h 10748675"/>
              <a:gd name="connsiteX8011" fmla="*/ 26708222 w 27203888"/>
              <a:gd name="connsiteY8011" fmla="*/ 3687828 h 10748675"/>
              <a:gd name="connsiteX8012" fmla="*/ 3401837 w 27203888"/>
              <a:gd name="connsiteY8012" fmla="*/ 9055354 h 10748675"/>
              <a:gd name="connsiteX8013" fmla="*/ 3425175 w 27203888"/>
              <a:gd name="connsiteY8013" fmla="*/ 9022591 h 10748675"/>
              <a:gd name="connsiteX8014" fmla="*/ 3401837 w 27203888"/>
              <a:gd name="connsiteY8014" fmla="*/ 9055354 h 10748675"/>
              <a:gd name="connsiteX8015" fmla="*/ 18414837 w 27203888"/>
              <a:gd name="connsiteY8015" fmla="*/ 5601713 h 10748675"/>
              <a:gd name="connsiteX8016" fmla="*/ 18415044 w 27203888"/>
              <a:gd name="connsiteY8016" fmla="*/ 5600656 h 10748675"/>
              <a:gd name="connsiteX8017" fmla="*/ 18415512 w 27203888"/>
              <a:gd name="connsiteY8017" fmla="*/ 5598265 h 10748675"/>
              <a:gd name="connsiteX8018" fmla="*/ 2968920 w 27203888"/>
              <a:gd name="connsiteY8018" fmla="*/ 9156689 h 10748675"/>
              <a:gd name="connsiteX8019" fmla="*/ 2977333 w 27203888"/>
              <a:gd name="connsiteY8019" fmla="*/ 9127911 h 10748675"/>
              <a:gd name="connsiteX8020" fmla="*/ 2968920 w 27203888"/>
              <a:gd name="connsiteY8020" fmla="*/ 9156689 h 10748675"/>
              <a:gd name="connsiteX8021" fmla="*/ 4992090 w 27203888"/>
              <a:gd name="connsiteY8021" fmla="*/ 8691065 h 10748675"/>
              <a:gd name="connsiteX8022" fmla="*/ 5000503 w 27203888"/>
              <a:gd name="connsiteY8022" fmla="*/ 8662287 h 10748675"/>
              <a:gd name="connsiteX8023" fmla="*/ 4992090 w 27203888"/>
              <a:gd name="connsiteY8023" fmla="*/ 8691065 h 10748675"/>
              <a:gd name="connsiteX8024" fmla="*/ 7050847 w 27203888"/>
              <a:gd name="connsiteY8024" fmla="*/ 8218784 h 10748675"/>
              <a:gd name="connsiteX8025" fmla="*/ 7079065 w 27203888"/>
              <a:gd name="connsiteY8025" fmla="*/ 8209480 h 10748675"/>
              <a:gd name="connsiteX8026" fmla="*/ 7027233 w 27203888"/>
              <a:gd name="connsiteY8026" fmla="*/ 8195326 h 10748675"/>
              <a:gd name="connsiteX8027" fmla="*/ 7050847 w 27203888"/>
              <a:gd name="connsiteY8027" fmla="*/ 8218784 h 10748675"/>
              <a:gd name="connsiteX8028" fmla="*/ 1944372 w 27203888"/>
              <a:gd name="connsiteY8028" fmla="*/ 9394941 h 10748675"/>
              <a:gd name="connsiteX8029" fmla="*/ 1917747 w 27203888"/>
              <a:gd name="connsiteY8029" fmla="*/ 9398252 h 10748675"/>
              <a:gd name="connsiteX8030" fmla="*/ 1952633 w 27203888"/>
              <a:gd name="connsiteY8030" fmla="*/ 9364079 h 10748675"/>
              <a:gd name="connsiteX8031" fmla="*/ 1944372 w 27203888"/>
              <a:gd name="connsiteY8031" fmla="*/ 9394941 h 10748675"/>
              <a:gd name="connsiteX8032" fmla="*/ 18413373 w 27203888"/>
              <a:gd name="connsiteY8032" fmla="*/ 5609198 h 10748675"/>
              <a:gd name="connsiteX8033" fmla="*/ 18414167 w 27203888"/>
              <a:gd name="connsiteY8033" fmla="*/ 5605138 h 10748675"/>
              <a:gd name="connsiteX8034" fmla="*/ 18414837 w 27203888"/>
              <a:gd name="connsiteY8034" fmla="*/ 5601713 h 10748675"/>
              <a:gd name="connsiteX8035" fmla="*/ 25698080 w 27203888"/>
              <a:gd name="connsiteY8035" fmla="*/ 3934125 h 10748675"/>
              <a:gd name="connsiteX8036" fmla="*/ 25670062 w 27203888"/>
              <a:gd name="connsiteY8036" fmla="*/ 3903408 h 10748675"/>
              <a:gd name="connsiteX8037" fmla="*/ 25698080 w 27203888"/>
              <a:gd name="connsiteY8037" fmla="*/ 3934125 h 10748675"/>
              <a:gd name="connsiteX8038" fmla="*/ 16738210 w 27203888"/>
              <a:gd name="connsiteY8038" fmla="*/ 5997558 h 10748675"/>
              <a:gd name="connsiteX8039" fmla="*/ 16770487 w 27203888"/>
              <a:gd name="connsiteY8039" fmla="*/ 5954075 h 10748675"/>
              <a:gd name="connsiteX8040" fmla="*/ 16853804 w 27203888"/>
              <a:gd name="connsiteY8040" fmla="*/ 5928306 h 10748675"/>
              <a:gd name="connsiteX8041" fmla="*/ 16853804 w 27203888"/>
              <a:gd name="connsiteY8041" fmla="*/ 5863887 h 10748675"/>
              <a:gd name="connsiteX8042" fmla="*/ 16775388 w 27203888"/>
              <a:gd name="connsiteY8042" fmla="*/ 5921864 h 10748675"/>
              <a:gd name="connsiteX8043" fmla="*/ 16736997 w 27203888"/>
              <a:gd name="connsiteY8043" fmla="*/ 5954075 h 10748675"/>
              <a:gd name="connsiteX8044" fmla="*/ 16727195 w 27203888"/>
              <a:gd name="connsiteY8044" fmla="*/ 5986284 h 10748675"/>
              <a:gd name="connsiteX8045" fmla="*/ 16738210 w 27203888"/>
              <a:gd name="connsiteY8045" fmla="*/ 5997558 h 10748675"/>
              <a:gd name="connsiteX8046" fmla="*/ 17037386 w 27203888"/>
              <a:gd name="connsiteY8046" fmla="*/ 5931527 h 10748675"/>
              <a:gd name="connsiteX8047" fmla="*/ 17053927 w 27203888"/>
              <a:gd name="connsiteY8047" fmla="*/ 5896096 h 10748675"/>
              <a:gd name="connsiteX8048" fmla="*/ 17026359 w 27203888"/>
              <a:gd name="connsiteY8048" fmla="*/ 5892875 h 10748675"/>
              <a:gd name="connsiteX8049" fmla="*/ 17009818 w 27203888"/>
              <a:gd name="connsiteY8049" fmla="*/ 5928306 h 10748675"/>
              <a:gd name="connsiteX8050" fmla="*/ 17037386 w 27203888"/>
              <a:gd name="connsiteY8050" fmla="*/ 5931527 h 10748675"/>
              <a:gd name="connsiteX8051" fmla="*/ 18411302 w 27203888"/>
              <a:gd name="connsiteY8051" fmla="*/ 5619782 h 10748675"/>
              <a:gd name="connsiteX8052" fmla="*/ 18412705 w 27203888"/>
              <a:gd name="connsiteY8052" fmla="*/ 5612609 h 10748675"/>
              <a:gd name="connsiteX8053" fmla="*/ 18413373 w 27203888"/>
              <a:gd name="connsiteY8053" fmla="*/ 5609198 h 10748675"/>
              <a:gd name="connsiteX8054" fmla="*/ 23216851 w 27203888"/>
              <a:gd name="connsiteY8054" fmla="*/ 4516455 h 10748675"/>
              <a:gd name="connsiteX8055" fmla="*/ 23230502 w 27203888"/>
              <a:gd name="connsiteY8055" fmla="*/ 4484376 h 10748675"/>
              <a:gd name="connsiteX8056" fmla="*/ 23216851 w 27203888"/>
              <a:gd name="connsiteY8056" fmla="*/ 4516455 h 10748675"/>
              <a:gd name="connsiteX8057" fmla="*/ 26307679 w 27203888"/>
              <a:gd name="connsiteY8057" fmla="*/ 3806238 h 10748675"/>
              <a:gd name="connsiteX8058" fmla="*/ 26308925 w 27203888"/>
              <a:gd name="connsiteY8058" fmla="*/ 3791241 h 10748675"/>
              <a:gd name="connsiteX8059" fmla="*/ 26317656 w 27203888"/>
              <a:gd name="connsiteY8059" fmla="*/ 3793609 h 10748675"/>
              <a:gd name="connsiteX8060" fmla="*/ 26307679 w 27203888"/>
              <a:gd name="connsiteY8060" fmla="*/ 3806238 h 10748675"/>
              <a:gd name="connsiteX8061" fmla="*/ 24017887 w 27203888"/>
              <a:gd name="connsiteY8061" fmla="*/ 4334821 h 10748675"/>
              <a:gd name="connsiteX8062" fmla="*/ 23991360 w 27203888"/>
              <a:gd name="connsiteY8062" fmla="*/ 4331641 h 10748675"/>
              <a:gd name="connsiteX8063" fmla="*/ 24007274 w 27203888"/>
              <a:gd name="connsiteY8063" fmla="*/ 4296657 h 10748675"/>
              <a:gd name="connsiteX8064" fmla="*/ 24033803 w 27203888"/>
              <a:gd name="connsiteY8064" fmla="*/ 4299837 h 10748675"/>
              <a:gd name="connsiteX8065" fmla="*/ 24017887 w 27203888"/>
              <a:gd name="connsiteY8065" fmla="*/ 4334821 h 10748675"/>
              <a:gd name="connsiteX8066" fmla="*/ 25914215 w 27203888"/>
              <a:gd name="connsiteY8066" fmla="*/ 3900945 h 10748675"/>
              <a:gd name="connsiteX8067" fmla="*/ 25846575 w 27203888"/>
              <a:gd name="connsiteY8067" fmla="*/ 3869245 h 10748675"/>
              <a:gd name="connsiteX8068" fmla="*/ 25867977 w 27203888"/>
              <a:gd name="connsiteY8068" fmla="*/ 3817423 h 10748675"/>
              <a:gd name="connsiteX8069" fmla="*/ 25914215 w 27203888"/>
              <a:gd name="connsiteY8069" fmla="*/ 3900945 h 10748675"/>
              <a:gd name="connsiteX8070" fmla="*/ 1556058 w 27203888"/>
              <a:gd name="connsiteY8070" fmla="*/ 9509460 h 10748675"/>
              <a:gd name="connsiteX8071" fmla="*/ 1528511 w 27203888"/>
              <a:gd name="connsiteY8071" fmla="*/ 9499770 h 10748675"/>
              <a:gd name="connsiteX8072" fmla="*/ 1536038 w 27203888"/>
              <a:gd name="connsiteY8072" fmla="*/ 9487351 h 10748675"/>
              <a:gd name="connsiteX8073" fmla="*/ 1572900 w 27203888"/>
              <a:gd name="connsiteY8073" fmla="*/ 9489554 h 10748675"/>
              <a:gd name="connsiteX8074" fmla="*/ 1556058 w 27203888"/>
              <a:gd name="connsiteY8074" fmla="*/ 9509460 h 10748675"/>
              <a:gd name="connsiteX8075" fmla="*/ 917913 w 27203888"/>
              <a:gd name="connsiteY8075" fmla="*/ 9656489 h 10748675"/>
              <a:gd name="connsiteX8076" fmla="*/ 926315 w 27203888"/>
              <a:gd name="connsiteY8076" fmla="*/ 9627681 h 10748675"/>
              <a:gd name="connsiteX8077" fmla="*/ 917913 w 27203888"/>
              <a:gd name="connsiteY8077" fmla="*/ 9656489 h 10748675"/>
              <a:gd name="connsiteX8078" fmla="*/ 1219317 w 27203888"/>
              <a:gd name="connsiteY8078" fmla="*/ 9587122 h 10748675"/>
              <a:gd name="connsiteX8079" fmla="*/ 1227719 w 27203888"/>
              <a:gd name="connsiteY8079" fmla="*/ 9558314 h 10748675"/>
              <a:gd name="connsiteX8080" fmla="*/ 1219317 w 27203888"/>
              <a:gd name="connsiteY8080" fmla="*/ 9587122 h 10748675"/>
              <a:gd name="connsiteX8081" fmla="*/ 3035347 w 27203888"/>
              <a:gd name="connsiteY8081" fmla="*/ 9169170 h 10748675"/>
              <a:gd name="connsiteX8082" fmla="*/ 3039905 w 27203888"/>
              <a:gd name="connsiteY8082" fmla="*/ 9141247 h 10748675"/>
              <a:gd name="connsiteX8083" fmla="*/ 3035347 w 27203888"/>
              <a:gd name="connsiteY8083" fmla="*/ 9169170 h 10748675"/>
              <a:gd name="connsiteX8084" fmla="*/ 4701825 w 27203888"/>
              <a:gd name="connsiteY8084" fmla="*/ 8785638 h 10748675"/>
              <a:gd name="connsiteX8085" fmla="*/ 4624583 w 27203888"/>
              <a:gd name="connsiteY8085" fmla="*/ 8748801 h 10748675"/>
              <a:gd name="connsiteX8086" fmla="*/ 4714169 w 27203888"/>
              <a:gd name="connsiteY8086" fmla="*/ 8728183 h 10748675"/>
              <a:gd name="connsiteX8087" fmla="*/ 4701825 w 27203888"/>
              <a:gd name="connsiteY8087" fmla="*/ 8785638 h 10748675"/>
              <a:gd name="connsiteX8088" fmla="*/ 3498918 w 27203888"/>
              <a:gd name="connsiteY8088" fmla="*/ 9064302 h 10748675"/>
              <a:gd name="connsiteX8089" fmla="*/ 3468029 w 27203888"/>
              <a:gd name="connsiteY8089" fmla="*/ 9066948 h 10748675"/>
              <a:gd name="connsiteX8090" fmla="*/ 3503356 w 27203888"/>
              <a:gd name="connsiteY8090" fmla="*/ 9006805 h 10748675"/>
              <a:gd name="connsiteX8091" fmla="*/ 3509535 w 27203888"/>
              <a:gd name="connsiteY8091" fmla="*/ 9057395 h 10748675"/>
              <a:gd name="connsiteX8092" fmla="*/ 3498918 w 27203888"/>
              <a:gd name="connsiteY8092" fmla="*/ 9064302 h 10748675"/>
              <a:gd name="connsiteX8093" fmla="*/ 26741712 w 27203888"/>
              <a:gd name="connsiteY8093" fmla="*/ 3716242 h 10748675"/>
              <a:gd name="connsiteX8094" fmla="*/ 26718346 w 27203888"/>
              <a:gd name="connsiteY8094" fmla="*/ 3703411 h 10748675"/>
              <a:gd name="connsiteX8095" fmla="*/ 26732367 w 27203888"/>
              <a:gd name="connsiteY8095" fmla="*/ 3693790 h 10748675"/>
              <a:gd name="connsiteX8096" fmla="*/ 26746384 w 27203888"/>
              <a:gd name="connsiteY8096" fmla="*/ 3703411 h 10748675"/>
              <a:gd name="connsiteX8097" fmla="*/ 26741712 w 27203888"/>
              <a:gd name="connsiteY8097" fmla="*/ 3716242 h 10748675"/>
              <a:gd name="connsiteX8098" fmla="*/ 18455835 w 27203888"/>
              <a:gd name="connsiteY8098" fmla="*/ 5629748 h 10748675"/>
              <a:gd name="connsiteX8099" fmla="*/ 18422111 w 27203888"/>
              <a:gd name="connsiteY8099" fmla="*/ 5602749 h 10748675"/>
              <a:gd name="connsiteX8100" fmla="*/ 18500073 w 27203888"/>
              <a:gd name="connsiteY8100" fmla="*/ 5550373 h 10748675"/>
              <a:gd name="connsiteX8101" fmla="*/ 18511028 w 27203888"/>
              <a:gd name="connsiteY8101" fmla="*/ 5558300 h 10748675"/>
              <a:gd name="connsiteX8102" fmla="*/ 18514253 w 27203888"/>
              <a:gd name="connsiteY8102" fmla="*/ 5566758 h 10748675"/>
              <a:gd name="connsiteX8103" fmla="*/ 18512168 w 27203888"/>
              <a:gd name="connsiteY8103" fmla="*/ 5557936 h 10748675"/>
              <a:gd name="connsiteX8104" fmla="*/ 18525820 w 27203888"/>
              <a:gd name="connsiteY8104" fmla="*/ 5557936 h 10748675"/>
              <a:gd name="connsiteX8105" fmla="*/ 18517554 w 27203888"/>
              <a:gd name="connsiteY8105" fmla="*/ 5575415 h 10748675"/>
              <a:gd name="connsiteX8106" fmla="*/ 18518563 w 27203888"/>
              <a:gd name="connsiteY8106" fmla="*/ 5578062 h 10748675"/>
              <a:gd name="connsiteX8107" fmla="*/ 18455835 w 27203888"/>
              <a:gd name="connsiteY8107" fmla="*/ 5629748 h 10748675"/>
              <a:gd name="connsiteX8108" fmla="*/ 18403680 w 27203888"/>
              <a:gd name="connsiteY8108" fmla="*/ 5644358 h 10748675"/>
              <a:gd name="connsiteX8109" fmla="*/ 18386087 w 27203888"/>
              <a:gd name="connsiteY8109" fmla="*/ 5639244 h 10748675"/>
              <a:gd name="connsiteX8110" fmla="*/ 18403681 w 27203888"/>
              <a:gd name="connsiteY8110" fmla="*/ 5629016 h 10748675"/>
              <a:gd name="connsiteX8111" fmla="*/ 18421273 w 27203888"/>
              <a:gd name="connsiteY8111" fmla="*/ 5639244 h 10748675"/>
              <a:gd name="connsiteX8112" fmla="*/ 18403680 w 27203888"/>
              <a:gd name="connsiteY8112" fmla="*/ 5644358 h 10748675"/>
              <a:gd name="connsiteX8113" fmla="*/ 1588709 w 27203888"/>
              <a:gd name="connsiteY8113" fmla="*/ 9515475 h 10748675"/>
              <a:gd name="connsiteX8114" fmla="*/ 1579681 w 27203888"/>
              <a:gd name="connsiteY8114" fmla="*/ 9515046 h 10748675"/>
              <a:gd name="connsiteX8115" fmla="*/ 1582708 w 27203888"/>
              <a:gd name="connsiteY8115" fmla="*/ 9504327 h 10748675"/>
              <a:gd name="connsiteX8116" fmla="*/ 1588709 w 27203888"/>
              <a:gd name="connsiteY8116" fmla="*/ 9515475 h 10748675"/>
              <a:gd name="connsiteX8117" fmla="*/ 24401191 w 27203888"/>
              <a:gd name="connsiteY8117" fmla="*/ 4270220 h 10748675"/>
              <a:gd name="connsiteX8118" fmla="*/ 24340789 w 27203888"/>
              <a:gd name="connsiteY8118" fmla="*/ 4257463 h 10748675"/>
              <a:gd name="connsiteX8119" fmla="*/ 24345822 w 27203888"/>
              <a:gd name="connsiteY8119" fmla="*/ 4244707 h 10748675"/>
              <a:gd name="connsiteX8120" fmla="*/ 24379168 w 27203888"/>
              <a:gd name="connsiteY8120" fmla="*/ 4238327 h 10748675"/>
              <a:gd name="connsiteX8121" fmla="*/ 24401191 w 27203888"/>
              <a:gd name="connsiteY8121" fmla="*/ 4270220 h 10748675"/>
              <a:gd name="connsiteX8122" fmla="*/ 6906010 w 27203888"/>
              <a:gd name="connsiteY8122" fmla="*/ 8297878 h 10748675"/>
              <a:gd name="connsiteX8123" fmla="*/ 7021094 w 27203888"/>
              <a:gd name="connsiteY8123" fmla="*/ 8239010 h 10748675"/>
              <a:gd name="connsiteX8124" fmla="*/ 6981955 w 27203888"/>
              <a:gd name="connsiteY8124" fmla="*/ 8205747 h 10748675"/>
              <a:gd name="connsiteX8125" fmla="*/ 6948434 w 27203888"/>
              <a:gd name="connsiteY8125" fmla="*/ 8224254 h 10748675"/>
              <a:gd name="connsiteX8126" fmla="*/ 6880017 w 27203888"/>
              <a:gd name="connsiteY8126" fmla="*/ 8255290 h 10748675"/>
              <a:gd name="connsiteX8127" fmla="*/ 6906010 w 27203888"/>
              <a:gd name="connsiteY8127" fmla="*/ 8297878 h 10748675"/>
              <a:gd name="connsiteX8128" fmla="*/ 26568752 w 27203888"/>
              <a:gd name="connsiteY8128" fmla="*/ 3774079 h 10748675"/>
              <a:gd name="connsiteX8129" fmla="*/ 26549037 w 27203888"/>
              <a:gd name="connsiteY8129" fmla="*/ 3750464 h 10748675"/>
              <a:gd name="connsiteX8130" fmla="*/ 26577077 w 27203888"/>
              <a:gd name="connsiteY8130" fmla="*/ 3763722 h 10748675"/>
              <a:gd name="connsiteX8131" fmla="*/ 26568752 w 27203888"/>
              <a:gd name="connsiteY8131" fmla="*/ 3774079 h 10748675"/>
              <a:gd name="connsiteX8132" fmla="*/ 4840567 w 27203888"/>
              <a:gd name="connsiteY8132" fmla="*/ 8777510 h 10748675"/>
              <a:gd name="connsiteX8133" fmla="*/ 4809073 w 27203888"/>
              <a:gd name="connsiteY8133" fmla="*/ 8757443 h 10748675"/>
              <a:gd name="connsiteX8134" fmla="*/ 4828626 w 27203888"/>
              <a:gd name="connsiteY8134" fmla="*/ 8725628 h 10748675"/>
              <a:gd name="connsiteX8135" fmla="*/ 4840567 w 27203888"/>
              <a:gd name="connsiteY8135" fmla="*/ 8777510 h 10748675"/>
              <a:gd name="connsiteX8136" fmla="*/ 4865282 w 27203888"/>
              <a:gd name="connsiteY8136" fmla="*/ 8771821 h 10748675"/>
              <a:gd name="connsiteX8137" fmla="*/ 4837065 w 27203888"/>
              <a:gd name="connsiteY8137" fmla="*/ 8723686 h 10748675"/>
              <a:gd name="connsiteX8138" fmla="*/ 4865282 w 27203888"/>
              <a:gd name="connsiteY8138" fmla="*/ 8771821 h 10748675"/>
              <a:gd name="connsiteX8139" fmla="*/ 1898906 w 27203888"/>
              <a:gd name="connsiteY8139" fmla="*/ 9454521 h 10748675"/>
              <a:gd name="connsiteX8140" fmla="*/ 1907312 w 27203888"/>
              <a:gd name="connsiteY8140" fmla="*/ 9425714 h 10748675"/>
              <a:gd name="connsiteX8141" fmla="*/ 1898906 w 27203888"/>
              <a:gd name="connsiteY8141" fmla="*/ 9454521 h 10748675"/>
              <a:gd name="connsiteX8142" fmla="*/ 953299 w 27203888"/>
              <a:gd name="connsiteY8142" fmla="*/ 9672149 h 10748675"/>
              <a:gd name="connsiteX8143" fmla="*/ 961660 w 27203888"/>
              <a:gd name="connsiteY8143" fmla="*/ 9643351 h 10748675"/>
              <a:gd name="connsiteX8144" fmla="*/ 953299 w 27203888"/>
              <a:gd name="connsiteY8144" fmla="*/ 9672149 h 10748675"/>
              <a:gd name="connsiteX8145" fmla="*/ 23339331 w 27203888"/>
              <a:gd name="connsiteY8145" fmla="*/ 4521122 h 10748675"/>
              <a:gd name="connsiteX8146" fmla="*/ 23340579 w 27203888"/>
              <a:gd name="connsiteY8146" fmla="*/ 4498109 h 10748675"/>
              <a:gd name="connsiteX8147" fmla="*/ 23349310 w 27203888"/>
              <a:gd name="connsiteY8147" fmla="*/ 4500666 h 10748675"/>
              <a:gd name="connsiteX8148" fmla="*/ 23339331 w 27203888"/>
              <a:gd name="connsiteY8148" fmla="*/ 4521122 h 10748675"/>
              <a:gd name="connsiteX8149" fmla="*/ 4898419 w 27203888"/>
              <a:gd name="connsiteY8149" fmla="*/ 8766596 h 10748675"/>
              <a:gd name="connsiteX8150" fmla="*/ 4921694 w 27203888"/>
              <a:gd name="connsiteY8150" fmla="*/ 8733562 h 10748675"/>
              <a:gd name="connsiteX8151" fmla="*/ 4898419 w 27203888"/>
              <a:gd name="connsiteY8151" fmla="*/ 8766596 h 10748675"/>
              <a:gd name="connsiteX8152" fmla="*/ 16595686 w 27203888"/>
              <a:gd name="connsiteY8152" fmla="*/ 6081841 h 10748675"/>
              <a:gd name="connsiteX8153" fmla="*/ 16648780 w 27203888"/>
              <a:gd name="connsiteY8153" fmla="*/ 6043189 h 10748675"/>
              <a:gd name="connsiteX8154" fmla="*/ 16687988 w 27203888"/>
              <a:gd name="connsiteY8154" fmla="*/ 6018495 h 10748675"/>
              <a:gd name="connsiteX8155" fmla="*/ 16707592 w 27203888"/>
              <a:gd name="connsiteY8155" fmla="*/ 6018495 h 10748675"/>
              <a:gd name="connsiteX8156" fmla="*/ 16700547 w 27203888"/>
              <a:gd name="connsiteY8156" fmla="*/ 5997759 h 10748675"/>
              <a:gd name="connsiteX8157" fmla="*/ 16653681 w 27203888"/>
              <a:gd name="connsiteY8157" fmla="*/ 6024937 h 10748675"/>
              <a:gd name="connsiteX8158" fmla="*/ 16647049 w 27203888"/>
              <a:gd name="connsiteY8158" fmla="*/ 6026432 h 10748675"/>
              <a:gd name="connsiteX8159" fmla="*/ 16629269 w 27203888"/>
              <a:gd name="connsiteY8159" fmla="*/ 6038314 h 10748675"/>
              <a:gd name="connsiteX8160" fmla="*/ 16601524 w 27203888"/>
              <a:gd name="connsiteY8160" fmla="*/ 6054177 h 10748675"/>
              <a:gd name="connsiteX8161" fmla="*/ 26342885 w 27203888"/>
              <a:gd name="connsiteY8161" fmla="*/ 3839339 h 10748675"/>
              <a:gd name="connsiteX8162" fmla="*/ 26318485 w 27203888"/>
              <a:gd name="connsiteY8162" fmla="*/ 3826121 h 10748675"/>
              <a:gd name="connsiteX8163" fmla="*/ 26332516 w 27203888"/>
              <a:gd name="connsiteY8163" fmla="*/ 3807951 h 10748675"/>
              <a:gd name="connsiteX8164" fmla="*/ 26342885 w 27203888"/>
              <a:gd name="connsiteY8164" fmla="*/ 3839339 h 10748675"/>
              <a:gd name="connsiteX8165" fmla="*/ 26059114 w 27203888"/>
              <a:gd name="connsiteY8165" fmla="*/ 3905668 h 10748675"/>
              <a:gd name="connsiteX8166" fmla="*/ 26072766 w 27203888"/>
              <a:gd name="connsiteY8166" fmla="*/ 3873590 h 10748675"/>
              <a:gd name="connsiteX8167" fmla="*/ 26059114 w 27203888"/>
              <a:gd name="connsiteY8167" fmla="*/ 3905668 h 10748675"/>
              <a:gd name="connsiteX8168" fmla="*/ 18387035 w 27203888"/>
              <a:gd name="connsiteY8168" fmla="*/ 5671892 h 10748675"/>
              <a:gd name="connsiteX8169" fmla="*/ 18382484 w 27203888"/>
              <a:gd name="connsiteY8169" fmla="*/ 5652644 h 10748675"/>
              <a:gd name="connsiteX8170" fmla="*/ 18389310 w 27203888"/>
              <a:gd name="connsiteY8170" fmla="*/ 5645426 h 10748675"/>
              <a:gd name="connsiteX8171" fmla="*/ 18396136 w 27203888"/>
              <a:gd name="connsiteY8171" fmla="*/ 5652644 h 10748675"/>
              <a:gd name="connsiteX8172" fmla="*/ 18387035 w 27203888"/>
              <a:gd name="connsiteY8172" fmla="*/ 5671892 h 10748675"/>
              <a:gd name="connsiteX8173" fmla="*/ 26473384 w 27203888"/>
              <a:gd name="connsiteY8173" fmla="*/ 3810886 h 10748675"/>
              <a:gd name="connsiteX8174" fmla="*/ 26487037 w 27203888"/>
              <a:gd name="connsiteY8174" fmla="*/ 3783613 h 10748675"/>
              <a:gd name="connsiteX8175" fmla="*/ 26473384 w 27203888"/>
              <a:gd name="connsiteY8175" fmla="*/ 3810886 h 10748675"/>
              <a:gd name="connsiteX8176" fmla="*/ 5102706 w 27203888"/>
              <a:gd name="connsiteY8176" fmla="*/ 8739800 h 10748675"/>
              <a:gd name="connsiteX8177" fmla="*/ 5017777 w 27203888"/>
              <a:gd name="connsiteY8177" fmla="*/ 8681754 h 10748675"/>
              <a:gd name="connsiteX8178" fmla="*/ 5088290 w 27203888"/>
              <a:gd name="connsiteY8178" fmla="*/ 8665525 h 10748675"/>
              <a:gd name="connsiteX8179" fmla="*/ 5108952 w 27203888"/>
              <a:gd name="connsiteY8179" fmla="*/ 8731988 h 10748675"/>
              <a:gd name="connsiteX8180" fmla="*/ 5102706 w 27203888"/>
              <a:gd name="connsiteY8180" fmla="*/ 8739800 h 10748675"/>
              <a:gd name="connsiteX8181" fmla="*/ 26775206 w 27203888"/>
              <a:gd name="connsiteY8181" fmla="*/ 3754098 h 10748675"/>
              <a:gd name="connsiteX8182" fmla="*/ 26747166 w 27203888"/>
              <a:gd name="connsiteY8182" fmla="*/ 3740877 h 10748675"/>
              <a:gd name="connsiteX8183" fmla="*/ 26762939 w 27203888"/>
              <a:gd name="connsiteY8183" fmla="*/ 3722712 h 10748675"/>
              <a:gd name="connsiteX8184" fmla="*/ 26775206 w 27203888"/>
              <a:gd name="connsiteY8184" fmla="*/ 3754098 h 10748675"/>
              <a:gd name="connsiteX8185" fmla="*/ 4994420 w 27203888"/>
              <a:gd name="connsiteY8185" fmla="*/ 8769870 h 10748675"/>
              <a:gd name="connsiteX8186" fmla="*/ 4997791 w 27203888"/>
              <a:gd name="connsiteY8186" fmla="*/ 8714464 h 10748675"/>
              <a:gd name="connsiteX8187" fmla="*/ 5015165 w 27203888"/>
              <a:gd name="connsiteY8187" fmla="*/ 8743243 h 10748675"/>
              <a:gd name="connsiteX8188" fmla="*/ 4994420 w 27203888"/>
              <a:gd name="connsiteY8188" fmla="*/ 8769870 h 10748675"/>
              <a:gd name="connsiteX8189" fmla="*/ 4022337 w 27203888"/>
              <a:gd name="connsiteY8189" fmla="*/ 8993591 h 10748675"/>
              <a:gd name="connsiteX8190" fmla="*/ 4030741 w 27203888"/>
              <a:gd name="connsiteY8190" fmla="*/ 8964785 h 10748675"/>
              <a:gd name="connsiteX8191" fmla="*/ 4022337 w 27203888"/>
              <a:gd name="connsiteY8191" fmla="*/ 8993591 h 10748675"/>
              <a:gd name="connsiteX8192" fmla="*/ 5773454 w 27203888"/>
              <a:gd name="connsiteY8192" fmla="*/ 8590579 h 10748675"/>
              <a:gd name="connsiteX8193" fmla="*/ 5753302 w 27203888"/>
              <a:gd name="connsiteY8193" fmla="*/ 8568344 h 10748675"/>
              <a:gd name="connsiteX8194" fmla="*/ 5773454 w 27203888"/>
              <a:gd name="connsiteY8194" fmla="*/ 8590579 h 10748675"/>
              <a:gd name="connsiteX8195" fmla="*/ 985699 w 27203888"/>
              <a:gd name="connsiteY8195" fmla="*/ 9692462 h 10748675"/>
              <a:gd name="connsiteX8196" fmla="*/ 994101 w 27203888"/>
              <a:gd name="connsiteY8196" fmla="*/ 9663655 h 10748675"/>
              <a:gd name="connsiteX8197" fmla="*/ 985699 w 27203888"/>
              <a:gd name="connsiteY8197" fmla="*/ 9692462 h 10748675"/>
              <a:gd name="connsiteX8198" fmla="*/ 1287143 w 27203888"/>
              <a:gd name="connsiteY8198" fmla="*/ 9623085 h 10748675"/>
              <a:gd name="connsiteX8199" fmla="*/ 1295505 w 27203888"/>
              <a:gd name="connsiteY8199" fmla="*/ 9594289 h 10748675"/>
              <a:gd name="connsiteX8200" fmla="*/ 1287143 w 27203888"/>
              <a:gd name="connsiteY8200" fmla="*/ 9623085 h 10748675"/>
              <a:gd name="connsiteX8201" fmla="*/ 2684067 w 27203888"/>
              <a:gd name="connsiteY8201" fmla="*/ 9301589 h 10748675"/>
              <a:gd name="connsiteX8202" fmla="*/ 2663914 w 27203888"/>
              <a:gd name="connsiteY8202" fmla="*/ 9279354 h 10748675"/>
              <a:gd name="connsiteX8203" fmla="*/ 2684067 w 27203888"/>
              <a:gd name="connsiteY8203" fmla="*/ 9301589 h 10748675"/>
              <a:gd name="connsiteX8204" fmla="*/ 2720618 w 27203888"/>
              <a:gd name="connsiteY8204" fmla="*/ 9293392 h 10748675"/>
              <a:gd name="connsiteX8205" fmla="*/ 2694937 w 27203888"/>
              <a:gd name="connsiteY8205" fmla="*/ 9276143 h 10748675"/>
              <a:gd name="connsiteX8206" fmla="*/ 2727636 w 27203888"/>
              <a:gd name="connsiteY8206" fmla="*/ 9284057 h 10748675"/>
              <a:gd name="connsiteX8207" fmla="*/ 2720618 w 27203888"/>
              <a:gd name="connsiteY8207" fmla="*/ 9293392 h 10748675"/>
              <a:gd name="connsiteX8208" fmla="*/ 6193780 w 27203888"/>
              <a:gd name="connsiteY8208" fmla="*/ 8494176 h 10748675"/>
              <a:gd name="connsiteX8209" fmla="*/ 6173360 w 27203888"/>
              <a:gd name="connsiteY8209" fmla="*/ 8471892 h 10748675"/>
              <a:gd name="connsiteX8210" fmla="*/ 6193780 w 27203888"/>
              <a:gd name="connsiteY8210" fmla="*/ 8494176 h 10748675"/>
              <a:gd name="connsiteX8211" fmla="*/ 6780674 w 27203888"/>
              <a:gd name="connsiteY8211" fmla="*/ 8359105 h 10748675"/>
              <a:gd name="connsiteX8212" fmla="*/ 6758626 w 27203888"/>
              <a:gd name="connsiteY8212" fmla="*/ 8310211 h 10748675"/>
              <a:gd name="connsiteX8213" fmla="*/ 6702243 w 27203888"/>
              <a:gd name="connsiteY8213" fmla="*/ 8323187 h 10748675"/>
              <a:gd name="connsiteX8214" fmla="*/ 6594278 w 27203888"/>
              <a:gd name="connsiteY8214" fmla="*/ 8342639 h 10748675"/>
              <a:gd name="connsiteX8215" fmla="*/ 6446853 w 27203888"/>
              <a:gd name="connsiteY8215" fmla="*/ 8425139 h 10748675"/>
              <a:gd name="connsiteX8216" fmla="*/ 6780674 w 27203888"/>
              <a:gd name="connsiteY8216" fmla="*/ 8359105 h 10748675"/>
              <a:gd name="connsiteX8217" fmla="*/ 7423095 w 27203888"/>
              <a:gd name="connsiteY8217" fmla="*/ 8211254 h 10748675"/>
              <a:gd name="connsiteX8218" fmla="*/ 7401820 w 27203888"/>
              <a:gd name="connsiteY8218" fmla="*/ 8189167 h 10748675"/>
              <a:gd name="connsiteX8219" fmla="*/ 7423095 w 27203888"/>
              <a:gd name="connsiteY8219" fmla="*/ 8211254 h 10748675"/>
              <a:gd name="connsiteX8220" fmla="*/ 2141312 w 27203888"/>
              <a:gd name="connsiteY8220" fmla="*/ 9427482 h 10748675"/>
              <a:gd name="connsiteX8221" fmla="*/ 2120029 w 27203888"/>
              <a:gd name="connsiteY8221" fmla="*/ 9405402 h 10748675"/>
              <a:gd name="connsiteX8222" fmla="*/ 2141312 w 27203888"/>
              <a:gd name="connsiteY8222" fmla="*/ 9427482 h 10748675"/>
              <a:gd name="connsiteX8223" fmla="*/ 1948393 w 27203888"/>
              <a:gd name="connsiteY8223" fmla="*/ 9472987 h 10748675"/>
              <a:gd name="connsiteX8224" fmla="*/ 1935381 w 27203888"/>
              <a:gd name="connsiteY8224" fmla="*/ 9474873 h 10748675"/>
              <a:gd name="connsiteX8225" fmla="*/ 1970011 w 27203888"/>
              <a:gd name="connsiteY8225" fmla="*/ 9439588 h 10748675"/>
              <a:gd name="connsiteX8226" fmla="*/ 1948393 w 27203888"/>
              <a:gd name="connsiteY8226" fmla="*/ 9472987 h 10748675"/>
              <a:gd name="connsiteX8227" fmla="*/ 3655480 w 27203888"/>
              <a:gd name="connsiteY8227" fmla="*/ 9080108 h 10748675"/>
              <a:gd name="connsiteX8228" fmla="*/ 3642058 w 27203888"/>
              <a:gd name="connsiteY8228" fmla="*/ 9082087 h 10748675"/>
              <a:gd name="connsiteX8229" fmla="*/ 3680478 w 27203888"/>
              <a:gd name="connsiteY8229" fmla="*/ 9045930 h 10748675"/>
              <a:gd name="connsiteX8230" fmla="*/ 3655480 w 27203888"/>
              <a:gd name="connsiteY8230" fmla="*/ 9080108 h 10748675"/>
              <a:gd name="connsiteX8231" fmla="*/ 26000676 w 27203888"/>
              <a:gd name="connsiteY8231" fmla="*/ 3938815 h 10748675"/>
              <a:gd name="connsiteX8232" fmla="*/ 25987066 w 27203888"/>
              <a:gd name="connsiteY8232" fmla="*/ 3906736 h 10748675"/>
              <a:gd name="connsiteX8233" fmla="*/ 26000676 w 27203888"/>
              <a:gd name="connsiteY8233" fmla="*/ 3938815 h 10748675"/>
              <a:gd name="connsiteX8234" fmla="*/ 24132982 w 27203888"/>
              <a:gd name="connsiteY8234" fmla="*/ 4369459 h 10748675"/>
              <a:gd name="connsiteX8235" fmla="*/ 24081420 w 27203888"/>
              <a:gd name="connsiteY8235" fmla="*/ 4361622 h 10748675"/>
              <a:gd name="connsiteX8236" fmla="*/ 24091198 w 27203888"/>
              <a:gd name="connsiteY8236" fmla="*/ 4309168 h 10748675"/>
              <a:gd name="connsiteX8237" fmla="*/ 24149049 w 27203888"/>
              <a:gd name="connsiteY8237" fmla="*/ 4348508 h 10748675"/>
              <a:gd name="connsiteX8238" fmla="*/ 24132982 w 27203888"/>
              <a:gd name="connsiteY8238" fmla="*/ 4369459 h 10748675"/>
              <a:gd name="connsiteX8239" fmla="*/ 5090606 w 27203888"/>
              <a:gd name="connsiteY8239" fmla="*/ 8754182 h 10748675"/>
              <a:gd name="connsiteX8240" fmla="*/ 5085019 w 27203888"/>
              <a:gd name="connsiteY8240" fmla="*/ 8751283 h 10748675"/>
              <a:gd name="connsiteX8241" fmla="*/ 5086450 w 27203888"/>
              <a:gd name="connsiteY8241" fmla="*/ 8752025 h 10748675"/>
              <a:gd name="connsiteX8242" fmla="*/ 7352596 w 27203888"/>
              <a:gd name="connsiteY8242" fmla="*/ 8234226 h 10748675"/>
              <a:gd name="connsiteX8243" fmla="*/ 7392341 w 27203888"/>
              <a:gd name="connsiteY8243" fmla="*/ 8218332 h 10748675"/>
              <a:gd name="connsiteX8244" fmla="*/ 7315537 w 27203888"/>
              <a:gd name="connsiteY8244" fmla="*/ 8209025 h 10748675"/>
              <a:gd name="connsiteX8245" fmla="*/ 7352596 w 27203888"/>
              <a:gd name="connsiteY8245" fmla="*/ 8234226 h 10748675"/>
              <a:gd name="connsiteX8246" fmla="*/ 5092565 w 27203888"/>
              <a:gd name="connsiteY8246" fmla="*/ 8760647 h 10748675"/>
              <a:gd name="connsiteX8247" fmla="*/ 5090606 w 27203888"/>
              <a:gd name="connsiteY8247" fmla="*/ 8754182 h 10748675"/>
              <a:gd name="connsiteX8248" fmla="*/ 5089018 w 27203888"/>
              <a:gd name="connsiteY8248" fmla="*/ 8748935 h 10748675"/>
              <a:gd name="connsiteX8249" fmla="*/ 5097668 w 27203888"/>
              <a:gd name="connsiteY8249" fmla="*/ 8756967 h 10748675"/>
              <a:gd name="connsiteX8250" fmla="*/ 5092565 w 27203888"/>
              <a:gd name="connsiteY8250" fmla="*/ 8760647 h 10748675"/>
              <a:gd name="connsiteX8251" fmla="*/ 19286677 w 27203888"/>
              <a:gd name="connsiteY8251" fmla="*/ 5496679 h 10748675"/>
              <a:gd name="connsiteX8252" fmla="*/ 19300329 w 27203888"/>
              <a:gd name="connsiteY8252" fmla="*/ 5464602 h 10748675"/>
              <a:gd name="connsiteX8253" fmla="*/ 19286677 w 27203888"/>
              <a:gd name="connsiteY8253" fmla="*/ 5496679 h 10748675"/>
              <a:gd name="connsiteX8254" fmla="*/ 2581438 w 27203888"/>
              <a:gd name="connsiteY8254" fmla="*/ 9349009 h 10748675"/>
              <a:gd name="connsiteX8255" fmla="*/ 2463770 w 27203888"/>
              <a:gd name="connsiteY8255" fmla="*/ 9262743 h 10748675"/>
              <a:gd name="connsiteX8256" fmla="*/ 2298323 w 27203888"/>
              <a:gd name="connsiteY8256" fmla="*/ 9224650 h 10748675"/>
              <a:gd name="connsiteX8257" fmla="*/ 2472523 w 27203888"/>
              <a:gd name="connsiteY8257" fmla="*/ 9206318 h 10748675"/>
              <a:gd name="connsiteX8258" fmla="*/ 2465771 w 27203888"/>
              <a:gd name="connsiteY8258" fmla="*/ 9224200 h 10748675"/>
              <a:gd name="connsiteX8259" fmla="*/ 2508243 w 27203888"/>
              <a:gd name="connsiteY8259" fmla="*/ 9219866 h 10748675"/>
              <a:gd name="connsiteX8260" fmla="*/ 2536609 w 27203888"/>
              <a:gd name="connsiteY8260" fmla="*/ 9272276 h 10748675"/>
              <a:gd name="connsiteX8261" fmla="*/ 2543767 w 27203888"/>
              <a:gd name="connsiteY8261" fmla="*/ 9232545 h 10748675"/>
              <a:gd name="connsiteX8262" fmla="*/ 2575518 w 27203888"/>
              <a:gd name="connsiteY8262" fmla="*/ 9252441 h 10748675"/>
              <a:gd name="connsiteX8263" fmla="*/ 2594947 w 27203888"/>
              <a:gd name="connsiteY8263" fmla="*/ 9313255 h 10748675"/>
              <a:gd name="connsiteX8264" fmla="*/ 2581438 w 27203888"/>
              <a:gd name="connsiteY8264" fmla="*/ 9349009 h 10748675"/>
              <a:gd name="connsiteX8265" fmla="*/ 16502567 w 27203888"/>
              <a:gd name="connsiteY8265" fmla="*/ 6146260 h 10748675"/>
              <a:gd name="connsiteX8266" fmla="*/ 16531973 w 27203888"/>
              <a:gd name="connsiteY8266" fmla="*/ 6120493 h 10748675"/>
              <a:gd name="connsiteX8267" fmla="*/ 16566280 w 27203888"/>
              <a:gd name="connsiteY8267" fmla="*/ 6114051 h 10748675"/>
              <a:gd name="connsiteX8268" fmla="*/ 16560611 w 27203888"/>
              <a:gd name="connsiteY8268" fmla="*/ 6090791 h 10748675"/>
              <a:gd name="connsiteX8269" fmla="*/ 16552292 w 27203888"/>
              <a:gd name="connsiteY8269" fmla="*/ 6082324 h 10748675"/>
              <a:gd name="connsiteX8270" fmla="*/ 16543404 w 27203888"/>
              <a:gd name="connsiteY8270" fmla="*/ 6087406 h 10748675"/>
              <a:gd name="connsiteX8271" fmla="*/ 16538403 w 27203888"/>
              <a:gd name="connsiteY8271" fmla="*/ 6089704 h 10748675"/>
              <a:gd name="connsiteX8272" fmla="*/ 16536874 w 27203888"/>
              <a:gd name="connsiteY8272" fmla="*/ 6094725 h 10748675"/>
              <a:gd name="connsiteX8273" fmla="*/ 16497667 w 27203888"/>
              <a:gd name="connsiteY8273" fmla="*/ 6114051 h 10748675"/>
              <a:gd name="connsiteX8274" fmla="*/ 16502567 w 27203888"/>
              <a:gd name="connsiteY8274" fmla="*/ 6146260 h 10748675"/>
              <a:gd name="connsiteX8275" fmla="*/ 26097982 w 27203888"/>
              <a:gd name="connsiteY8275" fmla="*/ 3938815 h 10748675"/>
              <a:gd name="connsiteX8276" fmla="*/ 26084332 w 27203888"/>
              <a:gd name="connsiteY8276" fmla="*/ 3906736 h 10748675"/>
              <a:gd name="connsiteX8277" fmla="*/ 26097982 w 27203888"/>
              <a:gd name="connsiteY8277" fmla="*/ 3938815 h 10748675"/>
              <a:gd name="connsiteX8278" fmla="*/ 2761230 w 27203888"/>
              <a:gd name="connsiteY8278" fmla="*/ 9309998 h 10748675"/>
              <a:gd name="connsiteX8279" fmla="*/ 2733112 w 27203888"/>
              <a:gd name="connsiteY8279" fmla="*/ 9304008 h 10748675"/>
              <a:gd name="connsiteX8280" fmla="*/ 2777485 w 27203888"/>
              <a:gd name="connsiteY8280" fmla="*/ 9293796 h 10748675"/>
              <a:gd name="connsiteX8281" fmla="*/ 2770278 w 27203888"/>
              <a:gd name="connsiteY8281" fmla="*/ 9307140 h 10748675"/>
              <a:gd name="connsiteX8282" fmla="*/ 2761230 w 27203888"/>
              <a:gd name="connsiteY8282" fmla="*/ 9309998 h 10748675"/>
              <a:gd name="connsiteX8283" fmla="*/ 25479458 w 27203888"/>
              <a:gd name="connsiteY8283" fmla="*/ 4082378 h 10748675"/>
              <a:gd name="connsiteX8284" fmla="*/ 25401040 w 27203888"/>
              <a:gd name="connsiteY8284" fmla="*/ 4024396 h 10748675"/>
              <a:gd name="connsiteX8285" fmla="*/ 25352845 w 27203888"/>
              <a:gd name="connsiteY8285" fmla="*/ 3979301 h 10748675"/>
              <a:gd name="connsiteX8286" fmla="*/ 25350498 w 27203888"/>
              <a:gd name="connsiteY8286" fmla="*/ 4002050 h 10748675"/>
              <a:gd name="connsiteX8287" fmla="*/ 25353452 w 27203888"/>
              <a:gd name="connsiteY8287" fmla="*/ 4007756 h 10748675"/>
              <a:gd name="connsiteX8288" fmla="*/ 25354292 w 27203888"/>
              <a:gd name="connsiteY8288" fmla="*/ 3993471 h 10748675"/>
              <a:gd name="connsiteX8289" fmla="*/ 25362959 w 27203888"/>
              <a:gd name="connsiteY8289" fmla="*/ 3996411 h 10748675"/>
              <a:gd name="connsiteX8290" fmla="*/ 25358344 w 27203888"/>
              <a:gd name="connsiteY8290" fmla="*/ 4002692 h 10748675"/>
              <a:gd name="connsiteX8291" fmla="*/ 25354873 w 27203888"/>
              <a:gd name="connsiteY8291" fmla="*/ 4010498 h 10748675"/>
              <a:gd name="connsiteX8292" fmla="*/ 25360402 w 27203888"/>
              <a:gd name="connsiteY8292" fmla="*/ 4021176 h 10748675"/>
              <a:gd name="connsiteX8293" fmla="*/ 25386335 w 27203888"/>
              <a:gd name="connsiteY8293" fmla="*/ 4043725 h 10748675"/>
              <a:gd name="connsiteX8294" fmla="*/ 25479458 w 27203888"/>
              <a:gd name="connsiteY8294" fmla="*/ 4082378 h 10748675"/>
              <a:gd name="connsiteX8295" fmla="*/ 3029358 w 27203888"/>
              <a:gd name="connsiteY8295" fmla="*/ 9249338 h 10748675"/>
              <a:gd name="connsiteX8296" fmla="*/ 3009153 w 27203888"/>
              <a:gd name="connsiteY8296" fmla="*/ 9227694 h 10748675"/>
              <a:gd name="connsiteX8297" fmla="*/ 3048373 w 27203888"/>
              <a:gd name="connsiteY8297" fmla="*/ 9229740 h 10748675"/>
              <a:gd name="connsiteX8298" fmla="*/ 3029358 w 27203888"/>
              <a:gd name="connsiteY8298" fmla="*/ 9249338 h 10748675"/>
              <a:gd name="connsiteX8299" fmla="*/ 7159039 w 27203888"/>
              <a:gd name="connsiteY8299" fmla="*/ 8299009 h 10748675"/>
              <a:gd name="connsiteX8300" fmla="*/ 7142890 w 27203888"/>
              <a:gd name="connsiteY8300" fmla="*/ 8275742 h 10748675"/>
              <a:gd name="connsiteX8301" fmla="*/ 7159039 w 27203888"/>
              <a:gd name="connsiteY8301" fmla="*/ 8299009 h 10748675"/>
              <a:gd name="connsiteX8302" fmla="*/ 7219693 w 27203888"/>
              <a:gd name="connsiteY8302" fmla="*/ 8285050 h 10748675"/>
              <a:gd name="connsiteX8303" fmla="*/ 7183895 w 27203888"/>
              <a:gd name="connsiteY8303" fmla="*/ 8266305 h 10748675"/>
              <a:gd name="connsiteX8304" fmla="*/ 7219693 w 27203888"/>
              <a:gd name="connsiteY8304" fmla="*/ 8285050 h 10748675"/>
              <a:gd name="connsiteX8305" fmla="*/ 7566532 w 27203888"/>
              <a:gd name="connsiteY8305" fmla="*/ 8205226 h 10748675"/>
              <a:gd name="connsiteX8306" fmla="*/ 7988098 w 27203888"/>
              <a:gd name="connsiteY8306" fmla="*/ 7984979 h 10748675"/>
              <a:gd name="connsiteX8307" fmla="*/ 8087074 w 27203888"/>
              <a:gd name="connsiteY8307" fmla="*/ 7946013 h 10748675"/>
              <a:gd name="connsiteX8308" fmla="*/ 8161558 w 27203888"/>
              <a:gd name="connsiteY8308" fmla="*/ 7874891 h 10748675"/>
              <a:gd name="connsiteX8309" fmla="*/ 8351578 w 27203888"/>
              <a:gd name="connsiteY8309" fmla="*/ 7766401 h 10748675"/>
              <a:gd name="connsiteX8310" fmla="*/ 8345680 w 27203888"/>
              <a:gd name="connsiteY8310" fmla="*/ 7740773 h 10748675"/>
              <a:gd name="connsiteX8311" fmla="*/ 7878185 w 27203888"/>
              <a:gd name="connsiteY8311" fmla="*/ 7972518 h 10748675"/>
              <a:gd name="connsiteX8312" fmla="*/ 7760737 w 27203888"/>
              <a:gd name="connsiteY8312" fmla="*/ 8021118 h 10748675"/>
              <a:gd name="connsiteX8313" fmla="*/ 7727791 w 27203888"/>
              <a:gd name="connsiteY8313" fmla="*/ 8065578 h 10748675"/>
              <a:gd name="connsiteX8314" fmla="*/ 7668641 w 27203888"/>
              <a:gd name="connsiteY8314" fmla="*/ 8089980 h 10748675"/>
              <a:gd name="connsiteX8315" fmla="*/ 7432574 w 27203888"/>
              <a:gd name="connsiteY8315" fmla="*/ 8182089 h 10748675"/>
              <a:gd name="connsiteX8316" fmla="*/ 7554736 w 27203888"/>
              <a:gd name="connsiteY8316" fmla="*/ 8153974 h 10748675"/>
              <a:gd name="connsiteX8317" fmla="*/ 7566532 w 27203888"/>
              <a:gd name="connsiteY8317" fmla="*/ 8205226 h 10748675"/>
              <a:gd name="connsiteX8318" fmla="*/ 4940151 w 27203888"/>
              <a:gd name="connsiteY8318" fmla="*/ 8810131 h 10748675"/>
              <a:gd name="connsiteX8319" fmla="*/ 4948555 w 27203888"/>
              <a:gd name="connsiteY8319" fmla="*/ 8781323 h 10748675"/>
              <a:gd name="connsiteX8320" fmla="*/ 4940151 w 27203888"/>
              <a:gd name="connsiteY8320" fmla="*/ 8810131 h 10748675"/>
              <a:gd name="connsiteX8321" fmla="*/ 2655111 w 27203888"/>
              <a:gd name="connsiteY8321" fmla="*/ 9336024 h 10748675"/>
              <a:gd name="connsiteX8322" fmla="*/ 2624799 w 27203888"/>
              <a:gd name="connsiteY8322" fmla="*/ 9316126 h 10748675"/>
              <a:gd name="connsiteX8323" fmla="*/ 2656474 w 27203888"/>
              <a:gd name="connsiteY8323" fmla="*/ 9319586 h 10748675"/>
              <a:gd name="connsiteX8324" fmla="*/ 2655111 w 27203888"/>
              <a:gd name="connsiteY8324" fmla="*/ 9336024 h 10748675"/>
              <a:gd name="connsiteX8325" fmla="*/ 5146575 w 27203888"/>
              <a:gd name="connsiteY8325" fmla="*/ 8762626 h 10748675"/>
              <a:gd name="connsiteX8326" fmla="*/ 5131913 w 27203888"/>
              <a:gd name="connsiteY8326" fmla="*/ 8766001 h 10748675"/>
              <a:gd name="connsiteX8327" fmla="*/ 5113876 w 27203888"/>
              <a:gd name="connsiteY8327" fmla="*/ 8754713 h 10748675"/>
              <a:gd name="connsiteX8328" fmla="*/ 5146575 w 27203888"/>
              <a:gd name="connsiteY8328" fmla="*/ 8762626 h 10748675"/>
              <a:gd name="connsiteX8329" fmla="*/ 1684441 w 27203888"/>
              <a:gd name="connsiteY8329" fmla="*/ 9560428 h 10748675"/>
              <a:gd name="connsiteX8330" fmla="*/ 1627633 w 27203888"/>
              <a:gd name="connsiteY8330" fmla="*/ 9533749 h 10748675"/>
              <a:gd name="connsiteX8331" fmla="*/ 1695650 w 27203888"/>
              <a:gd name="connsiteY8331" fmla="*/ 9540267 h 10748675"/>
              <a:gd name="connsiteX8332" fmla="*/ 1684441 w 27203888"/>
              <a:gd name="connsiteY8332" fmla="*/ 9560428 h 10748675"/>
              <a:gd name="connsiteX8333" fmla="*/ 23368832 w 27203888"/>
              <a:gd name="connsiteY8333" fmla="*/ 4573314 h 10748675"/>
              <a:gd name="connsiteX8334" fmla="*/ 23350140 w 27203888"/>
              <a:gd name="connsiteY8334" fmla="*/ 4529920 h 10748675"/>
              <a:gd name="connsiteX8335" fmla="*/ 23354811 w 27203888"/>
              <a:gd name="connsiteY8335" fmla="*/ 4517522 h 10748675"/>
              <a:gd name="connsiteX8336" fmla="*/ 23378179 w 27203888"/>
              <a:gd name="connsiteY8336" fmla="*/ 4517521 h 10748675"/>
              <a:gd name="connsiteX8337" fmla="*/ 23368832 w 27203888"/>
              <a:gd name="connsiteY8337" fmla="*/ 4573314 h 10748675"/>
              <a:gd name="connsiteX8338" fmla="*/ 24550662 w 27203888"/>
              <a:gd name="connsiteY8338" fmla="*/ 4302527 h 10748675"/>
              <a:gd name="connsiteX8339" fmla="*/ 24538472 w 27203888"/>
              <a:gd name="connsiteY8339" fmla="*/ 4303343 h 10748675"/>
              <a:gd name="connsiteX8340" fmla="*/ 24293957 w 27203888"/>
              <a:gd name="connsiteY8340" fmla="*/ 4129320 h 10748675"/>
              <a:gd name="connsiteX8341" fmla="*/ 24504124 w 27203888"/>
              <a:gd name="connsiteY8341" fmla="*/ 4205401 h 10748675"/>
              <a:gd name="connsiteX8342" fmla="*/ 24567912 w 27203888"/>
              <a:gd name="connsiteY8342" fmla="*/ 4251107 h 10748675"/>
              <a:gd name="connsiteX8343" fmla="*/ 24550662 w 27203888"/>
              <a:gd name="connsiteY8343" fmla="*/ 4302527 h 10748675"/>
              <a:gd name="connsiteX8344" fmla="*/ 5913449 w 27203888"/>
              <a:gd name="connsiteY8344" fmla="*/ 8593656 h 10748675"/>
              <a:gd name="connsiteX8345" fmla="*/ 5876353 w 27203888"/>
              <a:gd name="connsiteY8345" fmla="*/ 8568454 h 10748675"/>
              <a:gd name="connsiteX8346" fmla="*/ 5956766 w 27203888"/>
              <a:gd name="connsiteY8346" fmla="*/ 8576939 h 10748675"/>
              <a:gd name="connsiteX8347" fmla="*/ 5913449 w 27203888"/>
              <a:gd name="connsiteY8347" fmla="*/ 8593656 h 10748675"/>
              <a:gd name="connsiteX8348" fmla="*/ 24185049 w 27203888"/>
              <a:gd name="connsiteY8348" fmla="*/ 4388613 h 10748675"/>
              <a:gd name="connsiteX8349" fmla="*/ 24149866 w 27203888"/>
              <a:gd name="connsiteY8349" fmla="*/ 4377037 h 10748675"/>
              <a:gd name="connsiteX8350" fmla="*/ 24171230 w 27203888"/>
              <a:gd name="connsiteY8350" fmla="*/ 4361911 h 10748675"/>
              <a:gd name="connsiteX8351" fmla="*/ 24185049 w 27203888"/>
              <a:gd name="connsiteY8351" fmla="*/ 4388613 h 10748675"/>
              <a:gd name="connsiteX8352" fmla="*/ 26033411 w 27203888"/>
              <a:gd name="connsiteY8352" fmla="*/ 3963434 h 10748675"/>
              <a:gd name="connsiteX8353" fmla="*/ 26015885 w 27203888"/>
              <a:gd name="connsiteY8353" fmla="*/ 3967274 h 10748675"/>
              <a:gd name="connsiteX8354" fmla="*/ 26043925 w 27203888"/>
              <a:gd name="connsiteY8354" fmla="*/ 3936558 h 10748675"/>
              <a:gd name="connsiteX8355" fmla="*/ 26033411 w 27203888"/>
              <a:gd name="connsiteY8355" fmla="*/ 3963434 h 10748675"/>
              <a:gd name="connsiteX8356" fmla="*/ 2364958 w 27203888"/>
              <a:gd name="connsiteY8356" fmla="*/ 9414700 h 10748675"/>
              <a:gd name="connsiteX8357" fmla="*/ 2353872 w 27203888"/>
              <a:gd name="connsiteY8357" fmla="*/ 9390382 h 10748675"/>
              <a:gd name="connsiteX8358" fmla="*/ 2362610 w 27203888"/>
              <a:gd name="connsiteY8358" fmla="*/ 9404494 h 10748675"/>
              <a:gd name="connsiteX8359" fmla="*/ 2364958 w 27203888"/>
              <a:gd name="connsiteY8359" fmla="*/ 9414700 h 10748675"/>
              <a:gd name="connsiteX8360" fmla="*/ 18246543 w 27203888"/>
              <a:gd name="connsiteY8360" fmla="*/ 5761859 h 10748675"/>
              <a:gd name="connsiteX8361" fmla="*/ 18241993 w 27203888"/>
              <a:gd name="connsiteY8361" fmla="*/ 5742614 h 10748675"/>
              <a:gd name="connsiteX8362" fmla="*/ 18248462 w 27203888"/>
              <a:gd name="connsiteY8362" fmla="*/ 5733493 h 10748675"/>
              <a:gd name="connsiteX8363" fmla="*/ 18245594 w 27203888"/>
              <a:gd name="connsiteY8363" fmla="*/ 5729672 h 10748675"/>
              <a:gd name="connsiteX8364" fmla="*/ 18334828 w 27203888"/>
              <a:gd name="connsiteY8364" fmla="*/ 5696634 h 10748675"/>
              <a:gd name="connsiteX8365" fmla="*/ 18293309 w 27203888"/>
              <a:gd name="connsiteY8365" fmla="*/ 5717282 h 10748675"/>
              <a:gd name="connsiteX8366" fmla="*/ 18255518 w 27203888"/>
              <a:gd name="connsiteY8366" fmla="*/ 5742881 h 10748675"/>
              <a:gd name="connsiteX8367" fmla="*/ 24503779 w 27203888"/>
              <a:gd name="connsiteY8367" fmla="*/ 4323081 h 10748675"/>
              <a:gd name="connsiteX8368" fmla="*/ 24468102 w 27203888"/>
              <a:gd name="connsiteY8368" fmla="*/ 4311748 h 10748675"/>
              <a:gd name="connsiteX8369" fmla="*/ 24409235 w 27203888"/>
              <a:gd name="connsiteY8369" fmla="*/ 4280752 h 10748675"/>
              <a:gd name="connsiteX8370" fmla="*/ 24512874 w 27203888"/>
              <a:gd name="connsiteY8370" fmla="*/ 4311748 h 10748675"/>
              <a:gd name="connsiteX8371" fmla="*/ 24503779 w 27203888"/>
              <a:gd name="connsiteY8371" fmla="*/ 4323081 h 10748675"/>
              <a:gd name="connsiteX8372" fmla="*/ 1733747 w 27203888"/>
              <a:gd name="connsiteY8372" fmla="*/ 9567909 h 10748675"/>
              <a:gd name="connsiteX8373" fmla="*/ 1701924 w 27203888"/>
              <a:gd name="connsiteY8373" fmla="*/ 9563808 h 10748675"/>
              <a:gd name="connsiteX8374" fmla="*/ 1704314 w 27203888"/>
              <a:gd name="connsiteY8374" fmla="*/ 9551832 h 10748675"/>
              <a:gd name="connsiteX8375" fmla="*/ 1733747 w 27203888"/>
              <a:gd name="connsiteY8375" fmla="*/ 9567909 h 10748675"/>
              <a:gd name="connsiteX8376" fmla="*/ 2709544 w 27203888"/>
              <a:gd name="connsiteY8376" fmla="*/ 9343333 h 10748675"/>
              <a:gd name="connsiteX8377" fmla="*/ 2662734 w 27203888"/>
              <a:gd name="connsiteY8377" fmla="*/ 9343034 h 10748675"/>
              <a:gd name="connsiteX8378" fmla="*/ 2709544 w 27203888"/>
              <a:gd name="connsiteY8378" fmla="*/ 9343333 h 10748675"/>
              <a:gd name="connsiteX8379" fmla="*/ 3082528 w 27203888"/>
              <a:gd name="connsiteY8379" fmla="*/ 9257492 h 10748675"/>
              <a:gd name="connsiteX8380" fmla="*/ 3054657 w 27203888"/>
              <a:gd name="connsiteY8380" fmla="*/ 9253157 h 10748675"/>
              <a:gd name="connsiteX8381" fmla="*/ 3082528 w 27203888"/>
              <a:gd name="connsiteY8381" fmla="*/ 9257492 h 10748675"/>
              <a:gd name="connsiteX8382" fmla="*/ 25802568 w 27203888"/>
              <a:gd name="connsiteY8382" fmla="*/ 4028763 h 10748675"/>
              <a:gd name="connsiteX8383" fmla="*/ 25774530 w 27203888"/>
              <a:gd name="connsiteY8383" fmla="*/ 4015548 h 10748675"/>
              <a:gd name="connsiteX8384" fmla="*/ 25790301 w 27203888"/>
              <a:gd name="connsiteY8384" fmla="*/ 3997790 h 10748675"/>
              <a:gd name="connsiteX8385" fmla="*/ 25802568 w 27203888"/>
              <a:gd name="connsiteY8385" fmla="*/ 4028763 h 10748675"/>
              <a:gd name="connsiteX8386" fmla="*/ 8526393 w 27203888"/>
              <a:gd name="connsiteY8386" fmla="*/ 8004810 h 10748675"/>
              <a:gd name="connsiteX8387" fmla="*/ 8601924 w 27203888"/>
              <a:gd name="connsiteY8387" fmla="*/ 7966935 h 10748675"/>
              <a:gd name="connsiteX8388" fmla="*/ 8679950 w 27203888"/>
              <a:gd name="connsiteY8388" fmla="*/ 7911202 h 10748675"/>
              <a:gd name="connsiteX8389" fmla="*/ 8580649 w 27203888"/>
              <a:gd name="connsiteY8389" fmla="*/ 7944848 h 10748675"/>
              <a:gd name="connsiteX8390" fmla="*/ 8550667 w 27203888"/>
              <a:gd name="connsiteY8390" fmla="*/ 7978732 h 10748675"/>
              <a:gd name="connsiteX8391" fmla="*/ 8509662 w 27203888"/>
              <a:gd name="connsiteY8391" fmla="*/ 7988169 h 10748675"/>
              <a:gd name="connsiteX8392" fmla="*/ 8526393 w 27203888"/>
              <a:gd name="connsiteY8392" fmla="*/ 8004810 h 10748675"/>
              <a:gd name="connsiteX8393" fmla="*/ 26622183 w 27203888"/>
              <a:gd name="connsiteY8393" fmla="*/ 3840549 h 10748675"/>
              <a:gd name="connsiteX8394" fmla="*/ 26603069 w 27203888"/>
              <a:gd name="connsiteY8394" fmla="*/ 3842201 h 10748675"/>
              <a:gd name="connsiteX8395" fmla="*/ 26631088 w 27203888"/>
              <a:gd name="connsiteY8395" fmla="*/ 3809163 h 10748675"/>
              <a:gd name="connsiteX8396" fmla="*/ 26622183 w 27203888"/>
              <a:gd name="connsiteY8396" fmla="*/ 3840549 h 10748675"/>
              <a:gd name="connsiteX8397" fmla="*/ 5290919 w 27203888"/>
              <a:gd name="connsiteY8397" fmla="*/ 8752029 h 10748675"/>
              <a:gd name="connsiteX8398" fmla="*/ 5257094 w 27203888"/>
              <a:gd name="connsiteY8398" fmla="*/ 8739228 h 10748675"/>
              <a:gd name="connsiteX8399" fmla="*/ 5290919 w 27203888"/>
              <a:gd name="connsiteY8399" fmla="*/ 8752029 h 10748675"/>
              <a:gd name="connsiteX8400" fmla="*/ 23864491 w 27203888"/>
              <a:gd name="connsiteY8400" fmla="*/ 4488016 h 10748675"/>
              <a:gd name="connsiteX8401" fmla="*/ 23822048 w 27203888"/>
              <a:gd name="connsiteY8401" fmla="*/ 4389665 h 10748675"/>
              <a:gd name="connsiteX8402" fmla="*/ 23864491 w 27203888"/>
              <a:gd name="connsiteY8402" fmla="*/ 4488016 h 10748675"/>
              <a:gd name="connsiteX8403" fmla="*/ 26401338 w 27203888"/>
              <a:gd name="connsiteY8403" fmla="*/ 3905667 h 10748675"/>
              <a:gd name="connsiteX8404" fmla="*/ 26414992 w 27203888"/>
              <a:gd name="connsiteY8404" fmla="*/ 3873590 h 10748675"/>
              <a:gd name="connsiteX8405" fmla="*/ 26401338 w 27203888"/>
              <a:gd name="connsiteY8405" fmla="*/ 3905667 h 10748675"/>
              <a:gd name="connsiteX8406" fmla="*/ 2788811 w 27203888"/>
              <a:gd name="connsiteY8406" fmla="*/ 9340956 h 10748675"/>
              <a:gd name="connsiteX8407" fmla="*/ 2774217 w 27203888"/>
              <a:gd name="connsiteY8407" fmla="*/ 9327179 h 10748675"/>
              <a:gd name="connsiteX8408" fmla="*/ 2788811 w 27203888"/>
              <a:gd name="connsiteY8408" fmla="*/ 9340956 h 10748675"/>
              <a:gd name="connsiteX8409" fmla="*/ 8698822 w 27203888"/>
              <a:gd name="connsiteY8409" fmla="*/ 7993206 h 10748675"/>
              <a:gd name="connsiteX8410" fmla="*/ 8682674 w 27203888"/>
              <a:gd name="connsiteY8410" fmla="*/ 7969938 h 10748675"/>
              <a:gd name="connsiteX8411" fmla="*/ 8698822 w 27203888"/>
              <a:gd name="connsiteY8411" fmla="*/ 7993206 h 10748675"/>
              <a:gd name="connsiteX8412" fmla="*/ 26216861 w 27203888"/>
              <a:gd name="connsiteY8412" fmla="*/ 3967233 h 10748675"/>
              <a:gd name="connsiteX8413" fmla="*/ 26203210 w 27203888"/>
              <a:gd name="connsiteY8413" fmla="*/ 3935155 h 10748675"/>
              <a:gd name="connsiteX8414" fmla="*/ 26216861 w 27203888"/>
              <a:gd name="connsiteY8414" fmla="*/ 3967233 h 10748675"/>
              <a:gd name="connsiteX8415" fmla="*/ 25827736 w 27203888"/>
              <a:gd name="connsiteY8415" fmla="*/ 4057205 h 10748675"/>
              <a:gd name="connsiteX8416" fmla="*/ 25817758 w 27203888"/>
              <a:gd name="connsiteY8416" fmla="*/ 4025124 h 10748675"/>
              <a:gd name="connsiteX8417" fmla="*/ 25827736 w 27203888"/>
              <a:gd name="connsiteY8417" fmla="*/ 4057205 h 10748675"/>
              <a:gd name="connsiteX8418" fmla="*/ 2091341 w 27203888"/>
              <a:gd name="connsiteY8418" fmla="*/ 9520078 h 10748675"/>
              <a:gd name="connsiteX8419" fmla="*/ 2094159 w 27203888"/>
              <a:gd name="connsiteY8419" fmla="*/ 9513617 h 10748675"/>
              <a:gd name="connsiteX8420" fmla="*/ 2092877 w 27203888"/>
              <a:gd name="connsiteY8420" fmla="*/ 9516555 h 10748675"/>
              <a:gd name="connsiteX8421" fmla="*/ 16366158 w 27203888"/>
              <a:gd name="connsiteY8421" fmla="*/ 6235376 h 10748675"/>
              <a:gd name="connsiteX8422" fmla="*/ 16463360 w 27203888"/>
              <a:gd name="connsiteY8422" fmla="*/ 6159145 h 10748675"/>
              <a:gd name="connsiteX8423" fmla="*/ 16366158 w 27203888"/>
              <a:gd name="connsiteY8423" fmla="*/ 6235376 h 10748675"/>
              <a:gd name="connsiteX8424" fmla="*/ 24234029 w 27203888"/>
              <a:gd name="connsiteY8424" fmla="*/ 4428814 h 10748675"/>
              <a:gd name="connsiteX8425" fmla="*/ 24207501 w 27203888"/>
              <a:gd name="connsiteY8425" fmla="*/ 4425500 h 10748675"/>
              <a:gd name="connsiteX8426" fmla="*/ 24237346 w 27203888"/>
              <a:gd name="connsiteY8426" fmla="*/ 4391159 h 10748675"/>
              <a:gd name="connsiteX8427" fmla="*/ 24249945 w 27203888"/>
              <a:gd name="connsiteY8427" fmla="*/ 4392351 h 10748675"/>
              <a:gd name="connsiteX8428" fmla="*/ 24234029 w 27203888"/>
              <a:gd name="connsiteY8428" fmla="*/ 4428814 h 10748675"/>
              <a:gd name="connsiteX8429" fmla="*/ 2131732 w 27203888"/>
              <a:gd name="connsiteY8429" fmla="*/ 9515985 h 10748675"/>
              <a:gd name="connsiteX8430" fmla="*/ 2125559 w 27203888"/>
              <a:gd name="connsiteY8430" fmla="*/ 9508315 h 10748675"/>
              <a:gd name="connsiteX8431" fmla="*/ 2127514 w 27203888"/>
              <a:gd name="connsiteY8431" fmla="*/ 9505058 h 10748675"/>
              <a:gd name="connsiteX8432" fmla="*/ 2130738 w 27203888"/>
              <a:gd name="connsiteY8432" fmla="*/ 9499687 h 10748675"/>
              <a:gd name="connsiteX8433" fmla="*/ 2139793 w 27203888"/>
              <a:gd name="connsiteY8433" fmla="*/ 9505040 h 10748675"/>
              <a:gd name="connsiteX8434" fmla="*/ 2131732 w 27203888"/>
              <a:gd name="connsiteY8434" fmla="*/ 9515985 h 10748675"/>
              <a:gd name="connsiteX8435" fmla="*/ 2088776 w 27203888"/>
              <a:gd name="connsiteY8435" fmla="*/ 9525956 h 10748675"/>
              <a:gd name="connsiteX8436" fmla="*/ 2091341 w 27203888"/>
              <a:gd name="connsiteY8436" fmla="*/ 9520078 h 10748675"/>
              <a:gd name="connsiteX8437" fmla="*/ 2090215 w 27203888"/>
              <a:gd name="connsiteY8437" fmla="*/ 9522659 h 10748675"/>
              <a:gd name="connsiteX8438" fmla="*/ 24538140 w 27203888"/>
              <a:gd name="connsiteY8438" fmla="*/ 4360185 h 10748675"/>
              <a:gd name="connsiteX8439" fmla="*/ 24510101 w 27203888"/>
              <a:gd name="connsiteY8439" fmla="*/ 4347354 h 10748675"/>
              <a:gd name="connsiteX8440" fmla="*/ 24527624 w 27203888"/>
              <a:gd name="connsiteY8440" fmla="*/ 4334523 h 10748675"/>
              <a:gd name="connsiteX8441" fmla="*/ 24538140 w 27203888"/>
              <a:gd name="connsiteY8441" fmla="*/ 4360185 h 10748675"/>
              <a:gd name="connsiteX8442" fmla="*/ 2087847 w 27203888"/>
              <a:gd name="connsiteY8442" fmla="*/ 9528087 h 10748675"/>
              <a:gd name="connsiteX8443" fmla="*/ 2087946 w 27203888"/>
              <a:gd name="connsiteY8443" fmla="*/ 9527860 h 10748675"/>
              <a:gd name="connsiteX8444" fmla="*/ 2088776 w 27203888"/>
              <a:gd name="connsiteY8444" fmla="*/ 9525956 h 10748675"/>
              <a:gd name="connsiteX8445" fmla="*/ 18162740 w 27203888"/>
              <a:gd name="connsiteY8445" fmla="*/ 5832891 h 10748675"/>
              <a:gd name="connsiteX8446" fmla="*/ 18162740 w 27203888"/>
              <a:gd name="connsiteY8446" fmla="*/ 5776122 h 10748675"/>
              <a:gd name="connsiteX8447" fmla="*/ 18181423 w 27203888"/>
              <a:gd name="connsiteY8447" fmla="*/ 5763269 h 10748675"/>
              <a:gd name="connsiteX8448" fmla="*/ 18239909 w 27203888"/>
              <a:gd name="connsiteY8448" fmla="*/ 5743989 h 10748675"/>
              <a:gd name="connsiteX8449" fmla="*/ 18244782 w 27203888"/>
              <a:gd name="connsiteY8449" fmla="*/ 5763269 h 10748675"/>
              <a:gd name="connsiteX8450" fmla="*/ 18162740 w 27203888"/>
              <a:gd name="connsiteY8450" fmla="*/ 5832891 h 10748675"/>
              <a:gd name="connsiteX8451" fmla="*/ 7206110 w 27203888"/>
              <a:gd name="connsiteY8451" fmla="*/ 8362832 h 10748675"/>
              <a:gd name="connsiteX8452" fmla="*/ 7169655 w 27203888"/>
              <a:gd name="connsiteY8452" fmla="*/ 8345137 h 10748675"/>
              <a:gd name="connsiteX8453" fmla="*/ 7206110 w 27203888"/>
              <a:gd name="connsiteY8453" fmla="*/ 8362832 h 10748675"/>
              <a:gd name="connsiteX8454" fmla="*/ 8674623 w 27203888"/>
              <a:gd name="connsiteY8454" fmla="*/ 8024860 h 10748675"/>
              <a:gd name="connsiteX8455" fmla="*/ 8663024 w 27203888"/>
              <a:gd name="connsiteY8455" fmla="*/ 7974461 h 10748675"/>
              <a:gd name="connsiteX8456" fmla="*/ 8618241 w 27203888"/>
              <a:gd name="connsiteY8456" fmla="*/ 8037836 h 10748675"/>
              <a:gd name="connsiteX8457" fmla="*/ 8674623 w 27203888"/>
              <a:gd name="connsiteY8457" fmla="*/ 8024860 h 10748675"/>
              <a:gd name="connsiteX8458" fmla="*/ 9320463 w 27203888"/>
              <a:gd name="connsiteY8458" fmla="*/ 7876223 h 10748675"/>
              <a:gd name="connsiteX8459" fmla="*/ 9284862 w 27203888"/>
              <a:gd name="connsiteY8459" fmla="*/ 7858331 h 10748675"/>
              <a:gd name="connsiteX8460" fmla="*/ 9320463 w 27203888"/>
              <a:gd name="connsiteY8460" fmla="*/ 7876223 h 10748675"/>
              <a:gd name="connsiteX8461" fmla="*/ 2914617 w 27203888"/>
              <a:gd name="connsiteY8461" fmla="*/ 9351677 h 10748675"/>
              <a:gd name="connsiteX8462" fmla="*/ 2923029 w 27203888"/>
              <a:gd name="connsiteY8462" fmla="*/ 9322899 h 10748675"/>
              <a:gd name="connsiteX8463" fmla="*/ 2914617 w 27203888"/>
              <a:gd name="connsiteY8463" fmla="*/ 9351677 h 10748675"/>
              <a:gd name="connsiteX8464" fmla="*/ 16322049 w 27203888"/>
              <a:gd name="connsiteY8464" fmla="*/ 6267585 h 10748675"/>
              <a:gd name="connsiteX8465" fmla="*/ 16307345 w 27203888"/>
              <a:gd name="connsiteY8465" fmla="*/ 6235376 h 10748675"/>
              <a:gd name="connsiteX8466" fmla="*/ 16322049 w 27203888"/>
              <a:gd name="connsiteY8466" fmla="*/ 6267585 h 10748675"/>
              <a:gd name="connsiteX8467" fmla="*/ 24273943 w 27203888"/>
              <a:gd name="connsiteY8467" fmla="*/ 4440696 h 10748675"/>
              <a:gd name="connsiteX8468" fmla="*/ 24265139 w 27203888"/>
              <a:gd name="connsiteY8468" fmla="*/ 4389668 h 10748675"/>
              <a:gd name="connsiteX8469" fmla="*/ 24293158 w 27203888"/>
              <a:gd name="connsiteY8469" fmla="*/ 4408803 h 10748675"/>
              <a:gd name="connsiteX8470" fmla="*/ 24273943 w 27203888"/>
              <a:gd name="connsiteY8470" fmla="*/ 4440696 h 10748675"/>
              <a:gd name="connsiteX8471" fmla="*/ 23948131 w 27203888"/>
              <a:gd name="connsiteY8471" fmla="*/ 4516455 h 10748675"/>
              <a:gd name="connsiteX8472" fmla="*/ 23961739 w 27203888"/>
              <a:gd name="connsiteY8472" fmla="*/ 4484376 h 10748675"/>
              <a:gd name="connsiteX8473" fmla="*/ 23948131 w 27203888"/>
              <a:gd name="connsiteY8473" fmla="*/ 4516455 h 10748675"/>
              <a:gd name="connsiteX8474" fmla="*/ 26073523 w 27203888"/>
              <a:gd name="connsiteY8474" fmla="*/ 4028757 h 10748675"/>
              <a:gd name="connsiteX8475" fmla="*/ 26083499 w 27203888"/>
              <a:gd name="connsiteY8475" fmla="*/ 3996716 h 10748675"/>
              <a:gd name="connsiteX8476" fmla="*/ 26073523 w 27203888"/>
              <a:gd name="connsiteY8476" fmla="*/ 4028757 h 10748675"/>
              <a:gd name="connsiteX8477" fmla="*/ 5423224 w 27203888"/>
              <a:gd name="connsiteY8477" fmla="*/ 8783183 h 10748675"/>
              <a:gd name="connsiteX8478" fmla="*/ 5371641 w 27203888"/>
              <a:gd name="connsiteY8478" fmla="*/ 8785476 h 10748675"/>
              <a:gd name="connsiteX8479" fmla="*/ 5335197 w 27203888"/>
              <a:gd name="connsiteY8479" fmla="*/ 8697392 h 10748675"/>
              <a:gd name="connsiteX8480" fmla="*/ 5319849 w 27203888"/>
              <a:gd name="connsiteY8480" fmla="*/ 8771249 h 10748675"/>
              <a:gd name="connsiteX8481" fmla="*/ 5303295 w 27203888"/>
              <a:gd name="connsiteY8481" fmla="*/ 8699324 h 10748675"/>
              <a:gd name="connsiteX8482" fmla="*/ 5270214 w 27203888"/>
              <a:gd name="connsiteY8482" fmla="*/ 8696118 h 10748675"/>
              <a:gd name="connsiteX8483" fmla="*/ 5192298 w 27203888"/>
              <a:gd name="connsiteY8483" fmla="*/ 8681593 h 10748675"/>
              <a:gd name="connsiteX8484" fmla="*/ 5407590 w 27203888"/>
              <a:gd name="connsiteY8484" fmla="*/ 8664501 h 10748675"/>
              <a:gd name="connsiteX8485" fmla="*/ 5458408 w 27203888"/>
              <a:gd name="connsiteY8485" fmla="*/ 8744770 h 10748675"/>
              <a:gd name="connsiteX8486" fmla="*/ 5423224 w 27203888"/>
              <a:gd name="connsiteY8486" fmla="*/ 8783183 h 10748675"/>
              <a:gd name="connsiteX8487" fmla="*/ 24676172 w 27203888"/>
              <a:gd name="connsiteY8487" fmla="*/ 4355461 h 10748675"/>
              <a:gd name="connsiteX8488" fmla="*/ 24626411 w 27203888"/>
              <a:gd name="connsiteY8488" fmla="*/ 4330056 h 10748675"/>
              <a:gd name="connsiteX8489" fmla="*/ 24596557 w 27203888"/>
              <a:gd name="connsiteY8489" fmla="*/ 4330056 h 10748675"/>
              <a:gd name="connsiteX8490" fmla="*/ 24596556 w 27203888"/>
              <a:gd name="connsiteY8490" fmla="*/ 4266546 h 10748675"/>
              <a:gd name="connsiteX8491" fmla="*/ 24676172 w 27203888"/>
              <a:gd name="connsiteY8491" fmla="*/ 4355461 h 10748675"/>
              <a:gd name="connsiteX8492" fmla="*/ 17185436 w 27203888"/>
              <a:gd name="connsiteY8492" fmla="*/ 6081841 h 10748675"/>
              <a:gd name="connsiteX8493" fmla="*/ 17214842 w 27203888"/>
              <a:gd name="connsiteY8493" fmla="*/ 6049631 h 10748675"/>
              <a:gd name="connsiteX8494" fmla="*/ 17214842 w 27203888"/>
              <a:gd name="connsiteY8494" fmla="*/ 6030305 h 10748675"/>
              <a:gd name="connsiteX8495" fmla="*/ 17131526 w 27203888"/>
              <a:gd name="connsiteY8495" fmla="*/ 6081841 h 10748675"/>
              <a:gd name="connsiteX8496" fmla="*/ 17185436 w 27203888"/>
              <a:gd name="connsiteY8496" fmla="*/ 6081841 h 10748675"/>
              <a:gd name="connsiteX8497" fmla="*/ 1867016 w 27203888"/>
              <a:gd name="connsiteY8497" fmla="*/ 9612614 h 10748675"/>
              <a:gd name="connsiteX8498" fmla="*/ 1810636 w 27203888"/>
              <a:gd name="connsiteY8498" fmla="*/ 9605004 h 10748675"/>
              <a:gd name="connsiteX8499" fmla="*/ 1867016 w 27203888"/>
              <a:gd name="connsiteY8499" fmla="*/ 9612614 h 10748675"/>
              <a:gd name="connsiteX8500" fmla="*/ 9268666 w 27203888"/>
              <a:gd name="connsiteY8500" fmla="*/ 7911079 h 10748675"/>
              <a:gd name="connsiteX8501" fmla="*/ 9275186 w 27203888"/>
              <a:gd name="connsiteY8501" fmla="*/ 7886643 h 10748675"/>
              <a:gd name="connsiteX8502" fmla="*/ 9249150 w 27203888"/>
              <a:gd name="connsiteY8502" fmla="*/ 7914222 h 10748675"/>
              <a:gd name="connsiteX8503" fmla="*/ 9268666 w 27203888"/>
              <a:gd name="connsiteY8503" fmla="*/ 7911079 h 10748675"/>
              <a:gd name="connsiteX8504" fmla="*/ 19013309 w 27203888"/>
              <a:gd name="connsiteY8504" fmla="*/ 5670566 h 10748675"/>
              <a:gd name="connsiteX8505" fmla="*/ 19015054 w 27203888"/>
              <a:gd name="connsiteY8505" fmla="*/ 5665854 h 10748675"/>
              <a:gd name="connsiteX8506" fmla="*/ 19014964 w 27203888"/>
              <a:gd name="connsiteY8506" fmla="*/ 5666097 h 10748675"/>
              <a:gd name="connsiteX8507" fmla="*/ 19011246 w 27203888"/>
              <a:gd name="connsiteY8507" fmla="*/ 5676134 h 10748675"/>
              <a:gd name="connsiteX8508" fmla="*/ 19012894 w 27203888"/>
              <a:gd name="connsiteY8508" fmla="*/ 5671686 h 10748675"/>
              <a:gd name="connsiteX8509" fmla="*/ 19013309 w 27203888"/>
              <a:gd name="connsiteY8509" fmla="*/ 5670566 h 10748675"/>
              <a:gd name="connsiteX8510" fmla="*/ 2420071 w 27203888"/>
              <a:gd name="connsiteY8510" fmla="*/ 9497302 h 10748675"/>
              <a:gd name="connsiteX8511" fmla="*/ 2420463 w 27203888"/>
              <a:gd name="connsiteY8511" fmla="*/ 9492679 h 10748675"/>
              <a:gd name="connsiteX8512" fmla="*/ 2420998 w 27203888"/>
              <a:gd name="connsiteY8512" fmla="*/ 9486397 h 10748675"/>
              <a:gd name="connsiteX8513" fmla="*/ 19009294 w 27203888"/>
              <a:gd name="connsiteY8513" fmla="*/ 5681404 h 10748675"/>
              <a:gd name="connsiteX8514" fmla="*/ 19011246 w 27203888"/>
              <a:gd name="connsiteY8514" fmla="*/ 5676134 h 10748675"/>
              <a:gd name="connsiteX8515" fmla="*/ 19010464 w 27203888"/>
              <a:gd name="connsiteY8515" fmla="*/ 5678246 h 10748675"/>
              <a:gd name="connsiteX8516" fmla="*/ 19009294 w 27203888"/>
              <a:gd name="connsiteY8516" fmla="*/ 5681404 h 10748675"/>
              <a:gd name="connsiteX8517" fmla="*/ 2463646 w 27203888"/>
              <a:gd name="connsiteY8517" fmla="*/ 9491081 h 10748675"/>
              <a:gd name="connsiteX8518" fmla="*/ 2442419 w 27203888"/>
              <a:gd name="connsiteY8518" fmla="*/ 9491636 h 10748675"/>
              <a:gd name="connsiteX8519" fmla="*/ 2420998 w 27203888"/>
              <a:gd name="connsiteY8519" fmla="*/ 9486397 h 10748675"/>
              <a:gd name="connsiteX8520" fmla="*/ 2420672 w 27203888"/>
              <a:gd name="connsiteY8520" fmla="*/ 9486317 h 10748675"/>
              <a:gd name="connsiteX8521" fmla="*/ 2408296 w 27203888"/>
              <a:gd name="connsiteY8521" fmla="*/ 9478508 h 10748675"/>
              <a:gd name="connsiteX8522" fmla="*/ 2497883 w 27203888"/>
              <a:gd name="connsiteY8522" fmla="*/ 9457890 h 10748675"/>
              <a:gd name="connsiteX8523" fmla="*/ 2463646 w 27203888"/>
              <a:gd name="connsiteY8523" fmla="*/ 9491081 h 10748675"/>
              <a:gd name="connsiteX8524" fmla="*/ 24607013 w 27203888"/>
              <a:gd name="connsiteY8524" fmla="*/ 4395804 h 10748675"/>
              <a:gd name="connsiteX8525" fmla="*/ 24582146 w 27203888"/>
              <a:gd name="connsiteY8525" fmla="*/ 4392351 h 10748675"/>
              <a:gd name="connsiteX8526" fmla="*/ 24608756 w 27203888"/>
              <a:gd name="connsiteY8526" fmla="*/ 4358944 h 10748675"/>
              <a:gd name="connsiteX8527" fmla="*/ 24620962 w 27203888"/>
              <a:gd name="connsiteY8527" fmla="*/ 4360308 h 10748675"/>
              <a:gd name="connsiteX8528" fmla="*/ 24607013 w 27203888"/>
              <a:gd name="connsiteY8528" fmla="*/ 4395804 h 10748675"/>
              <a:gd name="connsiteX8529" fmla="*/ 2419514 w 27203888"/>
              <a:gd name="connsiteY8529" fmla="*/ 9503820 h 10748675"/>
              <a:gd name="connsiteX8530" fmla="*/ 2419867 w 27203888"/>
              <a:gd name="connsiteY8530" fmla="*/ 9499665 h 10748675"/>
              <a:gd name="connsiteX8531" fmla="*/ 2420071 w 27203888"/>
              <a:gd name="connsiteY8531" fmla="*/ 9497302 h 10748675"/>
              <a:gd name="connsiteX8532" fmla="*/ 19419963 w 27203888"/>
              <a:gd name="connsiteY8532" fmla="*/ 5591387 h 10748675"/>
              <a:gd name="connsiteX8533" fmla="*/ 19433614 w 27203888"/>
              <a:gd name="connsiteY8533" fmla="*/ 5559310 h 10748675"/>
              <a:gd name="connsiteX8534" fmla="*/ 19419963 w 27203888"/>
              <a:gd name="connsiteY8534" fmla="*/ 5591387 h 10748675"/>
              <a:gd name="connsiteX8535" fmla="*/ 2419320 w 27203888"/>
              <a:gd name="connsiteY8535" fmla="*/ 9506088 h 10748675"/>
              <a:gd name="connsiteX8536" fmla="*/ 2419514 w 27203888"/>
              <a:gd name="connsiteY8536" fmla="*/ 9503820 h 10748675"/>
              <a:gd name="connsiteX8537" fmla="*/ 2419513 w 27203888"/>
              <a:gd name="connsiteY8537" fmla="*/ 9503853 h 10748675"/>
              <a:gd name="connsiteX8538" fmla="*/ 2419320 w 27203888"/>
              <a:gd name="connsiteY8538" fmla="*/ 9506088 h 10748675"/>
              <a:gd name="connsiteX8539" fmla="*/ 16444070 w 27203888"/>
              <a:gd name="connsiteY8539" fmla="*/ 6279830 h 10748675"/>
              <a:gd name="connsiteX8540" fmla="*/ 16444040 w 27203888"/>
              <a:gd name="connsiteY8540" fmla="*/ 6279740 h 10748675"/>
              <a:gd name="connsiteX8541" fmla="*/ 16431785 w 27203888"/>
              <a:gd name="connsiteY8541" fmla="*/ 6276242 h 10748675"/>
              <a:gd name="connsiteX8542" fmla="*/ 16429908 w 27203888"/>
              <a:gd name="connsiteY8542" fmla="*/ 6276887 h 10748675"/>
              <a:gd name="connsiteX8543" fmla="*/ 19044505 w 27203888"/>
              <a:gd name="connsiteY8543" fmla="*/ 5686062 h 10748675"/>
              <a:gd name="connsiteX8544" fmla="*/ 19020104 w 27203888"/>
              <a:gd name="connsiteY8544" fmla="*/ 5672846 h 10748675"/>
              <a:gd name="connsiteX8545" fmla="*/ 19029864 w 27203888"/>
              <a:gd name="connsiteY8545" fmla="*/ 5639809 h 10748675"/>
              <a:gd name="connsiteX8546" fmla="*/ 19044505 w 27203888"/>
              <a:gd name="connsiteY8546" fmla="*/ 5686062 h 10748675"/>
              <a:gd name="connsiteX8547" fmla="*/ 8506695 w 27203888"/>
              <a:gd name="connsiteY8547" fmla="*/ 8112078 h 10748675"/>
              <a:gd name="connsiteX8548" fmla="*/ 8500797 w 27203888"/>
              <a:gd name="connsiteY8548" fmla="*/ 8086452 h 10748675"/>
              <a:gd name="connsiteX8549" fmla="*/ 8506695 w 27203888"/>
              <a:gd name="connsiteY8549" fmla="*/ 8112078 h 10748675"/>
              <a:gd name="connsiteX8550" fmla="*/ 23306909 w 27203888"/>
              <a:gd name="connsiteY8550" fmla="*/ 4705871 h 10748675"/>
              <a:gd name="connsiteX8551" fmla="*/ 23320562 w 27203888"/>
              <a:gd name="connsiteY8551" fmla="*/ 4673792 h 10748675"/>
              <a:gd name="connsiteX8552" fmla="*/ 23306909 w 27203888"/>
              <a:gd name="connsiteY8552" fmla="*/ 4705871 h 10748675"/>
              <a:gd name="connsiteX8553" fmla="*/ 1873957 w 27203888"/>
              <a:gd name="connsiteY8553" fmla="*/ 9638788 h 10748675"/>
              <a:gd name="connsiteX8554" fmla="*/ 1868083 w 27203888"/>
              <a:gd name="connsiteY8554" fmla="*/ 9613268 h 10748675"/>
              <a:gd name="connsiteX8555" fmla="*/ 1873957 w 27203888"/>
              <a:gd name="connsiteY8555" fmla="*/ 9638788 h 10748675"/>
              <a:gd name="connsiteX8556" fmla="*/ 3598623 w 27203888"/>
              <a:gd name="connsiteY8556" fmla="*/ 9241863 h 10748675"/>
              <a:gd name="connsiteX8557" fmla="*/ 3578514 w 27203888"/>
              <a:gd name="connsiteY8557" fmla="*/ 9219619 h 10748675"/>
              <a:gd name="connsiteX8558" fmla="*/ 3598623 w 27203888"/>
              <a:gd name="connsiteY8558" fmla="*/ 9241863 h 10748675"/>
              <a:gd name="connsiteX8559" fmla="*/ 1512307 w 27203888"/>
              <a:gd name="connsiteY8559" fmla="*/ 9722021 h 10748675"/>
              <a:gd name="connsiteX8560" fmla="*/ 1528133 w 27203888"/>
              <a:gd name="connsiteY8560" fmla="*/ 9691506 h 10748675"/>
              <a:gd name="connsiteX8561" fmla="*/ 1512307 w 27203888"/>
              <a:gd name="connsiteY8561" fmla="*/ 9722021 h 10748675"/>
              <a:gd name="connsiteX8562" fmla="*/ 3040374 w 27203888"/>
              <a:gd name="connsiteY8562" fmla="*/ 9373939 h 10748675"/>
              <a:gd name="connsiteX8563" fmla="*/ 3017006 w 27203888"/>
              <a:gd name="connsiteY8563" fmla="*/ 9365479 h 10748675"/>
              <a:gd name="connsiteX8564" fmla="*/ 3057763 w 27203888"/>
              <a:gd name="connsiteY8564" fmla="*/ 9339492 h 10748675"/>
              <a:gd name="connsiteX8565" fmla="*/ 3063812 w 27203888"/>
              <a:gd name="connsiteY8565" fmla="*/ 9365777 h 10748675"/>
              <a:gd name="connsiteX8566" fmla="*/ 3040374 w 27203888"/>
              <a:gd name="connsiteY8566" fmla="*/ 9373939 h 10748675"/>
              <a:gd name="connsiteX8567" fmla="*/ 6515729 w 27203888"/>
              <a:gd name="connsiteY8567" fmla="*/ 8576424 h 10748675"/>
              <a:gd name="connsiteX8568" fmla="*/ 6508991 w 27203888"/>
              <a:gd name="connsiteY8568" fmla="*/ 8561106 h 10748675"/>
              <a:gd name="connsiteX8569" fmla="*/ 6522338 w 27203888"/>
              <a:gd name="connsiteY8569" fmla="*/ 8569458 h 10748675"/>
              <a:gd name="connsiteX8570" fmla="*/ 6515729 w 27203888"/>
              <a:gd name="connsiteY8570" fmla="*/ 8576424 h 10748675"/>
              <a:gd name="connsiteX8571" fmla="*/ 24721852 w 27203888"/>
              <a:gd name="connsiteY8571" fmla="*/ 4388614 h 10748675"/>
              <a:gd name="connsiteX8572" fmla="*/ 24679409 w 27203888"/>
              <a:gd name="connsiteY8572" fmla="*/ 4377038 h 10748675"/>
              <a:gd name="connsiteX8573" fmla="*/ 24688694 w 27203888"/>
              <a:gd name="connsiteY8573" fmla="*/ 4357685 h 10748675"/>
              <a:gd name="connsiteX8574" fmla="*/ 24697544 w 27203888"/>
              <a:gd name="connsiteY8574" fmla="*/ 4357613 h 10748675"/>
              <a:gd name="connsiteX8575" fmla="*/ 24721852 w 27203888"/>
              <a:gd name="connsiteY8575" fmla="*/ 4388614 h 10748675"/>
              <a:gd name="connsiteX8576" fmla="*/ 3021410 w 27203888"/>
              <a:gd name="connsiteY8576" fmla="*/ 9386676 h 10748675"/>
              <a:gd name="connsiteX8577" fmla="*/ 3022375 w 27203888"/>
              <a:gd name="connsiteY8577" fmla="*/ 9375349 h 10748675"/>
              <a:gd name="connsiteX8578" fmla="*/ 3021805 w 27203888"/>
              <a:gd name="connsiteY8578" fmla="*/ 9382053 h 10748675"/>
              <a:gd name="connsiteX8579" fmla="*/ 24368319 w 27203888"/>
              <a:gd name="connsiteY8579" fmla="*/ 4473825 h 10748675"/>
              <a:gd name="connsiteX8580" fmla="*/ 24343532 w 27203888"/>
              <a:gd name="connsiteY8580" fmla="*/ 4467352 h 10748675"/>
              <a:gd name="connsiteX8581" fmla="*/ 24293960 w 27203888"/>
              <a:gd name="connsiteY8581" fmla="*/ 4441457 h 10748675"/>
              <a:gd name="connsiteX8582" fmla="*/ 24336717 w 27203888"/>
              <a:gd name="connsiteY8582" fmla="*/ 4412326 h 10748675"/>
              <a:gd name="connsiteX8583" fmla="*/ 24383190 w 27203888"/>
              <a:gd name="connsiteY8583" fmla="*/ 4422036 h 10748675"/>
              <a:gd name="connsiteX8584" fmla="*/ 24368319 w 27203888"/>
              <a:gd name="connsiteY8584" fmla="*/ 4473825 h 10748675"/>
              <a:gd name="connsiteX8585" fmla="*/ 3021889 w 27203888"/>
              <a:gd name="connsiteY8585" fmla="*/ 9390464 h 10748675"/>
              <a:gd name="connsiteX8586" fmla="*/ 3021085 w 27203888"/>
              <a:gd name="connsiteY8586" fmla="*/ 9390490 h 10748675"/>
              <a:gd name="connsiteX8587" fmla="*/ 3012350 w 27203888"/>
              <a:gd name="connsiteY8587" fmla="*/ 9390780 h 10748675"/>
              <a:gd name="connsiteX8588" fmla="*/ 3008168 w 27203888"/>
              <a:gd name="connsiteY8588" fmla="*/ 9378588 h 10748675"/>
              <a:gd name="connsiteX8589" fmla="*/ 3021141 w 27203888"/>
              <a:gd name="connsiteY8589" fmla="*/ 9389817 h 10748675"/>
              <a:gd name="connsiteX8590" fmla="*/ 3021209 w 27203888"/>
              <a:gd name="connsiteY8590" fmla="*/ 9389038 h 10748675"/>
              <a:gd name="connsiteX8591" fmla="*/ 3021410 w 27203888"/>
              <a:gd name="connsiteY8591" fmla="*/ 9386676 h 10748675"/>
              <a:gd name="connsiteX8592" fmla="*/ 3021144 w 27203888"/>
              <a:gd name="connsiteY8592" fmla="*/ 9389816 h 10748675"/>
              <a:gd name="connsiteX8593" fmla="*/ 3020663 w 27203888"/>
              <a:gd name="connsiteY8593" fmla="*/ 9395462 h 10748675"/>
              <a:gd name="connsiteX8594" fmla="*/ 3020852 w 27203888"/>
              <a:gd name="connsiteY8594" fmla="*/ 9393227 h 10748675"/>
              <a:gd name="connsiteX8595" fmla="*/ 3021085 w 27203888"/>
              <a:gd name="connsiteY8595" fmla="*/ 9390490 h 10748675"/>
              <a:gd name="connsiteX8596" fmla="*/ 8440833 w 27203888"/>
              <a:gd name="connsiteY8596" fmla="*/ 8154219 h 10748675"/>
              <a:gd name="connsiteX8597" fmla="*/ 8419558 w 27203888"/>
              <a:gd name="connsiteY8597" fmla="*/ 8132132 h 10748675"/>
              <a:gd name="connsiteX8598" fmla="*/ 8440833 w 27203888"/>
              <a:gd name="connsiteY8598" fmla="*/ 8154219 h 10748675"/>
              <a:gd name="connsiteX8599" fmla="*/ 8827824 w 27203888"/>
              <a:gd name="connsiteY8599" fmla="*/ 8065155 h 10748675"/>
              <a:gd name="connsiteX8600" fmla="*/ 9010107 w 27203888"/>
              <a:gd name="connsiteY8600" fmla="*/ 7926962 h 10748675"/>
              <a:gd name="connsiteX8601" fmla="*/ 9051928 w 27203888"/>
              <a:gd name="connsiteY8601" fmla="*/ 7874161 h 10748675"/>
              <a:gd name="connsiteX8602" fmla="*/ 9011695 w 27203888"/>
              <a:gd name="connsiteY8602" fmla="*/ 7910408 h 10748675"/>
              <a:gd name="connsiteX8603" fmla="*/ 8968777 w 27203888"/>
              <a:gd name="connsiteY8603" fmla="*/ 7931077 h 10748675"/>
              <a:gd name="connsiteX8604" fmla="*/ 8905485 w 27203888"/>
              <a:gd name="connsiteY8604" fmla="*/ 7960935 h 10748675"/>
              <a:gd name="connsiteX8605" fmla="*/ 8848694 w 27203888"/>
              <a:gd name="connsiteY8605" fmla="*/ 7995591 h 10748675"/>
              <a:gd name="connsiteX8606" fmla="*/ 8816028 w 27203888"/>
              <a:gd name="connsiteY8606" fmla="*/ 8013903 h 10748675"/>
              <a:gd name="connsiteX8607" fmla="*/ 8827824 w 27203888"/>
              <a:gd name="connsiteY8607" fmla="*/ 8065155 h 10748675"/>
              <a:gd name="connsiteX8608" fmla="*/ 9143908 w 27203888"/>
              <a:gd name="connsiteY8608" fmla="*/ 7992410 h 10748675"/>
              <a:gd name="connsiteX8609" fmla="*/ 9122634 w 27203888"/>
              <a:gd name="connsiteY8609" fmla="*/ 7970322 h 10748675"/>
              <a:gd name="connsiteX8610" fmla="*/ 9143908 w 27203888"/>
              <a:gd name="connsiteY8610" fmla="*/ 7992410 h 10748675"/>
              <a:gd name="connsiteX8611" fmla="*/ 2935059 w 27203888"/>
              <a:gd name="connsiteY8611" fmla="*/ 9422348 h 10748675"/>
              <a:gd name="connsiteX8612" fmla="*/ 2894200 w 27203888"/>
              <a:gd name="connsiteY8612" fmla="*/ 9409932 h 10748675"/>
              <a:gd name="connsiteX8613" fmla="*/ 2831528 w 27203888"/>
              <a:gd name="connsiteY8613" fmla="*/ 9397081 h 10748675"/>
              <a:gd name="connsiteX8614" fmla="*/ 2767661 w 27203888"/>
              <a:gd name="connsiteY8614" fmla="*/ 9379051 h 10748675"/>
              <a:gd name="connsiteX8615" fmla="*/ 2727862 w 27203888"/>
              <a:gd name="connsiteY8615" fmla="*/ 9367301 h 10748675"/>
              <a:gd name="connsiteX8616" fmla="*/ 2721901 w 27203888"/>
              <a:gd name="connsiteY8616" fmla="*/ 9341399 h 10748675"/>
              <a:gd name="connsiteX8617" fmla="*/ 2772598 w 27203888"/>
              <a:gd name="connsiteY8617" fmla="*/ 9329731 h 10748675"/>
              <a:gd name="connsiteX8618" fmla="*/ 2820996 w 27203888"/>
              <a:gd name="connsiteY8618" fmla="*/ 9351321 h 10748675"/>
              <a:gd name="connsiteX8619" fmla="*/ 2933448 w 27203888"/>
              <a:gd name="connsiteY8619" fmla="*/ 9368170 h 10748675"/>
              <a:gd name="connsiteX8620" fmla="*/ 2935059 w 27203888"/>
              <a:gd name="connsiteY8620" fmla="*/ 9422348 h 10748675"/>
              <a:gd name="connsiteX8621" fmla="*/ 3488690 w 27203888"/>
              <a:gd name="connsiteY8621" fmla="*/ 9294932 h 10748675"/>
              <a:gd name="connsiteX8622" fmla="*/ 3497092 w 27203888"/>
              <a:gd name="connsiteY8622" fmla="*/ 9266124 h 10748675"/>
              <a:gd name="connsiteX8623" fmla="*/ 3488690 w 27203888"/>
              <a:gd name="connsiteY8623" fmla="*/ 9294932 h 10748675"/>
              <a:gd name="connsiteX8624" fmla="*/ 4144242 w 27203888"/>
              <a:gd name="connsiteY8624" fmla="*/ 9144060 h 10748675"/>
              <a:gd name="connsiteX8625" fmla="*/ 4152648 w 27203888"/>
              <a:gd name="connsiteY8625" fmla="*/ 9115251 h 10748675"/>
              <a:gd name="connsiteX8626" fmla="*/ 4144242 w 27203888"/>
              <a:gd name="connsiteY8626" fmla="*/ 9144060 h 10748675"/>
              <a:gd name="connsiteX8627" fmla="*/ 6129792 w 27203888"/>
              <a:gd name="connsiteY8627" fmla="*/ 8687093 h 10748675"/>
              <a:gd name="connsiteX8628" fmla="*/ 6164340 w 27203888"/>
              <a:gd name="connsiteY8628" fmla="*/ 8651466 h 10748675"/>
              <a:gd name="connsiteX8629" fmla="*/ 6129792 w 27203888"/>
              <a:gd name="connsiteY8629" fmla="*/ 8687093 h 10748675"/>
              <a:gd name="connsiteX8630" fmla="*/ 17039224 w 27203888"/>
              <a:gd name="connsiteY8630" fmla="*/ 6178471 h 10748675"/>
              <a:gd name="connsiteX8631" fmla="*/ 17111922 w 27203888"/>
              <a:gd name="connsiteY8631" fmla="*/ 6146260 h 10748675"/>
              <a:gd name="connsiteX8632" fmla="*/ 17111922 w 27203888"/>
              <a:gd name="connsiteY8632" fmla="*/ 6114051 h 10748675"/>
              <a:gd name="connsiteX8633" fmla="*/ 17039224 w 27203888"/>
              <a:gd name="connsiteY8633" fmla="*/ 6178471 h 10748675"/>
              <a:gd name="connsiteX8634" fmla="*/ 8000795 w 27203888"/>
              <a:gd name="connsiteY8634" fmla="*/ 8263670 h 10748675"/>
              <a:gd name="connsiteX8635" fmla="*/ 8055755 w 27203888"/>
              <a:gd name="connsiteY8635" fmla="*/ 8232052 h 10748675"/>
              <a:gd name="connsiteX8636" fmla="*/ 8125563 w 27203888"/>
              <a:gd name="connsiteY8636" fmla="*/ 8183603 h 10748675"/>
              <a:gd name="connsiteX8637" fmla="*/ 8204768 w 27203888"/>
              <a:gd name="connsiteY8637" fmla="*/ 8132995 h 10748675"/>
              <a:gd name="connsiteX8638" fmla="*/ 8260575 w 27203888"/>
              <a:gd name="connsiteY8638" fmla="*/ 8094067 h 10748675"/>
              <a:gd name="connsiteX8639" fmla="*/ 8410360 w 27203888"/>
              <a:gd name="connsiteY8639" fmla="*/ 8021815 h 10748675"/>
              <a:gd name="connsiteX8640" fmla="*/ 8285431 w 27203888"/>
              <a:gd name="connsiteY8640" fmla="*/ 8061362 h 10748675"/>
              <a:gd name="connsiteX8641" fmla="*/ 8181581 w 27203888"/>
              <a:gd name="connsiteY8641" fmla="*/ 8122141 h 10748675"/>
              <a:gd name="connsiteX8642" fmla="*/ 7982082 w 27203888"/>
              <a:gd name="connsiteY8642" fmla="*/ 8259799 h 10748675"/>
              <a:gd name="connsiteX8643" fmla="*/ 8000795 w 27203888"/>
              <a:gd name="connsiteY8643" fmla="*/ 8263670 h 10748675"/>
              <a:gd name="connsiteX8644" fmla="*/ 26415746 w 27203888"/>
              <a:gd name="connsiteY8644" fmla="*/ 4028756 h 10748675"/>
              <a:gd name="connsiteX8645" fmla="*/ 26429399 w 27203888"/>
              <a:gd name="connsiteY8645" fmla="*/ 3996716 h 10748675"/>
              <a:gd name="connsiteX8646" fmla="*/ 26415746 w 27203888"/>
              <a:gd name="connsiteY8646" fmla="*/ 4028756 h 10748675"/>
              <a:gd name="connsiteX8647" fmla="*/ 26278861 w 27203888"/>
              <a:gd name="connsiteY8647" fmla="*/ 4061876 h 10748675"/>
              <a:gd name="connsiteX8648" fmla="*/ 26280107 w 27203888"/>
              <a:gd name="connsiteY8648" fmla="*/ 4038862 h 10748675"/>
              <a:gd name="connsiteX8649" fmla="*/ 26288839 w 27203888"/>
              <a:gd name="connsiteY8649" fmla="*/ 4041423 h 10748675"/>
              <a:gd name="connsiteX8650" fmla="*/ 26278861 w 27203888"/>
              <a:gd name="connsiteY8650" fmla="*/ 4061876 h 10748675"/>
              <a:gd name="connsiteX8651" fmla="*/ 24755060 w 27203888"/>
              <a:gd name="connsiteY8651" fmla="*/ 4421747 h 10748675"/>
              <a:gd name="connsiteX8652" fmla="*/ 24768713 w 27203888"/>
              <a:gd name="connsiteY8652" fmla="*/ 4389668 h 10748675"/>
              <a:gd name="connsiteX8653" fmla="*/ 24755060 w 27203888"/>
              <a:gd name="connsiteY8653" fmla="*/ 4421747 h 10748675"/>
              <a:gd name="connsiteX8654" fmla="*/ 17844932 w 27203888"/>
              <a:gd name="connsiteY8654" fmla="*/ 6016209 h 10748675"/>
              <a:gd name="connsiteX8655" fmla="*/ 17816914 w 27203888"/>
              <a:gd name="connsiteY8655" fmla="*/ 6003922 h 10748675"/>
              <a:gd name="connsiteX8656" fmla="*/ 17834526 w 27203888"/>
              <a:gd name="connsiteY8656" fmla="*/ 5996244 h 10748675"/>
              <a:gd name="connsiteX8657" fmla="*/ 17844932 w 27203888"/>
              <a:gd name="connsiteY8657" fmla="*/ 6016209 h 10748675"/>
              <a:gd name="connsiteX8658" fmla="*/ 6075240 w 27203888"/>
              <a:gd name="connsiteY8658" fmla="*/ 8725640 h 10748675"/>
              <a:gd name="connsiteX8659" fmla="*/ 6063443 w 27203888"/>
              <a:gd name="connsiteY8659" fmla="*/ 8674382 h 10748675"/>
              <a:gd name="connsiteX8660" fmla="*/ 6093017 w 27203888"/>
              <a:gd name="connsiteY8660" fmla="*/ 8662179 h 10748675"/>
              <a:gd name="connsiteX8661" fmla="*/ 6061491 w 27203888"/>
              <a:gd name="connsiteY8661" fmla="*/ 8642451 h 10748675"/>
              <a:gd name="connsiteX8662" fmla="*/ 5985053 w 27203888"/>
              <a:gd name="connsiteY8662" fmla="*/ 8681632 h 10748675"/>
              <a:gd name="connsiteX8663" fmla="*/ 6015400 w 27203888"/>
              <a:gd name="connsiteY8663" fmla="*/ 8696233 h 10748675"/>
              <a:gd name="connsiteX8664" fmla="*/ 6021297 w 27203888"/>
              <a:gd name="connsiteY8664" fmla="*/ 8721858 h 10748675"/>
              <a:gd name="connsiteX8665" fmla="*/ 6041800 w 27203888"/>
              <a:gd name="connsiteY8665" fmla="*/ 8717139 h 10748675"/>
              <a:gd name="connsiteX8666" fmla="*/ 6075240 w 27203888"/>
              <a:gd name="connsiteY8666" fmla="*/ 8725640 h 10748675"/>
              <a:gd name="connsiteX8667" fmla="*/ 1989707 w 27203888"/>
              <a:gd name="connsiteY8667" fmla="*/ 9671629 h 10748675"/>
              <a:gd name="connsiteX8668" fmla="*/ 1911497 w 27203888"/>
              <a:gd name="connsiteY8668" fmla="*/ 9646920 h 10748675"/>
              <a:gd name="connsiteX8669" fmla="*/ 2007008 w 27203888"/>
              <a:gd name="connsiteY8669" fmla="*/ 9652056 h 10748675"/>
              <a:gd name="connsiteX8670" fmla="*/ 1989707 w 27203888"/>
              <a:gd name="connsiteY8670" fmla="*/ 9671629 h 10748675"/>
              <a:gd name="connsiteX8671" fmla="*/ 17815206 w 27203888"/>
              <a:gd name="connsiteY8671" fmla="*/ 6036476 h 10748675"/>
              <a:gd name="connsiteX8672" fmla="*/ 17806105 w 27203888"/>
              <a:gd name="connsiteY8672" fmla="*/ 6017694 h 10748675"/>
              <a:gd name="connsiteX8673" fmla="*/ 17812931 w 27203888"/>
              <a:gd name="connsiteY8673" fmla="*/ 6007751 h 10748675"/>
              <a:gd name="connsiteX8674" fmla="*/ 17819757 w 27203888"/>
              <a:gd name="connsiteY8674" fmla="*/ 6017694 h 10748675"/>
              <a:gd name="connsiteX8675" fmla="*/ 17815206 w 27203888"/>
              <a:gd name="connsiteY8675" fmla="*/ 6036476 h 10748675"/>
              <a:gd name="connsiteX8676" fmla="*/ 16315922 w 27203888"/>
              <a:gd name="connsiteY8676" fmla="*/ 6384346 h 10748675"/>
              <a:gd name="connsiteX8677" fmla="*/ 16346554 w 27203888"/>
              <a:gd name="connsiteY8677" fmla="*/ 6357773 h 10748675"/>
              <a:gd name="connsiteX8678" fmla="*/ 16392746 w 27203888"/>
              <a:gd name="connsiteY8678" fmla="*/ 6316460 h 10748675"/>
              <a:gd name="connsiteX8679" fmla="*/ 16367391 w 27203888"/>
              <a:gd name="connsiteY8679" fmla="*/ 6313886 h 10748675"/>
              <a:gd name="connsiteX8680" fmla="*/ 16331850 w 27203888"/>
              <a:gd name="connsiteY8680" fmla="*/ 6357773 h 10748675"/>
              <a:gd name="connsiteX8681" fmla="*/ 16292643 w 27203888"/>
              <a:gd name="connsiteY8681" fmla="*/ 6357773 h 10748675"/>
              <a:gd name="connsiteX8682" fmla="*/ 16315922 w 27203888"/>
              <a:gd name="connsiteY8682" fmla="*/ 6384346 h 10748675"/>
              <a:gd name="connsiteX8683" fmla="*/ 8281976 w 27203888"/>
              <a:gd name="connsiteY8683" fmla="*/ 8233957 h 10748675"/>
              <a:gd name="connsiteX8684" fmla="*/ 8404953 w 27203888"/>
              <a:gd name="connsiteY8684" fmla="*/ 8162477 h 10748675"/>
              <a:gd name="connsiteX8685" fmla="*/ 8281976 w 27203888"/>
              <a:gd name="connsiteY8685" fmla="*/ 8233957 h 10748675"/>
              <a:gd name="connsiteX8686" fmla="*/ 16980413 w 27203888"/>
              <a:gd name="connsiteY8686" fmla="*/ 6235376 h 10748675"/>
              <a:gd name="connsiteX8687" fmla="*/ 16965709 w 27203888"/>
              <a:gd name="connsiteY8687" fmla="*/ 6204239 h 10748675"/>
              <a:gd name="connsiteX8688" fmla="*/ 16980413 w 27203888"/>
              <a:gd name="connsiteY8688" fmla="*/ 6235376 h 10748675"/>
              <a:gd name="connsiteX8689" fmla="*/ 25557585 w 27203888"/>
              <a:gd name="connsiteY8689" fmla="*/ 4265522 h 10748675"/>
              <a:gd name="connsiteX8690" fmla="*/ 25529568 w 27203888"/>
              <a:gd name="connsiteY8690" fmla="*/ 4253235 h 10748675"/>
              <a:gd name="connsiteX8691" fmla="*/ 25545075 w 27203888"/>
              <a:gd name="connsiteY8691" fmla="*/ 4238647 h 10748675"/>
              <a:gd name="connsiteX8692" fmla="*/ 25557585 w 27203888"/>
              <a:gd name="connsiteY8692" fmla="*/ 4265522 h 10748675"/>
              <a:gd name="connsiteX8693" fmla="*/ 24451625 w 27203888"/>
              <a:gd name="connsiteY8693" fmla="*/ 4521156 h 10748675"/>
              <a:gd name="connsiteX8694" fmla="*/ 24407071 w 27203888"/>
              <a:gd name="connsiteY8694" fmla="*/ 4521156 h 10748675"/>
              <a:gd name="connsiteX8695" fmla="*/ 24402030 w 27203888"/>
              <a:gd name="connsiteY8695" fmla="*/ 4441759 h 10748675"/>
              <a:gd name="connsiteX8696" fmla="*/ 24451625 w 27203888"/>
              <a:gd name="connsiteY8696" fmla="*/ 4521156 h 10748675"/>
              <a:gd name="connsiteX8697" fmla="*/ 3626845 w 27203888"/>
              <a:gd name="connsiteY8697" fmla="*/ 9314709 h 10748675"/>
              <a:gd name="connsiteX8698" fmla="*/ 3595856 w 27203888"/>
              <a:gd name="connsiteY8698" fmla="*/ 9294970 h 10748675"/>
              <a:gd name="connsiteX8699" fmla="*/ 3628683 w 27203888"/>
              <a:gd name="connsiteY8699" fmla="*/ 9303538 h 10748675"/>
              <a:gd name="connsiteX8700" fmla="*/ 3626845 w 27203888"/>
              <a:gd name="connsiteY8700" fmla="*/ 9314709 h 10748675"/>
              <a:gd name="connsiteX8701" fmla="*/ 26451775 w 27203888"/>
              <a:gd name="connsiteY8701" fmla="*/ 4061876 h 10748675"/>
              <a:gd name="connsiteX8702" fmla="*/ 26453011 w 27203888"/>
              <a:gd name="connsiteY8702" fmla="*/ 4038862 h 10748675"/>
              <a:gd name="connsiteX8703" fmla="*/ 26461683 w 27203888"/>
              <a:gd name="connsiteY8703" fmla="*/ 4041422 h 10748675"/>
              <a:gd name="connsiteX8704" fmla="*/ 26451775 w 27203888"/>
              <a:gd name="connsiteY8704" fmla="*/ 4061876 h 10748675"/>
              <a:gd name="connsiteX8705" fmla="*/ 2397509 w 27203888"/>
              <a:gd name="connsiteY8705" fmla="*/ 9600079 h 10748675"/>
              <a:gd name="connsiteX8706" fmla="*/ 2376431 w 27203888"/>
              <a:gd name="connsiteY8706" fmla="*/ 9561304 h 10748675"/>
              <a:gd name="connsiteX8707" fmla="*/ 2305864 w 27203888"/>
              <a:gd name="connsiteY8707" fmla="*/ 9512803 h 10748675"/>
              <a:gd name="connsiteX8708" fmla="*/ 2326793 w 27203888"/>
              <a:gd name="connsiteY8708" fmla="*/ 9486404 h 10748675"/>
              <a:gd name="connsiteX8709" fmla="*/ 2297609 w 27203888"/>
              <a:gd name="connsiteY8709" fmla="*/ 9476935 h 10748675"/>
              <a:gd name="connsiteX8710" fmla="*/ 2287224 w 27203888"/>
              <a:gd name="connsiteY8710" fmla="*/ 9474827 h 10748675"/>
              <a:gd name="connsiteX8711" fmla="*/ 2199424 w 27203888"/>
              <a:gd name="connsiteY8711" fmla="*/ 9515717 h 10748675"/>
              <a:gd name="connsiteX8712" fmla="*/ 2184137 w 27203888"/>
              <a:gd name="connsiteY8712" fmla="*/ 9512823 h 10748675"/>
              <a:gd name="connsiteX8713" fmla="*/ 2190707 w 27203888"/>
              <a:gd name="connsiteY8713" fmla="*/ 9519433 h 10748675"/>
              <a:gd name="connsiteX8714" fmla="*/ 2183541 w 27203888"/>
              <a:gd name="connsiteY8714" fmla="*/ 9531833 h 10748675"/>
              <a:gd name="connsiteX8715" fmla="*/ 2177033 w 27203888"/>
              <a:gd name="connsiteY8715" fmla="*/ 9519893 h 10748675"/>
              <a:gd name="connsiteX8716" fmla="*/ 2177423 w 27203888"/>
              <a:gd name="connsiteY8716" fmla="*/ 9511551 h 10748675"/>
              <a:gd name="connsiteX8717" fmla="*/ 2170485 w 27203888"/>
              <a:gd name="connsiteY8717" fmla="*/ 9510239 h 10748675"/>
              <a:gd name="connsiteX8718" fmla="*/ 2135930 w 27203888"/>
              <a:gd name="connsiteY8718" fmla="*/ 9497960 h 10748675"/>
              <a:gd name="connsiteX8719" fmla="*/ 2098721 w 27203888"/>
              <a:gd name="connsiteY8719" fmla="*/ 9496632 h 10748675"/>
              <a:gd name="connsiteX8720" fmla="*/ 1996966 w 27203888"/>
              <a:gd name="connsiteY8720" fmla="*/ 9476887 h 10748675"/>
              <a:gd name="connsiteX8721" fmla="*/ 2063700 w 27203888"/>
              <a:gd name="connsiteY8721" fmla="*/ 9391391 h 10748675"/>
              <a:gd name="connsiteX8722" fmla="*/ 1843552 w 27203888"/>
              <a:gd name="connsiteY8722" fmla="*/ 9275702 h 10748675"/>
              <a:gd name="connsiteX8723" fmla="*/ 1727432 w 27203888"/>
              <a:gd name="connsiteY8723" fmla="*/ 9217003 h 10748675"/>
              <a:gd name="connsiteX8724" fmla="*/ 1647047 w 27203888"/>
              <a:gd name="connsiteY8724" fmla="*/ 9192342 h 10748675"/>
              <a:gd name="connsiteX8725" fmla="*/ 1692543 w 27203888"/>
              <a:gd name="connsiteY8725" fmla="*/ 9272688 h 10748675"/>
              <a:gd name="connsiteX8726" fmla="*/ 1642021 w 27203888"/>
              <a:gd name="connsiteY8726" fmla="*/ 9311291 h 10748675"/>
              <a:gd name="connsiteX8727" fmla="*/ 1624530 w 27203888"/>
              <a:gd name="connsiteY8727" fmla="*/ 9235290 h 10748675"/>
              <a:gd name="connsiteX8728" fmla="*/ 1590573 w 27203888"/>
              <a:gd name="connsiteY8728" fmla="*/ 9275473 h 10748675"/>
              <a:gd name="connsiteX8729" fmla="*/ 1515317 w 27203888"/>
              <a:gd name="connsiteY8729" fmla="*/ 9249634 h 10748675"/>
              <a:gd name="connsiteX8730" fmla="*/ 1513833 w 27203888"/>
              <a:gd name="connsiteY8730" fmla="*/ 9208541 h 10748675"/>
              <a:gd name="connsiteX8731" fmla="*/ 1506824 w 27203888"/>
              <a:gd name="connsiteY8731" fmla="*/ 9201916 h 10748675"/>
              <a:gd name="connsiteX8732" fmla="*/ 1504083 w 27203888"/>
              <a:gd name="connsiteY8732" fmla="*/ 9197171 h 10748675"/>
              <a:gd name="connsiteX8733" fmla="*/ 1503939 w 27203888"/>
              <a:gd name="connsiteY8733" fmla="*/ 9199189 h 10748675"/>
              <a:gd name="connsiteX8734" fmla="*/ 1490270 w 27203888"/>
              <a:gd name="connsiteY8734" fmla="*/ 9186270 h 10748675"/>
              <a:gd name="connsiteX8735" fmla="*/ 1460902 w 27203888"/>
              <a:gd name="connsiteY8735" fmla="*/ 9224390 h 10748675"/>
              <a:gd name="connsiteX8736" fmla="*/ 1509421 w 27203888"/>
              <a:gd name="connsiteY8736" fmla="*/ 9224016 h 10748675"/>
              <a:gd name="connsiteX8737" fmla="*/ 1395818 w 27203888"/>
              <a:gd name="connsiteY8737" fmla="*/ 9223184 h 10748675"/>
              <a:gd name="connsiteX8738" fmla="*/ 1423466 w 27203888"/>
              <a:gd name="connsiteY8738" fmla="*/ 9179054 h 10748675"/>
              <a:gd name="connsiteX8739" fmla="*/ 1345607 w 27203888"/>
              <a:gd name="connsiteY8739" fmla="*/ 9122339 h 10748675"/>
              <a:gd name="connsiteX8740" fmla="*/ 1254197 w 27203888"/>
              <a:gd name="connsiteY8740" fmla="*/ 9073238 h 10748675"/>
              <a:gd name="connsiteX8741" fmla="*/ 1022556 w 27203888"/>
              <a:gd name="connsiteY8741" fmla="*/ 9024938 h 10748675"/>
              <a:gd name="connsiteX8742" fmla="*/ 1024973 w 27203888"/>
              <a:gd name="connsiteY8742" fmla="*/ 8965034 h 10748675"/>
              <a:gd name="connsiteX8743" fmla="*/ 1056156 w 27203888"/>
              <a:gd name="connsiteY8743" fmla="*/ 8936277 h 10748675"/>
              <a:gd name="connsiteX8744" fmla="*/ 1041182 w 27203888"/>
              <a:gd name="connsiteY8744" fmla="*/ 8918142 h 10748675"/>
              <a:gd name="connsiteX8745" fmla="*/ 1049080 w 27203888"/>
              <a:gd name="connsiteY8745" fmla="*/ 8905534 h 10748675"/>
              <a:gd name="connsiteX8746" fmla="*/ 1043346 w 27203888"/>
              <a:gd name="connsiteY8746" fmla="*/ 8886046 h 10748675"/>
              <a:gd name="connsiteX8747" fmla="*/ 1042886 w 27203888"/>
              <a:gd name="connsiteY8747" fmla="*/ 8884479 h 10748675"/>
              <a:gd name="connsiteX8748" fmla="*/ 1030764 w 27203888"/>
              <a:gd name="connsiteY8748" fmla="*/ 8872878 h 10748675"/>
              <a:gd name="connsiteX8749" fmla="*/ 1060773 w 27203888"/>
              <a:gd name="connsiteY8749" fmla="*/ 8839000 h 10748675"/>
              <a:gd name="connsiteX8750" fmla="*/ 1082822 w 27203888"/>
              <a:gd name="connsiteY8750" fmla="*/ 8887877 h 10748675"/>
              <a:gd name="connsiteX8751" fmla="*/ 1081035 w 27203888"/>
              <a:gd name="connsiteY8751" fmla="*/ 8903574 h 10748675"/>
              <a:gd name="connsiteX8752" fmla="*/ 1092471 w 27203888"/>
              <a:gd name="connsiteY8752" fmla="*/ 8906338 h 10748675"/>
              <a:gd name="connsiteX8753" fmla="*/ 1151574 w 27203888"/>
              <a:gd name="connsiteY8753" fmla="*/ 8908921 h 10748675"/>
              <a:gd name="connsiteX8754" fmla="*/ 1360892 w 27203888"/>
              <a:gd name="connsiteY8754" fmla="*/ 9001036 h 10748675"/>
              <a:gd name="connsiteX8755" fmla="*/ 1581447 w 27203888"/>
              <a:gd name="connsiteY8755" fmla="*/ 9095037 h 10748675"/>
              <a:gd name="connsiteX8756" fmla="*/ 1681739 w 27203888"/>
              <a:gd name="connsiteY8756" fmla="*/ 9135799 h 10748675"/>
              <a:gd name="connsiteX8757" fmla="*/ 1733796 w 27203888"/>
              <a:gd name="connsiteY8757" fmla="*/ 9150795 h 10748675"/>
              <a:gd name="connsiteX8758" fmla="*/ 1754666 w 27203888"/>
              <a:gd name="connsiteY8758" fmla="*/ 9194549 h 10748675"/>
              <a:gd name="connsiteX8759" fmla="*/ 1839444 w 27203888"/>
              <a:gd name="connsiteY8759" fmla="*/ 9234386 h 10748675"/>
              <a:gd name="connsiteX8760" fmla="*/ 1931070 w 27203888"/>
              <a:gd name="connsiteY8760" fmla="*/ 9260956 h 10748675"/>
              <a:gd name="connsiteX8761" fmla="*/ 2152236 w 27203888"/>
              <a:gd name="connsiteY8761" fmla="*/ 9334147 h 10748675"/>
              <a:gd name="connsiteX8762" fmla="*/ 2352691 w 27203888"/>
              <a:gd name="connsiteY8762" fmla="*/ 9411205 h 10748675"/>
              <a:gd name="connsiteX8763" fmla="*/ 2401366 w 27203888"/>
              <a:gd name="connsiteY8763" fmla="*/ 9458450 h 10748675"/>
              <a:gd name="connsiteX8764" fmla="*/ 2377670 w 27203888"/>
              <a:gd name="connsiteY8764" fmla="*/ 9496276 h 10748675"/>
              <a:gd name="connsiteX8765" fmla="*/ 2411980 w 27203888"/>
              <a:gd name="connsiteY8765" fmla="*/ 9504565 h 10748675"/>
              <a:gd name="connsiteX8766" fmla="*/ 2383567 w 27203888"/>
              <a:gd name="connsiteY8766" fmla="*/ 9521895 h 10748675"/>
              <a:gd name="connsiteX8767" fmla="*/ 2406383 w 27203888"/>
              <a:gd name="connsiteY8767" fmla="*/ 9597573 h 10748675"/>
              <a:gd name="connsiteX8768" fmla="*/ 2397509 w 27203888"/>
              <a:gd name="connsiteY8768" fmla="*/ 9600079 h 10748675"/>
              <a:gd name="connsiteX8769" fmla="*/ 5860731 w 27203888"/>
              <a:gd name="connsiteY8769" fmla="*/ 8804021 h 10748675"/>
              <a:gd name="connsiteX8770" fmla="*/ 5837996 w 27203888"/>
              <a:gd name="connsiteY8770" fmla="*/ 8798317 h 10748675"/>
              <a:gd name="connsiteX8771" fmla="*/ 5879011 w 27203888"/>
              <a:gd name="connsiteY8771" fmla="*/ 8773439 h 10748675"/>
              <a:gd name="connsiteX8772" fmla="*/ 5884635 w 27203888"/>
              <a:gd name="connsiteY8772" fmla="*/ 8797877 h 10748675"/>
              <a:gd name="connsiteX8773" fmla="*/ 5860731 w 27203888"/>
              <a:gd name="connsiteY8773" fmla="*/ 8804021 h 10748675"/>
              <a:gd name="connsiteX8774" fmla="*/ 18771537 w 27203888"/>
              <a:gd name="connsiteY8774" fmla="*/ 5832826 h 10748675"/>
              <a:gd name="connsiteX8775" fmla="*/ 18785189 w 27203888"/>
              <a:gd name="connsiteY8775" fmla="*/ 5805551 h 10748675"/>
              <a:gd name="connsiteX8776" fmla="*/ 18771537 w 27203888"/>
              <a:gd name="connsiteY8776" fmla="*/ 5832826 h 10748675"/>
              <a:gd name="connsiteX8777" fmla="*/ 25626026 w 27203888"/>
              <a:gd name="connsiteY8777" fmla="*/ 4255998 h 10748675"/>
              <a:gd name="connsiteX8778" fmla="*/ 25572796 w 27203888"/>
              <a:gd name="connsiteY8778" fmla="*/ 4223713 h 10748675"/>
              <a:gd name="connsiteX8779" fmla="*/ 25585877 w 27203888"/>
              <a:gd name="connsiteY8779" fmla="*/ 4208327 h 10748675"/>
              <a:gd name="connsiteX8780" fmla="*/ 25626026 w 27203888"/>
              <a:gd name="connsiteY8780" fmla="*/ 4255998 h 10748675"/>
              <a:gd name="connsiteX8781" fmla="*/ 4612642 w 27203888"/>
              <a:gd name="connsiteY8781" fmla="*/ 9095717 h 10748675"/>
              <a:gd name="connsiteX8782" fmla="*/ 4575654 w 27203888"/>
              <a:gd name="connsiteY8782" fmla="*/ 9070478 h 10748675"/>
              <a:gd name="connsiteX8783" fmla="*/ 4652345 w 27203888"/>
              <a:gd name="connsiteY8783" fmla="*/ 9080102 h 10748675"/>
              <a:gd name="connsiteX8784" fmla="*/ 4612642 w 27203888"/>
              <a:gd name="connsiteY8784" fmla="*/ 9095717 h 10748675"/>
              <a:gd name="connsiteX8785" fmla="*/ 2514803 w 27203888"/>
              <a:gd name="connsiteY8785" fmla="*/ 9580128 h 10748675"/>
              <a:gd name="connsiteX8786" fmla="*/ 2422444 w 27203888"/>
              <a:gd name="connsiteY8786" fmla="*/ 9557091 h 10748675"/>
              <a:gd name="connsiteX8787" fmla="*/ 2536722 w 27203888"/>
              <a:gd name="connsiteY8787" fmla="*/ 9557712 h 10748675"/>
              <a:gd name="connsiteX8788" fmla="*/ 2514803 w 27203888"/>
              <a:gd name="connsiteY8788" fmla="*/ 9580128 h 10748675"/>
              <a:gd name="connsiteX8789" fmla="*/ 16249350 w 27203888"/>
              <a:gd name="connsiteY8789" fmla="*/ 6421119 h 10748675"/>
              <a:gd name="connsiteX8790" fmla="*/ 16234648 w 27203888"/>
              <a:gd name="connsiteY8790" fmla="*/ 6389984 h 10748675"/>
              <a:gd name="connsiteX8791" fmla="*/ 16249350 w 27203888"/>
              <a:gd name="connsiteY8791" fmla="*/ 6421119 h 10748675"/>
              <a:gd name="connsiteX8792" fmla="*/ 2431649 w 27203888"/>
              <a:gd name="connsiteY8792" fmla="*/ 9607007 h 10748675"/>
              <a:gd name="connsiteX8793" fmla="*/ 2421813 w 27203888"/>
              <a:gd name="connsiteY8793" fmla="*/ 9606034 h 10748675"/>
              <a:gd name="connsiteX8794" fmla="*/ 2430237 w 27203888"/>
              <a:gd name="connsiteY8794" fmla="*/ 9594907 h 10748675"/>
              <a:gd name="connsiteX8795" fmla="*/ 2431649 w 27203888"/>
              <a:gd name="connsiteY8795" fmla="*/ 9607007 h 10748675"/>
              <a:gd name="connsiteX8796" fmla="*/ 3644797 w 27203888"/>
              <a:gd name="connsiteY8796" fmla="*/ 9327806 h 10748675"/>
              <a:gd name="connsiteX8797" fmla="*/ 3634959 w 27203888"/>
              <a:gd name="connsiteY8797" fmla="*/ 9326834 h 10748675"/>
              <a:gd name="connsiteX8798" fmla="*/ 3643386 w 27203888"/>
              <a:gd name="connsiteY8798" fmla="*/ 9315706 h 10748675"/>
              <a:gd name="connsiteX8799" fmla="*/ 3644797 w 27203888"/>
              <a:gd name="connsiteY8799" fmla="*/ 9327806 h 10748675"/>
              <a:gd name="connsiteX8800" fmla="*/ 7839375 w 27203888"/>
              <a:gd name="connsiteY8800" fmla="*/ 8362803 h 10748675"/>
              <a:gd name="connsiteX8801" fmla="*/ 7905970 w 27203888"/>
              <a:gd name="connsiteY8801" fmla="*/ 8304305 h 10748675"/>
              <a:gd name="connsiteX8802" fmla="*/ 7839375 w 27203888"/>
              <a:gd name="connsiteY8802" fmla="*/ 8362803 h 10748675"/>
              <a:gd name="connsiteX8803" fmla="*/ 17754914 w 27203888"/>
              <a:gd name="connsiteY8803" fmla="*/ 6083866 h 10748675"/>
              <a:gd name="connsiteX8804" fmla="*/ 17741263 w 27203888"/>
              <a:gd name="connsiteY8804" fmla="*/ 6051789 h 10748675"/>
              <a:gd name="connsiteX8805" fmla="*/ 17754914 w 27203888"/>
              <a:gd name="connsiteY8805" fmla="*/ 6083866 h 10748675"/>
              <a:gd name="connsiteX8806" fmla="*/ 18717504 w 27203888"/>
              <a:gd name="connsiteY8806" fmla="*/ 5866039 h 10748675"/>
              <a:gd name="connsiteX8807" fmla="*/ 18731156 w 27203888"/>
              <a:gd name="connsiteY8807" fmla="*/ 5833962 h 10748675"/>
              <a:gd name="connsiteX8808" fmla="*/ 18717504 w 27203888"/>
              <a:gd name="connsiteY8808" fmla="*/ 5866039 h 10748675"/>
              <a:gd name="connsiteX8809" fmla="*/ 24466870 w 27203888"/>
              <a:gd name="connsiteY8809" fmla="*/ 4544799 h 10748675"/>
              <a:gd name="connsiteX8810" fmla="*/ 24480523 w 27203888"/>
              <a:gd name="connsiteY8810" fmla="*/ 4517524 h 10748675"/>
              <a:gd name="connsiteX8811" fmla="*/ 24466870 w 27203888"/>
              <a:gd name="connsiteY8811" fmla="*/ 4544799 h 10748675"/>
              <a:gd name="connsiteX8812" fmla="*/ 6072315 w 27203888"/>
              <a:gd name="connsiteY8812" fmla="*/ 8779377 h 10748675"/>
              <a:gd name="connsiteX8813" fmla="*/ 6051238 w 27203888"/>
              <a:gd name="connsiteY8813" fmla="*/ 8758145 h 10748675"/>
              <a:gd name="connsiteX8814" fmla="*/ 6072315 w 27203888"/>
              <a:gd name="connsiteY8814" fmla="*/ 8779377 h 10748675"/>
              <a:gd name="connsiteX8815" fmla="*/ 4748528 w 27203888"/>
              <a:gd name="connsiteY8815" fmla="*/ 9084328 h 10748675"/>
              <a:gd name="connsiteX8816" fmla="*/ 4728383 w 27203888"/>
              <a:gd name="connsiteY8816" fmla="*/ 9062120 h 10748675"/>
              <a:gd name="connsiteX8817" fmla="*/ 4748528 w 27203888"/>
              <a:gd name="connsiteY8817" fmla="*/ 9084328 h 10748675"/>
              <a:gd name="connsiteX8818" fmla="*/ 24324286 w 27203888"/>
              <a:gd name="connsiteY8818" fmla="*/ 4579711 h 10748675"/>
              <a:gd name="connsiteX8819" fmla="*/ 24308369 w 27203888"/>
              <a:gd name="connsiteY8819" fmla="*/ 4545935 h 10748675"/>
              <a:gd name="connsiteX8820" fmla="*/ 24350810 w 27203888"/>
              <a:gd name="connsiteY8820" fmla="*/ 4565468 h 10748675"/>
              <a:gd name="connsiteX8821" fmla="*/ 24324286 w 27203888"/>
              <a:gd name="connsiteY8821" fmla="*/ 4579711 h 10748675"/>
              <a:gd name="connsiteX8822" fmla="*/ 16894237 w 27203888"/>
              <a:gd name="connsiteY8822" fmla="*/ 6290938 h 10748675"/>
              <a:gd name="connsiteX8823" fmla="*/ 16912616 w 27203888"/>
              <a:gd name="connsiteY8823" fmla="*/ 6280469 h 10748675"/>
              <a:gd name="connsiteX8824" fmla="*/ 16906796 w 27203888"/>
              <a:gd name="connsiteY8824" fmla="*/ 6259532 h 10748675"/>
              <a:gd name="connsiteX8825" fmla="*/ 16883210 w 27203888"/>
              <a:gd name="connsiteY8825" fmla="*/ 6267585 h 10748675"/>
              <a:gd name="connsiteX8826" fmla="*/ 16894237 w 27203888"/>
              <a:gd name="connsiteY8826" fmla="*/ 6290938 h 10748675"/>
              <a:gd name="connsiteX8827" fmla="*/ 16205627 w 27203888"/>
              <a:gd name="connsiteY8827" fmla="*/ 6453330 h 10748675"/>
              <a:gd name="connsiteX8828" fmla="*/ 16190924 w 27203888"/>
              <a:gd name="connsiteY8828" fmla="*/ 6421119 h 10748675"/>
              <a:gd name="connsiteX8829" fmla="*/ 16205627 w 27203888"/>
              <a:gd name="connsiteY8829" fmla="*/ 6453330 h 10748675"/>
              <a:gd name="connsiteX8830" fmla="*/ 17711686 w 27203888"/>
              <a:gd name="connsiteY8830" fmla="*/ 6112278 h 10748675"/>
              <a:gd name="connsiteX8831" fmla="*/ 17698034 w 27203888"/>
              <a:gd name="connsiteY8831" fmla="*/ 6080201 h 10748675"/>
              <a:gd name="connsiteX8832" fmla="*/ 17711686 w 27203888"/>
              <a:gd name="connsiteY8832" fmla="*/ 6112278 h 10748675"/>
              <a:gd name="connsiteX8833" fmla="*/ 2619252 w 27203888"/>
              <a:gd name="connsiteY8833" fmla="*/ 9586148 h 10748675"/>
              <a:gd name="connsiteX8834" fmla="*/ 2588802 w 27203888"/>
              <a:gd name="connsiteY8834" fmla="*/ 9590468 h 10748675"/>
              <a:gd name="connsiteX8835" fmla="*/ 2627551 w 27203888"/>
              <a:gd name="connsiteY8835" fmla="*/ 9570801 h 10748675"/>
              <a:gd name="connsiteX8836" fmla="*/ 2619252 w 27203888"/>
              <a:gd name="connsiteY8836" fmla="*/ 9586148 h 10748675"/>
              <a:gd name="connsiteX8837" fmla="*/ 5741982 w 27203888"/>
              <a:gd name="connsiteY8837" fmla="*/ 8867536 h 10748675"/>
              <a:gd name="connsiteX8838" fmla="*/ 5119834 w 27203888"/>
              <a:gd name="connsiteY8838" fmla="*/ 8919868 h 10748675"/>
              <a:gd name="connsiteX8839" fmla="*/ 4826644 w 27203888"/>
              <a:gd name="connsiteY8839" fmla="*/ 8927977 h 10748675"/>
              <a:gd name="connsiteX8840" fmla="*/ 4532470 w 27203888"/>
              <a:gd name="connsiteY8840" fmla="*/ 8931815 h 10748675"/>
              <a:gd name="connsiteX8841" fmla="*/ 4210519 w 27203888"/>
              <a:gd name="connsiteY8841" fmla="*/ 8908764 h 10748675"/>
              <a:gd name="connsiteX8842" fmla="*/ 3930098 w 27203888"/>
              <a:gd name="connsiteY8842" fmla="*/ 8882463 h 10748675"/>
              <a:gd name="connsiteX8843" fmla="*/ 3803617 w 27203888"/>
              <a:gd name="connsiteY8843" fmla="*/ 8868379 h 10748675"/>
              <a:gd name="connsiteX8844" fmla="*/ 3654275 w 27203888"/>
              <a:gd name="connsiteY8844" fmla="*/ 8848780 h 10748675"/>
              <a:gd name="connsiteX8845" fmla="*/ 3503097 w 27203888"/>
              <a:gd name="connsiteY8845" fmla="*/ 8825106 h 10748675"/>
              <a:gd name="connsiteX8846" fmla="*/ 3300991 w 27203888"/>
              <a:gd name="connsiteY8846" fmla="*/ 8806849 h 10748675"/>
              <a:gd name="connsiteX8847" fmla="*/ 3252501 w 27203888"/>
              <a:gd name="connsiteY8847" fmla="*/ 8807219 h 10748675"/>
              <a:gd name="connsiteX8848" fmla="*/ 3025501 w 27203888"/>
              <a:gd name="connsiteY8848" fmla="*/ 8778507 h 10748675"/>
              <a:gd name="connsiteX8849" fmla="*/ 2960729 w 27203888"/>
              <a:gd name="connsiteY8849" fmla="*/ 8751136 h 10748675"/>
              <a:gd name="connsiteX8850" fmla="*/ 2698255 w 27203888"/>
              <a:gd name="connsiteY8850" fmla="*/ 8709000 h 10748675"/>
              <a:gd name="connsiteX8851" fmla="*/ 2642470 w 27203888"/>
              <a:gd name="connsiteY8851" fmla="*/ 8701133 h 10748675"/>
              <a:gd name="connsiteX8852" fmla="*/ 2521936 w 27203888"/>
              <a:gd name="connsiteY8852" fmla="*/ 8642534 h 10748675"/>
              <a:gd name="connsiteX8853" fmla="*/ 2191151 w 27203888"/>
              <a:gd name="connsiteY8853" fmla="*/ 8557650 h 10748675"/>
              <a:gd name="connsiteX8854" fmla="*/ 1943477 w 27203888"/>
              <a:gd name="connsiteY8854" fmla="*/ 8486022 h 10748675"/>
              <a:gd name="connsiteX8855" fmla="*/ 1684048 w 27203888"/>
              <a:gd name="connsiteY8855" fmla="*/ 8406305 h 10748675"/>
              <a:gd name="connsiteX8856" fmla="*/ 1563429 w 27203888"/>
              <a:gd name="connsiteY8856" fmla="*/ 8374695 h 10748675"/>
              <a:gd name="connsiteX8857" fmla="*/ 1325850 w 27203888"/>
              <a:gd name="connsiteY8857" fmla="*/ 8343019 h 10748675"/>
              <a:gd name="connsiteX8858" fmla="*/ 1236398 w 27203888"/>
              <a:gd name="connsiteY8858" fmla="*/ 8306118 h 10748675"/>
              <a:gd name="connsiteX8859" fmla="*/ 1181642 w 27203888"/>
              <a:gd name="connsiteY8859" fmla="*/ 8232366 h 10748675"/>
              <a:gd name="connsiteX8860" fmla="*/ 1688769 w 27203888"/>
              <a:gd name="connsiteY8860" fmla="*/ 8313464 h 10748675"/>
              <a:gd name="connsiteX8861" fmla="*/ 1910040 w 27203888"/>
              <a:gd name="connsiteY8861" fmla="*/ 8364186 h 10748675"/>
              <a:gd name="connsiteX8862" fmla="*/ 2014998 w 27203888"/>
              <a:gd name="connsiteY8862" fmla="*/ 8408843 h 10748675"/>
              <a:gd name="connsiteX8863" fmla="*/ 2057797 w 27203888"/>
              <a:gd name="connsiteY8863" fmla="*/ 8417407 h 10748675"/>
              <a:gd name="connsiteX8864" fmla="*/ 2118489 w 27203888"/>
              <a:gd name="connsiteY8864" fmla="*/ 8429551 h 10748675"/>
              <a:gd name="connsiteX8865" fmla="*/ 2062919 w 27203888"/>
              <a:gd name="connsiteY8865" fmla="*/ 8399163 h 10748675"/>
              <a:gd name="connsiteX8866" fmla="*/ 1962478 w 27203888"/>
              <a:gd name="connsiteY8866" fmla="*/ 8357515 h 10748675"/>
              <a:gd name="connsiteX8867" fmla="*/ 1907307 w 27203888"/>
              <a:gd name="connsiteY8867" fmla="*/ 8341808 h 10748675"/>
              <a:gd name="connsiteX8868" fmla="*/ 1894439 w 27203888"/>
              <a:gd name="connsiteY8868" fmla="*/ 8336331 h 10748675"/>
              <a:gd name="connsiteX8869" fmla="*/ 1901136 w 27203888"/>
              <a:gd name="connsiteY8869" fmla="*/ 8347405 h 10748675"/>
              <a:gd name="connsiteX8870" fmla="*/ 1886860 w 27203888"/>
              <a:gd name="connsiteY8870" fmla="*/ 8350690 h 10748675"/>
              <a:gd name="connsiteX8871" fmla="*/ 1892253 w 27203888"/>
              <a:gd name="connsiteY8871" fmla="*/ 8344186 h 10748675"/>
              <a:gd name="connsiteX8872" fmla="*/ 1892922 w 27203888"/>
              <a:gd name="connsiteY8872" fmla="*/ 8335686 h 10748675"/>
              <a:gd name="connsiteX8873" fmla="*/ 1852023 w 27203888"/>
              <a:gd name="connsiteY8873" fmla="*/ 8318283 h 10748675"/>
              <a:gd name="connsiteX8874" fmla="*/ 1740843 w 27203888"/>
              <a:gd name="connsiteY8874" fmla="*/ 8258304 h 10748675"/>
              <a:gd name="connsiteX8875" fmla="*/ 1773807 w 27203888"/>
              <a:gd name="connsiteY8875" fmla="*/ 8213919 h 10748675"/>
              <a:gd name="connsiteX8876" fmla="*/ 1784661 w 27203888"/>
              <a:gd name="connsiteY8876" fmla="*/ 8190732 h 10748675"/>
              <a:gd name="connsiteX8877" fmla="*/ 1846858 w 27203888"/>
              <a:gd name="connsiteY8877" fmla="*/ 8206920 h 10748675"/>
              <a:gd name="connsiteX8878" fmla="*/ 1830996 w 27203888"/>
              <a:gd name="connsiteY8878" fmla="*/ 8189288 h 10748675"/>
              <a:gd name="connsiteX8879" fmla="*/ 1820169 w 27203888"/>
              <a:gd name="connsiteY8879" fmla="*/ 8186312 h 10748675"/>
              <a:gd name="connsiteX8880" fmla="*/ 1812014 w 27203888"/>
              <a:gd name="connsiteY8880" fmla="*/ 8193324 h 10748675"/>
              <a:gd name="connsiteX8881" fmla="*/ 1806103 w 27203888"/>
              <a:gd name="connsiteY8881" fmla="*/ 8189416 h 10748675"/>
              <a:gd name="connsiteX8882" fmla="*/ 1809643 w 27203888"/>
              <a:gd name="connsiteY8882" fmla="*/ 8183022 h 10748675"/>
              <a:gd name="connsiteX8883" fmla="*/ 1818725 w 27203888"/>
              <a:gd name="connsiteY8883" fmla="*/ 8185651 h 10748675"/>
              <a:gd name="connsiteX8884" fmla="*/ 1808257 w 27203888"/>
              <a:gd name="connsiteY8884" fmla="*/ 8179904 h 10748675"/>
              <a:gd name="connsiteX8885" fmla="*/ 1867001 w 27203888"/>
              <a:gd name="connsiteY8885" fmla="*/ 8177179 h 10748675"/>
              <a:gd name="connsiteX8886" fmla="*/ 1952915 w 27203888"/>
              <a:gd name="connsiteY8886" fmla="*/ 8198702 h 10748675"/>
              <a:gd name="connsiteX8887" fmla="*/ 2142448 w 27203888"/>
              <a:gd name="connsiteY8887" fmla="*/ 8252229 h 10748675"/>
              <a:gd name="connsiteX8888" fmla="*/ 2525265 w 27203888"/>
              <a:gd name="connsiteY8888" fmla="*/ 8352126 h 10748675"/>
              <a:gd name="connsiteX8889" fmla="*/ 2907307 w 27203888"/>
              <a:gd name="connsiteY8889" fmla="*/ 8425212 h 10748675"/>
              <a:gd name="connsiteX8890" fmla="*/ 2994366 w 27203888"/>
              <a:gd name="connsiteY8890" fmla="*/ 8432164 h 10748675"/>
              <a:gd name="connsiteX8891" fmla="*/ 3048152 w 27203888"/>
              <a:gd name="connsiteY8891" fmla="*/ 8478252 h 10748675"/>
              <a:gd name="connsiteX8892" fmla="*/ 3084439 w 27203888"/>
              <a:gd name="connsiteY8892" fmla="*/ 8448312 h 10748675"/>
              <a:gd name="connsiteX8893" fmla="*/ 3404397 w 27203888"/>
              <a:gd name="connsiteY8893" fmla="*/ 8509601 h 10748675"/>
              <a:gd name="connsiteX8894" fmla="*/ 3471529 w 27203888"/>
              <a:gd name="connsiteY8894" fmla="*/ 8547226 h 10748675"/>
              <a:gd name="connsiteX8895" fmla="*/ 3509361 w 27203888"/>
              <a:gd name="connsiteY8895" fmla="*/ 8570901 h 10748675"/>
              <a:gd name="connsiteX8896" fmla="*/ 3454984 w 27203888"/>
              <a:gd name="connsiteY8896" fmla="*/ 8575992 h 10748675"/>
              <a:gd name="connsiteX8897" fmla="*/ 3446997 w 27203888"/>
              <a:gd name="connsiteY8897" fmla="*/ 8574893 h 10748675"/>
              <a:gd name="connsiteX8898" fmla="*/ 3451966 w 27203888"/>
              <a:gd name="connsiteY8898" fmla="*/ 8584683 h 10748675"/>
              <a:gd name="connsiteX8899" fmla="*/ 3444007 w 27203888"/>
              <a:gd name="connsiteY8899" fmla="*/ 8583658 h 10748675"/>
              <a:gd name="connsiteX8900" fmla="*/ 3446226 w 27203888"/>
              <a:gd name="connsiteY8900" fmla="*/ 8577434 h 10748675"/>
              <a:gd name="connsiteX8901" fmla="*/ 3445860 w 27203888"/>
              <a:gd name="connsiteY8901" fmla="*/ 8574737 h 10748675"/>
              <a:gd name="connsiteX8902" fmla="*/ 3401801 w 27203888"/>
              <a:gd name="connsiteY8902" fmla="*/ 8568670 h 10748675"/>
              <a:gd name="connsiteX8903" fmla="*/ 3433329 w 27203888"/>
              <a:gd name="connsiteY8903" fmla="*/ 8588399 h 10748675"/>
              <a:gd name="connsiteX8904" fmla="*/ 3484504 w 27203888"/>
              <a:gd name="connsiteY8904" fmla="*/ 8603606 h 10748675"/>
              <a:gd name="connsiteX8905" fmla="*/ 3539304 w 27203888"/>
              <a:gd name="connsiteY8905" fmla="*/ 8607187 h 10748675"/>
              <a:gd name="connsiteX8906" fmla="*/ 3562530 w 27203888"/>
              <a:gd name="connsiteY8906" fmla="*/ 8661209 h 10748675"/>
              <a:gd name="connsiteX8907" fmla="*/ 3353632 w 27203888"/>
              <a:gd name="connsiteY8907" fmla="*/ 8687698 h 10748675"/>
              <a:gd name="connsiteX8908" fmla="*/ 3462047 w 27203888"/>
              <a:gd name="connsiteY8908" fmla="*/ 8689730 h 10748675"/>
              <a:gd name="connsiteX8909" fmla="*/ 3526045 w 27203888"/>
              <a:gd name="connsiteY8909" fmla="*/ 8690293 h 10748675"/>
              <a:gd name="connsiteX8910" fmla="*/ 3552039 w 27203888"/>
              <a:gd name="connsiteY8910" fmla="*/ 8732885 h 10748675"/>
              <a:gd name="connsiteX8911" fmla="*/ 3583567 w 27203888"/>
              <a:gd name="connsiteY8911" fmla="*/ 8752614 h 10748675"/>
              <a:gd name="connsiteX8912" fmla="*/ 3663993 w 27203888"/>
              <a:gd name="connsiteY8912" fmla="*/ 8750297 h 10748675"/>
              <a:gd name="connsiteX8913" fmla="*/ 3957761 w 27203888"/>
              <a:gd name="connsiteY8913" fmla="*/ 8768141 h 10748675"/>
              <a:gd name="connsiteX8914" fmla="*/ 4438127 w 27203888"/>
              <a:gd name="connsiteY8914" fmla="*/ 8803311 h 10748675"/>
              <a:gd name="connsiteX8915" fmla="*/ 4496673 w 27203888"/>
              <a:gd name="connsiteY8915" fmla="*/ 8799728 h 10748675"/>
              <a:gd name="connsiteX8916" fmla="*/ 4522668 w 27203888"/>
              <a:gd name="connsiteY8916" fmla="*/ 8842320 h 10748675"/>
              <a:gd name="connsiteX8917" fmla="*/ 4588043 w 27203888"/>
              <a:gd name="connsiteY8917" fmla="*/ 8848865 h 10748675"/>
              <a:gd name="connsiteX8918" fmla="*/ 4663344 w 27203888"/>
              <a:gd name="connsiteY8918" fmla="*/ 8847724 h 10748675"/>
              <a:gd name="connsiteX8919" fmla="*/ 4818218 w 27203888"/>
              <a:gd name="connsiteY8919" fmla="*/ 8844463 h 10748675"/>
              <a:gd name="connsiteX8920" fmla="*/ 5132896 w 27203888"/>
              <a:gd name="connsiteY8920" fmla="*/ 8835907 h 10748675"/>
              <a:gd name="connsiteX8921" fmla="*/ 5197536 w 27203888"/>
              <a:gd name="connsiteY8921" fmla="*/ 8858807 h 10748675"/>
              <a:gd name="connsiteX8922" fmla="*/ 5268038 w 27203888"/>
              <a:gd name="connsiteY8922" fmla="*/ 8864172 h 10748675"/>
              <a:gd name="connsiteX8923" fmla="*/ 5422911 w 27203888"/>
              <a:gd name="connsiteY8923" fmla="*/ 8860908 h 10748675"/>
              <a:gd name="connsiteX8924" fmla="*/ 5741982 w 27203888"/>
              <a:gd name="connsiteY8924" fmla="*/ 8867536 h 10748675"/>
              <a:gd name="connsiteX8925" fmla="*/ 18674275 w 27203888"/>
              <a:gd name="connsiteY8925" fmla="*/ 5894451 h 10748675"/>
              <a:gd name="connsiteX8926" fmla="*/ 18687926 w 27203888"/>
              <a:gd name="connsiteY8926" fmla="*/ 5862374 h 10748675"/>
              <a:gd name="connsiteX8927" fmla="*/ 18674275 w 27203888"/>
              <a:gd name="connsiteY8927" fmla="*/ 5894451 h 10748675"/>
              <a:gd name="connsiteX8928" fmla="*/ 7793819 w 27203888"/>
              <a:gd name="connsiteY8928" fmla="*/ 8399371 h 10748675"/>
              <a:gd name="connsiteX8929" fmla="*/ 7820459 w 27203888"/>
              <a:gd name="connsiteY8929" fmla="*/ 8350967 h 10748675"/>
              <a:gd name="connsiteX8930" fmla="*/ 7774328 w 27203888"/>
              <a:gd name="connsiteY8930" fmla="*/ 8361583 h 10748675"/>
              <a:gd name="connsiteX8931" fmla="*/ 7793819 w 27203888"/>
              <a:gd name="connsiteY8931" fmla="*/ 8399371 h 10748675"/>
              <a:gd name="connsiteX8932" fmla="*/ 1995814 w 27203888"/>
              <a:gd name="connsiteY8932" fmla="*/ 9737691 h 10748675"/>
              <a:gd name="connsiteX8933" fmla="*/ 2005097 w 27203888"/>
              <a:gd name="connsiteY8933" fmla="*/ 9712704 h 10748675"/>
              <a:gd name="connsiteX8934" fmla="*/ 1995814 w 27203888"/>
              <a:gd name="connsiteY8934" fmla="*/ 9737691 h 10748675"/>
              <a:gd name="connsiteX8935" fmla="*/ 5789550 w 27203888"/>
              <a:gd name="connsiteY8935" fmla="*/ 8867365 h 10748675"/>
              <a:gd name="connsiteX8936" fmla="*/ 5755748 w 27203888"/>
              <a:gd name="connsiteY8936" fmla="*/ 8854560 h 10748675"/>
              <a:gd name="connsiteX8937" fmla="*/ 5789550 w 27203888"/>
              <a:gd name="connsiteY8937" fmla="*/ 8867365 h 10748675"/>
              <a:gd name="connsiteX8938" fmla="*/ 16181122 w 27203888"/>
              <a:gd name="connsiteY8938" fmla="*/ 6479098 h 10748675"/>
              <a:gd name="connsiteX8939" fmla="*/ 16164580 w 27203888"/>
              <a:gd name="connsiteY8939" fmla="*/ 6449706 h 10748675"/>
              <a:gd name="connsiteX8940" fmla="*/ 16137011 w 27203888"/>
              <a:gd name="connsiteY8940" fmla="*/ 6453330 h 10748675"/>
              <a:gd name="connsiteX8941" fmla="*/ 16181122 w 27203888"/>
              <a:gd name="connsiteY8941" fmla="*/ 6479098 h 10748675"/>
              <a:gd name="connsiteX8942" fmla="*/ 16817047 w 27203888"/>
              <a:gd name="connsiteY8942" fmla="*/ 6334421 h 10748675"/>
              <a:gd name="connsiteX8943" fmla="*/ 16839101 w 27203888"/>
              <a:gd name="connsiteY8943" fmla="*/ 6325563 h 10748675"/>
              <a:gd name="connsiteX8944" fmla="*/ 16839101 w 27203888"/>
              <a:gd name="connsiteY8944" fmla="*/ 6293353 h 10748675"/>
              <a:gd name="connsiteX8945" fmla="*/ 16794992 w 27203888"/>
              <a:gd name="connsiteY8945" fmla="*/ 6338447 h 10748675"/>
              <a:gd name="connsiteX8946" fmla="*/ 16817047 w 27203888"/>
              <a:gd name="connsiteY8946" fmla="*/ 6334421 h 10748675"/>
              <a:gd name="connsiteX8947" fmla="*/ 15922991 w 27203888"/>
              <a:gd name="connsiteY8947" fmla="*/ 6543518 h 10748675"/>
              <a:gd name="connsiteX8948" fmla="*/ 15893583 w 27203888"/>
              <a:gd name="connsiteY8948" fmla="*/ 6511307 h 10748675"/>
              <a:gd name="connsiteX8949" fmla="*/ 15922991 w 27203888"/>
              <a:gd name="connsiteY8949" fmla="*/ 6543518 h 10748675"/>
              <a:gd name="connsiteX8950" fmla="*/ 26851635 w 27203888"/>
              <a:gd name="connsiteY8950" fmla="*/ 4028757 h 10748675"/>
              <a:gd name="connsiteX8951" fmla="*/ 26861609 w 27203888"/>
              <a:gd name="connsiteY8951" fmla="*/ 3996716 h 10748675"/>
              <a:gd name="connsiteX8952" fmla="*/ 26851635 w 27203888"/>
              <a:gd name="connsiteY8952" fmla="*/ 4028757 h 10748675"/>
              <a:gd name="connsiteX8953" fmla="*/ 24891023 w 27203888"/>
              <a:gd name="connsiteY8953" fmla="*/ 4481179 h 10748675"/>
              <a:gd name="connsiteX8954" fmla="*/ 24830711 w 27203888"/>
              <a:gd name="connsiteY8954" fmla="*/ 4454154 h 10748675"/>
              <a:gd name="connsiteX8955" fmla="*/ 24851754 w 27203888"/>
              <a:gd name="connsiteY8955" fmla="*/ 4449214 h 10748675"/>
              <a:gd name="connsiteX8956" fmla="*/ 24912754 w 27203888"/>
              <a:gd name="connsiteY8956" fmla="*/ 4472752 h 10748675"/>
              <a:gd name="connsiteX8957" fmla="*/ 24891023 w 27203888"/>
              <a:gd name="connsiteY8957" fmla="*/ 4481179 h 10748675"/>
              <a:gd name="connsiteX8958" fmla="*/ 8838202 w 27203888"/>
              <a:gd name="connsiteY8958" fmla="*/ 8180601 h 10748675"/>
              <a:gd name="connsiteX8959" fmla="*/ 9042167 w 27203888"/>
              <a:gd name="connsiteY8959" fmla="*/ 8042814 h 10748675"/>
              <a:gd name="connsiteX8960" fmla="*/ 8838202 w 27203888"/>
              <a:gd name="connsiteY8960" fmla="*/ 8180601 h 10748675"/>
              <a:gd name="connsiteX8961" fmla="*/ 4988918 w 27203888"/>
              <a:gd name="connsiteY8961" fmla="*/ 9069072 h 10748675"/>
              <a:gd name="connsiteX8962" fmla="*/ 4979973 w 27203888"/>
              <a:gd name="connsiteY8962" fmla="*/ 9068989 h 10748675"/>
              <a:gd name="connsiteX8963" fmla="*/ 4981444 w 27203888"/>
              <a:gd name="connsiteY8963" fmla="*/ 9051513 h 10748675"/>
              <a:gd name="connsiteX8964" fmla="*/ 4988918 w 27203888"/>
              <a:gd name="connsiteY8964" fmla="*/ 9069072 h 10748675"/>
              <a:gd name="connsiteX8965" fmla="*/ 16123123 w 27203888"/>
              <a:gd name="connsiteY8965" fmla="*/ 6511307 h 10748675"/>
              <a:gd name="connsiteX8966" fmla="*/ 16093717 w 27203888"/>
              <a:gd name="connsiteY8966" fmla="*/ 6479098 h 10748675"/>
              <a:gd name="connsiteX8967" fmla="*/ 16123123 w 27203888"/>
              <a:gd name="connsiteY8967" fmla="*/ 6511307 h 10748675"/>
              <a:gd name="connsiteX8968" fmla="*/ 5030197 w 27203888"/>
              <a:gd name="connsiteY8968" fmla="*/ 9067111 h 10748675"/>
              <a:gd name="connsiteX8969" fmla="*/ 5010045 w 27203888"/>
              <a:gd name="connsiteY8969" fmla="*/ 9044873 h 10748675"/>
              <a:gd name="connsiteX8970" fmla="*/ 5030197 w 27203888"/>
              <a:gd name="connsiteY8970" fmla="*/ 9067111 h 10748675"/>
              <a:gd name="connsiteX8971" fmla="*/ 5101780 w 27203888"/>
              <a:gd name="connsiteY8971" fmla="*/ 9050637 h 10748675"/>
              <a:gd name="connsiteX8972" fmla="*/ 5085471 w 27203888"/>
              <a:gd name="connsiteY8972" fmla="*/ 9027514 h 10748675"/>
              <a:gd name="connsiteX8973" fmla="*/ 5101780 w 27203888"/>
              <a:gd name="connsiteY8973" fmla="*/ 9050637 h 10748675"/>
              <a:gd name="connsiteX8974" fmla="*/ 7744513 w 27203888"/>
              <a:gd name="connsiteY8974" fmla="*/ 8443101 h 10748675"/>
              <a:gd name="connsiteX8975" fmla="*/ 7708716 w 27203888"/>
              <a:gd name="connsiteY8975" fmla="*/ 8424354 h 10748675"/>
              <a:gd name="connsiteX8976" fmla="*/ 7744513 w 27203888"/>
              <a:gd name="connsiteY8976" fmla="*/ 8443101 h 10748675"/>
              <a:gd name="connsiteX8977" fmla="*/ 7775268 w 27203888"/>
              <a:gd name="connsiteY8977" fmla="*/ 8436023 h 10748675"/>
              <a:gd name="connsiteX8978" fmla="*/ 7749275 w 27203888"/>
              <a:gd name="connsiteY8978" fmla="*/ 8393432 h 10748675"/>
              <a:gd name="connsiteX8979" fmla="*/ 7775268 w 27203888"/>
              <a:gd name="connsiteY8979" fmla="*/ 8436023 h 10748675"/>
              <a:gd name="connsiteX8980" fmla="*/ 2032658 w 27203888"/>
              <a:gd name="connsiteY8980" fmla="*/ 9759770 h 10748675"/>
              <a:gd name="connsiteX8981" fmla="*/ 2056359 w 27203888"/>
              <a:gd name="connsiteY8981" fmla="*/ 9728583 h 10748675"/>
              <a:gd name="connsiteX8982" fmla="*/ 2032658 w 27203888"/>
              <a:gd name="connsiteY8982" fmla="*/ 9759770 h 10748675"/>
              <a:gd name="connsiteX8983" fmla="*/ 24531555 w 27203888"/>
              <a:gd name="connsiteY8983" fmla="*/ 4582991 h 10748675"/>
              <a:gd name="connsiteX8984" fmla="*/ 24495690 w 27203888"/>
              <a:gd name="connsiteY8984" fmla="*/ 4575359 h 10748675"/>
              <a:gd name="connsiteX8985" fmla="*/ 24520228 w 27203888"/>
              <a:gd name="connsiteY8985" fmla="*/ 4537604 h 10748675"/>
              <a:gd name="connsiteX8986" fmla="*/ 24556092 w 27203888"/>
              <a:gd name="connsiteY8986" fmla="*/ 4543228 h 10748675"/>
              <a:gd name="connsiteX8987" fmla="*/ 24531555 w 27203888"/>
              <a:gd name="connsiteY8987" fmla="*/ 4582991 h 10748675"/>
              <a:gd name="connsiteX8988" fmla="*/ 17629592 w 27203888"/>
              <a:gd name="connsiteY8988" fmla="*/ 6178560 h 10748675"/>
              <a:gd name="connsiteX8989" fmla="*/ 17629592 w 27203888"/>
              <a:gd name="connsiteY8989" fmla="*/ 6113350 h 10748675"/>
              <a:gd name="connsiteX8990" fmla="*/ 17650341 w 27203888"/>
              <a:gd name="connsiteY8990" fmla="*/ 6139434 h 10748675"/>
              <a:gd name="connsiteX8991" fmla="*/ 17629592 w 27203888"/>
              <a:gd name="connsiteY8991" fmla="*/ 6178560 h 10748675"/>
              <a:gd name="connsiteX8992" fmla="*/ 26222488 w 27203888"/>
              <a:gd name="connsiteY8992" fmla="*/ 4204861 h 10748675"/>
              <a:gd name="connsiteX8993" fmla="*/ 26203210 w 27203888"/>
              <a:gd name="connsiteY8993" fmla="*/ 4208638 h 10748675"/>
              <a:gd name="connsiteX8994" fmla="*/ 26231250 w 27203888"/>
              <a:gd name="connsiteY8994" fmla="*/ 4178424 h 10748675"/>
              <a:gd name="connsiteX8995" fmla="*/ 26222488 w 27203888"/>
              <a:gd name="connsiteY8995" fmla="*/ 4204861 h 10748675"/>
              <a:gd name="connsiteX8996" fmla="*/ 18602228 w 27203888"/>
              <a:gd name="connsiteY8996" fmla="*/ 5960747 h 10748675"/>
              <a:gd name="connsiteX8997" fmla="*/ 18615879 w 27203888"/>
              <a:gd name="connsiteY8997" fmla="*/ 5928670 h 10748675"/>
              <a:gd name="connsiteX8998" fmla="*/ 18602228 w 27203888"/>
              <a:gd name="connsiteY8998" fmla="*/ 5960747 h 10748675"/>
              <a:gd name="connsiteX8999" fmla="*/ 6953944 w 27203888"/>
              <a:gd name="connsiteY8999" fmla="*/ 8652139 h 10748675"/>
              <a:gd name="connsiteX9000" fmla="*/ 6926062 w 27203888"/>
              <a:gd name="connsiteY9000" fmla="*/ 8647630 h 10748675"/>
              <a:gd name="connsiteX9001" fmla="*/ 6942004 w 27203888"/>
              <a:gd name="connsiteY9001" fmla="*/ 8600257 h 10748675"/>
              <a:gd name="connsiteX9002" fmla="*/ 6953944 w 27203888"/>
              <a:gd name="connsiteY9002" fmla="*/ 8652139 h 10748675"/>
              <a:gd name="connsiteX9003" fmla="*/ 5183203 w 27203888"/>
              <a:gd name="connsiteY9003" fmla="*/ 9059669 h 10748675"/>
              <a:gd name="connsiteX9004" fmla="*/ 5163052 w 27203888"/>
              <a:gd name="connsiteY9004" fmla="*/ 9037434 h 10748675"/>
              <a:gd name="connsiteX9005" fmla="*/ 5183203 w 27203888"/>
              <a:gd name="connsiteY9005" fmla="*/ 9059669 h 10748675"/>
              <a:gd name="connsiteX9006" fmla="*/ 5228413 w 27203888"/>
              <a:gd name="connsiteY9006" fmla="*/ 9049264 h 10748675"/>
              <a:gd name="connsiteX9007" fmla="*/ 5208262 w 27203888"/>
              <a:gd name="connsiteY9007" fmla="*/ 9027029 h 10748675"/>
              <a:gd name="connsiteX9008" fmla="*/ 5228413 w 27203888"/>
              <a:gd name="connsiteY9008" fmla="*/ 9049264 h 10748675"/>
              <a:gd name="connsiteX9009" fmla="*/ 6867294 w 27203888"/>
              <a:gd name="connsiteY9009" fmla="*/ 8672083 h 10748675"/>
              <a:gd name="connsiteX9010" fmla="*/ 6847143 w 27203888"/>
              <a:gd name="connsiteY9010" fmla="*/ 8649848 h 10748675"/>
              <a:gd name="connsiteX9011" fmla="*/ 6867294 w 27203888"/>
              <a:gd name="connsiteY9011" fmla="*/ 8672083 h 10748675"/>
              <a:gd name="connsiteX9012" fmla="*/ 6908737 w 27203888"/>
              <a:gd name="connsiteY9012" fmla="*/ 8662545 h 10748675"/>
              <a:gd name="connsiteX9013" fmla="*/ 6892428 w 27203888"/>
              <a:gd name="connsiteY9013" fmla="*/ 8639426 h 10748675"/>
              <a:gd name="connsiteX9014" fmla="*/ 6908737 w 27203888"/>
              <a:gd name="connsiteY9014" fmla="*/ 8662545 h 10748675"/>
              <a:gd name="connsiteX9015" fmla="*/ 3445343 w 27203888"/>
              <a:gd name="connsiteY9015" fmla="*/ 9462175 h 10748675"/>
              <a:gd name="connsiteX9016" fmla="*/ 3417020 w 27203888"/>
              <a:gd name="connsiteY9016" fmla="*/ 9466030 h 10748675"/>
              <a:gd name="connsiteX9017" fmla="*/ 3455586 w 27203888"/>
              <a:gd name="connsiteY9017" fmla="*/ 9430509 h 10748675"/>
              <a:gd name="connsiteX9018" fmla="*/ 3445343 w 27203888"/>
              <a:gd name="connsiteY9018" fmla="*/ 9462175 h 10748675"/>
              <a:gd name="connsiteX9019" fmla="*/ 8802839 w 27203888"/>
              <a:gd name="connsiteY9019" fmla="*/ 8229214 h 10748675"/>
              <a:gd name="connsiteX9020" fmla="*/ 8831082 w 27203888"/>
              <a:gd name="connsiteY9020" fmla="*/ 8220017 h 10748675"/>
              <a:gd name="connsiteX9021" fmla="*/ 8779052 w 27203888"/>
              <a:gd name="connsiteY9021" fmla="*/ 8205006 h 10748675"/>
              <a:gd name="connsiteX9022" fmla="*/ 8802839 w 27203888"/>
              <a:gd name="connsiteY9022" fmla="*/ 8229214 h 10748675"/>
              <a:gd name="connsiteX9023" fmla="*/ 24937967 w 27203888"/>
              <a:gd name="connsiteY9023" fmla="*/ 4516455 h 10748675"/>
              <a:gd name="connsiteX9024" fmla="*/ 24913567 w 27203888"/>
              <a:gd name="connsiteY9024" fmla="*/ 4497208 h 10748675"/>
              <a:gd name="connsiteX9025" fmla="*/ 24918446 w 27203888"/>
              <a:gd name="connsiteY9025" fmla="*/ 4484376 h 10748675"/>
              <a:gd name="connsiteX9026" fmla="*/ 24937967 w 27203888"/>
              <a:gd name="connsiteY9026" fmla="*/ 4516455 h 10748675"/>
              <a:gd name="connsiteX9027" fmla="*/ 2102741 w 27203888"/>
              <a:gd name="connsiteY9027" fmla="*/ 9773139 h 10748675"/>
              <a:gd name="connsiteX9028" fmla="*/ 2077483 w 27203888"/>
              <a:gd name="connsiteY9028" fmla="*/ 9747560 h 10748675"/>
              <a:gd name="connsiteX9029" fmla="*/ 2120418 w 27203888"/>
              <a:gd name="connsiteY9029" fmla="*/ 9748365 h 10748675"/>
              <a:gd name="connsiteX9030" fmla="*/ 2102741 w 27203888"/>
              <a:gd name="connsiteY9030" fmla="*/ 9773139 h 10748675"/>
              <a:gd name="connsiteX9031" fmla="*/ 18548194 w 27203888"/>
              <a:gd name="connsiteY9031" fmla="*/ 5989203 h 10748675"/>
              <a:gd name="connsiteX9032" fmla="*/ 18572598 w 27203888"/>
              <a:gd name="connsiteY9032" fmla="*/ 5958488 h 10748675"/>
              <a:gd name="connsiteX9033" fmla="*/ 18548194 w 27203888"/>
              <a:gd name="connsiteY9033" fmla="*/ 5989203 h 10748675"/>
              <a:gd name="connsiteX9034" fmla="*/ 25240600 w 27203888"/>
              <a:gd name="connsiteY9034" fmla="*/ 4454893 h 10748675"/>
              <a:gd name="connsiteX9035" fmla="*/ 25212561 w 27203888"/>
              <a:gd name="connsiteY9035" fmla="*/ 4442062 h 10748675"/>
              <a:gd name="connsiteX9036" fmla="*/ 25230084 w 27203888"/>
              <a:gd name="connsiteY9036" fmla="*/ 4429232 h 10748675"/>
              <a:gd name="connsiteX9037" fmla="*/ 25240600 w 27203888"/>
              <a:gd name="connsiteY9037" fmla="*/ 4454893 h 10748675"/>
              <a:gd name="connsiteX9038" fmla="*/ 24434101 w 27203888"/>
              <a:gd name="connsiteY9038" fmla="*/ 4642819 h 10748675"/>
              <a:gd name="connsiteX9039" fmla="*/ 24423646 w 27203888"/>
              <a:gd name="connsiteY9039" fmla="*/ 4642406 h 10748675"/>
              <a:gd name="connsiteX9040" fmla="*/ 24451660 w 27203888"/>
              <a:gd name="connsiteY9040" fmla="*/ 4609369 h 10748675"/>
              <a:gd name="connsiteX9041" fmla="*/ 24434101 w 27203888"/>
              <a:gd name="connsiteY9041" fmla="*/ 4642819 h 10748675"/>
              <a:gd name="connsiteX9042" fmla="*/ 17528725 w 27203888"/>
              <a:gd name="connsiteY9042" fmla="*/ 6235364 h 10748675"/>
              <a:gd name="connsiteX9043" fmla="*/ 17542335 w 27203888"/>
              <a:gd name="connsiteY9043" fmla="*/ 6203323 h 10748675"/>
              <a:gd name="connsiteX9044" fmla="*/ 17528725 w 27203888"/>
              <a:gd name="connsiteY9044" fmla="*/ 6235364 h 10748675"/>
              <a:gd name="connsiteX9045" fmla="*/ 24621771 w 27203888"/>
              <a:gd name="connsiteY9045" fmla="*/ 4606388 h 10748675"/>
              <a:gd name="connsiteX9046" fmla="*/ 24635425 w 27203888"/>
              <a:gd name="connsiteY9046" fmla="*/ 4574347 h 10748675"/>
              <a:gd name="connsiteX9047" fmla="*/ 24621771 w 27203888"/>
              <a:gd name="connsiteY9047" fmla="*/ 4606388 h 10748675"/>
              <a:gd name="connsiteX9048" fmla="*/ 2153723 w 27203888"/>
              <a:gd name="connsiteY9048" fmla="*/ 9777691 h 10748675"/>
              <a:gd name="connsiteX9049" fmla="*/ 2127230 w 27203888"/>
              <a:gd name="connsiteY9049" fmla="*/ 9774138 h 10748675"/>
              <a:gd name="connsiteX9050" fmla="*/ 2135028 w 27203888"/>
              <a:gd name="connsiteY9050" fmla="*/ 9762052 h 10748675"/>
              <a:gd name="connsiteX9051" fmla="*/ 2171604 w 27203888"/>
              <a:gd name="connsiteY9051" fmla="*/ 9763926 h 10748675"/>
              <a:gd name="connsiteX9052" fmla="*/ 2153723 w 27203888"/>
              <a:gd name="connsiteY9052" fmla="*/ 9777691 h 10748675"/>
              <a:gd name="connsiteX9053" fmla="*/ 7903776 w 27203888"/>
              <a:gd name="connsiteY9053" fmla="*/ 8455020 h 10748675"/>
              <a:gd name="connsiteX9054" fmla="*/ 7950276 w 27203888"/>
              <a:gd name="connsiteY9054" fmla="*/ 8379559 h 10748675"/>
              <a:gd name="connsiteX9055" fmla="*/ 7877009 w 27203888"/>
              <a:gd name="connsiteY9055" fmla="*/ 8385622 h 10748675"/>
              <a:gd name="connsiteX9056" fmla="*/ 7903776 w 27203888"/>
              <a:gd name="connsiteY9056" fmla="*/ 8455020 h 10748675"/>
              <a:gd name="connsiteX9057" fmla="*/ 25712487 w 27203888"/>
              <a:gd name="connsiteY9057" fmla="*/ 4360152 h 10748675"/>
              <a:gd name="connsiteX9058" fmla="*/ 25655652 w 27203888"/>
              <a:gd name="connsiteY9058" fmla="*/ 4280755 h 10748675"/>
              <a:gd name="connsiteX9059" fmla="*/ 25698076 w 27203888"/>
              <a:gd name="connsiteY9059" fmla="*/ 4280755 h 10748675"/>
              <a:gd name="connsiteX9060" fmla="*/ 25712487 w 27203888"/>
              <a:gd name="connsiteY9060" fmla="*/ 4360152 h 10748675"/>
              <a:gd name="connsiteX9061" fmla="*/ 3498435 w 27203888"/>
              <a:gd name="connsiteY9061" fmla="*/ 9475182 h 10748675"/>
              <a:gd name="connsiteX9062" fmla="*/ 3506840 w 27203888"/>
              <a:gd name="connsiteY9062" fmla="*/ 9446372 h 10748675"/>
              <a:gd name="connsiteX9063" fmla="*/ 3498435 w 27203888"/>
              <a:gd name="connsiteY9063" fmla="*/ 9475182 h 10748675"/>
              <a:gd name="connsiteX9064" fmla="*/ 5269182 w 27203888"/>
              <a:gd name="connsiteY9064" fmla="*/ 9067652 h 10748675"/>
              <a:gd name="connsiteX9065" fmla="*/ 5277586 w 27203888"/>
              <a:gd name="connsiteY9065" fmla="*/ 9038842 h 10748675"/>
              <a:gd name="connsiteX9066" fmla="*/ 5269182 w 27203888"/>
              <a:gd name="connsiteY9066" fmla="*/ 9067652 h 10748675"/>
              <a:gd name="connsiteX9067" fmla="*/ 5309832 w 27203888"/>
              <a:gd name="connsiteY9067" fmla="*/ 9058296 h 10748675"/>
              <a:gd name="connsiteX9068" fmla="*/ 5289680 w 27203888"/>
              <a:gd name="connsiteY9068" fmla="*/ 9036059 h 10748675"/>
              <a:gd name="connsiteX9069" fmla="*/ 5309832 w 27203888"/>
              <a:gd name="connsiteY9069" fmla="*/ 9058296 h 10748675"/>
              <a:gd name="connsiteX9070" fmla="*/ 3455030 w 27203888"/>
              <a:gd name="connsiteY9070" fmla="*/ 9497065 h 10748675"/>
              <a:gd name="connsiteX9071" fmla="*/ 3080426 w 27203888"/>
              <a:gd name="connsiteY9071" fmla="*/ 9434066 h 10748675"/>
              <a:gd name="connsiteX9072" fmla="*/ 3119882 w 27203888"/>
              <a:gd name="connsiteY9072" fmla="*/ 9398181 h 10748675"/>
              <a:gd name="connsiteX9073" fmla="*/ 3190085 w 27203888"/>
              <a:gd name="connsiteY9073" fmla="*/ 9398108 h 10748675"/>
              <a:gd name="connsiteX9074" fmla="*/ 3234197 w 27203888"/>
              <a:gd name="connsiteY9074" fmla="*/ 9425482 h 10748675"/>
              <a:gd name="connsiteX9075" fmla="*/ 3279000 w 27203888"/>
              <a:gd name="connsiteY9075" fmla="*/ 9408916 h 10748675"/>
              <a:gd name="connsiteX9076" fmla="*/ 3271813 w 27203888"/>
              <a:gd name="connsiteY9076" fmla="*/ 9448096 h 10748675"/>
              <a:gd name="connsiteX9077" fmla="*/ 3287644 w 27203888"/>
              <a:gd name="connsiteY9077" fmla="*/ 9423009 h 10748675"/>
              <a:gd name="connsiteX9078" fmla="*/ 3359622 w 27203888"/>
              <a:gd name="connsiteY9078" fmla="*/ 9481496 h 10748675"/>
              <a:gd name="connsiteX9079" fmla="*/ 3455030 w 27203888"/>
              <a:gd name="connsiteY9079" fmla="*/ 9497065 h 10748675"/>
              <a:gd name="connsiteX9080" fmla="*/ 24995632 w 27203888"/>
              <a:gd name="connsiteY9080" fmla="*/ 4544872 h 10748675"/>
              <a:gd name="connsiteX9081" fmla="*/ 24953189 w 27203888"/>
              <a:gd name="connsiteY9081" fmla="*/ 4544872 h 10748675"/>
              <a:gd name="connsiteX9082" fmla="*/ 24981483 w 27203888"/>
              <a:gd name="connsiteY9082" fmla="*/ 4493844 h 10748675"/>
              <a:gd name="connsiteX9083" fmla="*/ 24995632 w 27203888"/>
              <a:gd name="connsiteY9083" fmla="*/ 4544872 h 10748675"/>
              <a:gd name="connsiteX9084" fmla="*/ 7399665 w 27203888"/>
              <a:gd name="connsiteY9084" fmla="*/ 8598018 h 10748675"/>
              <a:gd name="connsiteX9085" fmla="*/ 7424075 w 27203888"/>
              <a:gd name="connsiteY9085" fmla="*/ 8543833 h 10748675"/>
              <a:gd name="connsiteX9086" fmla="*/ 7378798 w 27203888"/>
              <a:gd name="connsiteY9086" fmla="*/ 8554254 h 10748675"/>
              <a:gd name="connsiteX9087" fmla="*/ 7399665 w 27203888"/>
              <a:gd name="connsiteY9087" fmla="*/ 8598018 h 10748675"/>
              <a:gd name="connsiteX9088" fmla="*/ 5017826 w 27203888"/>
              <a:gd name="connsiteY9088" fmla="*/ 9150677 h 10748675"/>
              <a:gd name="connsiteX9089" fmla="*/ 5012402 w 27203888"/>
              <a:gd name="connsiteY9089" fmla="*/ 9148871 h 10748675"/>
              <a:gd name="connsiteX9090" fmla="*/ 5017099 w 27203888"/>
              <a:gd name="connsiteY9090" fmla="*/ 9149015 h 10748675"/>
              <a:gd name="connsiteX9091" fmla="*/ 7253054 w 27203888"/>
              <a:gd name="connsiteY9091" fmla="*/ 8637160 h 10748675"/>
              <a:gd name="connsiteX9092" fmla="*/ 7231779 w 27203888"/>
              <a:gd name="connsiteY9092" fmla="*/ 8615072 h 10748675"/>
              <a:gd name="connsiteX9093" fmla="*/ 7253054 w 27203888"/>
              <a:gd name="connsiteY9093" fmla="*/ 8637160 h 10748675"/>
              <a:gd name="connsiteX9094" fmla="*/ 7747684 w 27203888"/>
              <a:gd name="connsiteY9094" fmla="*/ 8523323 h 10748675"/>
              <a:gd name="connsiteX9095" fmla="*/ 7726409 w 27203888"/>
              <a:gd name="connsiteY9095" fmla="*/ 8501234 h 10748675"/>
              <a:gd name="connsiteX9096" fmla="*/ 7747684 w 27203888"/>
              <a:gd name="connsiteY9096" fmla="*/ 8523323 h 10748675"/>
              <a:gd name="connsiteX9097" fmla="*/ 24481280 w 27203888"/>
              <a:gd name="connsiteY9097" fmla="*/ 4672720 h 10748675"/>
              <a:gd name="connsiteX9098" fmla="*/ 24494934 w 27203888"/>
              <a:gd name="connsiteY9098" fmla="*/ 4640643 h 10748675"/>
              <a:gd name="connsiteX9099" fmla="*/ 24481280 w 27203888"/>
              <a:gd name="connsiteY9099" fmla="*/ 4672720 h 10748675"/>
              <a:gd name="connsiteX9100" fmla="*/ 2330448 w 27203888"/>
              <a:gd name="connsiteY9100" fmla="*/ 9771450 h 10748675"/>
              <a:gd name="connsiteX9101" fmla="*/ 2291512 w 27203888"/>
              <a:gd name="connsiteY9101" fmla="*/ 9764238 h 10748675"/>
              <a:gd name="connsiteX9102" fmla="*/ 2201371 w 27203888"/>
              <a:gd name="connsiteY9102" fmla="*/ 9747245 h 10748675"/>
              <a:gd name="connsiteX9103" fmla="*/ 2013896 w 27203888"/>
              <a:gd name="connsiteY9103" fmla="*/ 9678076 h 10748675"/>
              <a:gd name="connsiteX9104" fmla="*/ 2066256 w 27203888"/>
              <a:gd name="connsiteY9104" fmla="*/ 9671415 h 10748675"/>
              <a:gd name="connsiteX9105" fmla="*/ 2156523 w 27203888"/>
              <a:gd name="connsiteY9105" fmla="*/ 9692873 h 10748675"/>
              <a:gd name="connsiteX9106" fmla="*/ 2242723 w 27203888"/>
              <a:gd name="connsiteY9106" fmla="*/ 9716163 h 10748675"/>
              <a:gd name="connsiteX9107" fmla="*/ 2314747 w 27203888"/>
              <a:gd name="connsiteY9107" fmla="*/ 9748107 h 10748675"/>
              <a:gd name="connsiteX9108" fmla="*/ 2362314 w 27203888"/>
              <a:gd name="connsiteY9108" fmla="*/ 9747943 h 10748675"/>
              <a:gd name="connsiteX9109" fmla="*/ 2330448 w 27203888"/>
              <a:gd name="connsiteY9109" fmla="*/ 9771450 h 10748675"/>
              <a:gd name="connsiteX9110" fmla="*/ 8224444 w 27203888"/>
              <a:gd name="connsiteY9110" fmla="*/ 8415278 h 10748675"/>
              <a:gd name="connsiteX9111" fmla="*/ 8208135 w 27203888"/>
              <a:gd name="connsiteY9111" fmla="*/ 8392159 h 10748675"/>
              <a:gd name="connsiteX9112" fmla="*/ 8224444 w 27203888"/>
              <a:gd name="connsiteY9112" fmla="*/ 8415278 h 10748675"/>
              <a:gd name="connsiteX9113" fmla="*/ 2211444 w 27203888"/>
              <a:gd name="connsiteY9113" fmla="*/ 9799146 h 10748675"/>
              <a:gd name="connsiteX9114" fmla="*/ 2178745 w 27203888"/>
              <a:gd name="connsiteY9114" fmla="*/ 9791233 h 10748675"/>
              <a:gd name="connsiteX9115" fmla="*/ 2211444 w 27203888"/>
              <a:gd name="connsiteY9115" fmla="*/ 9799146 h 10748675"/>
              <a:gd name="connsiteX9116" fmla="*/ 5436462 w 27203888"/>
              <a:gd name="connsiteY9116" fmla="*/ 9056922 h 10748675"/>
              <a:gd name="connsiteX9117" fmla="*/ 5405315 w 27203888"/>
              <a:gd name="connsiteY9117" fmla="*/ 9038358 h 10748675"/>
              <a:gd name="connsiteX9118" fmla="*/ 5436462 w 27203888"/>
              <a:gd name="connsiteY9118" fmla="*/ 9056922 h 10748675"/>
              <a:gd name="connsiteX9119" fmla="*/ 5481675 w 27203888"/>
              <a:gd name="connsiteY9119" fmla="*/ 9046516 h 10748675"/>
              <a:gd name="connsiteX9120" fmla="*/ 5461524 w 27203888"/>
              <a:gd name="connsiteY9120" fmla="*/ 9024282 h 10748675"/>
              <a:gd name="connsiteX9121" fmla="*/ 5481675 w 27203888"/>
              <a:gd name="connsiteY9121" fmla="*/ 9046516 h 10748675"/>
              <a:gd name="connsiteX9122" fmla="*/ 8663385 w 27203888"/>
              <a:gd name="connsiteY9122" fmla="*/ 8318144 h 10748675"/>
              <a:gd name="connsiteX9123" fmla="*/ 8738900 w 27203888"/>
              <a:gd name="connsiteY9123" fmla="*/ 8214247 h 10748675"/>
              <a:gd name="connsiteX9124" fmla="*/ 8624179 w 27203888"/>
              <a:gd name="connsiteY9124" fmla="*/ 8321601 h 10748675"/>
              <a:gd name="connsiteX9125" fmla="*/ 8663385 w 27203888"/>
              <a:gd name="connsiteY9125" fmla="*/ 8318144 h 10748675"/>
              <a:gd name="connsiteX9126" fmla="*/ 4179646 w 27203888"/>
              <a:gd name="connsiteY9126" fmla="*/ 9351419 h 10748675"/>
              <a:gd name="connsiteX9127" fmla="*/ 4170747 w 27203888"/>
              <a:gd name="connsiteY9127" fmla="*/ 9345407 h 10748675"/>
              <a:gd name="connsiteX9128" fmla="*/ 4173363 w 27203888"/>
              <a:gd name="connsiteY9128" fmla="*/ 9333138 h 10748675"/>
              <a:gd name="connsiteX9129" fmla="*/ 4171747 w 27203888"/>
              <a:gd name="connsiteY9129" fmla="*/ 9332413 h 10748675"/>
              <a:gd name="connsiteX9130" fmla="*/ 4204479 w 27203888"/>
              <a:gd name="connsiteY9130" fmla="*/ 9340460 h 10748675"/>
              <a:gd name="connsiteX9131" fmla="*/ 4188965 w 27203888"/>
              <a:gd name="connsiteY9131" fmla="*/ 9340135 h 10748675"/>
              <a:gd name="connsiteX9132" fmla="*/ 4174793 w 27203888"/>
              <a:gd name="connsiteY9132" fmla="*/ 9333780 h 10748675"/>
              <a:gd name="connsiteX9133" fmla="*/ 4185024 w 27203888"/>
              <a:gd name="connsiteY9133" fmla="*/ 9342121 h 10748675"/>
              <a:gd name="connsiteX9134" fmla="*/ 4179646 w 27203888"/>
              <a:gd name="connsiteY9134" fmla="*/ 9351419 h 10748675"/>
              <a:gd name="connsiteX9135" fmla="*/ 4084479 w 27203888"/>
              <a:gd name="connsiteY9135" fmla="*/ 9376520 h 10748675"/>
              <a:gd name="connsiteX9136" fmla="*/ 4071371 w 27203888"/>
              <a:gd name="connsiteY9136" fmla="*/ 9376039 h 10748675"/>
              <a:gd name="connsiteX9137" fmla="*/ 3984175 w 27203888"/>
              <a:gd name="connsiteY9137" fmla="*/ 9368810 h 10748675"/>
              <a:gd name="connsiteX9138" fmla="*/ 3892187 w 27203888"/>
              <a:gd name="connsiteY9138" fmla="*/ 9368145 h 10748675"/>
              <a:gd name="connsiteX9139" fmla="*/ 3863314 w 27203888"/>
              <a:gd name="connsiteY9139" fmla="*/ 9336575 h 10748675"/>
              <a:gd name="connsiteX9140" fmla="*/ 4117900 w 27203888"/>
              <a:gd name="connsiteY9140" fmla="*/ 9343494 h 10748675"/>
              <a:gd name="connsiteX9141" fmla="*/ 4084479 w 27203888"/>
              <a:gd name="connsiteY9141" fmla="*/ 9376520 h 10748675"/>
              <a:gd name="connsiteX9142" fmla="*/ 23978219 w 27203888"/>
              <a:gd name="connsiteY9142" fmla="*/ 4798636 h 10748675"/>
              <a:gd name="connsiteX9143" fmla="*/ 23936425 w 27203888"/>
              <a:gd name="connsiteY9143" fmla="*/ 4793753 h 10748675"/>
              <a:gd name="connsiteX9144" fmla="*/ 23926519 w 27203888"/>
              <a:gd name="connsiteY9144" fmla="*/ 4755870 h 10748675"/>
              <a:gd name="connsiteX9145" fmla="*/ 23995038 w 27203888"/>
              <a:gd name="connsiteY9145" fmla="*/ 4730615 h 10748675"/>
              <a:gd name="connsiteX9146" fmla="*/ 23990086 w 27203888"/>
              <a:gd name="connsiteY9146" fmla="*/ 4793753 h 10748675"/>
              <a:gd name="connsiteX9147" fmla="*/ 23978219 w 27203888"/>
              <a:gd name="connsiteY9147" fmla="*/ 4798636 h 10748675"/>
              <a:gd name="connsiteX9148" fmla="*/ 26285963 w 27203888"/>
              <a:gd name="connsiteY9148" fmla="*/ 4268533 h 10748675"/>
              <a:gd name="connsiteX9149" fmla="*/ 26275256 w 27203888"/>
              <a:gd name="connsiteY9149" fmla="*/ 4242871 h 10748675"/>
              <a:gd name="connsiteX9150" fmla="*/ 26303272 w 27203888"/>
              <a:gd name="connsiteY9150" fmla="*/ 4255703 h 10748675"/>
              <a:gd name="connsiteX9151" fmla="*/ 26285963 w 27203888"/>
              <a:gd name="connsiteY9151" fmla="*/ 4268533 h 10748675"/>
              <a:gd name="connsiteX9152" fmla="*/ 18400498 w 27203888"/>
              <a:gd name="connsiteY9152" fmla="*/ 6083866 h 10748675"/>
              <a:gd name="connsiteX9153" fmla="*/ 18421246 w 27203888"/>
              <a:gd name="connsiteY9153" fmla="*/ 6051789 h 10748675"/>
              <a:gd name="connsiteX9154" fmla="*/ 18400498 w 27203888"/>
              <a:gd name="connsiteY9154" fmla="*/ 6083866 h 10748675"/>
              <a:gd name="connsiteX9155" fmla="*/ 2371798 w 27203888"/>
              <a:gd name="connsiteY9155" fmla="*/ 9775606 h 10748675"/>
              <a:gd name="connsiteX9156" fmla="*/ 2365600 w 27203888"/>
              <a:gd name="connsiteY9156" fmla="*/ 9774527 h 10748675"/>
              <a:gd name="connsiteX9157" fmla="*/ 2369866 w 27203888"/>
              <a:gd name="connsiteY9157" fmla="*/ 9763522 h 10748675"/>
              <a:gd name="connsiteX9158" fmla="*/ 2371798 w 27203888"/>
              <a:gd name="connsiteY9158" fmla="*/ 9775606 h 10748675"/>
              <a:gd name="connsiteX9159" fmla="*/ 5626275 w 27203888"/>
              <a:gd name="connsiteY9159" fmla="*/ 9037040 h 10748675"/>
              <a:gd name="connsiteX9160" fmla="*/ 5593510 w 27203888"/>
              <a:gd name="connsiteY9160" fmla="*/ 9028843 h 10748675"/>
              <a:gd name="connsiteX9161" fmla="*/ 5614339 w 27203888"/>
              <a:gd name="connsiteY9161" fmla="*/ 8985173 h 10748675"/>
              <a:gd name="connsiteX9162" fmla="*/ 5626275 w 27203888"/>
              <a:gd name="connsiteY9162" fmla="*/ 9037040 h 10748675"/>
              <a:gd name="connsiteX9163" fmla="*/ 4334010 w 27203888"/>
              <a:gd name="connsiteY9163" fmla="*/ 9334450 h 10748675"/>
              <a:gd name="connsiteX9164" fmla="*/ 4313910 w 27203888"/>
              <a:gd name="connsiteY9164" fmla="*/ 9312235 h 10748675"/>
              <a:gd name="connsiteX9165" fmla="*/ 4334010 w 27203888"/>
              <a:gd name="connsiteY9165" fmla="*/ 9334450 h 10748675"/>
              <a:gd name="connsiteX9166" fmla="*/ 6281827 w 27203888"/>
              <a:gd name="connsiteY9166" fmla="*/ 8886168 h 10748675"/>
              <a:gd name="connsiteX9167" fmla="*/ 6261727 w 27203888"/>
              <a:gd name="connsiteY9167" fmla="*/ 8863952 h 10748675"/>
              <a:gd name="connsiteX9168" fmla="*/ 6281827 w 27203888"/>
              <a:gd name="connsiteY9168" fmla="*/ 8886168 h 10748675"/>
              <a:gd name="connsiteX9169" fmla="*/ 8173134 w 27203888"/>
              <a:gd name="connsiteY9169" fmla="*/ 8450892 h 10748675"/>
              <a:gd name="connsiteX9170" fmla="*/ 8152990 w 27203888"/>
              <a:gd name="connsiteY9170" fmla="*/ 8428686 h 10748675"/>
              <a:gd name="connsiteX9171" fmla="*/ 8173134 w 27203888"/>
              <a:gd name="connsiteY9171" fmla="*/ 8450892 h 10748675"/>
              <a:gd name="connsiteX9172" fmla="*/ 7233127 w 27203888"/>
              <a:gd name="connsiteY9172" fmla="*/ 8667831 h 10748675"/>
              <a:gd name="connsiteX9173" fmla="*/ 7191546 w 27203888"/>
              <a:gd name="connsiteY9173" fmla="*/ 8651316 h 10748675"/>
              <a:gd name="connsiteX9174" fmla="*/ 7233127 w 27203888"/>
              <a:gd name="connsiteY9174" fmla="*/ 8667831 h 10748675"/>
              <a:gd name="connsiteX9175" fmla="*/ 7620118 w 27203888"/>
              <a:gd name="connsiteY9175" fmla="*/ 8578767 h 10748675"/>
              <a:gd name="connsiteX9176" fmla="*/ 7602621 w 27203888"/>
              <a:gd name="connsiteY9176" fmla="*/ 8502742 h 10748675"/>
              <a:gd name="connsiteX9177" fmla="*/ 7648752 w 27203888"/>
              <a:gd name="connsiteY9177" fmla="*/ 8492125 h 10748675"/>
              <a:gd name="connsiteX9178" fmla="*/ 7596723 w 27203888"/>
              <a:gd name="connsiteY9178" fmla="*/ 8477114 h 10748675"/>
              <a:gd name="connsiteX9179" fmla="*/ 7510440 w 27203888"/>
              <a:gd name="connsiteY9179" fmla="*/ 8496972 h 10748675"/>
              <a:gd name="connsiteX9180" fmla="*/ 7522644 w 27203888"/>
              <a:gd name="connsiteY9180" fmla="*/ 8526544 h 10748675"/>
              <a:gd name="connsiteX9181" fmla="*/ 7554577 w 27203888"/>
              <a:gd name="connsiteY9181" fmla="*/ 8524591 h 10748675"/>
              <a:gd name="connsiteX9182" fmla="*/ 7620118 w 27203888"/>
              <a:gd name="connsiteY9182" fmla="*/ 8578767 h 10748675"/>
              <a:gd name="connsiteX9183" fmla="*/ 5538115 w 27203888"/>
              <a:gd name="connsiteY9183" fmla="*/ 9064421 h 10748675"/>
              <a:gd name="connsiteX9184" fmla="*/ 5499553 w 27203888"/>
              <a:gd name="connsiteY9184" fmla="*/ 9068472 h 10748675"/>
              <a:gd name="connsiteX9185" fmla="*/ 5557037 w 27203888"/>
              <a:gd name="connsiteY9185" fmla="*/ 9029220 h 10748675"/>
              <a:gd name="connsiteX9186" fmla="*/ 5538115 w 27203888"/>
              <a:gd name="connsiteY9186" fmla="*/ 9064421 h 10748675"/>
              <a:gd name="connsiteX9187" fmla="*/ 26141569 w 27203888"/>
              <a:gd name="connsiteY9187" fmla="*/ 4322950 h 10748675"/>
              <a:gd name="connsiteX9188" fmla="*/ 26127560 w 27203888"/>
              <a:gd name="connsiteY9188" fmla="*/ 4299694 h 10748675"/>
              <a:gd name="connsiteX9189" fmla="*/ 26155578 w 27203888"/>
              <a:gd name="connsiteY9189" fmla="*/ 4312525 h 10748675"/>
              <a:gd name="connsiteX9190" fmla="*/ 26141569 w 27203888"/>
              <a:gd name="connsiteY9190" fmla="*/ 4322950 h 10748675"/>
              <a:gd name="connsiteX9191" fmla="*/ 26111788 w 27203888"/>
              <a:gd name="connsiteY9191" fmla="*/ 4333033 h 10748675"/>
              <a:gd name="connsiteX9192" fmla="*/ 26108437 w 27203888"/>
              <a:gd name="connsiteY9192" fmla="*/ 4331385 h 10748675"/>
              <a:gd name="connsiteX9193" fmla="*/ 25664885 w 27203888"/>
              <a:gd name="connsiteY9193" fmla="*/ 4095265 h 10748675"/>
              <a:gd name="connsiteX9194" fmla="*/ 25474556 w 27203888"/>
              <a:gd name="connsiteY9194" fmla="*/ 3973932 h 10748675"/>
              <a:gd name="connsiteX9195" fmla="*/ 25388582 w 27203888"/>
              <a:gd name="connsiteY9195" fmla="*/ 3891793 h 10748675"/>
              <a:gd name="connsiteX9196" fmla="*/ 25351508 w 27203888"/>
              <a:gd name="connsiteY9196" fmla="*/ 3869814 h 10748675"/>
              <a:gd name="connsiteX9197" fmla="*/ 25298934 w 27203888"/>
              <a:gd name="connsiteY9197" fmla="*/ 3838644 h 10748675"/>
              <a:gd name="connsiteX9198" fmla="*/ 25343044 w 27203888"/>
              <a:gd name="connsiteY9198" fmla="*/ 3890183 h 10748675"/>
              <a:gd name="connsiteX9199" fmla="*/ 25425546 w 27203888"/>
              <a:gd name="connsiteY9199" fmla="*/ 3967490 h 10748675"/>
              <a:gd name="connsiteX9200" fmla="*/ 25472361 w 27203888"/>
              <a:gd name="connsiteY9200" fmla="*/ 4001395 h 10748675"/>
              <a:gd name="connsiteX9201" fmla="*/ 25482901 w 27203888"/>
              <a:gd name="connsiteY9201" fmla="*/ 4011469 h 10748675"/>
              <a:gd name="connsiteX9202" fmla="*/ 25479134 w 27203888"/>
              <a:gd name="connsiteY9202" fmla="*/ 3996411 h 10748675"/>
              <a:gd name="connsiteX9203" fmla="*/ 25492785 w 27203888"/>
              <a:gd name="connsiteY9203" fmla="*/ 3996410 h 10748675"/>
              <a:gd name="connsiteX9204" fmla="*/ 25486529 w 27203888"/>
              <a:gd name="connsiteY9204" fmla="*/ 4002693 h 10748675"/>
              <a:gd name="connsiteX9205" fmla="*/ 25484146 w 27203888"/>
              <a:gd name="connsiteY9205" fmla="*/ 4012655 h 10748675"/>
              <a:gd name="connsiteX9206" fmla="*/ 25517648 w 27203888"/>
              <a:gd name="connsiteY9206" fmla="*/ 4044664 h 10748675"/>
              <a:gd name="connsiteX9207" fmla="*/ 25606070 w 27203888"/>
              <a:gd name="connsiteY9207" fmla="*/ 4146802 h 10748675"/>
              <a:gd name="connsiteX9208" fmla="*/ 25566862 w 27203888"/>
              <a:gd name="connsiteY9208" fmla="*/ 4190727 h 10748675"/>
              <a:gd name="connsiteX9209" fmla="*/ 25552159 w 27203888"/>
              <a:gd name="connsiteY9209" fmla="*/ 4215422 h 10748675"/>
              <a:gd name="connsiteX9210" fmla="*/ 25499064 w 27203888"/>
              <a:gd name="connsiteY9210" fmla="*/ 4179013 h 10748675"/>
              <a:gd name="connsiteX9211" fmla="*/ 25509783 w 27203888"/>
              <a:gd name="connsiteY9211" fmla="*/ 4204417 h 10748675"/>
              <a:gd name="connsiteX9212" fmla="*/ 25518992 w 27203888"/>
              <a:gd name="connsiteY9212" fmla="*/ 4210943 h 10748675"/>
              <a:gd name="connsiteX9213" fmla="*/ 25527863 w 27203888"/>
              <a:gd name="connsiteY9213" fmla="*/ 4204814 h 10748675"/>
              <a:gd name="connsiteX9214" fmla="*/ 25532413 w 27203888"/>
              <a:gd name="connsiteY9214" fmla="*/ 4211103 h 10748675"/>
              <a:gd name="connsiteX9215" fmla="*/ 25527863 w 27203888"/>
              <a:gd name="connsiteY9215" fmla="*/ 4217763 h 10748675"/>
              <a:gd name="connsiteX9216" fmla="*/ 25520164 w 27203888"/>
              <a:gd name="connsiteY9216" fmla="*/ 4212131 h 10748675"/>
              <a:gd name="connsiteX9217" fmla="*/ 25528471 w 27203888"/>
              <a:gd name="connsiteY9217" fmla="*/ 4221866 h 10748675"/>
              <a:gd name="connsiteX9218" fmla="*/ 25474556 w 27203888"/>
              <a:gd name="connsiteY9218" fmla="*/ 4208980 h 10748675"/>
              <a:gd name="connsiteX9219" fmla="*/ 25401040 w 27203888"/>
              <a:gd name="connsiteY9219" fmla="*/ 4159686 h 10748675"/>
              <a:gd name="connsiteX9220" fmla="*/ 25240119 w 27203888"/>
              <a:gd name="connsiteY9220" fmla="*/ 4043725 h 10748675"/>
              <a:gd name="connsiteX9221" fmla="*/ 24913375 w 27203888"/>
              <a:gd name="connsiteY9221" fmla="*/ 3819315 h 10748675"/>
              <a:gd name="connsiteX9222" fmla="*/ 24581733 w 27203888"/>
              <a:gd name="connsiteY9222" fmla="*/ 3627121 h 10748675"/>
              <a:gd name="connsiteX9223" fmla="*/ 24504131 w 27203888"/>
              <a:gd name="connsiteY9223" fmla="*/ 3594906 h 10748675"/>
              <a:gd name="connsiteX9224" fmla="*/ 24464921 w 27203888"/>
              <a:gd name="connsiteY9224" fmla="*/ 3525117 h 10748675"/>
              <a:gd name="connsiteX9225" fmla="*/ 24425714 w 27203888"/>
              <a:gd name="connsiteY9225" fmla="*/ 3550886 h 10748675"/>
              <a:gd name="connsiteX9226" fmla="*/ 24147981 w 27203888"/>
              <a:gd name="connsiteY9226" fmla="*/ 3389830 h 10748675"/>
              <a:gd name="connsiteX9227" fmla="*/ 24094886 w 27203888"/>
              <a:gd name="connsiteY9227" fmla="*/ 3326476 h 10748675"/>
              <a:gd name="connsiteX9228" fmla="*/ 24065479 w 27203888"/>
              <a:gd name="connsiteY9228" fmla="*/ 3287823 h 10748675"/>
              <a:gd name="connsiteX9229" fmla="*/ 24115921 w 27203888"/>
              <a:gd name="connsiteY9229" fmla="*/ 3296684 h 10748675"/>
              <a:gd name="connsiteX9230" fmla="*/ 24122943 w 27203888"/>
              <a:gd name="connsiteY9230" fmla="*/ 3300189 h 10748675"/>
              <a:gd name="connsiteX9231" fmla="*/ 24120478 w 27203888"/>
              <a:gd name="connsiteY9231" fmla="*/ 3287139 h 10748675"/>
              <a:gd name="connsiteX9232" fmla="*/ 24127492 w 27203888"/>
              <a:gd name="connsiteY9232" fmla="*/ 3290548 h 10748675"/>
              <a:gd name="connsiteX9233" fmla="*/ 24124174 w 27203888"/>
              <a:gd name="connsiteY9233" fmla="*/ 3297368 h 10748675"/>
              <a:gd name="connsiteX9234" fmla="*/ 24123944 w 27203888"/>
              <a:gd name="connsiteY9234" fmla="*/ 3300688 h 10748675"/>
              <a:gd name="connsiteX9235" fmla="*/ 24162683 w 27203888"/>
              <a:gd name="connsiteY9235" fmla="*/ 3320034 h 10748675"/>
              <a:gd name="connsiteX9236" fmla="*/ 24138178 w 27203888"/>
              <a:gd name="connsiteY9236" fmla="*/ 3287823 h 10748675"/>
              <a:gd name="connsiteX9237" fmla="*/ 24094886 w 27203888"/>
              <a:gd name="connsiteY9237" fmla="*/ 3255612 h 10748675"/>
              <a:gd name="connsiteX9238" fmla="*/ 24045873 w 27203888"/>
              <a:gd name="connsiteY9238" fmla="*/ 3236283 h 10748675"/>
              <a:gd name="connsiteX9239" fmla="*/ 24036071 w 27203888"/>
              <a:gd name="connsiteY9239" fmla="*/ 3165419 h 10748675"/>
              <a:gd name="connsiteX9240" fmla="*/ 24231299 w 27203888"/>
              <a:gd name="connsiteY9240" fmla="*/ 3191188 h 10748675"/>
              <a:gd name="connsiteX9241" fmla="*/ 24133276 w 27203888"/>
              <a:gd name="connsiteY9241" fmla="*/ 3158979 h 10748675"/>
              <a:gd name="connsiteX9242" fmla="*/ 24075279 w 27203888"/>
              <a:gd name="connsiteY9242" fmla="*/ 3140725 h 10748675"/>
              <a:gd name="connsiteX9243" fmla="*/ 24060578 w 27203888"/>
              <a:gd name="connsiteY9243" fmla="*/ 3082744 h 10748675"/>
              <a:gd name="connsiteX9244" fmla="*/ 24036072 w 27203888"/>
              <a:gd name="connsiteY9244" fmla="*/ 3050531 h 10748675"/>
              <a:gd name="connsiteX9245" fmla="*/ 23962555 w 27203888"/>
              <a:gd name="connsiteY9245" fmla="*/ 3031203 h 10748675"/>
              <a:gd name="connsiteX9246" fmla="*/ 23699525 w 27203888"/>
              <a:gd name="connsiteY9246" fmla="*/ 2929200 h 10748675"/>
              <a:gd name="connsiteX9247" fmla="*/ 23270674 w 27203888"/>
              <a:gd name="connsiteY9247" fmla="*/ 2755255 h 10748675"/>
              <a:gd name="connsiteX9248" fmla="*/ 23216762 w 27203888"/>
              <a:gd name="connsiteY9248" fmla="*/ 2743447 h 10748675"/>
              <a:gd name="connsiteX9249" fmla="*/ 23202058 w 27203888"/>
              <a:gd name="connsiteY9249" fmla="*/ 2685466 h 10748675"/>
              <a:gd name="connsiteX9250" fmla="*/ 23144063 w 27203888"/>
              <a:gd name="connsiteY9250" fmla="*/ 2659693 h 10748675"/>
              <a:gd name="connsiteX9251" fmla="*/ 23075447 w 27203888"/>
              <a:gd name="connsiteY9251" fmla="*/ 2640369 h 10748675"/>
              <a:gd name="connsiteX9252" fmla="*/ 22934131 w 27203888"/>
              <a:gd name="connsiteY9252" fmla="*/ 2601715 h 10748675"/>
              <a:gd name="connsiteX9253" fmla="*/ 22646596 w 27203888"/>
              <a:gd name="connsiteY9253" fmla="*/ 2525480 h 10748675"/>
              <a:gd name="connsiteX9254" fmla="*/ 22592684 w 27203888"/>
              <a:gd name="connsiteY9254" fmla="*/ 2480388 h 10748675"/>
              <a:gd name="connsiteX9255" fmla="*/ 22529786 w 27203888"/>
              <a:gd name="connsiteY9255" fmla="*/ 2454616 h 10748675"/>
              <a:gd name="connsiteX9256" fmla="*/ 22388469 w 27203888"/>
              <a:gd name="connsiteY9256" fmla="*/ 2415965 h 10748675"/>
              <a:gd name="connsiteX9257" fmla="*/ 22100119 w 27203888"/>
              <a:gd name="connsiteY9257" fmla="*/ 2320400 h 10748675"/>
              <a:gd name="connsiteX9258" fmla="*/ 22676003 w 27203888"/>
              <a:gd name="connsiteY9258" fmla="*/ 2428847 h 10748675"/>
              <a:gd name="connsiteX9259" fmla="*/ 22943932 w 27203888"/>
              <a:gd name="connsiteY9259" fmla="*/ 2499712 h 10748675"/>
              <a:gd name="connsiteX9260" fmla="*/ 23211862 w 27203888"/>
              <a:gd name="connsiteY9260" fmla="*/ 2575945 h 10748675"/>
              <a:gd name="connsiteX9261" fmla="*/ 23499395 w 27203888"/>
              <a:gd name="connsiteY9261" fmla="*/ 2691907 h 10748675"/>
              <a:gd name="connsiteX9262" fmla="*/ 23748537 w 27203888"/>
              <a:gd name="connsiteY9262" fmla="*/ 2800337 h 10748675"/>
              <a:gd name="connsiteX9263" fmla="*/ 23860445 w 27203888"/>
              <a:gd name="connsiteY9263" fmla="*/ 2851896 h 10748675"/>
              <a:gd name="connsiteX9264" fmla="*/ 23991962 w 27203888"/>
              <a:gd name="connsiteY9264" fmla="*/ 2916318 h 10748675"/>
              <a:gd name="connsiteX9265" fmla="*/ 24124292 w 27203888"/>
              <a:gd name="connsiteY9265" fmla="*/ 2986108 h 10748675"/>
              <a:gd name="connsiteX9266" fmla="*/ 24304001 w 27203888"/>
              <a:gd name="connsiteY9266" fmla="*/ 3063422 h 10748675"/>
              <a:gd name="connsiteX9267" fmla="*/ 24348111 w 27203888"/>
              <a:gd name="connsiteY9267" fmla="*/ 3076301 h 10748675"/>
              <a:gd name="connsiteX9268" fmla="*/ 24548240 w 27203888"/>
              <a:gd name="connsiteY9268" fmla="*/ 3172935 h 10748675"/>
              <a:gd name="connsiteX9269" fmla="*/ 24601335 w 27203888"/>
              <a:gd name="connsiteY9269" fmla="*/ 3223401 h 10748675"/>
              <a:gd name="connsiteX9270" fmla="*/ 24830871 w 27203888"/>
              <a:gd name="connsiteY9270" fmla="*/ 3345802 h 10748675"/>
              <a:gd name="connsiteX9271" fmla="*/ 24879885 w 27203888"/>
              <a:gd name="connsiteY9271" fmla="*/ 3370519 h 10748675"/>
              <a:gd name="connsiteX9272" fmla="*/ 24977091 w 27203888"/>
              <a:gd name="connsiteY9272" fmla="*/ 3473579 h 10748675"/>
              <a:gd name="connsiteX9273" fmla="*/ 25259723 w 27203888"/>
              <a:gd name="connsiteY9273" fmla="*/ 3665775 h 10748675"/>
              <a:gd name="connsiteX9274" fmla="*/ 25469656 w 27203888"/>
              <a:gd name="connsiteY9274" fmla="*/ 3819315 h 10748675"/>
              <a:gd name="connsiteX9275" fmla="*/ 25688573 w 27203888"/>
              <a:gd name="connsiteY9275" fmla="*/ 3985740 h 10748675"/>
              <a:gd name="connsiteX9276" fmla="*/ 25791497 w 27203888"/>
              <a:gd name="connsiteY9276" fmla="*/ 4056609 h 10748675"/>
              <a:gd name="connsiteX9277" fmla="*/ 26000613 w 27203888"/>
              <a:gd name="connsiteY9277" fmla="*/ 4159687 h 10748675"/>
              <a:gd name="connsiteX9278" fmla="*/ 26074129 w 27203888"/>
              <a:gd name="connsiteY9278" fmla="*/ 4228308 h 10748675"/>
              <a:gd name="connsiteX9279" fmla="*/ 26111788 w 27203888"/>
              <a:gd name="connsiteY9279" fmla="*/ 4333033 h 10748675"/>
              <a:gd name="connsiteX9280" fmla="*/ 5098908 w 27203888"/>
              <a:gd name="connsiteY9280" fmla="*/ 9174267 h 10748675"/>
              <a:gd name="connsiteX9281" fmla="*/ 5057254 w 27203888"/>
              <a:gd name="connsiteY9281" fmla="*/ 9150241 h 10748675"/>
              <a:gd name="connsiteX9282" fmla="*/ 5017099 w 27203888"/>
              <a:gd name="connsiteY9282" fmla="*/ 9149015 h 10748675"/>
              <a:gd name="connsiteX9283" fmla="*/ 5009261 w 27203888"/>
              <a:gd name="connsiteY9283" fmla="*/ 9131074 h 10748675"/>
              <a:gd name="connsiteX9284" fmla="*/ 4996535 w 27203888"/>
              <a:gd name="connsiteY9284" fmla="*/ 9128608 h 10748675"/>
              <a:gd name="connsiteX9285" fmla="*/ 5004657 w 27203888"/>
              <a:gd name="connsiteY9285" fmla="*/ 9146291 h 10748675"/>
              <a:gd name="connsiteX9286" fmla="*/ 5012402 w 27203888"/>
              <a:gd name="connsiteY9286" fmla="*/ 9148871 h 10748675"/>
              <a:gd name="connsiteX9287" fmla="*/ 5010755 w 27203888"/>
              <a:gd name="connsiteY9287" fmla="*/ 9148822 h 10748675"/>
              <a:gd name="connsiteX9288" fmla="*/ 4925126 w 27203888"/>
              <a:gd name="connsiteY9288" fmla="*/ 9166617 h 10748675"/>
              <a:gd name="connsiteX9289" fmla="*/ 4710094 w 27203888"/>
              <a:gd name="connsiteY9289" fmla="*/ 9167564 h 10748675"/>
              <a:gd name="connsiteX9290" fmla="*/ 4493461 w 27203888"/>
              <a:gd name="connsiteY9290" fmla="*/ 9150785 h 10748675"/>
              <a:gd name="connsiteX9291" fmla="*/ 4341581 w 27203888"/>
              <a:gd name="connsiteY9291" fmla="*/ 9132548 h 10748675"/>
              <a:gd name="connsiteX9292" fmla="*/ 4346554 w 27203888"/>
              <a:gd name="connsiteY9292" fmla="*/ 9137650 h 10748675"/>
              <a:gd name="connsiteX9293" fmla="*/ 4340126 w 27203888"/>
              <a:gd name="connsiteY9293" fmla="*/ 9150551 h 10748675"/>
              <a:gd name="connsiteX9294" fmla="*/ 4337190 w 27203888"/>
              <a:gd name="connsiteY9294" fmla="*/ 9137791 h 10748675"/>
              <a:gd name="connsiteX9295" fmla="*/ 4335824 w 27203888"/>
              <a:gd name="connsiteY9295" fmla="*/ 9131857 h 10748675"/>
              <a:gd name="connsiteX9296" fmla="*/ 4270472 w 27203888"/>
              <a:gd name="connsiteY9296" fmla="*/ 9124009 h 10748675"/>
              <a:gd name="connsiteX9297" fmla="*/ 4053500 w 27203888"/>
              <a:gd name="connsiteY9297" fmla="*/ 9093039 h 10748675"/>
              <a:gd name="connsiteX9298" fmla="*/ 3950295 w 27203888"/>
              <a:gd name="connsiteY9298" fmla="*/ 9090722 h 10748675"/>
              <a:gd name="connsiteX9299" fmla="*/ 3915204 w 27203888"/>
              <a:gd name="connsiteY9299" fmla="*/ 9055647 h 10748675"/>
              <a:gd name="connsiteX9300" fmla="*/ 3850177 w 27203888"/>
              <a:gd name="connsiteY9300" fmla="*/ 9027465 h 10748675"/>
              <a:gd name="connsiteX9301" fmla="*/ 3757039 w 27203888"/>
              <a:gd name="connsiteY9301" fmla="*/ 9021931 h 10748675"/>
              <a:gd name="connsiteX9302" fmla="*/ 3697143 w 27203888"/>
              <a:gd name="connsiteY9302" fmla="*/ 8992567 h 10748675"/>
              <a:gd name="connsiteX9303" fmla="*/ 3616064 w 27203888"/>
              <a:gd name="connsiteY9303" fmla="*/ 8968978 h 10748675"/>
              <a:gd name="connsiteX9304" fmla="*/ 4006817 w 27203888"/>
              <a:gd name="connsiteY9304" fmla="*/ 9007596 h 10748675"/>
              <a:gd name="connsiteX9305" fmla="*/ 3968881 w 27203888"/>
              <a:gd name="connsiteY9305" fmla="*/ 9054082 h 10748675"/>
              <a:gd name="connsiteX9306" fmla="*/ 4043503 w 27203888"/>
              <a:gd name="connsiteY9306" fmla="*/ 9026120 h 10748675"/>
              <a:gd name="connsiteX9307" fmla="*/ 4034000 w 27203888"/>
              <a:gd name="connsiteY9307" fmla="*/ 9055276 h 10748675"/>
              <a:gd name="connsiteX9308" fmla="*/ 4734993 w 27203888"/>
              <a:gd name="connsiteY9308" fmla="*/ 9134865 h 10748675"/>
              <a:gd name="connsiteX9309" fmla="*/ 4897526 w 27203888"/>
              <a:gd name="connsiteY9309" fmla="*/ 9140607 h 10748675"/>
              <a:gd name="connsiteX9310" fmla="*/ 4951204 w 27203888"/>
              <a:gd name="connsiteY9310" fmla="*/ 9139041 h 10748675"/>
              <a:gd name="connsiteX9311" fmla="*/ 4967432 w 27203888"/>
              <a:gd name="connsiteY9311" fmla="*/ 9092156 h 10748675"/>
              <a:gd name="connsiteX9312" fmla="*/ 5127190 w 27203888"/>
              <a:gd name="connsiteY9312" fmla="*/ 9109326 h 10748675"/>
              <a:gd name="connsiteX9313" fmla="*/ 5297018 w 27203888"/>
              <a:gd name="connsiteY9313" fmla="*/ 9123279 h 10748675"/>
              <a:gd name="connsiteX9314" fmla="*/ 5098908 w 27203888"/>
              <a:gd name="connsiteY9314" fmla="*/ 9174267 h 10748675"/>
              <a:gd name="connsiteX9315" fmla="*/ 25055458 w 27203888"/>
              <a:gd name="connsiteY9315" fmla="*/ 4581474 h 10748675"/>
              <a:gd name="connsiteX9316" fmla="*/ 25028840 w 27203888"/>
              <a:gd name="connsiteY9316" fmla="*/ 4578649 h 10748675"/>
              <a:gd name="connsiteX9317" fmla="*/ 25044651 w 27203888"/>
              <a:gd name="connsiteY9317" fmla="*/ 4543136 h 10748675"/>
              <a:gd name="connsiteX9318" fmla="*/ 25071267 w 27203888"/>
              <a:gd name="connsiteY9318" fmla="*/ 4546364 h 10748675"/>
              <a:gd name="connsiteX9319" fmla="*/ 25055458 w 27203888"/>
              <a:gd name="connsiteY9319" fmla="*/ 4581474 h 10748675"/>
              <a:gd name="connsiteX9320" fmla="*/ 25774530 w 27203888"/>
              <a:gd name="connsiteY9320" fmla="*/ 4421747 h 10748675"/>
              <a:gd name="connsiteX9321" fmla="*/ 25788179 w 27203888"/>
              <a:gd name="connsiteY9321" fmla="*/ 4389668 h 10748675"/>
              <a:gd name="connsiteX9322" fmla="*/ 25774530 w 27203888"/>
              <a:gd name="connsiteY9322" fmla="*/ 4421747 h 10748675"/>
              <a:gd name="connsiteX9323" fmla="*/ 24556443 w 27203888"/>
              <a:gd name="connsiteY9323" fmla="*/ 4702314 h 10748675"/>
              <a:gd name="connsiteX9324" fmla="*/ 24538919 w 27203888"/>
              <a:gd name="connsiteY9324" fmla="*/ 4703965 h 10748675"/>
              <a:gd name="connsiteX9325" fmla="*/ 24566957 w 27203888"/>
              <a:gd name="connsiteY9325" fmla="*/ 4670928 h 10748675"/>
              <a:gd name="connsiteX9326" fmla="*/ 24556443 w 27203888"/>
              <a:gd name="connsiteY9326" fmla="*/ 4702314 h 10748675"/>
              <a:gd name="connsiteX9327" fmla="*/ 2462605 w 27203888"/>
              <a:gd name="connsiteY9327" fmla="*/ 9787251 h 10748675"/>
              <a:gd name="connsiteX9328" fmla="*/ 2428326 w 27203888"/>
              <a:gd name="connsiteY9328" fmla="*/ 9772471 h 10748675"/>
              <a:gd name="connsiteX9329" fmla="*/ 2462605 w 27203888"/>
              <a:gd name="connsiteY9329" fmla="*/ 9787251 h 10748675"/>
              <a:gd name="connsiteX9330" fmla="*/ 5315449 w 27203888"/>
              <a:gd name="connsiteY9330" fmla="*/ 9130680 h 10748675"/>
              <a:gd name="connsiteX9331" fmla="*/ 5339819 w 27203888"/>
              <a:gd name="connsiteY9331" fmla="*/ 9102402 h 10748675"/>
              <a:gd name="connsiteX9332" fmla="*/ 5315449 w 27203888"/>
              <a:gd name="connsiteY9332" fmla="*/ 9130680 h 10748675"/>
              <a:gd name="connsiteX9333" fmla="*/ 4248791 w 27203888"/>
              <a:gd name="connsiteY9333" fmla="*/ 9377865 h 10748675"/>
              <a:gd name="connsiteX9334" fmla="*/ 4229519 w 27203888"/>
              <a:gd name="connsiteY9334" fmla="*/ 9359452 h 10748675"/>
              <a:gd name="connsiteX9335" fmla="*/ 4248791 w 27203888"/>
              <a:gd name="connsiteY9335" fmla="*/ 9377865 h 10748675"/>
              <a:gd name="connsiteX9336" fmla="*/ 2316040 w 27203888"/>
              <a:gd name="connsiteY9336" fmla="*/ 9822681 h 10748675"/>
              <a:gd name="connsiteX9337" fmla="*/ 2296767 w 27203888"/>
              <a:gd name="connsiteY9337" fmla="*/ 9804266 h 10748675"/>
              <a:gd name="connsiteX9338" fmla="*/ 2316040 w 27203888"/>
              <a:gd name="connsiteY9338" fmla="*/ 9822681 h 10748675"/>
              <a:gd name="connsiteX9339" fmla="*/ 26334097 w 27203888"/>
              <a:gd name="connsiteY9339" fmla="*/ 4298447 h 10748675"/>
              <a:gd name="connsiteX9340" fmla="*/ 26304076 w 27203888"/>
              <a:gd name="connsiteY9340" fmla="*/ 4286368 h 10748675"/>
              <a:gd name="connsiteX9341" fmla="*/ 26308928 w 27203888"/>
              <a:gd name="connsiteY9341" fmla="*/ 4266546 h 10748675"/>
              <a:gd name="connsiteX9342" fmla="*/ 26342891 w 27203888"/>
              <a:gd name="connsiteY9342" fmla="*/ 4286368 h 10748675"/>
              <a:gd name="connsiteX9343" fmla="*/ 26334097 w 27203888"/>
              <a:gd name="connsiteY9343" fmla="*/ 4298447 h 10748675"/>
              <a:gd name="connsiteX9344" fmla="*/ 4359703 w 27203888"/>
              <a:gd name="connsiteY9344" fmla="*/ 9356202 h 10748675"/>
              <a:gd name="connsiteX9345" fmla="*/ 4357736 w 27203888"/>
              <a:gd name="connsiteY9345" fmla="*/ 9354129 h 10748675"/>
              <a:gd name="connsiteX9346" fmla="*/ 4355682 w 27203888"/>
              <a:gd name="connsiteY9346" fmla="*/ 9351962 h 10748675"/>
              <a:gd name="connsiteX9347" fmla="*/ 17387431 w 27203888"/>
              <a:gd name="connsiteY9347" fmla="*/ 6358530 h 10748675"/>
              <a:gd name="connsiteX9348" fmla="*/ 17373823 w 27203888"/>
              <a:gd name="connsiteY9348" fmla="*/ 6295021 h 10748675"/>
              <a:gd name="connsiteX9349" fmla="*/ 17401178 w 27203888"/>
              <a:gd name="connsiteY9349" fmla="*/ 6275373 h 10748675"/>
              <a:gd name="connsiteX9350" fmla="*/ 17411447 w 27203888"/>
              <a:gd name="connsiteY9350" fmla="*/ 6275968 h 10748675"/>
              <a:gd name="connsiteX9351" fmla="*/ 17430660 w 27203888"/>
              <a:gd name="connsiteY9351" fmla="*/ 6326775 h 10748675"/>
              <a:gd name="connsiteX9352" fmla="*/ 17387431 w 27203888"/>
              <a:gd name="connsiteY9352" fmla="*/ 6358530 h 10748675"/>
              <a:gd name="connsiteX9353" fmla="*/ 4360729 w 27203888"/>
              <a:gd name="connsiteY9353" fmla="*/ 9357276 h 10748675"/>
              <a:gd name="connsiteX9354" fmla="*/ 4360388 w 27203888"/>
              <a:gd name="connsiteY9354" fmla="*/ 9356924 h 10748675"/>
              <a:gd name="connsiteX9355" fmla="*/ 4359703 w 27203888"/>
              <a:gd name="connsiteY9355" fmla="*/ 9356202 h 10748675"/>
              <a:gd name="connsiteX9356" fmla="*/ 26592265 w 27203888"/>
              <a:gd name="connsiteY9356" fmla="*/ 4241802 h 10748675"/>
              <a:gd name="connsiteX9357" fmla="*/ 26602240 w 27203888"/>
              <a:gd name="connsiteY9357" fmla="*/ 4209723 h 10748675"/>
              <a:gd name="connsiteX9358" fmla="*/ 26592265 w 27203888"/>
              <a:gd name="connsiteY9358" fmla="*/ 4241802 h 10748675"/>
              <a:gd name="connsiteX9359" fmla="*/ 24098942 w 27203888"/>
              <a:gd name="connsiteY9359" fmla="*/ 4817298 h 10748675"/>
              <a:gd name="connsiteX9360" fmla="*/ 24081417 w 27203888"/>
              <a:gd name="connsiteY9360" fmla="*/ 4817955 h 10748675"/>
              <a:gd name="connsiteX9361" fmla="*/ 24109457 w 27203888"/>
              <a:gd name="connsiteY9361" fmla="*/ 4793754 h 10748675"/>
              <a:gd name="connsiteX9362" fmla="*/ 24098942 w 27203888"/>
              <a:gd name="connsiteY9362" fmla="*/ 4817298 h 10748675"/>
              <a:gd name="connsiteX9363" fmla="*/ 7312290 w 27203888"/>
              <a:gd name="connsiteY9363" fmla="*/ 8687389 h 10748675"/>
              <a:gd name="connsiteX9364" fmla="*/ 7377576 w 27203888"/>
              <a:gd name="connsiteY9364" fmla="*/ 8619296 h 10748675"/>
              <a:gd name="connsiteX9365" fmla="*/ 7322008 w 27203888"/>
              <a:gd name="connsiteY9365" fmla="*/ 8588911 h 10748675"/>
              <a:gd name="connsiteX9366" fmla="*/ 7264893 w 27203888"/>
              <a:gd name="connsiteY9366" fmla="*/ 8618248 h 10748675"/>
              <a:gd name="connsiteX9367" fmla="*/ 7321769 w 27203888"/>
              <a:gd name="connsiteY9367" fmla="*/ 8658224 h 10748675"/>
              <a:gd name="connsiteX9368" fmla="*/ 7312290 w 27203888"/>
              <a:gd name="connsiteY9368" fmla="*/ 8687389 h 10748675"/>
              <a:gd name="connsiteX9369" fmla="*/ 4369050 w 27203888"/>
              <a:gd name="connsiteY9369" fmla="*/ 9366056 h 10748675"/>
              <a:gd name="connsiteX9370" fmla="*/ 4364807 w 27203888"/>
              <a:gd name="connsiteY9370" fmla="*/ 9361583 h 10748675"/>
              <a:gd name="connsiteX9371" fmla="*/ 4362364 w 27203888"/>
              <a:gd name="connsiteY9371" fmla="*/ 9359006 h 10748675"/>
              <a:gd name="connsiteX9372" fmla="*/ 2885990 w 27203888"/>
              <a:gd name="connsiteY9372" fmla="*/ 9709936 h 10748675"/>
              <a:gd name="connsiteX9373" fmla="*/ 2895571 w 27203888"/>
              <a:gd name="connsiteY9373" fmla="*/ 9686234 h 10748675"/>
              <a:gd name="connsiteX9374" fmla="*/ 2885990 w 27203888"/>
              <a:gd name="connsiteY9374" fmla="*/ 9709936 h 10748675"/>
              <a:gd name="connsiteX9375" fmla="*/ 3583443 w 27203888"/>
              <a:gd name="connsiteY9375" fmla="*/ 9550828 h 10748675"/>
              <a:gd name="connsiteX9376" fmla="*/ 3555201 w 27203888"/>
              <a:gd name="connsiteY9376" fmla="*/ 9546616 h 10748675"/>
              <a:gd name="connsiteX9377" fmla="*/ 3505930 w 27203888"/>
              <a:gd name="connsiteY9377" fmla="*/ 9541889 h 10748675"/>
              <a:gd name="connsiteX9378" fmla="*/ 3473699 w 27203888"/>
              <a:gd name="connsiteY9378" fmla="*/ 9496644 h 10748675"/>
              <a:gd name="connsiteX9379" fmla="*/ 3584441 w 27203888"/>
              <a:gd name="connsiteY9379" fmla="*/ 9507754 h 10748675"/>
              <a:gd name="connsiteX9380" fmla="*/ 3583443 w 27203888"/>
              <a:gd name="connsiteY9380" fmla="*/ 9550828 h 10748675"/>
              <a:gd name="connsiteX9381" fmla="*/ 5843528 w 27203888"/>
              <a:gd name="connsiteY9381" fmla="*/ 9030680 h 10748675"/>
              <a:gd name="connsiteX9382" fmla="*/ 5808530 w 27203888"/>
              <a:gd name="connsiteY9382" fmla="*/ 8995096 h 10748675"/>
              <a:gd name="connsiteX9383" fmla="*/ 5754758 w 27203888"/>
              <a:gd name="connsiteY9383" fmla="*/ 9013835 h 10748675"/>
              <a:gd name="connsiteX9384" fmla="*/ 5638816 w 27203888"/>
              <a:gd name="connsiteY9384" fmla="*/ 9018700 h 10748675"/>
              <a:gd name="connsiteX9385" fmla="*/ 5886624 w 27203888"/>
              <a:gd name="connsiteY9385" fmla="*/ 8961668 h 10748675"/>
              <a:gd name="connsiteX9386" fmla="*/ 5843528 w 27203888"/>
              <a:gd name="connsiteY9386" fmla="*/ 9030680 h 10748675"/>
              <a:gd name="connsiteX9387" fmla="*/ 17312582 w 27203888"/>
              <a:gd name="connsiteY9387" fmla="*/ 6391670 h 10748675"/>
              <a:gd name="connsiteX9388" fmla="*/ 17326234 w 27203888"/>
              <a:gd name="connsiteY9388" fmla="*/ 6359591 h 10748675"/>
              <a:gd name="connsiteX9389" fmla="*/ 17312582 w 27203888"/>
              <a:gd name="connsiteY9389" fmla="*/ 6391670 h 10748675"/>
              <a:gd name="connsiteX9390" fmla="*/ 16278756 w 27203888"/>
              <a:gd name="connsiteY9390" fmla="*/ 6632632 h 10748675"/>
              <a:gd name="connsiteX9391" fmla="*/ 16522172 w 27203888"/>
              <a:gd name="connsiteY9391" fmla="*/ 6491982 h 10748675"/>
              <a:gd name="connsiteX9392" fmla="*/ 16278756 w 27203888"/>
              <a:gd name="connsiteY9392" fmla="*/ 6632632 h 10748675"/>
              <a:gd name="connsiteX9393" fmla="*/ 5900409 w 27203888"/>
              <a:gd name="connsiteY9393" fmla="*/ 9021554 h 10748675"/>
              <a:gd name="connsiteX9394" fmla="*/ 5884102 w 27203888"/>
              <a:gd name="connsiteY9394" fmla="*/ 8998435 h 10748675"/>
              <a:gd name="connsiteX9395" fmla="*/ 5900409 w 27203888"/>
              <a:gd name="connsiteY9395" fmla="*/ 9021554 h 10748675"/>
              <a:gd name="connsiteX9396" fmla="*/ 5945620 w 27203888"/>
              <a:gd name="connsiteY9396" fmla="*/ 9011149 h 10748675"/>
              <a:gd name="connsiteX9397" fmla="*/ 5929314 w 27203888"/>
              <a:gd name="connsiteY9397" fmla="*/ 8988030 h 10748675"/>
              <a:gd name="connsiteX9398" fmla="*/ 5945620 w 27203888"/>
              <a:gd name="connsiteY9398" fmla="*/ 9011149 h 10748675"/>
              <a:gd name="connsiteX9399" fmla="*/ 7299271 w 27203888"/>
              <a:gd name="connsiteY9399" fmla="*/ 8701179 h 10748675"/>
              <a:gd name="connsiteX9400" fmla="*/ 7278851 w 27203888"/>
              <a:gd name="connsiteY9400" fmla="*/ 8678894 h 10748675"/>
              <a:gd name="connsiteX9401" fmla="*/ 7299271 w 27203888"/>
              <a:gd name="connsiteY9401" fmla="*/ 8701179 h 10748675"/>
              <a:gd name="connsiteX9402" fmla="*/ 26184418 w 27203888"/>
              <a:gd name="connsiteY9402" fmla="*/ 4360118 h 10748675"/>
              <a:gd name="connsiteX9403" fmla="*/ 26156380 w 27203888"/>
              <a:gd name="connsiteY9403" fmla="*/ 4346480 h 10748675"/>
              <a:gd name="connsiteX9404" fmla="*/ 26165726 w 27203888"/>
              <a:gd name="connsiteY9404" fmla="*/ 4332842 h 10748675"/>
              <a:gd name="connsiteX9405" fmla="*/ 26184418 w 27203888"/>
              <a:gd name="connsiteY9405" fmla="*/ 4360118 h 10748675"/>
              <a:gd name="connsiteX9406" fmla="*/ 5387714 w 27203888"/>
              <a:gd name="connsiteY9406" fmla="*/ 9146404 h 10748675"/>
              <a:gd name="connsiteX9407" fmla="*/ 5357062 w 27203888"/>
              <a:gd name="connsiteY9407" fmla="*/ 9121596 h 10748675"/>
              <a:gd name="connsiteX9408" fmla="*/ 5426157 w 27203888"/>
              <a:gd name="connsiteY9408" fmla="*/ 9132810 h 10748675"/>
              <a:gd name="connsiteX9409" fmla="*/ 5387714 w 27203888"/>
              <a:gd name="connsiteY9409" fmla="*/ 9146404 h 10748675"/>
              <a:gd name="connsiteX9410" fmla="*/ 18142667 w 27203888"/>
              <a:gd name="connsiteY9410" fmla="*/ 6216167 h 10748675"/>
              <a:gd name="connsiteX9411" fmla="*/ 18143282 w 27203888"/>
              <a:gd name="connsiteY9411" fmla="*/ 6213867 h 10748675"/>
              <a:gd name="connsiteX9412" fmla="*/ 18143193 w 27203888"/>
              <a:gd name="connsiteY9412" fmla="*/ 6214203 h 10748675"/>
              <a:gd name="connsiteX9413" fmla="*/ 25456701 w 27203888"/>
              <a:gd name="connsiteY9413" fmla="*/ 4535389 h 10748675"/>
              <a:gd name="connsiteX9414" fmla="*/ 25310480 w 27203888"/>
              <a:gd name="connsiteY9414" fmla="*/ 4451210 h 10748675"/>
              <a:gd name="connsiteX9415" fmla="*/ 25236957 w 27203888"/>
              <a:gd name="connsiteY9415" fmla="*/ 4412357 h 10748675"/>
              <a:gd name="connsiteX9416" fmla="*/ 25203467 w 27203888"/>
              <a:gd name="connsiteY9416" fmla="*/ 4425307 h 10748675"/>
              <a:gd name="connsiteX9417" fmla="*/ 25183862 w 27203888"/>
              <a:gd name="connsiteY9417" fmla="*/ 4412357 h 10748675"/>
              <a:gd name="connsiteX9418" fmla="*/ 25198564 w 27203888"/>
              <a:gd name="connsiteY9418" fmla="*/ 4381058 h 10748675"/>
              <a:gd name="connsiteX9419" fmla="*/ 24939612 w 27203888"/>
              <a:gd name="connsiteY9419" fmla="*/ 4245076 h 10748675"/>
              <a:gd name="connsiteX9420" fmla="*/ 24939612 w 27203888"/>
              <a:gd name="connsiteY9420" fmla="*/ 4182586 h 10748675"/>
              <a:gd name="connsiteX9421" fmla="*/ 24920006 w 27203888"/>
              <a:gd name="connsiteY9421" fmla="*/ 4169635 h 10748675"/>
              <a:gd name="connsiteX9422" fmla="*/ 24876711 w 27203888"/>
              <a:gd name="connsiteY9422" fmla="*/ 4143734 h 10748675"/>
              <a:gd name="connsiteX9423" fmla="*/ 24837500 w 27203888"/>
              <a:gd name="connsiteY9423" fmla="*/ 4115405 h 10748675"/>
              <a:gd name="connsiteX9424" fmla="*/ 24824567 w 27203888"/>
              <a:gd name="connsiteY9424" fmla="*/ 4101256 h 10748675"/>
              <a:gd name="connsiteX9425" fmla="*/ 24798291 w 27203888"/>
              <a:gd name="connsiteY9425" fmla="*/ 4072502 h 10748675"/>
              <a:gd name="connsiteX9426" fmla="*/ 25174058 w 27203888"/>
              <a:gd name="connsiteY9426" fmla="*/ 4251551 h 10748675"/>
              <a:gd name="connsiteX9427" fmla="*/ 25344788 w 27203888"/>
              <a:gd name="connsiteY9427" fmla="*/ 4368108 h 10748675"/>
              <a:gd name="connsiteX9428" fmla="*/ 25388083 w 27203888"/>
              <a:gd name="connsiteY9428" fmla="*/ 4457684 h 10748675"/>
              <a:gd name="connsiteX9429" fmla="*/ 25456701 w 27203888"/>
              <a:gd name="connsiteY9429" fmla="*/ 4535389 h 10748675"/>
              <a:gd name="connsiteX9430" fmla="*/ 3747208 w 27203888"/>
              <a:gd name="connsiteY9430" fmla="*/ 9539594 h 10748675"/>
              <a:gd name="connsiteX9431" fmla="*/ 3723473 w 27203888"/>
              <a:gd name="connsiteY9431" fmla="*/ 9544797 h 10748675"/>
              <a:gd name="connsiteX9432" fmla="*/ 3695982 w 27203888"/>
              <a:gd name="connsiteY9432" fmla="*/ 9551383 h 10748675"/>
              <a:gd name="connsiteX9433" fmla="*/ 3604417 w 27203888"/>
              <a:gd name="connsiteY9433" fmla="*/ 9538939 h 10748675"/>
              <a:gd name="connsiteX9434" fmla="*/ 3720387 w 27203888"/>
              <a:gd name="connsiteY9434" fmla="*/ 9484533 h 10748675"/>
              <a:gd name="connsiteX9435" fmla="*/ 3698147 w 27203888"/>
              <a:gd name="connsiteY9435" fmla="*/ 9528453 h 10748675"/>
              <a:gd name="connsiteX9436" fmla="*/ 3733048 w 27203888"/>
              <a:gd name="connsiteY9436" fmla="*/ 9492705 h 10748675"/>
              <a:gd name="connsiteX9437" fmla="*/ 3803243 w 27203888"/>
              <a:gd name="connsiteY9437" fmla="*/ 9493179 h 10748675"/>
              <a:gd name="connsiteX9438" fmla="*/ 3747208 w 27203888"/>
              <a:gd name="connsiteY9438" fmla="*/ 9539594 h 10748675"/>
              <a:gd name="connsiteX9439" fmla="*/ 18139533 w 27203888"/>
              <a:gd name="connsiteY9439" fmla="*/ 6227875 h 10748675"/>
              <a:gd name="connsiteX9440" fmla="*/ 18141122 w 27203888"/>
              <a:gd name="connsiteY9440" fmla="*/ 6221936 h 10748675"/>
              <a:gd name="connsiteX9441" fmla="*/ 18142667 w 27203888"/>
              <a:gd name="connsiteY9441" fmla="*/ 6216167 h 10748675"/>
              <a:gd name="connsiteX9442" fmla="*/ 18141443 w 27203888"/>
              <a:gd name="connsiteY9442" fmla="*/ 6220740 h 10748675"/>
              <a:gd name="connsiteX9443" fmla="*/ 5548564 w 27203888"/>
              <a:gd name="connsiteY9443" fmla="*/ 9130301 h 10748675"/>
              <a:gd name="connsiteX9444" fmla="*/ 5528412 w 27203888"/>
              <a:gd name="connsiteY9444" fmla="*/ 9108065 h 10748675"/>
              <a:gd name="connsiteX9445" fmla="*/ 5548564 w 27203888"/>
              <a:gd name="connsiteY9445" fmla="*/ 9130301 h 10748675"/>
              <a:gd name="connsiteX9446" fmla="*/ 5578704 w 27203888"/>
              <a:gd name="connsiteY9446" fmla="*/ 9123365 h 10748675"/>
              <a:gd name="connsiteX9447" fmla="*/ 5558552 w 27203888"/>
              <a:gd name="connsiteY9447" fmla="*/ 9101128 h 10748675"/>
              <a:gd name="connsiteX9448" fmla="*/ 5578704 w 27203888"/>
              <a:gd name="connsiteY9448" fmla="*/ 9123365 h 10748675"/>
              <a:gd name="connsiteX9449" fmla="*/ 6151370 w 27203888"/>
              <a:gd name="connsiteY9449" fmla="*/ 8991568 h 10748675"/>
              <a:gd name="connsiteX9450" fmla="*/ 6131218 w 27203888"/>
              <a:gd name="connsiteY9450" fmla="*/ 8969331 h 10748675"/>
              <a:gd name="connsiteX9451" fmla="*/ 6151370 w 27203888"/>
              <a:gd name="connsiteY9451" fmla="*/ 8991568 h 10748675"/>
              <a:gd name="connsiteX9452" fmla="*/ 2413968 w 27203888"/>
              <a:gd name="connsiteY9452" fmla="*/ 9851716 h 10748675"/>
              <a:gd name="connsiteX9453" fmla="*/ 2393815 w 27203888"/>
              <a:gd name="connsiteY9453" fmla="*/ 9829480 h 10748675"/>
              <a:gd name="connsiteX9454" fmla="*/ 2413968 w 27203888"/>
              <a:gd name="connsiteY9454" fmla="*/ 9851716 h 10748675"/>
              <a:gd name="connsiteX9455" fmla="*/ 4636818 w 27203888"/>
              <a:gd name="connsiteY9455" fmla="*/ 9340136 h 10748675"/>
              <a:gd name="connsiteX9456" fmla="*/ 4616667 w 27203888"/>
              <a:gd name="connsiteY9456" fmla="*/ 9317900 h 10748675"/>
              <a:gd name="connsiteX9457" fmla="*/ 4636818 w 27203888"/>
              <a:gd name="connsiteY9457" fmla="*/ 9340136 h 10748675"/>
              <a:gd name="connsiteX9458" fmla="*/ 5996899 w 27203888"/>
              <a:gd name="connsiteY9458" fmla="*/ 9027122 h 10748675"/>
              <a:gd name="connsiteX9459" fmla="*/ 5961972 w 27203888"/>
              <a:gd name="connsiteY9459" fmla="*/ 9009427 h 10748675"/>
              <a:gd name="connsiteX9460" fmla="*/ 5996899 w 27203888"/>
              <a:gd name="connsiteY9460" fmla="*/ 9027122 h 10748675"/>
              <a:gd name="connsiteX9461" fmla="*/ 7172756 w 27203888"/>
              <a:gd name="connsiteY9461" fmla="*/ 8757280 h 10748675"/>
              <a:gd name="connsiteX9462" fmla="*/ 7151481 w 27203888"/>
              <a:gd name="connsiteY9462" fmla="*/ 8735192 h 10748675"/>
              <a:gd name="connsiteX9463" fmla="*/ 7172756 w 27203888"/>
              <a:gd name="connsiteY9463" fmla="*/ 8757280 h 10748675"/>
              <a:gd name="connsiteX9464" fmla="*/ 8371316 w 27203888"/>
              <a:gd name="connsiteY9464" fmla="*/ 8481436 h 10748675"/>
              <a:gd name="connsiteX9465" fmla="*/ 8443808 w 27203888"/>
              <a:gd name="connsiteY9465" fmla="*/ 8448562 h 10748675"/>
              <a:gd name="connsiteX9466" fmla="*/ 8503364 w 27203888"/>
              <a:gd name="connsiteY9466" fmla="*/ 8402473 h 10748675"/>
              <a:gd name="connsiteX9467" fmla="*/ 8435144 w 27203888"/>
              <a:gd name="connsiteY9467" fmla="*/ 8434366 h 10748675"/>
              <a:gd name="connsiteX9468" fmla="*/ 8365418 w 27203888"/>
              <a:gd name="connsiteY9468" fmla="*/ 8455809 h 10748675"/>
              <a:gd name="connsiteX9469" fmla="*/ 8371316 w 27203888"/>
              <a:gd name="connsiteY9469" fmla="*/ 8481436 h 10748675"/>
              <a:gd name="connsiteX9470" fmla="*/ 18137523 w 27203888"/>
              <a:gd name="connsiteY9470" fmla="*/ 6235384 h 10748675"/>
              <a:gd name="connsiteX9471" fmla="*/ 18139533 w 27203888"/>
              <a:gd name="connsiteY9471" fmla="*/ 6227875 h 10748675"/>
              <a:gd name="connsiteX9472" fmla="*/ 18138693 w 27203888"/>
              <a:gd name="connsiteY9472" fmla="*/ 6231014 h 10748675"/>
              <a:gd name="connsiteX9473" fmla="*/ 18137523 w 27203888"/>
              <a:gd name="connsiteY9473" fmla="*/ 6235384 h 10748675"/>
              <a:gd name="connsiteX9474" fmla="*/ 5595112 w 27203888"/>
              <a:gd name="connsiteY9474" fmla="*/ 9121988 h 10748675"/>
              <a:gd name="connsiteX9475" fmla="*/ 5618388 w 27203888"/>
              <a:gd name="connsiteY9475" fmla="*/ 9088954 h 10748675"/>
              <a:gd name="connsiteX9476" fmla="*/ 5595112 w 27203888"/>
              <a:gd name="connsiteY9476" fmla="*/ 9121988 h 10748675"/>
              <a:gd name="connsiteX9477" fmla="*/ 4369025 w 27203888"/>
              <a:gd name="connsiteY9477" fmla="*/ 9413668 h 10748675"/>
              <a:gd name="connsiteX9478" fmla="*/ 4360882 w 27203888"/>
              <a:gd name="connsiteY9478" fmla="*/ 9357440 h 10748675"/>
              <a:gd name="connsiteX9479" fmla="*/ 4359703 w 27203888"/>
              <a:gd name="connsiteY9479" fmla="*/ 9349299 h 10748675"/>
              <a:gd name="connsiteX9480" fmla="*/ 4362364 w 27203888"/>
              <a:gd name="connsiteY9480" fmla="*/ 9359006 h 10748675"/>
              <a:gd name="connsiteX9481" fmla="*/ 4368276 w 27203888"/>
              <a:gd name="connsiteY9481" fmla="*/ 9380583 h 10748675"/>
              <a:gd name="connsiteX9482" fmla="*/ 4369025 w 27203888"/>
              <a:gd name="connsiteY9482" fmla="*/ 9413668 h 10748675"/>
              <a:gd name="connsiteX9483" fmla="*/ 17240537 w 27203888"/>
              <a:gd name="connsiteY9483" fmla="*/ 6453194 h 10748675"/>
              <a:gd name="connsiteX9484" fmla="*/ 17240537 w 27203888"/>
              <a:gd name="connsiteY9484" fmla="*/ 6388002 h 10748675"/>
              <a:gd name="connsiteX9485" fmla="*/ 17264911 w 27203888"/>
              <a:gd name="connsiteY9485" fmla="*/ 6414520 h 10748675"/>
              <a:gd name="connsiteX9486" fmla="*/ 17240537 w 27203888"/>
              <a:gd name="connsiteY9486" fmla="*/ 6453194 h 10748675"/>
              <a:gd name="connsiteX9487" fmla="*/ 16190924 w 27203888"/>
              <a:gd name="connsiteY9487" fmla="*/ 6697052 h 10748675"/>
              <a:gd name="connsiteX9488" fmla="*/ 16166417 w 27203888"/>
              <a:gd name="connsiteY9488" fmla="*/ 6664842 h 10748675"/>
              <a:gd name="connsiteX9489" fmla="*/ 16190924 w 27203888"/>
              <a:gd name="connsiteY9489" fmla="*/ 6697052 h 10748675"/>
              <a:gd name="connsiteX9490" fmla="*/ 6983552 w 27203888"/>
              <a:gd name="connsiteY9490" fmla="*/ 8822412 h 10748675"/>
              <a:gd name="connsiteX9491" fmla="*/ 6964310 w 27203888"/>
              <a:gd name="connsiteY9491" fmla="*/ 8805253 h 10748675"/>
              <a:gd name="connsiteX9492" fmla="*/ 6983552 w 27203888"/>
              <a:gd name="connsiteY9492" fmla="*/ 8822412 h 10748675"/>
              <a:gd name="connsiteX9493" fmla="*/ 8360657 w 27203888"/>
              <a:gd name="connsiteY9493" fmla="*/ 8505477 h 10748675"/>
              <a:gd name="connsiteX9494" fmla="*/ 8340562 w 27203888"/>
              <a:gd name="connsiteY9494" fmla="*/ 8488514 h 10748675"/>
              <a:gd name="connsiteX9495" fmla="*/ 8360657 w 27203888"/>
              <a:gd name="connsiteY9495" fmla="*/ 8505477 h 10748675"/>
              <a:gd name="connsiteX9496" fmla="*/ 5749675 w 27203888"/>
              <a:gd name="connsiteY9496" fmla="*/ 9107820 h 10748675"/>
              <a:gd name="connsiteX9497" fmla="*/ 5724152 w 27203888"/>
              <a:gd name="connsiteY9497" fmla="*/ 9113694 h 10748675"/>
              <a:gd name="connsiteX9498" fmla="*/ 5713936 w 27203888"/>
              <a:gd name="connsiteY9498" fmla="*/ 9069305 h 10748675"/>
              <a:gd name="connsiteX9499" fmla="*/ 5739459 w 27203888"/>
              <a:gd name="connsiteY9499" fmla="*/ 9063431 h 10748675"/>
              <a:gd name="connsiteX9500" fmla="*/ 5749675 w 27203888"/>
              <a:gd name="connsiteY9500" fmla="*/ 9107820 h 10748675"/>
              <a:gd name="connsiteX9501" fmla="*/ 1429098 w 27203888"/>
              <a:gd name="connsiteY9501" fmla="*/ 10102184 h 10748675"/>
              <a:gd name="connsiteX9502" fmla="*/ 1438380 w 27203888"/>
              <a:gd name="connsiteY9502" fmla="*/ 10077199 h 10748675"/>
              <a:gd name="connsiteX9503" fmla="*/ 1429098 w 27203888"/>
              <a:gd name="connsiteY9503" fmla="*/ 10102184 h 10748675"/>
              <a:gd name="connsiteX9504" fmla="*/ 8306293 w 27203888"/>
              <a:gd name="connsiteY9504" fmla="*/ 8521361 h 10748675"/>
              <a:gd name="connsiteX9505" fmla="*/ 8329903 w 27203888"/>
              <a:gd name="connsiteY9505" fmla="*/ 8512554 h 10748675"/>
              <a:gd name="connsiteX9506" fmla="*/ 8284179 w 27203888"/>
              <a:gd name="connsiteY9506" fmla="*/ 8501491 h 10748675"/>
              <a:gd name="connsiteX9507" fmla="*/ 8306293 w 27203888"/>
              <a:gd name="connsiteY9507" fmla="*/ 8521361 h 10748675"/>
              <a:gd name="connsiteX9508" fmla="*/ 25063176 w 27203888"/>
              <a:gd name="connsiteY9508" fmla="*/ 4665695 h 10748675"/>
              <a:gd name="connsiteX9509" fmla="*/ 25043249 w 27203888"/>
              <a:gd name="connsiteY9509" fmla="*/ 4640644 h 10748675"/>
              <a:gd name="connsiteX9510" fmla="*/ 25071268 w 27203888"/>
              <a:gd name="connsiteY9510" fmla="*/ 4652930 h 10748675"/>
              <a:gd name="connsiteX9511" fmla="*/ 25063176 w 27203888"/>
              <a:gd name="connsiteY9511" fmla="*/ 4665695 h 10748675"/>
              <a:gd name="connsiteX9512" fmla="*/ 17182087 w 27203888"/>
              <a:gd name="connsiteY9512" fmla="*/ 6480277 h 10748675"/>
              <a:gd name="connsiteX9513" fmla="*/ 17157683 w 27203888"/>
              <a:gd name="connsiteY9513" fmla="*/ 6455704 h 10748675"/>
              <a:gd name="connsiteX9514" fmla="*/ 17182087 w 27203888"/>
              <a:gd name="connsiteY9514" fmla="*/ 6480277 h 10748675"/>
              <a:gd name="connsiteX9515" fmla="*/ 18119512 w 27203888"/>
              <a:gd name="connsiteY9515" fmla="*/ 6268564 h 10748675"/>
              <a:gd name="connsiteX9516" fmla="*/ 18139884 w 27203888"/>
              <a:gd name="connsiteY9516" fmla="*/ 6243260 h 10748675"/>
              <a:gd name="connsiteX9517" fmla="*/ 18147551 w 27203888"/>
              <a:gd name="connsiteY9517" fmla="*/ 6249623 h 10748675"/>
              <a:gd name="connsiteX9518" fmla="*/ 18119512 w 27203888"/>
              <a:gd name="connsiteY9518" fmla="*/ 6268564 h 10748675"/>
              <a:gd name="connsiteX9519" fmla="*/ 16123123 w 27203888"/>
              <a:gd name="connsiteY9519" fmla="*/ 6729262 h 10748675"/>
              <a:gd name="connsiteX9520" fmla="*/ 16093717 w 27203888"/>
              <a:gd name="connsiteY9520" fmla="*/ 6697052 h 10748675"/>
              <a:gd name="connsiteX9521" fmla="*/ 16123123 w 27203888"/>
              <a:gd name="connsiteY9521" fmla="*/ 6729262 h 10748675"/>
              <a:gd name="connsiteX9522" fmla="*/ 4445355 w 27203888"/>
              <a:gd name="connsiteY9522" fmla="*/ 9422497 h 10748675"/>
              <a:gd name="connsiteX9523" fmla="*/ 4411807 w 27203888"/>
              <a:gd name="connsiteY9523" fmla="*/ 9392815 h 10748675"/>
              <a:gd name="connsiteX9524" fmla="*/ 4452403 w 27203888"/>
              <a:gd name="connsiteY9524" fmla="*/ 9383472 h 10748675"/>
              <a:gd name="connsiteX9525" fmla="*/ 4445355 w 27203888"/>
              <a:gd name="connsiteY9525" fmla="*/ 9422497 h 10748675"/>
              <a:gd name="connsiteX9526" fmla="*/ 24682664 w 27203888"/>
              <a:gd name="connsiteY9526" fmla="*/ 4765743 h 10748675"/>
              <a:gd name="connsiteX9527" fmla="*/ 24657796 w 27203888"/>
              <a:gd name="connsiteY9527" fmla="*/ 4762562 h 10748675"/>
              <a:gd name="connsiteX9528" fmla="*/ 24671749 w 27203888"/>
              <a:gd name="connsiteY9528" fmla="*/ 4727576 h 10748675"/>
              <a:gd name="connsiteX9529" fmla="*/ 24696614 w 27203888"/>
              <a:gd name="connsiteY9529" fmla="*/ 4730758 h 10748675"/>
              <a:gd name="connsiteX9530" fmla="*/ 24682664 w 27203888"/>
              <a:gd name="connsiteY9530" fmla="*/ 4765743 h 10748675"/>
              <a:gd name="connsiteX9531" fmla="*/ 24195165 w 27203888"/>
              <a:gd name="connsiteY9531" fmla="*/ 4885798 h 10748675"/>
              <a:gd name="connsiteX9532" fmla="*/ 24149867 w 27203888"/>
              <a:gd name="connsiteY9532" fmla="*/ 4820588 h 10748675"/>
              <a:gd name="connsiteX9533" fmla="*/ 24210265 w 27203888"/>
              <a:gd name="connsiteY9533" fmla="*/ 4820588 h 10748675"/>
              <a:gd name="connsiteX9534" fmla="*/ 24195165 w 27203888"/>
              <a:gd name="connsiteY9534" fmla="*/ 4885798 h 10748675"/>
              <a:gd name="connsiteX9535" fmla="*/ 24876730 w 27203888"/>
              <a:gd name="connsiteY9535" fmla="*/ 4731996 h 10748675"/>
              <a:gd name="connsiteX9536" fmla="*/ 24657796 w 27203888"/>
              <a:gd name="connsiteY9536" fmla="*/ 4621704 h 10748675"/>
              <a:gd name="connsiteX9537" fmla="*/ 24783948 w 27203888"/>
              <a:gd name="connsiteY9537" fmla="*/ 4641166 h 10748675"/>
              <a:gd name="connsiteX9538" fmla="*/ 24876730 w 27203888"/>
              <a:gd name="connsiteY9538" fmla="*/ 4731996 h 10748675"/>
              <a:gd name="connsiteX9539" fmla="*/ 4346686 w 27203888"/>
              <a:gd name="connsiteY9539" fmla="*/ 9458481 h 10748675"/>
              <a:gd name="connsiteX9540" fmla="*/ 4326535 w 27203888"/>
              <a:gd name="connsiteY9540" fmla="*/ 9436247 h 10748675"/>
              <a:gd name="connsiteX9541" fmla="*/ 4346686 w 27203888"/>
              <a:gd name="connsiteY9541" fmla="*/ 9458481 h 10748675"/>
              <a:gd name="connsiteX9542" fmla="*/ 5831098 w 27203888"/>
              <a:gd name="connsiteY9542" fmla="*/ 9116850 h 10748675"/>
              <a:gd name="connsiteX9543" fmla="*/ 5810947 w 27203888"/>
              <a:gd name="connsiteY9543" fmla="*/ 9094616 h 10748675"/>
              <a:gd name="connsiteX9544" fmla="*/ 5831098 w 27203888"/>
              <a:gd name="connsiteY9544" fmla="*/ 9116850 h 10748675"/>
              <a:gd name="connsiteX9545" fmla="*/ 7508765 w 27203888"/>
              <a:gd name="connsiteY9545" fmla="*/ 8730742 h 10748675"/>
              <a:gd name="connsiteX9546" fmla="*/ 7485174 w 27203888"/>
              <a:gd name="connsiteY9546" fmla="*/ 8698381 h 10748675"/>
              <a:gd name="connsiteX9547" fmla="*/ 7578347 w 27203888"/>
              <a:gd name="connsiteY9547" fmla="*/ 8682337 h 10748675"/>
              <a:gd name="connsiteX9548" fmla="*/ 7508765 w 27203888"/>
              <a:gd name="connsiteY9548" fmla="*/ 8730742 h 10748675"/>
              <a:gd name="connsiteX9549" fmla="*/ 2530731 w 27203888"/>
              <a:gd name="connsiteY9549" fmla="*/ 9876416 h 10748675"/>
              <a:gd name="connsiteX9550" fmla="*/ 2510581 w 27203888"/>
              <a:gd name="connsiteY9550" fmla="*/ 9854182 h 10748675"/>
              <a:gd name="connsiteX9551" fmla="*/ 2530731 w 27203888"/>
              <a:gd name="connsiteY9551" fmla="*/ 9876416 h 10748675"/>
              <a:gd name="connsiteX9552" fmla="*/ 6839044 w 27203888"/>
              <a:gd name="connsiteY9552" fmla="*/ 8885352 h 10748675"/>
              <a:gd name="connsiteX9553" fmla="*/ 6867287 w 27203888"/>
              <a:gd name="connsiteY9553" fmla="*/ 8876154 h 10748675"/>
              <a:gd name="connsiteX9554" fmla="*/ 6815257 w 27203888"/>
              <a:gd name="connsiteY9554" fmla="*/ 8861144 h 10748675"/>
              <a:gd name="connsiteX9555" fmla="*/ 6839044 w 27203888"/>
              <a:gd name="connsiteY9555" fmla="*/ 8885352 h 10748675"/>
              <a:gd name="connsiteX9556" fmla="*/ 18215961 w 27203888"/>
              <a:gd name="connsiteY9556" fmla="*/ 6268515 h 10748675"/>
              <a:gd name="connsiteX9557" fmla="*/ 18153221 w 27203888"/>
              <a:gd name="connsiteY9557" fmla="*/ 6235367 h 10748675"/>
              <a:gd name="connsiteX9558" fmla="*/ 18148332 w 27203888"/>
              <a:gd name="connsiteY9558" fmla="*/ 6223213 h 10748675"/>
              <a:gd name="connsiteX9559" fmla="*/ 18215961 w 27203888"/>
              <a:gd name="connsiteY9559" fmla="*/ 6203323 h 10748675"/>
              <a:gd name="connsiteX9560" fmla="*/ 18215961 w 27203888"/>
              <a:gd name="connsiteY9560" fmla="*/ 6268515 h 10748675"/>
              <a:gd name="connsiteX9561" fmla="*/ 8226844 w 27203888"/>
              <a:gd name="connsiteY9561" fmla="*/ 8567980 h 10748675"/>
              <a:gd name="connsiteX9562" fmla="*/ 8259769 w 27203888"/>
              <a:gd name="connsiteY9562" fmla="*/ 8555680 h 10748675"/>
              <a:gd name="connsiteX9563" fmla="*/ 8197488 w 27203888"/>
              <a:gd name="connsiteY9563" fmla="*/ 8543029 h 10748675"/>
              <a:gd name="connsiteX9564" fmla="*/ 8226844 w 27203888"/>
              <a:gd name="connsiteY9564" fmla="*/ 8567980 h 10748675"/>
              <a:gd name="connsiteX9565" fmla="*/ 5881627 w 27203888"/>
              <a:gd name="connsiteY9565" fmla="*/ 9109074 h 10748675"/>
              <a:gd name="connsiteX9566" fmla="*/ 5842666 w 27203888"/>
              <a:gd name="connsiteY9566" fmla="*/ 9111390 h 10748675"/>
              <a:gd name="connsiteX9567" fmla="*/ 5900023 w 27203888"/>
              <a:gd name="connsiteY9567" fmla="*/ 9071588 h 10748675"/>
              <a:gd name="connsiteX9568" fmla="*/ 5881627 w 27203888"/>
              <a:gd name="connsiteY9568" fmla="*/ 9109074 h 10748675"/>
              <a:gd name="connsiteX9569" fmla="*/ 16522172 w 27203888"/>
              <a:gd name="connsiteY9569" fmla="*/ 6664842 h 10748675"/>
              <a:gd name="connsiteX9570" fmla="*/ 16492766 w 27203888"/>
              <a:gd name="connsiteY9570" fmla="*/ 6632632 h 10748675"/>
              <a:gd name="connsiteX9571" fmla="*/ 16522172 w 27203888"/>
              <a:gd name="connsiteY9571" fmla="*/ 6664842 h 10748675"/>
              <a:gd name="connsiteX9572" fmla="*/ 26415745 w 27203888"/>
              <a:gd name="connsiteY9572" fmla="*/ 4388560 h 10748675"/>
              <a:gd name="connsiteX9573" fmla="*/ 26429398 w 27203888"/>
              <a:gd name="connsiteY9573" fmla="*/ 4356519 h 10748675"/>
              <a:gd name="connsiteX9574" fmla="*/ 26415745 w 27203888"/>
              <a:gd name="connsiteY9574" fmla="*/ 4388560 h 10748675"/>
              <a:gd name="connsiteX9575" fmla="*/ 25860985 w 27203888"/>
              <a:gd name="connsiteY9575" fmla="*/ 4516455 h 10748675"/>
              <a:gd name="connsiteX9576" fmla="*/ 25870962 w 27203888"/>
              <a:gd name="connsiteY9576" fmla="*/ 4484376 h 10748675"/>
              <a:gd name="connsiteX9577" fmla="*/ 25860985 w 27203888"/>
              <a:gd name="connsiteY9577" fmla="*/ 4516455 h 10748675"/>
              <a:gd name="connsiteX9578" fmla="*/ 17100044 w 27203888"/>
              <a:gd name="connsiteY9578" fmla="*/ 6543245 h 10748675"/>
              <a:gd name="connsiteX9579" fmla="*/ 17135230 w 27203888"/>
              <a:gd name="connsiteY9579" fmla="*/ 6506387 h 10748675"/>
              <a:gd name="connsiteX9580" fmla="*/ 17100044 w 27203888"/>
              <a:gd name="connsiteY9580" fmla="*/ 6543245 h 10748675"/>
              <a:gd name="connsiteX9581" fmla="*/ 25520185 w 27203888"/>
              <a:gd name="connsiteY9581" fmla="*/ 4606444 h 10748675"/>
              <a:gd name="connsiteX9582" fmla="*/ 25486341 w 27203888"/>
              <a:gd name="connsiteY9582" fmla="*/ 4606444 h 10748675"/>
              <a:gd name="connsiteX9583" fmla="*/ 25516061 w 27203888"/>
              <a:gd name="connsiteY9583" fmla="*/ 4550669 h 10748675"/>
              <a:gd name="connsiteX9584" fmla="*/ 25520185 w 27203888"/>
              <a:gd name="connsiteY9584" fmla="*/ 4606444 h 10748675"/>
              <a:gd name="connsiteX9585" fmla="*/ 25096470 w 27203888"/>
              <a:gd name="connsiteY9585" fmla="*/ 4705871 h 10748675"/>
              <a:gd name="connsiteX9586" fmla="*/ 25072070 w 27203888"/>
              <a:gd name="connsiteY9586" fmla="*/ 4686624 h 10748675"/>
              <a:gd name="connsiteX9587" fmla="*/ 25076950 w 27203888"/>
              <a:gd name="connsiteY9587" fmla="*/ 4673792 h 10748675"/>
              <a:gd name="connsiteX9588" fmla="*/ 25096470 w 27203888"/>
              <a:gd name="connsiteY9588" fmla="*/ 4705871 h 10748675"/>
              <a:gd name="connsiteX9589" fmla="*/ 6284638 w 27203888"/>
              <a:gd name="connsiteY9589" fmla="*/ 9036272 h 10748675"/>
              <a:gd name="connsiteX9590" fmla="*/ 6090785 w 27203888"/>
              <a:gd name="connsiteY9590" fmla="*/ 9080886 h 10748675"/>
              <a:gd name="connsiteX9591" fmla="*/ 6100946 w 27203888"/>
              <a:gd name="connsiteY9591" fmla="*/ 9007820 h 10748675"/>
              <a:gd name="connsiteX9592" fmla="*/ 6012651 w 27203888"/>
              <a:gd name="connsiteY9592" fmla="*/ 9022700 h 10748675"/>
              <a:gd name="connsiteX9593" fmla="*/ 6000759 w 27203888"/>
              <a:gd name="connsiteY9593" fmla="*/ 8971031 h 10748675"/>
              <a:gd name="connsiteX9594" fmla="*/ 6065813 w 27203888"/>
              <a:gd name="connsiteY9594" fmla="*/ 8972380 h 10748675"/>
              <a:gd name="connsiteX9595" fmla="*/ 5990255 w 27203888"/>
              <a:gd name="connsiteY9595" fmla="*/ 8925390 h 10748675"/>
              <a:gd name="connsiteX9596" fmla="*/ 6092732 w 27203888"/>
              <a:gd name="connsiteY9596" fmla="*/ 8901805 h 10748675"/>
              <a:gd name="connsiteX9597" fmla="*/ 6141928 w 27203888"/>
              <a:gd name="connsiteY9597" fmla="*/ 8885043 h 10748675"/>
              <a:gd name="connsiteX9598" fmla="*/ 6138616 w 27203888"/>
              <a:gd name="connsiteY9598" fmla="*/ 8917541 h 10748675"/>
              <a:gd name="connsiteX9599" fmla="*/ 6105614 w 27203888"/>
              <a:gd name="connsiteY9599" fmla="*/ 8957780 h 10748675"/>
              <a:gd name="connsiteX9600" fmla="*/ 6134889 w 27203888"/>
              <a:gd name="connsiteY9600" fmla="*/ 9038092 h 10748675"/>
              <a:gd name="connsiteX9601" fmla="*/ 6196710 w 27203888"/>
              <a:gd name="connsiteY9601" fmla="*/ 9029305 h 10748675"/>
              <a:gd name="connsiteX9602" fmla="*/ 6284638 w 27203888"/>
              <a:gd name="connsiteY9602" fmla="*/ 9036272 h 10748675"/>
              <a:gd name="connsiteX9603" fmla="*/ 6058585 w 27203888"/>
              <a:gd name="connsiteY9603" fmla="*/ 9088299 h 10748675"/>
              <a:gd name="connsiteX9604" fmla="*/ 6029260 w 27203888"/>
              <a:gd name="connsiteY9604" fmla="*/ 9095048 h 10748675"/>
              <a:gd name="connsiteX9605" fmla="*/ 6017320 w 27203888"/>
              <a:gd name="connsiteY9605" fmla="*/ 9043166 h 10748675"/>
              <a:gd name="connsiteX9606" fmla="*/ 6046644 w 27203888"/>
              <a:gd name="connsiteY9606" fmla="*/ 9036417 h 10748675"/>
              <a:gd name="connsiteX9607" fmla="*/ 6058585 w 27203888"/>
              <a:gd name="connsiteY9607" fmla="*/ 9088299 h 10748675"/>
              <a:gd name="connsiteX9608" fmla="*/ 24711833 w 27203888"/>
              <a:gd name="connsiteY9608" fmla="*/ 4795840 h 10748675"/>
              <a:gd name="connsiteX9609" fmla="*/ 24725483 w 27203888"/>
              <a:gd name="connsiteY9609" fmla="*/ 4763763 h 10748675"/>
              <a:gd name="connsiteX9610" fmla="*/ 24711833 w 27203888"/>
              <a:gd name="connsiteY9610" fmla="*/ 4795840 h 10748675"/>
              <a:gd name="connsiteX9611" fmla="*/ 3992541 w 27203888"/>
              <a:gd name="connsiteY9611" fmla="*/ 9564748 h 10748675"/>
              <a:gd name="connsiteX9612" fmla="*/ 3955887 w 27203888"/>
              <a:gd name="connsiteY9612" fmla="*/ 9546201 h 10748675"/>
              <a:gd name="connsiteX9613" fmla="*/ 3992541 w 27203888"/>
              <a:gd name="connsiteY9613" fmla="*/ 9564748 h 10748675"/>
              <a:gd name="connsiteX9614" fmla="*/ 8193907 w 27203888"/>
              <a:gd name="connsiteY9614" fmla="*/ 8597821 h 10748675"/>
              <a:gd name="connsiteX9615" fmla="*/ 8182111 w 27203888"/>
              <a:gd name="connsiteY9615" fmla="*/ 8546568 h 10748675"/>
              <a:gd name="connsiteX9616" fmla="*/ 8147776 w 27203888"/>
              <a:gd name="connsiteY9616" fmla="*/ 8608438 h 10748675"/>
              <a:gd name="connsiteX9617" fmla="*/ 8193907 w 27203888"/>
              <a:gd name="connsiteY9617" fmla="*/ 8597821 h 10748675"/>
              <a:gd name="connsiteX9618" fmla="*/ 2734629 w 27203888"/>
              <a:gd name="connsiteY9618" fmla="*/ 9855505 h 10748675"/>
              <a:gd name="connsiteX9619" fmla="*/ 2711528 w 27203888"/>
              <a:gd name="connsiteY9619" fmla="*/ 9830774 h 10748675"/>
              <a:gd name="connsiteX9620" fmla="*/ 2761872 w 27203888"/>
              <a:gd name="connsiteY9620" fmla="*/ 9846503 h 10748675"/>
              <a:gd name="connsiteX9621" fmla="*/ 2734629 w 27203888"/>
              <a:gd name="connsiteY9621" fmla="*/ 9855505 h 10748675"/>
              <a:gd name="connsiteX9622" fmla="*/ 16463360 w 27203888"/>
              <a:gd name="connsiteY9622" fmla="*/ 6697052 h 10748675"/>
              <a:gd name="connsiteX9623" fmla="*/ 16448657 w 27203888"/>
              <a:gd name="connsiteY9623" fmla="*/ 6664842 h 10748675"/>
              <a:gd name="connsiteX9624" fmla="*/ 16463360 w 27203888"/>
              <a:gd name="connsiteY9624" fmla="*/ 6697052 h 10748675"/>
              <a:gd name="connsiteX9625" fmla="*/ 7907146 w 27203888"/>
              <a:gd name="connsiteY9625" fmla="*/ 8672075 h 10748675"/>
              <a:gd name="connsiteX9626" fmla="*/ 7894534 w 27203888"/>
              <a:gd name="connsiteY9626" fmla="*/ 8666915 h 10748675"/>
              <a:gd name="connsiteX9627" fmla="*/ 7901859 w 27203888"/>
              <a:gd name="connsiteY9627" fmla="*/ 8649105 h 10748675"/>
              <a:gd name="connsiteX9628" fmla="*/ 7916234 w 27203888"/>
              <a:gd name="connsiteY9628" fmla="*/ 8661921 h 10748675"/>
              <a:gd name="connsiteX9629" fmla="*/ 7907146 w 27203888"/>
              <a:gd name="connsiteY9629" fmla="*/ 8672075 h 10748675"/>
              <a:gd name="connsiteX9630" fmla="*/ 25543739 w 27203888"/>
              <a:gd name="connsiteY9630" fmla="*/ 4623182 h 10748675"/>
              <a:gd name="connsiteX9631" fmla="*/ 25529567 w 27203888"/>
              <a:gd name="connsiteY9631" fmla="*/ 4620650 h 10748675"/>
              <a:gd name="connsiteX9632" fmla="*/ 25557586 w 27203888"/>
              <a:gd name="connsiteY9632" fmla="*/ 4545935 h 10748675"/>
              <a:gd name="connsiteX9633" fmla="*/ 25543739 w 27203888"/>
              <a:gd name="connsiteY9633" fmla="*/ 4623182 h 10748675"/>
              <a:gd name="connsiteX9634" fmla="*/ 16910985 w 27203888"/>
              <a:gd name="connsiteY9634" fmla="*/ 6612658 h 10748675"/>
              <a:gd name="connsiteX9635" fmla="*/ 16911167 w 27203888"/>
              <a:gd name="connsiteY9635" fmla="*/ 6611975 h 10748675"/>
              <a:gd name="connsiteX9636" fmla="*/ 16911257 w 27203888"/>
              <a:gd name="connsiteY9636" fmla="*/ 6611639 h 10748675"/>
              <a:gd name="connsiteX9637" fmla="*/ 7379106 w 27203888"/>
              <a:gd name="connsiteY9637" fmla="*/ 8808410 h 10748675"/>
              <a:gd name="connsiteX9638" fmla="*/ 7370378 w 27203888"/>
              <a:gd name="connsiteY9638" fmla="*/ 8803146 h 10748675"/>
              <a:gd name="connsiteX9639" fmla="*/ 7384655 w 27203888"/>
              <a:gd name="connsiteY9639" fmla="*/ 8799860 h 10748675"/>
              <a:gd name="connsiteX9640" fmla="*/ 7379106 w 27203888"/>
              <a:gd name="connsiteY9640" fmla="*/ 8808410 h 10748675"/>
              <a:gd name="connsiteX9641" fmla="*/ 16424969 w 27203888"/>
              <a:gd name="connsiteY9641" fmla="*/ 6729262 h 10748675"/>
              <a:gd name="connsiteX9642" fmla="*/ 16395563 w 27203888"/>
              <a:gd name="connsiteY9642" fmla="*/ 6697052 h 10748675"/>
              <a:gd name="connsiteX9643" fmla="*/ 16424969 w 27203888"/>
              <a:gd name="connsiteY9643" fmla="*/ 6729262 h 10748675"/>
              <a:gd name="connsiteX9644" fmla="*/ 25210358 w 27203888"/>
              <a:gd name="connsiteY9644" fmla="*/ 4707832 h 10748675"/>
              <a:gd name="connsiteX9645" fmla="*/ 25183741 w 27203888"/>
              <a:gd name="connsiteY9645" fmla="*/ 4707017 h 10748675"/>
              <a:gd name="connsiteX9646" fmla="*/ 25199552 w 27203888"/>
              <a:gd name="connsiteY9646" fmla="*/ 4671152 h 10748675"/>
              <a:gd name="connsiteX9647" fmla="*/ 25226169 w 27203888"/>
              <a:gd name="connsiteY9647" fmla="*/ 4674412 h 10748675"/>
              <a:gd name="connsiteX9648" fmla="*/ 25210358 w 27203888"/>
              <a:gd name="connsiteY9648" fmla="*/ 4707832 h 10748675"/>
              <a:gd name="connsiteX9649" fmla="*/ 6622249 w 27203888"/>
              <a:gd name="connsiteY9649" fmla="*/ 8986345 h 10748675"/>
              <a:gd name="connsiteX9650" fmla="*/ 6579480 w 27203888"/>
              <a:gd name="connsiteY9650" fmla="*/ 8968873 h 10748675"/>
              <a:gd name="connsiteX9651" fmla="*/ 6610308 w 27203888"/>
              <a:gd name="connsiteY9651" fmla="*/ 8934463 h 10748675"/>
              <a:gd name="connsiteX9652" fmla="*/ 6622249 w 27203888"/>
              <a:gd name="connsiteY9652" fmla="*/ 8986345 h 10748675"/>
              <a:gd name="connsiteX9653" fmla="*/ 7334766 w 27203888"/>
              <a:gd name="connsiteY9653" fmla="*/ 8822362 h 10748675"/>
              <a:gd name="connsiteX9654" fmla="*/ 7311977 w 27203888"/>
              <a:gd name="connsiteY9654" fmla="*/ 8772977 h 10748675"/>
              <a:gd name="connsiteX9655" fmla="*/ 7334766 w 27203888"/>
              <a:gd name="connsiteY9655" fmla="*/ 8822362 h 10748675"/>
              <a:gd name="connsiteX9656" fmla="*/ 2813266 w 27203888"/>
              <a:gd name="connsiteY9656" fmla="*/ 9862967 h 10748675"/>
              <a:gd name="connsiteX9657" fmla="*/ 2793112 w 27203888"/>
              <a:gd name="connsiteY9657" fmla="*/ 9840731 h 10748675"/>
              <a:gd name="connsiteX9658" fmla="*/ 2813266 w 27203888"/>
              <a:gd name="connsiteY9658" fmla="*/ 9862967 h 10748675"/>
              <a:gd name="connsiteX9659" fmla="*/ 7365361 w 27203888"/>
              <a:gd name="connsiteY9659" fmla="*/ 8815323 h 10748675"/>
              <a:gd name="connsiteX9660" fmla="*/ 7365361 w 27203888"/>
              <a:gd name="connsiteY9660" fmla="*/ 8815323 h 10748675"/>
              <a:gd name="connsiteX9661" fmla="*/ 16909155 w 27203888"/>
              <a:gd name="connsiteY9661" fmla="*/ 6619518 h 10748675"/>
              <a:gd name="connsiteX9662" fmla="*/ 16910985 w 27203888"/>
              <a:gd name="connsiteY9662" fmla="*/ 6612658 h 10748675"/>
              <a:gd name="connsiteX9663" fmla="*/ 16909423 w 27203888"/>
              <a:gd name="connsiteY9663" fmla="*/ 6618512 h 10748675"/>
              <a:gd name="connsiteX9664" fmla="*/ 16909026 w 27203888"/>
              <a:gd name="connsiteY9664" fmla="*/ 6620002 h 10748675"/>
              <a:gd name="connsiteX9665" fmla="*/ 16909104 w 27203888"/>
              <a:gd name="connsiteY9665" fmla="*/ 6619708 h 10748675"/>
              <a:gd name="connsiteX9666" fmla="*/ 16909155 w 27203888"/>
              <a:gd name="connsiteY9666" fmla="*/ 6619518 h 10748675"/>
              <a:gd name="connsiteX9667" fmla="*/ 4061531 w 27203888"/>
              <a:gd name="connsiteY9667" fmla="*/ 9578216 h 10748675"/>
              <a:gd name="connsiteX9668" fmla="*/ 4089847 w 27203888"/>
              <a:gd name="connsiteY9668" fmla="*/ 9569338 h 10748675"/>
              <a:gd name="connsiteX9669" fmla="*/ 4037817 w 27203888"/>
              <a:gd name="connsiteY9669" fmla="*/ 9554328 h 10748675"/>
              <a:gd name="connsiteX9670" fmla="*/ 4061531 w 27203888"/>
              <a:gd name="connsiteY9670" fmla="*/ 9578216 h 10748675"/>
              <a:gd name="connsiteX9671" fmla="*/ 6468910 w 27203888"/>
              <a:gd name="connsiteY9671" fmla="*/ 9024876 h 10748675"/>
              <a:gd name="connsiteX9672" fmla="*/ 6439746 w 27203888"/>
              <a:gd name="connsiteY9672" fmla="*/ 8999660 h 10748675"/>
              <a:gd name="connsiteX9673" fmla="*/ 6505192 w 27203888"/>
              <a:gd name="connsiteY9673" fmla="*/ 9012063 h 10748675"/>
              <a:gd name="connsiteX9674" fmla="*/ 6468910 w 27203888"/>
              <a:gd name="connsiteY9674" fmla="*/ 9024876 h 10748675"/>
              <a:gd name="connsiteX9675" fmla="*/ 17973202 w 27203888"/>
              <a:gd name="connsiteY9675" fmla="*/ 6377506 h 10748675"/>
              <a:gd name="connsiteX9676" fmla="*/ 17968214 w 27203888"/>
              <a:gd name="connsiteY9676" fmla="*/ 6359077 h 10748675"/>
              <a:gd name="connsiteX9677" fmla="*/ 17972938 w 27203888"/>
              <a:gd name="connsiteY9677" fmla="*/ 6341626 h 10748675"/>
              <a:gd name="connsiteX9678" fmla="*/ 17971815 w 27203888"/>
              <a:gd name="connsiteY9678" fmla="*/ 6339390 h 10748675"/>
              <a:gd name="connsiteX9679" fmla="*/ 18043062 w 27203888"/>
              <a:gd name="connsiteY9679" fmla="*/ 6307499 h 10748675"/>
              <a:gd name="connsiteX9680" fmla="*/ 17981421 w 27203888"/>
              <a:gd name="connsiteY9680" fmla="*/ 6358525 h 10748675"/>
              <a:gd name="connsiteX9681" fmla="*/ 17973202 w 27203888"/>
              <a:gd name="connsiteY9681" fmla="*/ 6342154 h 10748675"/>
              <a:gd name="connsiteX9682" fmla="*/ 3329406 w 27203888"/>
              <a:gd name="connsiteY9682" fmla="*/ 9753345 h 10748675"/>
              <a:gd name="connsiteX9683" fmla="*/ 3329462 w 27203888"/>
              <a:gd name="connsiteY9683" fmla="*/ 9751085 h 10748675"/>
              <a:gd name="connsiteX9684" fmla="*/ 3329618 w 27203888"/>
              <a:gd name="connsiteY9684" fmla="*/ 9745041 h 10748675"/>
              <a:gd name="connsiteX9685" fmla="*/ 16905515 w 27203888"/>
              <a:gd name="connsiteY9685" fmla="*/ 6633156 h 10748675"/>
              <a:gd name="connsiteX9686" fmla="*/ 16909026 w 27203888"/>
              <a:gd name="connsiteY9686" fmla="*/ 6620002 h 10748675"/>
              <a:gd name="connsiteX9687" fmla="*/ 16906682 w 27203888"/>
              <a:gd name="connsiteY9687" fmla="*/ 6628786 h 10748675"/>
              <a:gd name="connsiteX9688" fmla="*/ 16905515 w 27203888"/>
              <a:gd name="connsiteY9688" fmla="*/ 6633156 h 10748675"/>
              <a:gd name="connsiteX9689" fmla="*/ 16380860 w 27203888"/>
              <a:gd name="connsiteY9689" fmla="*/ 6755030 h 10748675"/>
              <a:gd name="connsiteX9690" fmla="*/ 16366157 w 27203888"/>
              <a:gd name="connsiteY9690" fmla="*/ 6729262 h 10748675"/>
              <a:gd name="connsiteX9691" fmla="*/ 16380860 w 27203888"/>
              <a:gd name="connsiteY9691" fmla="*/ 6755030 h 10748675"/>
              <a:gd name="connsiteX9692" fmla="*/ 7963322 w 27203888"/>
              <a:gd name="connsiteY9692" fmla="*/ 8693227 h 10748675"/>
              <a:gd name="connsiteX9693" fmla="*/ 7963541 w 27203888"/>
              <a:gd name="connsiteY9693" fmla="*/ 8684571 h 10748675"/>
              <a:gd name="connsiteX9694" fmla="*/ 7963695 w 27203888"/>
              <a:gd name="connsiteY9694" fmla="*/ 8678527 h 10748675"/>
              <a:gd name="connsiteX9695" fmla="*/ 7963382 w 27203888"/>
              <a:gd name="connsiteY9695" fmla="*/ 8690866 h 10748675"/>
              <a:gd name="connsiteX9696" fmla="*/ 7375462 w 27203888"/>
              <a:gd name="connsiteY9696" fmla="*/ 8828868 h 10748675"/>
              <a:gd name="connsiteX9697" fmla="*/ 7346137 w 27203888"/>
              <a:gd name="connsiteY9697" fmla="*/ 8835617 h 10748675"/>
              <a:gd name="connsiteX9698" fmla="*/ 7347748 w 27203888"/>
              <a:gd name="connsiteY9698" fmla="*/ 8820258 h 10748675"/>
              <a:gd name="connsiteX9699" fmla="*/ 7375462 w 27203888"/>
              <a:gd name="connsiteY9699" fmla="*/ 8828868 h 10748675"/>
              <a:gd name="connsiteX9700" fmla="*/ 16916796 w 27203888"/>
              <a:gd name="connsiteY9700" fmla="*/ 6633116 h 10748675"/>
              <a:gd name="connsiteX9701" fmla="*/ 16912722 w 27203888"/>
              <a:gd name="connsiteY9701" fmla="*/ 6620713 h 10748675"/>
              <a:gd name="connsiteX9702" fmla="*/ 16980353 w 27203888"/>
              <a:gd name="connsiteY9702" fmla="*/ 6586889 h 10748675"/>
              <a:gd name="connsiteX9703" fmla="*/ 16916796 w 27203888"/>
              <a:gd name="connsiteY9703" fmla="*/ 6633116 h 10748675"/>
              <a:gd name="connsiteX9704" fmla="*/ 24913564 w 27203888"/>
              <a:gd name="connsiteY9704" fmla="*/ 4795840 h 10748675"/>
              <a:gd name="connsiteX9705" fmla="*/ 24923539 w 27203888"/>
              <a:gd name="connsiteY9705" fmla="*/ 4763763 h 10748675"/>
              <a:gd name="connsiteX9706" fmla="*/ 24913564 w 27203888"/>
              <a:gd name="connsiteY9706" fmla="*/ 4795840 h 10748675"/>
              <a:gd name="connsiteX9707" fmla="*/ 17811371 w 27203888"/>
              <a:gd name="connsiteY9707" fmla="*/ 6431729 h 10748675"/>
              <a:gd name="connsiteX9708" fmla="*/ 17811865 w 27203888"/>
              <a:gd name="connsiteY9708" fmla="*/ 6429714 h 10748675"/>
              <a:gd name="connsiteX9709" fmla="*/ 17811775 w 27203888"/>
              <a:gd name="connsiteY9709" fmla="*/ 6430082 h 10748675"/>
              <a:gd name="connsiteX9710" fmla="*/ 8051410 w 27203888"/>
              <a:gd name="connsiteY9710" fmla="*/ 8678289 h 10748675"/>
              <a:gd name="connsiteX9711" fmla="*/ 8098960 w 27203888"/>
              <a:gd name="connsiteY9711" fmla="*/ 8603483 h 10748675"/>
              <a:gd name="connsiteX9712" fmla="*/ 8040991 w 27203888"/>
              <a:gd name="connsiteY9712" fmla="*/ 8633015 h 10748675"/>
              <a:gd name="connsiteX9713" fmla="*/ 8051410 w 27203888"/>
              <a:gd name="connsiteY9713" fmla="*/ 8678289 h 10748675"/>
              <a:gd name="connsiteX9714" fmla="*/ 17929973 w 27203888"/>
              <a:gd name="connsiteY9714" fmla="*/ 6405917 h 10748675"/>
              <a:gd name="connsiteX9715" fmla="*/ 17924985 w 27203888"/>
              <a:gd name="connsiteY9715" fmla="*/ 6387488 h 10748675"/>
              <a:gd name="connsiteX9716" fmla="*/ 17927479 w 27203888"/>
              <a:gd name="connsiteY9716" fmla="*/ 6379042 h 10748675"/>
              <a:gd name="connsiteX9717" fmla="*/ 17929253 w 27203888"/>
              <a:gd name="connsiteY9717" fmla="*/ 6376310 h 10748675"/>
              <a:gd name="connsiteX9718" fmla="*/ 17928587 w 27203888"/>
              <a:gd name="connsiteY9718" fmla="*/ 6375634 h 10748675"/>
              <a:gd name="connsiteX9719" fmla="*/ 17951577 w 27203888"/>
              <a:gd name="connsiteY9719" fmla="*/ 6363674 h 10748675"/>
              <a:gd name="connsiteX9720" fmla="*/ 17971030 w 27203888"/>
              <a:gd name="connsiteY9720" fmla="*/ 6375634 h 10748675"/>
              <a:gd name="connsiteX9721" fmla="*/ 17939197 w 27203888"/>
              <a:gd name="connsiteY9721" fmla="*/ 6386397 h 10748675"/>
              <a:gd name="connsiteX9722" fmla="*/ 17932014 w 27203888"/>
              <a:gd name="connsiteY9722" fmla="*/ 6379110 h 10748675"/>
              <a:gd name="connsiteX9723" fmla="*/ 17931844 w 27203888"/>
              <a:gd name="connsiteY9723" fmla="*/ 6385952 h 10748675"/>
              <a:gd name="connsiteX9724" fmla="*/ 17929973 w 27203888"/>
              <a:gd name="connsiteY9724" fmla="*/ 6405917 h 10748675"/>
              <a:gd name="connsiteX9725" fmla="*/ 3361716 w 27203888"/>
              <a:gd name="connsiteY9725" fmla="*/ 9762998 h 10748675"/>
              <a:gd name="connsiteX9726" fmla="*/ 3322899 w 27203888"/>
              <a:gd name="connsiteY9726" fmla="*/ 9735054 h 10748675"/>
              <a:gd name="connsiteX9727" fmla="*/ 3321114 w 27203888"/>
              <a:gd name="connsiteY9727" fmla="*/ 9751472 h 10748675"/>
              <a:gd name="connsiteX9728" fmla="*/ 3329313 w 27203888"/>
              <a:gd name="connsiteY9728" fmla="*/ 9756941 h 10748675"/>
              <a:gd name="connsiteX9729" fmla="*/ 3332473 w 27203888"/>
              <a:gd name="connsiteY9729" fmla="*/ 9759047 h 10748675"/>
              <a:gd name="connsiteX9730" fmla="*/ 3361716 w 27203888"/>
              <a:gd name="connsiteY9730" fmla="*/ 9762998 h 10748675"/>
              <a:gd name="connsiteX9731" fmla="*/ 6372919 w 27203888"/>
              <a:gd name="connsiteY9731" fmla="*/ 9071497 h 10748675"/>
              <a:gd name="connsiteX9732" fmla="*/ 6381330 w 27203888"/>
              <a:gd name="connsiteY9732" fmla="*/ 9042719 h 10748675"/>
              <a:gd name="connsiteX9733" fmla="*/ 6372919 w 27203888"/>
              <a:gd name="connsiteY9733" fmla="*/ 9071497 h 10748675"/>
              <a:gd name="connsiteX9734" fmla="*/ 7303505 w 27203888"/>
              <a:gd name="connsiteY9734" fmla="*/ 8857326 h 10748675"/>
              <a:gd name="connsiteX9735" fmla="*/ 7311916 w 27203888"/>
              <a:gd name="connsiteY9735" fmla="*/ 8828548 h 10748675"/>
              <a:gd name="connsiteX9736" fmla="*/ 7303505 w 27203888"/>
              <a:gd name="connsiteY9736" fmla="*/ 8857326 h 10748675"/>
              <a:gd name="connsiteX9737" fmla="*/ 17059866 w 27203888"/>
              <a:gd name="connsiteY9737" fmla="*/ 6612636 h 10748675"/>
              <a:gd name="connsiteX9738" fmla="*/ 17009987 w 27203888"/>
              <a:gd name="connsiteY9738" fmla="*/ 6599947 h 10748675"/>
              <a:gd name="connsiteX9739" fmla="*/ 17069841 w 27203888"/>
              <a:gd name="connsiteY9739" fmla="*/ 6511122 h 10748675"/>
              <a:gd name="connsiteX9740" fmla="*/ 17059866 w 27203888"/>
              <a:gd name="connsiteY9740" fmla="*/ 6612636 h 10748675"/>
              <a:gd name="connsiteX9741" fmla="*/ 4135047 w 27203888"/>
              <a:gd name="connsiteY9741" fmla="*/ 9589855 h 10748675"/>
              <a:gd name="connsiteX9742" fmla="*/ 4172432 w 27203888"/>
              <a:gd name="connsiteY9742" fmla="*/ 9576415 h 10748675"/>
              <a:gd name="connsiteX9743" fmla="*/ 4105223 w 27203888"/>
              <a:gd name="connsiteY9743" fmla="*/ 9565799 h 10748675"/>
              <a:gd name="connsiteX9744" fmla="*/ 4135047 w 27203888"/>
              <a:gd name="connsiteY9744" fmla="*/ 9589855 h 10748675"/>
              <a:gd name="connsiteX9745" fmla="*/ 27023443 w 27203888"/>
              <a:gd name="connsiteY9745" fmla="*/ 4324197 h 10748675"/>
              <a:gd name="connsiteX9746" fmla="*/ 26983984 w 27203888"/>
              <a:gd name="connsiteY9746" fmla="*/ 4281741 h 10748675"/>
              <a:gd name="connsiteX9747" fmla="*/ 26910960 w 27203888"/>
              <a:gd name="connsiteY9747" fmla="*/ 4186457 h 10748675"/>
              <a:gd name="connsiteX9748" fmla="*/ 26744397 w 27203888"/>
              <a:gd name="connsiteY9748" fmla="*/ 3976714 h 10748675"/>
              <a:gd name="connsiteX9749" fmla="*/ 26705015 w 27203888"/>
              <a:gd name="connsiteY9749" fmla="*/ 3861088 h 10748675"/>
              <a:gd name="connsiteX9750" fmla="*/ 26769013 w 27203888"/>
              <a:gd name="connsiteY9750" fmla="*/ 3912477 h 10748675"/>
              <a:gd name="connsiteX9751" fmla="*/ 26794757 w 27203888"/>
              <a:gd name="connsiteY9751" fmla="*/ 3958913 h 10748675"/>
              <a:gd name="connsiteX9752" fmla="*/ 26815861 w 27203888"/>
              <a:gd name="connsiteY9752" fmla="*/ 4010378 h 10748675"/>
              <a:gd name="connsiteX9753" fmla="*/ 26816859 w 27203888"/>
              <a:gd name="connsiteY9753" fmla="*/ 3993471 h 10748675"/>
              <a:gd name="connsiteX9754" fmla="*/ 26825587 w 27203888"/>
              <a:gd name="connsiteY9754" fmla="*/ 3996410 h 10748675"/>
              <a:gd name="connsiteX9755" fmla="*/ 26820597 w 27203888"/>
              <a:gd name="connsiteY9755" fmla="*/ 4002693 h 10748675"/>
              <a:gd name="connsiteX9756" fmla="*/ 26816609 w 27203888"/>
              <a:gd name="connsiteY9756" fmla="*/ 4012206 h 10748675"/>
              <a:gd name="connsiteX9757" fmla="*/ 26817421 w 27203888"/>
              <a:gd name="connsiteY9757" fmla="*/ 4014184 h 10748675"/>
              <a:gd name="connsiteX9758" fmla="*/ 27038134 w 27203888"/>
              <a:gd name="connsiteY9758" fmla="*/ 4313859 h 10748675"/>
              <a:gd name="connsiteX9759" fmla="*/ 27023443 w 27203888"/>
              <a:gd name="connsiteY9759" fmla="*/ 4324197 h 10748675"/>
              <a:gd name="connsiteX9760" fmla="*/ 17903372 w 27203888"/>
              <a:gd name="connsiteY9760" fmla="*/ 6424757 h 10748675"/>
              <a:gd name="connsiteX9761" fmla="*/ 17913743 w 27203888"/>
              <a:gd name="connsiteY9761" fmla="*/ 6391074 h 10748675"/>
              <a:gd name="connsiteX9762" fmla="*/ 17927773 w 27203888"/>
              <a:gd name="connsiteY9762" fmla="*/ 6412354 h 10748675"/>
              <a:gd name="connsiteX9763" fmla="*/ 17903372 w 27203888"/>
              <a:gd name="connsiteY9763" fmla="*/ 6424757 h 10748675"/>
              <a:gd name="connsiteX9764" fmla="*/ 17807652 w 27203888"/>
              <a:gd name="connsiteY9764" fmla="*/ 6446926 h 10748675"/>
              <a:gd name="connsiteX9765" fmla="*/ 17809704 w 27203888"/>
              <a:gd name="connsiteY9765" fmla="*/ 6438537 h 10748675"/>
              <a:gd name="connsiteX9766" fmla="*/ 17811371 w 27203888"/>
              <a:gd name="connsiteY9766" fmla="*/ 6431729 h 10748675"/>
              <a:gd name="connsiteX9767" fmla="*/ 17810025 w 27203888"/>
              <a:gd name="connsiteY9767" fmla="*/ 6437230 h 10748675"/>
              <a:gd name="connsiteX9768" fmla="*/ 16896170 w 27203888"/>
              <a:gd name="connsiteY9768" fmla="*/ 6658589 h 10748675"/>
              <a:gd name="connsiteX9769" fmla="*/ 16883902 w 27203888"/>
              <a:gd name="connsiteY9769" fmla="*/ 6651131 h 10748675"/>
              <a:gd name="connsiteX9770" fmla="*/ 16897922 w 27203888"/>
              <a:gd name="connsiteY9770" fmla="*/ 6644088 h 10748675"/>
              <a:gd name="connsiteX9771" fmla="*/ 16911941 w 27203888"/>
              <a:gd name="connsiteY9771" fmla="*/ 6651131 h 10748675"/>
              <a:gd name="connsiteX9772" fmla="*/ 16896170 w 27203888"/>
              <a:gd name="connsiteY9772" fmla="*/ 6658589 h 10748675"/>
              <a:gd name="connsiteX9773" fmla="*/ 17806105 w 27203888"/>
              <a:gd name="connsiteY9773" fmla="*/ 6453244 h 10748675"/>
              <a:gd name="connsiteX9774" fmla="*/ 17807652 w 27203888"/>
              <a:gd name="connsiteY9774" fmla="*/ 6446926 h 10748675"/>
              <a:gd name="connsiteX9775" fmla="*/ 17807275 w 27203888"/>
              <a:gd name="connsiteY9775" fmla="*/ 6448464 h 10748675"/>
              <a:gd name="connsiteX9776" fmla="*/ 17806105 w 27203888"/>
              <a:gd name="connsiteY9776" fmla="*/ 6453244 h 10748675"/>
              <a:gd name="connsiteX9777" fmla="*/ 17821717 w 27203888"/>
              <a:gd name="connsiteY9777" fmla="*/ 6453227 h 10748675"/>
              <a:gd name="connsiteX9778" fmla="*/ 17816914 w 27203888"/>
              <a:gd name="connsiteY9778" fmla="*/ 6435050 h 10748675"/>
              <a:gd name="connsiteX9779" fmla="*/ 17844932 w 27203888"/>
              <a:gd name="connsiteY9779" fmla="*/ 6421150 h 10748675"/>
              <a:gd name="connsiteX9780" fmla="*/ 17821717 w 27203888"/>
              <a:gd name="connsiteY9780" fmla="*/ 6453227 h 10748675"/>
              <a:gd name="connsiteX9781" fmla="*/ 16638944 w 27203888"/>
              <a:gd name="connsiteY9781" fmla="*/ 6727924 h 10748675"/>
              <a:gd name="connsiteX9782" fmla="*/ 16663348 w 27203888"/>
              <a:gd name="connsiteY9782" fmla="*/ 6697209 h 10748675"/>
              <a:gd name="connsiteX9783" fmla="*/ 16638944 w 27203888"/>
              <a:gd name="connsiteY9783" fmla="*/ 6727924 h 10748675"/>
              <a:gd name="connsiteX9784" fmla="*/ 15834767 w 27203888"/>
              <a:gd name="connsiteY9784" fmla="*/ 6915007 h 10748675"/>
              <a:gd name="connsiteX9785" fmla="*/ 15806179 w 27203888"/>
              <a:gd name="connsiteY9785" fmla="*/ 6882796 h 10748675"/>
              <a:gd name="connsiteX9786" fmla="*/ 15834767 w 27203888"/>
              <a:gd name="connsiteY9786" fmla="*/ 6915007 h 10748675"/>
              <a:gd name="connsiteX9787" fmla="*/ 24967598 w 27203888"/>
              <a:gd name="connsiteY9787" fmla="*/ 4819602 h 10748675"/>
              <a:gd name="connsiteX9788" fmla="*/ 24981252 w 27203888"/>
              <a:gd name="connsiteY9788" fmla="*/ 4796911 h 10748675"/>
              <a:gd name="connsiteX9789" fmla="*/ 24967598 w 27203888"/>
              <a:gd name="connsiteY9789" fmla="*/ 4819602 h 10748675"/>
              <a:gd name="connsiteX9790" fmla="*/ 7715416 w 27203888"/>
              <a:gd name="connsiteY9790" fmla="*/ 8790295 h 10748675"/>
              <a:gd name="connsiteX9791" fmla="*/ 7717702 w 27203888"/>
              <a:gd name="connsiteY9791" fmla="*/ 8730262 h 10748675"/>
              <a:gd name="connsiteX9792" fmla="*/ 7717451 w 27203888"/>
              <a:gd name="connsiteY9792" fmla="*/ 8682535 h 10748675"/>
              <a:gd name="connsiteX9793" fmla="*/ 7786413 w 27203888"/>
              <a:gd name="connsiteY9793" fmla="*/ 8682892 h 10748675"/>
              <a:gd name="connsiteX9794" fmla="*/ 7836570 w 27203888"/>
              <a:gd name="connsiteY9794" fmla="*/ 8644301 h 10748675"/>
              <a:gd name="connsiteX9795" fmla="*/ 7827191 w 27203888"/>
              <a:gd name="connsiteY9795" fmla="*/ 8673507 h 10748675"/>
              <a:gd name="connsiteX9796" fmla="*/ 7860139 w 27203888"/>
              <a:gd name="connsiteY9796" fmla="*/ 8676744 h 10748675"/>
              <a:gd name="connsiteX9797" fmla="*/ 7816878 w 27203888"/>
              <a:gd name="connsiteY9797" fmla="*/ 8745305 h 10748675"/>
              <a:gd name="connsiteX9798" fmla="*/ 7715416 w 27203888"/>
              <a:gd name="connsiteY9798" fmla="*/ 8790295 h 10748675"/>
              <a:gd name="connsiteX9799" fmla="*/ 4214173 w 27203888"/>
              <a:gd name="connsiteY9799" fmla="*/ 9598517 h 10748675"/>
              <a:gd name="connsiteX9800" fmla="*/ 4249237 w 27203888"/>
              <a:gd name="connsiteY9800" fmla="*/ 9585723 h 10748675"/>
              <a:gd name="connsiteX9801" fmla="*/ 4182683 w 27203888"/>
              <a:gd name="connsiteY9801" fmla="*/ 9574056 h 10748675"/>
              <a:gd name="connsiteX9802" fmla="*/ 4214173 w 27203888"/>
              <a:gd name="connsiteY9802" fmla="*/ 9598517 h 10748675"/>
              <a:gd name="connsiteX9803" fmla="*/ 16885798 w 27203888"/>
              <a:gd name="connsiteY9803" fmla="*/ 6685263 h 10748675"/>
              <a:gd name="connsiteX9804" fmla="*/ 16876697 w 27203888"/>
              <a:gd name="connsiteY9804" fmla="*/ 6666015 h 10748675"/>
              <a:gd name="connsiteX9805" fmla="*/ 16883523 w 27203888"/>
              <a:gd name="connsiteY9805" fmla="*/ 6658797 h 10748675"/>
              <a:gd name="connsiteX9806" fmla="*/ 16890349 w 27203888"/>
              <a:gd name="connsiteY9806" fmla="*/ 6666015 h 10748675"/>
              <a:gd name="connsiteX9807" fmla="*/ 16885798 w 27203888"/>
              <a:gd name="connsiteY9807" fmla="*/ 6685263 h 10748675"/>
              <a:gd name="connsiteX9808" fmla="*/ 24711833 w 27203888"/>
              <a:gd name="connsiteY9808" fmla="*/ 4885816 h 10748675"/>
              <a:gd name="connsiteX9809" fmla="*/ 24725483 w 27203888"/>
              <a:gd name="connsiteY9809" fmla="*/ 4853737 h 10748675"/>
              <a:gd name="connsiteX9810" fmla="*/ 24711833 w 27203888"/>
              <a:gd name="connsiteY9810" fmla="*/ 4885816 h 10748675"/>
              <a:gd name="connsiteX9811" fmla="*/ 16854325 w 27203888"/>
              <a:gd name="connsiteY9811" fmla="*/ 6699469 h 10748675"/>
              <a:gd name="connsiteX9812" fmla="*/ 16840673 w 27203888"/>
              <a:gd name="connsiteY9812" fmla="*/ 6667392 h 10748675"/>
              <a:gd name="connsiteX9813" fmla="*/ 16854325 w 27203888"/>
              <a:gd name="connsiteY9813" fmla="*/ 6699469 h 10748675"/>
              <a:gd name="connsiteX9814" fmla="*/ 2095862 w 27203888"/>
              <a:gd name="connsiteY9814" fmla="*/ 10103451 h 10748675"/>
              <a:gd name="connsiteX9815" fmla="*/ 2105144 w 27203888"/>
              <a:gd name="connsiteY9815" fmla="*/ 10078465 h 10748675"/>
              <a:gd name="connsiteX9816" fmla="*/ 2095862 w 27203888"/>
              <a:gd name="connsiteY9816" fmla="*/ 10103451 h 10748675"/>
              <a:gd name="connsiteX9817" fmla="*/ 7663283 w 27203888"/>
              <a:gd name="connsiteY9817" fmla="*/ 8823823 h 10748675"/>
              <a:gd name="connsiteX9818" fmla="*/ 7588934 w 27203888"/>
              <a:gd name="connsiteY9818" fmla="*/ 8804444 h 10748675"/>
              <a:gd name="connsiteX9819" fmla="*/ 7688400 w 27203888"/>
              <a:gd name="connsiteY9819" fmla="*/ 8792398 h 10748675"/>
              <a:gd name="connsiteX9820" fmla="*/ 7663283 w 27203888"/>
              <a:gd name="connsiteY9820" fmla="*/ 8823823 h 10748675"/>
              <a:gd name="connsiteX9821" fmla="*/ 4295499 w 27203888"/>
              <a:gd name="connsiteY9821" fmla="*/ 9602061 h 10748675"/>
              <a:gd name="connsiteX9822" fmla="*/ 4330840 w 27203888"/>
              <a:gd name="connsiteY9822" fmla="*/ 9588531 h 10748675"/>
              <a:gd name="connsiteX9823" fmla="*/ 4264614 w 27203888"/>
              <a:gd name="connsiteY9823" fmla="*/ 9582185 h 10748675"/>
              <a:gd name="connsiteX9824" fmla="*/ 4295499 w 27203888"/>
              <a:gd name="connsiteY9824" fmla="*/ 9602061 h 10748675"/>
              <a:gd name="connsiteX9825" fmla="*/ 25226967 w 27203888"/>
              <a:gd name="connsiteY9825" fmla="*/ 4795840 h 10748675"/>
              <a:gd name="connsiteX9826" fmla="*/ 25240618 w 27203888"/>
              <a:gd name="connsiteY9826" fmla="*/ 4763763 h 10748675"/>
              <a:gd name="connsiteX9827" fmla="*/ 25226967 w 27203888"/>
              <a:gd name="connsiteY9827" fmla="*/ 4795840 h 10748675"/>
              <a:gd name="connsiteX9828" fmla="*/ 6978527 w 27203888"/>
              <a:gd name="connsiteY9828" fmla="*/ 9003742 h 10748675"/>
              <a:gd name="connsiteX9829" fmla="*/ 6956238 w 27203888"/>
              <a:gd name="connsiteY9829" fmla="*/ 8985713 h 10748675"/>
              <a:gd name="connsiteX9830" fmla="*/ 6985135 w 27203888"/>
              <a:gd name="connsiteY9830" fmla="*/ 8994502 h 10748675"/>
              <a:gd name="connsiteX9831" fmla="*/ 6978527 w 27203888"/>
              <a:gd name="connsiteY9831" fmla="*/ 9003742 h 10748675"/>
              <a:gd name="connsiteX9832" fmla="*/ 15664857 w 27203888"/>
              <a:gd name="connsiteY9832" fmla="*/ 7005194 h 10748675"/>
              <a:gd name="connsiteX9833" fmla="*/ 15635450 w 27203888"/>
              <a:gd name="connsiteY9833" fmla="*/ 6972985 h 10748675"/>
              <a:gd name="connsiteX9834" fmla="*/ 15664857 w 27203888"/>
              <a:gd name="connsiteY9834" fmla="*/ 7005194 h 10748675"/>
              <a:gd name="connsiteX9835" fmla="*/ 4382870 w 27203888"/>
              <a:gd name="connsiteY9835" fmla="*/ 9603540 h 10748675"/>
              <a:gd name="connsiteX9836" fmla="*/ 4346216 w 27203888"/>
              <a:gd name="connsiteY9836" fmla="*/ 9584992 h 10748675"/>
              <a:gd name="connsiteX9837" fmla="*/ 4382870 w 27203888"/>
              <a:gd name="connsiteY9837" fmla="*/ 9603540 h 10748675"/>
              <a:gd name="connsiteX9838" fmla="*/ 4412770 w 27203888"/>
              <a:gd name="connsiteY9838" fmla="*/ 9596658 h 10748675"/>
              <a:gd name="connsiteX9839" fmla="*/ 4391494 w 27203888"/>
              <a:gd name="connsiteY9839" fmla="*/ 9574571 h 10748675"/>
              <a:gd name="connsiteX9840" fmla="*/ 4412770 w 27203888"/>
              <a:gd name="connsiteY9840" fmla="*/ 9596658 h 10748675"/>
              <a:gd name="connsiteX9841" fmla="*/ 2146941 w 27203888"/>
              <a:gd name="connsiteY9841" fmla="*/ 10118284 h 10748675"/>
              <a:gd name="connsiteX9842" fmla="*/ 2166839 w 27203888"/>
              <a:gd name="connsiteY9842" fmla="*/ 10087973 h 10748675"/>
              <a:gd name="connsiteX9843" fmla="*/ 2146941 w 27203888"/>
              <a:gd name="connsiteY9843" fmla="*/ 10118284 h 10748675"/>
              <a:gd name="connsiteX9844" fmla="*/ 2892323 w 27203888"/>
              <a:gd name="connsiteY9844" fmla="*/ 9947919 h 10748675"/>
              <a:gd name="connsiteX9845" fmla="*/ 2876017 w 27203888"/>
              <a:gd name="connsiteY9845" fmla="*/ 9924798 h 10748675"/>
              <a:gd name="connsiteX9846" fmla="*/ 2892323 w 27203888"/>
              <a:gd name="connsiteY9846" fmla="*/ 9947919 h 10748675"/>
              <a:gd name="connsiteX9847" fmla="*/ 3088234 w 27203888"/>
              <a:gd name="connsiteY9847" fmla="*/ 9902831 h 10748675"/>
              <a:gd name="connsiteX9848" fmla="*/ 3068128 w 27203888"/>
              <a:gd name="connsiteY9848" fmla="*/ 9880583 h 10748675"/>
              <a:gd name="connsiteX9849" fmla="*/ 3088234 w 27203888"/>
              <a:gd name="connsiteY9849" fmla="*/ 9902831 h 10748675"/>
              <a:gd name="connsiteX9850" fmla="*/ 7319980 w 27203888"/>
              <a:gd name="connsiteY9850" fmla="*/ 8928912 h 10748675"/>
              <a:gd name="connsiteX9851" fmla="*/ 7328384 w 27203888"/>
              <a:gd name="connsiteY9851" fmla="*/ 8900103 h 10748675"/>
              <a:gd name="connsiteX9852" fmla="*/ 7319980 w 27203888"/>
              <a:gd name="connsiteY9852" fmla="*/ 8928912 h 10748675"/>
              <a:gd name="connsiteX9853" fmla="*/ 15678745 w 27203888"/>
              <a:gd name="connsiteY9853" fmla="*/ 7005194 h 10748675"/>
              <a:gd name="connsiteX9854" fmla="*/ 15713052 w 27203888"/>
              <a:gd name="connsiteY9854" fmla="*/ 6972985 h 10748675"/>
              <a:gd name="connsiteX9855" fmla="*/ 15732658 w 27203888"/>
              <a:gd name="connsiteY9855" fmla="*/ 6940774 h 10748675"/>
              <a:gd name="connsiteX9856" fmla="*/ 15693447 w 27203888"/>
              <a:gd name="connsiteY9856" fmla="*/ 6972985 h 10748675"/>
              <a:gd name="connsiteX9857" fmla="*/ 15678745 w 27203888"/>
              <a:gd name="connsiteY9857" fmla="*/ 7005194 h 10748675"/>
              <a:gd name="connsiteX9858" fmla="*/ 7004195 w 27203888"/>
              <a:gd name="connsiteY9858" fmla="*/ 9002740 h 10748675"/>
              <a:gd name="connsiteX9859" fmla="*/ 7002802 w 27203888"/>
              <a:gd name="connsiteY9859" fmla="*/ 8986995 h 10748675"/>
              <a:gd name="connsiteX9860" fmla="*/ 7004574 w 27203888"/>
              <a:gd name="connsiteY9860" fmla="*/ 8992299 h 10748675"/>
              <a:gd name="connsiteX9861" fmla="*/ 7006224 w 27203888"/>
              <a:gd name="connsiteY9861" fmla="*/ 8993838 h 10748675"/>
              <a:gd name="connsiteX9862" fmla="*/ 7005017 w 27203888"/>
              <a:gd name="connsiteY9862" fmla="*/ 8990411 h 10748675"/>
              <a:gd name="connsiteX9863" fmla="*/ 7012130 w 27203888"/>
              <a:gd name="connsiteY9863" fmla="*/ 8999762 h 10748675"/>
              <a:gd name="connsiteX9864" fmla="*/ 7009087 w 27203888"/>
              <a:gd name="connsiteY9864" fmla="*/ 8997322 h 10748675"/>
              <a:gd name="connsiteX9865" fmla="*/ 27065378 w 27203888"/>
              <a:gd name="connsiteY9865" fmla="*/ 4386757 h 10748675"/>
              <a:gd name="connsiteX9866" fmla="*/ 27035356 w 27203888"/>
              <a:gd name="connsiteY9866" fmla="*/ 4345470 h 10748675"/>
              <a:gd name="connsiteX9867" fmla="*/ 27040208 w 27203888"/>
              <a:gd name="connsiteY9867" fmla="*/ 4332843 h 10748675"/>
              <a:gd name="connsiteX9868" fmla="*/ 27074173 w 27203888"/>
              <a:gd name="connsiteY9868" fmla="*/ 4377039 h 10748675"/>
              <a:gd name="connsiteX9869" fmla="*/ 27065378 w 27203888"/>
              <a:gd name="connsiteY9869" fmla="*/ 4386757 h 10748675"/>
              <a:gd name="connsiteX9870" fmla="*/ 16796400 w 27203888"/>
              <a:gd name="connsiteY9870" fmla="*/ 6751596 h 10748675"/>
              <a:gd name="connsiteX9871" fmla="*/ 16786640 w 27203888"/>
              <a:gd name="connsiteY9871" fmla="*/ 6714401 h 10748675"/>
              <a:gd name="connsiteX9872" fmla="*/ 16811041 w 27203888"/>
              <a:gd name="connsiteY9872" fmla="*/ 6695803 h 10748675"/>
              <a:gd name="connsiteX9873" fmla="*/ 16796400 w 27203888"/>
              <a:gd name="connsiteY9873" fmla="*/ 6751596 h 10748675"/>
              <a:gd name="connsiteX9874" fmla="*/ 2206520 w 27203888"/>
              <a:gd name="connsiteY9874" fmla="*/ 10129002 h 10748675"/>
              <a:gd name="connsiteX9875" fmla="*/ 2187943 w 27203888"/>
              <a:gd name="connsiteY9875" fmla="*/ 10106984 h 10748675"/>
              <a:gd name="connsiteX9876" fmla="*/ 2219688 w 27203888"/>
              <a:gd name="connsiteY9876" fmla="*/ 10110749 h 10748675"/>
              <a:gd name="connsiteX9877" fmla="*/ 2206520 w 27203888"/>
              <a:gd name="connsiteY9877" fmla="*/ 10129002 h 10748675"/>
              <a:gd name="connsiteX9878" fmla="*/ 4475051 w 27203888"/>
              <a:gd name="connsiteY9878" fmla="*/ 9609309 h 10748675"/>
              <a:gd name="connsiteX9879" fmla="*/ 4443522 w 27203888"/>
              <a:gd name="connsiteY9879" fmla="*/ 9589581 h 10748675"/>
              <a:gd name="connsiteX9880" fmla="*/ 4475051 w 27203888"/>
              <a:gd name="connsiteY9880" fmla="*/ 9609309 h 10748675"/>
              <a:gd name="connsiteX9881" fmla="*/ 1776456 w 27203888"/>
              <a:gd name="connsiteY9881" fmla="*/ 10232502 h 10748675"/>
              <a:gd name="connsiteX9882" fmla="*/ 1784861 w 27203888"/>
              <a:gd name="connsiteY9882" fmla="*/ 10203696 h 10748675"/>
              <a:gd name="connsiteX9883" fmla="*/ 1776456 w 27203888"/>
              <a:gd name="connsiteY9883" fmla="*/ 10232502 h 10748675"/>
              <a:gd name="connsiteX9884" fmla="*/ 6351954 w 27203888"/>
              <a:gd name="connsiteY9884" fmla="*/ 9182700 h 10748675"/>
              <a:gd name="connsiteX9885" fmla="*/ 6345874 w 27203888"/>
              <a:gd name="connsiteY9885" fmla="*/ 9178053 h 10748675"/>
              <a:gd name="connsiteX9886" fmla="*/ 6346315 w 27203888"/>
              <a:gd name="connsiteY9886" fmla="*/ 9161828 h 10748675"/>
              <a:gd name="connsiteX9887" fmla="*/ 6360151 w 27203888"/>
              <a:gd name="connsiteY9887" fmla="*/ 9174767 h 10748675"/>
              <a:gd name="connsiteX9888" fmla="*/ 6351954 w 27203888"/>
              <a:gd name="connsiteY9888" fmla="*/ 9182700 h 10748675"/>
              <a:gd name="connsiteX9889" fmla="*/ 25349638 w 27203888"/>
              <a:gd name="connsiteY9889" fmla="*/ 4815434 h 10748675"/>
              <a:gd name="connsiteX9890" fmla="*/ 25328351 w 27203888"/>
              <a:gd name="connsiteY9890" fmla="*/ 4819503 h 10748675"/>
              <a:gd name="connsiteX9891" fmla="*/ 25299016 w 27203888"/>
              <a:gd name="connsiteY9891" fmla="*/ 4775009 h 10748675"/>
              <a:gd name="connsiteX9892" fmla="*/ 25366647 w 27203888"/>
              <a:gd name="connsiteY9892" fmla="*/ 4806480 h 10748675"/>
              <a:gd name="connsiteX9893" fmla="*/ 25349638 w 27203888"/>
              <a:gd name="connsiteY9893" fmla="*/ 4815434 h 10748675"/>
              <a:gd name="connsiteX9894" fmla="*/ 4586554 w 27203888"/>
              <a:gd name="connsiteY9894" fmla="*/ 9605235 h 10748675"/>
              <a:gd name="connsiteX9895" fmla="*/ 4566460 w 27203888"/>
              <a:gd name="connsiteY9895" fmla="*/ 9588272 h 10748675"/>
              <a:gd name="connsiteX9896" fmla="*/ 4586554 w 27203888"/>
              <a:gd name="connsiteY9896" fmla="*/ 9605235 h 10748675"/>
              <a:gd name="connsiteX9897" fmla="*/ 3192829 w 27203888"/>
              <a:gd name="connsiteY9897" fmla="*/ 9926365 h 10748675"/>
              <a:gd name="connsiteX9898" fmla="*/ 3166135 w 27203888"/>
              <a:gd name="connsiteY9898" fmla="*/ 9909659 h 10748675"/>
              <a:gd name="connsiteX9899" fmla="*/ 3192829 w 27203888"/>
              <a:gd name="connsiteY9899" fmla="*/ 9926365 h 10748675"/>
              <a:gd name="connsiteX9900" fmla="*/ 2253770 w 27203888"/>
              <a:gd name="connsiteY9900" fmla="*/ 10143451 h 10748675"/>
              <a:gd name="connsiteX9901" fmla="*/ 2227277 w 27203888"/>
              <a:gd name="connsiteY9901" fmla="*/ 10139899 h 10748675"/>
              <a:gd name="connsiteX9902" fmla="*/ 2235075 w 27203888"/>
              <a:gd name="connsiteY9902" fmla="*/ 10127811 h 10748675"/>
              <a:gd name="connsiteX9903" fmla="*/ 2271651 w 27203888"/>
              <a:gd name="connsiteY9903" fmla="*/ 10129686 h 10748675"/>
              <a:gd name="connsiteX9904" fmla="*/ 2253770 w 27203888"/>
              <a:gd name="connsiteY9904" fmla="*/ 10143451 h 10748675"/>
              <a:gd name="connsiteX9905" fmla="*/ 16700182 w 27203888"/>
              <a:gd name="connsiteY9905" fmla="*/ 6822554 h 10748675"/>
              <a:gd name="connsiteX9906" fmla="*/ 16700182 w 27203888"/>
              <a:gd name="connsiteY9906" fmla="*/ 6756389 h 10748675"/>
              <a:gd name="connsiteX9907" fmla="*/ 16767811 w 27203888"/>
              <a:gd name="connsiteY9907" fmla="*/ 6743157 h 10748675"/>
              <a:gd name="connsiteX9908" fmla="*/ 16700182 w 27203888"/>
              <a:gd name="connsiteY9908" fmla="*/ 6822554 h 10748675"/>
              <a:gd name="connsiteX9909" fmla="*/ 6514544 w 27203888"/>
              <a:gd name="connsiteY9909" fmla="*/ 9171223 h 10748675"/>
              <a:gd name="connsiteX9910" fmla="*/ 6402275 w 27203888"/>
              <a:gd name="connsiteY9910" fmla="*/ 9164333 h 10748675"/>
              <a:gd name="connsiteX9911" fmla="*/ 6598914 w 27203888"/>
              <a:gd name="connsiteY9911" fmla="*/ 9091803 h 10748675"/>
              <a:gd name="connsiteX9912" fmla="*/ 6514544 w 27203888"/>
              <a:gd name="connsiteY9912" fmla="*/ 9171223 h 10748675"/>
              <a:gd name="connsiteX9913" fmla="*/ 16638944 w 27203888"/>
              <a:gd name="connsiteY9913" fmla="*/ 6850966 h 10748675"/>
              <a:gd name="connsiteX9914" fmla="*/ 16638944 w 27203888"/>
              <a:gd name="connsiteY9914" fmla="*/ 6785774 h 10748675"/>
              <a:gd name="connsiteX9915" fmla="*/ 16659693 w 27203888"/>
              <a:gd name="connsiteY9915" fmla="*/ 6818922 h 10748675"/>
              <a:gd name="connsiteX9916" fmla="*/ 16638944 w 27203888"/>
              <a:gd name="connsiteY9916" fmla="*/ 6850966 h 10748675"/>
              <a:gd name="connsiteX9917" fmla="*/ 17600772 w 27203888"/>
              <a:gd name="connsiteY9917" fmla="*/ 6633167 h 10748675"/>
              <a:gd name="connsiteX9918" fmla="*/ 17772862 w 27203888"/>
              <a:gd name="connsiteY9918" fmla="*/ 6492181 h 10748675"/>
              <a:gd name="connsiteX9919" fmla="*/ 17600772 w 27203888"/>
              <a:gd name="connsiteY9919" fmla="*/ 6633167 h 10748675"/>
              <a:gd name="connsiteX9920" fmla="*/ 2301985 w 27203888"/>
              <a:gd name="connsiteY9920" fmla="*/ 10156183 h 10748675"/>
              <a:gd name="connsiteX9921" fmla="*/ 2277552 w 27203888"/>
              <a:gd name="connsiteY9921" fmla="*/ 10151558 h 10748675"/>
              <a:gd name="connsiteX9922" fmla="*/ 2321938 w 27203888"/>
              <a:gd name="connsiteY9922" fmla="*/ 10141343 h 10748675"/>
              <a:gd name="connsiteX9923" fmla="*/ 2301985 w 27203888"/>
              <a:gd name="connsiteY9923" fmla="*/ 10156183 h 10748675"/>
              <a:gd name="connsiteX9924" fmla="*/ 6043951 w 27203888"/>
              <a:gd name="connsiteY9924" fmla="*/ 9295074 h 10748675"/>
              <a:gd name="connsiteX9925" fmla="*/ 6018105 w 27203888"/>
              <a:gd name="connsiteY9925" fmla="*/ 9253240 h 10748675"/>
              <a:gd name="connsiteX9926" fmla="*/ 6288513 w 27203888"/>
              <a:gd name="connsiteY9926" fmla="*/ 9191007 h 10748675"/>
              <a:gd name="connsiteX9927" fmla="*/ 6209308 w 27203888"/>
              <a:gd name="connsiteY9927" fmla="*/ 9246199 h 10748675"/>
              <a:gd name="connsiteX9928" fmla="*/ 6043951 w 27203888"/>
              <a:gd name="connsiteY9928" fmla="*/ 9295074 h 10748675"/>
              <a:gd name="connsiteX9929" fmla="*/ 6838055 w 27203888"/>
              <a:gd name="connsiteY9929" fmla="*/ 9113879 h 10748675"/>
              <a:gd name="connsiteX9930" fmla="*/ 6806945 w 27203888"/>
              <a:gd name="connsiteY9930" fmla="*/ 9095474 h 10748675"/>
              <a:gd name="connsiteX9931" fmla="*/ 6838055 w 27203888"/>
              <a:gd name="connsiteY9931" fmla="*/ 9113879 h 10748675"/>
              <a:gd name="connsiteX9932" fmla="*/ 3059498 w 27203888"/>
              <a:gd name="connsiteY9932" fmla="*/ 9984819 h 10748675"/>
              <a:gd name="connsiteX9933" fmla="*/ 3012799 w 27203888"/>
              <a:gd name="connsiteY9933" fmla="*/ 9984988 h 10748675"/>
              <a:gd name="connsiteX9934" fmla="*/ 3053910 w 27203888"/>
              <a:gd name="connsiteY9934" fmla="*/ 9960540 h 10748675"/>
              <a:gd name="connsiteX9935" fmla="*/ 3059498 w 27203888"/>
              <a:gd name="connsiteY9935" fmla="*/ 9984819 h 10748675"/>
              <a:gd name="connsiteX9936" fmla="*/ 7073931 w 27203888"/>
              <a:gd name="connsiteY9936" fmla="*/ 9060914 h 10748675"/>
              <a:gd name="connsiteX9937" fmla="*/ 6861088 w 27203888"/>
              <a:gd name="connsiteY9937" fmla="*/ 9089403 h 10748675"/>
              <a:gd name="connsiteX9938" fmla="*/ 6980476 w 27203888"/>
              <a:gd name="connsiteY9938" fmla="*/ 9024498 h 10748675"/>
              <a:gd name="connsiteX9939" fmla="*/ 7081681 w 27203888"/>
              <a:gd name="connsiteY9939" fmla="*/ 9001206 h 10748675"/>
              <a:gd name="connsiteX9940" fmla="*/ 7124529 w 27203888"/>
              <a:gd name="connsiteY9940" fmla="*/ 8953916 h 10748675"/>
              <a:gd name="connsiteX9941" fmla="*/ 7164929 w 27203888"/>
              <a:gd name="connsiteY9941" fmla="*/ 8923230 h 10748675"/>
              <a:gd name="connsiteX9942" fmla="*/ 7226474 w 27203888"/>
              <a:gd name="connsiteY9942" fmla="*/ 8957188 h 10748675"/>
              <a:gd name="connsiteX9943" fmla="*/ 7151095 w 27203888"/>
              <a:gd name="connsiteY9943" fmla="*/ 9022659 h 10748675"/>
              <a:gd name="connsiteX9944" fmla="*/ 7102211 w 27203888"/>
              <a:gd name="connsiteY9944" fmla="*/ 9043712 h 10748675"/>
              <a:gd name="connsiteX9945" fmla="*/ 7073931 w 27203888"/>
              <a:gd name="connsiteY9945" fmla="*/ 9060914 h 10748675"/>
              <a:gd name="connsiteX9946" fmla="*/ 6354427 w 27203888"/>
              <a:gd name="connsiteY9946" fmla="*/ 9226507 h 10748675"/>
              <a:gd name="connsiteX9947" fmla="*/ 6328746 w 27203888"/>
              <a:gd name="connsiteY9947" fmla="*/ 9206851 h 10748675"/>
              <a:gd name="connsiteX9948" fmla="*/ 6344214 w 27203888"/>
              <a:gd name="connsiteY9948" fmla="*/ 9182133 h 10748675"/>
              <a:gd name="connsiteX9949" fmla="*/ 6354427 w 27203888"/>
              <a:gd name="connsiteY9949" fmla="*/ 9226507 h 10748675"/>
              <a:gd name="connsiteX9950" fmla="*/ 25396280 w 27203888"/>
              <a:gd name="connsiteY9950" fmla="*/ 4852665 h 10748675"/>
              <a:gd name="connsiteX9951" fmla="*/ 25409933 w 27203888"/>
              <a:gd name="connsiteY9951" fmla="*/ 4820588 h 10748675"/>
              <a:gd name="connsiteX9952" fmla="*/ 25396280 w 27203888"/>
              <a:gd name="connsiteY9952" fmla="*/ 4852665 h 10748675"/>
              <a:gd name="connsiteX9953" fmla="*/ 16564603 w 27203888"/>
              <a:gd name="connsiteY9953" fmla="*/ 6886111 h 10748675"/>
              <a:gd name="connsiteX9954" fmla="*/ 16538075 w 27203888"/>
              <a:gd name="connsiteY9954" fmla="*/ 6885296 h 10748675"/>
              <a:gd name="connsiteX9955" fmla="*/ 16553992 w 27203888"/>
              <a:gd name="connsiteY9955" fmla="*/ 6849431 h 10748675"/>
              <a:gd name="connsiteX9956" fmla="*/ 16580519 w 27203888"/>
              <a:gd name="connsiteY9956" fmla="*/ 6852691 h 10748675"/>
              <a:gd name="connsiteX9957" fmla="*/ 16564603 w 27203888"/>
              <a:gd name="connsiteY9957" fmla="*/ 6886111 h 10748675"/>
              <a:gd name="connsiteX9958" fmla="*/ 1933406 w 27203888"/>
              <a:gd name="connsiteY9958" fmla="*/ 10267787 h 10748675"/>
              <a:gd name="connsiteX9959" fmla="*/ 1888995 w 27203888"/>
              <a:gd name="connsiteY9959" fmla="*/ 10261968 h 10748675"/>
              <a:gd name="connsiteX9960" fmla="*/ 1807529 w 27203888"/>
              <a:gd name="connsiteY9960" fmla="*/ 10212097 h 10748675"/>
              <a:gd name="connsiteX9961" fmla="*/ 1819799 w 27203888"/>
              <a:gd name="connsiteY9961" fmla="*/ 10171845 h 10748675"/>
              <a:gd name="connsiteX9962" fmla="*/ 1960165 w 27203888"/>
              <a:gd name="connsiteY9962" fmla="*/ 10224200 h 10748675"/>
              <a:gd name="connsiteX9963" fmla="*/ 1933406 w 27203888"/>
              <a:gd name="connsiteY9963" fmla="*/ 10267787 h 10748675"/>
              <a:gd name="connsiteX9964" fmla="*/ 6489401 w 27203888"/>
              <a:gd name="connsiteY9964" fmla="*/ 9219245 h 10748675"/>
              <a:gd name="connsiteX9965" fmla="*/ 6469250 w 27203888"/>
              <a:gd name="connsiteY9965" fmla="*/ 9197011 h 10748675"/>
              <a:gd name="connsiteX9966" fmla="*/ 6489401 w 27203888"/>
              <a:gd name="connsiteY9966" fmla="*/ 9219245 h 10748675"/>
              <a:gd name="connsiteX9967" fmla="*/ 6591123 w 27203888"/>
              <a:gd name="connsiteY9967" fmla="*/ 9195834 h 10748675"/>
              <a:gd name="connsiteX9968" fmla="*/ 6570971 w 27203888"/>
              <a:gd name="connsiteY9968" fmla="*/ 9173600 h 10748675"/>
              <a:gd name="connsiteX9969" fmla="*/ 6591123 w 27203888"/>
              <a:gd name="connsiteY9969" fmla="*/ 9195834 h 10748675"/>
              <a:gd name="connsiteX9970" fmla="*/ 2369146 w 27203888"/>
              <a:gd name="connsiteY9970" fmla="*/ 10167505 h 10748675"/>
              <a:gd name="connsiteX9971" fmla="*/ 2332269 w 27203888"/>
              <a:gd name="connsiteY9971" fmla="*/ 10165243 h 10748675"/>
              <a:gd name="connsiteX9972" fmla="*/ 2376659 w 27203888"/>
              <a:gd name="connsiteY9972" fmla="*/ 10155027 h 10748675"/>
              <a:gd name="connsiteX9973" fmla="*/ 2369146 w 27203888"/>
              <a:gd name="connsiteY9973" fmla="*/ 10167505 h 10748675"/>
              <a:gd name="connsiteX9974" fmla="*/ 3104715 w 27203888"/>
              <a:gd name="connsiteY9974" fmla="*/ 10000836 h 10748675"/>
              <a:gd name="connsiteX9975" fmla="*/ 3096174 w 27203888"/>
              <a:gd name="connsiteY9975" fmla="*/ 10002448 h 10748675"/>
              <a:gd name="connsiteX9976" fmla="*/ 3119284 w 27203888"/>
              <a:gd name="connsiteY9976" fmla="*/ 9968792 h 10748675"/>
              <a:gd name="connsiteX9977" fmla="*/ 3104715 w 27203888"/>
              <a:gd name="connsiteY9977" fmla="*/ 10000836 h 10748675"/>
              <a:gd name="connsiteX9978" fmla="*/ 27122213 w 27203888"/>
              <a:gd name="connsiteY9978" fmla="*/ 4473819 h 10748675"/>
              <a:gd name="connsiteX9979" fmla="*/ 27074981 w 27203888"/>
              <a:gd name="connsiteY9979" fmla="*/ 4408707 h 10748675"/>
              <a:gd name="connsiteX9980" fmla="*/ 27089603 w 27203888"/>
              <a:gd name="connsiteY9980" fmla="*/ 4392887 h 10748675"/>
              <a:gd name="connsiteX9981" fmla="*/ 27131820 w 27203888"/>
              <a:gd name="connsiteY9981" fmla="*/ 4421730 h 10748675"/>
              <a:gd name="connsiteX9982" fmla="*/ 27122213 w 27203888"/>
              <a:gd name="connsiteY9982" fmla="*/ 4473819 h 10748675"/>
              <a:gd name="connsiteX9983" fmla="*/ 16509255 w 27203888"/>
              <a:gd name="connsiteY9983" fmla="*/ 6917296 h 10748675"/>
              <a:gd name="connsiteX9984" fmla="*/ 16522907 w 27203888"/>
              <a:gd name="connsiteY9984" fmla="*/ 6885219 h 10748675"/>
              <a:gd name="connsiteX9985" fmla="*/ 16509255 w 27203888"/>
              <a:gd name="connsiteY9985" fmla="*/ 6917296 h 10748675"/>
              <a:gd name="connsiteX9986" fmla="*/ 5786008 w 27203888"/>
              <a:gd name="connsiteY9986" fmla="*/ 9396998 h 10748675"/>
              <a:gd name="connsiteX9987" fmla="*/ 5742140 w 27203888"/>
              <a:gd name="connsiteY9987" fmla="*/ 9364348 h 10748675"/>
              <a:gd name="connsiteX9988" fmla="*/ 5786529 w 27203888"/>
              <a:gd name="connsiteY9988" fmla="*/ 9354131 h 10748675"/>
              <a:gd name="connsiteX9989" fmla="*/ 5786008 w 27203888"/>
              <a:gd name="connsiteY9989" fmla="*/ 9396998 h 10748675"/>
              <a:gd name="connsiteX9990" fmla="*/ 1942544 w 27203888"/>
              <a:gd name="connsiteY9990" fmla="*/ 10281556 h 10748675"/>
              <a:gd name="connsiteX9991" fmla="*/ 1949690 w 27203888"/>
              <a:gd name="connsiteY9991" fmla="*/ 10264878 h 10748675"/>
              <a:gd name="connsiteX9992" fmla="*/ 1942544 w 27203888"/>
              <a:gd name="connsiteY9992" fmla="*/ 10281556 h 10748675"/>
              <a:gd name="connsiteX9993" fmla="*/ 15791473 w 27203888"/>
              <a:gd name="connsiteY9993" fmla="*/ 7094309 h 10748675"/>
              <a:gd name="connsiteX9994" fmla="*/ 15776769 w 27203888"/>
              <a:gd name="connsiteY9994" fmla="*/ 7062099 h 10748675"/>
              <a:gd name="connsiteX9995" fmla="*/ 15791473 w 27203888"/>
              <a:gd name="connsiteY9995" fmla="*/ 7094309 h 10748675"/>
              <a:gd name="connsiteX9996" fmla="*/ 16466030 w 27203888"/>
              <a:gd name="connsiteY9996" fmla="*/ 6940908 h 10748675"/>
              <a:gd name="connsiteX9997" fmla="*/ 16486779 w 27203888"/>
              <a:gd name="connsiteY9997" fmla="*/ 6913633 h 10748675"/>
              <a:gd name="connsiteX9998" fmla="*/ 16466030 w 27203888"/>
              <a:gd name="connsiteY9998" fmla="*/ 6940908 h 10748675"/>
              <a:gd name="connsiteX9999" fmla="*/ 5841949 w 27203888"/>
              <a:gd name="connsiteY9999" fmla="*/ 9389558 h 10748675"/>
              <a:gd name="connsiteX10000" fmla="*/ 5836819 w 27203888"/>
              <a:gd name="connsiteY10000" fmla="*/ 9370331 h 10748675"/>
              <a:gd name="connsiteX10001" fmla="*/ 5845101 w 27203888"/>
              <a:gd name="connsiteY10001" fmla="*/ 9384549 h 10748675"/>
              <a:gd name="connsiteX10002" fmla="*/ 5841949 w 27203888"/>
              <a:gd name="connsiteY10002" fmla="*/ 9389558 h 10748675"/>
              <a:gd name="connsiteX10003" fmla="*/ 15693447 w 27203888"/>
              <a:gd name="connsiteY10003" fmla="*/ 7126519 h 10748675"/>
              <a:gd name="connsiteX10004" fmla="*/ 15678745 w 27203888"/>
              <a:gd name="connsiteY10004" fmla="*/ 7094309 h 10748675"/>
              <a:gd name="connsiteX10005" fmla="*/ 15693447 w 27203888"/>
              <a:gd name="connsiteY10005" fmla="*/ 7126519 h 10748675"/>
              <a:gd name="connsiteX10006" fmla="*/ 2422753 w 27203888"/>
              <a:gd name="connsiteY10006" fmla="*/ 10182938 h 10748675"/>
              <a:gd name="connsiteX10007" fmla="*/ 2379821 w 27203888"/>
              <a:gd name="connsiteY10007" fmla="*/ 10182132 h 10748675"/>
              <a:gd name="connsiteX10008" fmla="*/ 2422753 w 27203888"/>
              <a:gd name="connsiteY10008" fmla="*/ 10182938 h 10748675"/>
              <a:gd name="connsiteX10009" fmla="*/ 17470329 w 27203888"/>
              <a:gd name="connsiteY10009" fmla="*/ 6732602 h 10748675"/>
              <a:gd name="connsiteX10010" fmla="*/ 17456677 w 27203888"/>
              <a:gd name="connsiteY10010" fmla="*/ 6732602 h 10748675"/>
              <a:gd name="connsiteX10011" fmla="*/ 17456677 w 27203888"/>
              <a:gd name="connsiteY10011" fmla="*/ 6667392 h 10748675"/>
              <a:gd name="connsiteX10012" fmla="*/ 17470329 w 27203888"/>
              <a:gd name="connsiteY10012" fmla="*/ 6667392 h 10748675"/>
              <a:gd name="connsiteX10013" fmla="*/ 17470329 w 27203888"/>
              <a:gd name="connsiteY10013" fmla="*/ 6732602 h 10748675"/>
              <a:gd name="connsiteX10014" fmla="*/ 25788120 w 27203888"/>
              <a:gd name="connsiteY10014" fmla="*/ 4819520 h 10748675"/>
              <a:gd name="connsiteX10015" fmla="*/ 25558386 w 27203888"/>
              <a:gd name="connsiteY10015" fmla="*/ 4654015 h 10748675"/>
              <a:gd name="connsiteX10016" fmla="*/ 25572719 w 27203888"/>
              <a:gd name="connsiteY10016" fmla="*/ 4636597 h 10748675"/>
              <a:gd name="connsiteX10017" fmla="*/ 25636873 w 27203888"/>
              <a:gd name="connsiteY10017" fmla="*/ 4692455 h 10748675"/>
              <a:gd name="connsiteX10018" fmla="*/ 25788120 w 27203888"/>
              <a:gd name="connsiteY10018" fmla="*/ 4819520 h 10748675"/>
              <a:gd name="connsiteX10019" fmla="*/ 17499147 w 27203888"/>
              <a:gd name="connsiteY10019" fmla="*/ 6727880 h 10748675"/>
              <a:gd name="connsiteX10020" fmla="*/ 17485495 w 27203888"/>
              <a:gd name="connsiteY10020" fmla="*/ 6695803 h 10748675"/>
              <a:gd name="connsiteX10021" fmla="*/ 17499147 w 27203888"/>
              <a:gd name="connsiteY10021" fmla="*/ 6727880 h 10748675"/>
              <a:gd name="connsiteX10022" fmla="*/ 25386739 w 27203888"/>
              <a:gd name="connsiteY10022" fmla="*/ 4915407 h 10748675"/>
              <a:gd name="connsiteX10023" fmla="*/ 25367462 w 27203888"/>
              <a:gd name="connsiteY10023" fmla="*/ 4917059 h 10748675"/>
              <a:gd name="connsiteX10024" fmla="*/ 25395501 w 27203888"/>
              <a:gd name="connsiteY10024" fmla="*/ 4884022 h 10748675"/>
              <a:gd name="connsiteX10025" fmla="*/ 25386739 w 27203888"/>
              <a:gd name="connsiteY10025" fmla="*/ 4915407 h 10748675"/>
              <a:gd name="connsiteX10026" fmla="*/ 2452265 w 27203888"/>
              <a:gd name="connsiteY10026" fmla="*/ 10203915 h 10748675"/>
              <a:gd name="connsiteX10027" fmla="*/ 2460626 w 27203888"/>
              <a:gd name="connsiteY10027" fmla="*/ 10175118 h 10748675"/>
              <a:gd name="connsiteX10028" fmla="*/ 2452265 w 27203888"/>
              <a:gd name="connsiteY10028" fmla="*/ 10203915 h 10748675"/>
              <a:gd name="connsiteX10029" fmla="*/ 3464897 w 27203888"/>
              <a:gd name="connsiteY10029" fmla="*/ 9970862 h 10748675"/>
              <a:gd name="connsiteX10030" fmla="*/ 3448588 w 27203888"/>
              <a:gd name="connsiteY10030" fmla="*/ 9947743 h 10748675"/>
              <a:gd name="connsiteX10031" fmla="*/ 3464897 w 27203888"/>
              <a:gd name="connsiteY10031" fmla="*/ 9970862 h 10748675"/>
              <a:gd name="connsiteX10032" fmla="*/ 25444377 w 27203888"/>
              <a:gd name="connsiteY10032" fmla="*/ 4915407 h 10748675"/>
              <a:gd name="connsiteX10033" fmla="*/ 25425100 w 27203888"/>
              <a:gd name="connsiteY10033" fmla="*/ 4917059 h 10748675"/>
              <a:gd name="connsiteX10034" fmla="*/ 25453139 w 27203888"/>
              <a:gd name="connsiteY10034" fmla="*/ 4884022 h 10748675"/>
              <a:gd name="connsiteX10035" fmla="*/ 25444377 w 27203888"/>
              <a:gd name="connsiteY10035" fmla="*/ 4915407 h 10748675"/>
              <a:gd name="connsiteX10036" fmla="*/ 17416270 w 27203888"/>
              <a:gd name="connsiteY10036" fmla="*/ 6784741 h 10748675"/>
              <a:gd name="connsiteX10037" fmla="*/ 17388231 w 27203888"/>
              <a:gd name="connsiteY10037" fmla="*/ 6784741 h 10748675"/>
              <a:gd name="connsiteX10038" fmla="*/ 17388231 w 27203888"/>
              <a:gd name="connsiteY10038" fmla="*/ 6728949 h 10748675"/>
              <a:gd name="connsiteX10039" fmla="*/ 17416270 w 27203888"/>
              <a:gd name="connsiteY10039" fmla="*/ 6728949 h 10748675"/>
              <a:gd name="connsiteX10040" fmla="*/ 17416270 w 27203888"/>
              <a:gd name="connsiteY10040" fmla="*/ 6784741 h 10748675"/>
              <a:gd name="connsiteX10041" fmla="*/ 5891292 w 27203888"/>
              <a:gd name="connsiteY10041" fmla="*/ 9438976 h 10748675"/>
              <a:gd name="connsiteX10042" fmla="*/ 5870017 w 27203888"/>
              <a:gd name="connsiteY10042" fmla="*/ 9416888 h 10748675"/>
              <a:gd name="connsiteX10043" fmla="*/ 5891292 w 27203888"/>
              <a:gd name="connsiteY10043" fmla="*/ 9438976 h 10748675"/>
              <a:gd name="connsiteX10044" fmla="*/ 6699751 w 27203888"/>
              <a:gd name="connsiteY10044" fmla="*/ 9254146 h 10748675"/>
              <a:gd name="connsiteX10045" fmla="*/ 6438409 w 27203888"/>
              <a:gd name="connsiteY10045" fmla="*/ 9286828 h 10748675"/>
              <a:gd name="connsiteX10046" fmla="*/ 6554526 w 27203888"/>
              <a:gd name="connsiteY10046" fmla="*/ 9232639 h 10748675"/>
              <a:gd name="connsiteX10047" fmla="*/ 6636508 w 27203888"/>
              <a:gd name="connsiteY10047" fmla="*/ 9213771 h 10748675"/>
              <a:gd name="connsiteX10048" fmla="*/ 6687745 w 27203888"/>
              <a:gd name="connsiteY10048" fmla="*/ 9201979 h 10748675"/>
              <a:gd name="connsiteX10049" fmla="*/ 6699751 w 27203888"/>
              <a:gd name="connsiteY10049" fmla="*/ 9254146 h 10748675"/>
              <a:gd name="connsiteX10050" fmla="*/ 27189868 w 27203888"/>
              <a:gd name="connsiteY10050" fmla="*/ 4538615 h 10748675"/>
              <a:gd name="connsiteX10051" fmla="*/ 27175850 w 27203888"/>
              <a:gd name="connsiteY10051" fmla="*/ 4540165 h 10748675"/>
              <a:gd name="connsiteX10052" fmla="*/ 27180522 w 27203888"/>
              <a:gd name="connsiteY10052" fmla="*/ 4484373 h 10748675"/>
              <a:gd name="connsiteX10053" fmla="*/ 27203888 w 27203888"/>
              <a:gd name="connsiteY10053" fmla="*/ 4527767 h 10748675"/>
              <a:gd name="connsiteX10054" fmla="*/ 27189868 w 27203888"/>
              <a:gd name="connsiteY10054" fmla="*/ 4538615 h 10748675"/>
              <a:gd name="connsiteX10055" fmla="*/ 3337338 w 27203888"/>
              <a:gd name="connsiteY10055" fmla="*/ 10028929 h 10748675"/>
              <a:gd name="connsiteX10056" fmla="*/ 3294574 w 27203888"/>
              <a:gd name="connsiteY10056" fmla="*/ 10025275 h 10748675"/>
              <a:gd name="connsiteX10057" fmla="*/ 3186018 w 27203888"/>
              <a:gd name="connsiteY10057" fmla="*/ 9996273 h 10748675"/>
              <a:gd name="connsiteX10058" fmla="*/ 3365319 w 27203888"/>
              <a:gd name="connsiteY10058" fmla="*/ 10003595 h 10748675"/>
              <a:gd name="connsiteX10059" fmla="*/ 3337338 w 27203888"/>
              <a:gd name="connsiteY10059" fmla="*/ 10028929 h 10748675"/>
              <a:gd name="connsiteX10060" fmla="*/ 3874893 w 27203888"/>
              <a:gd name="connsiteY10060" fmla="*/ 9907161 h 10748675"/>
              <a:gd name="connsiteX10061" fmla="*/ 3842266 w 27203888"/>
              <a:gd name="connsiteY10061" fmla="*/ 9882808 h 10748675"/>
              <a:gd name="connsiteX10062" fmla="*/ 3911361 w 27203888"/>
              <a:gd name="connsiteY10062" fmla="*/ 9894023 h 10748675"/>
              <a:gd name="connsiteX10063" fmla="*/ 3874893 w 27203888"/>
              <a:gd name="connsiteY10063" fmla="*/ 9907161 h 10748675"/>
              <a:gd name="connsiteX10064" fmla="*/ 9386635 w 27203888"/>
              <a:gd name="connsiteY10064" fmla="*/ 8651969 h 10748675"/>
              <a:gd name="connsiteX10065" fmla="*/ 9413504 w 27203888"/>
              <a:gd name="connsiteY10065" fmla="*/ 8628353 h 10748675"/>
              <a:gd name="connsiteX10066" fmla="*/ 9453738 w 27203888"/>
              <a:gd name="connsiteY10066" fmla="*/ 8592110 h 10748675"/>
              <a:gd name="connsiteX10067" fmla="*/ 9394588 w 27203888"/>
              <a:gd name="connsiteY10067" fmla="*/ 8616516 h 10748675"/>
              <a:gd name="connsiteX10068" fmla="*/ 9367373 w 27203888"/>
              <a:gd name="connsiteY10068" fmla="*/ 8638970 h 10748675"/>
              <a:gd name="connsiteX10069" fmla="*/ 9376788 w 27203888"/>
              <a:gd name="connsiteY10069" fmla="*/ 8653500 h 10748675"/>
              <a:gd name="connsiteX10070" fmla="*/ 9386635 w 27203888"/>
              <a:gd name="connsiteY10070" fmla="*/ 8651969 h 10748675"/>
              <a:gd name="connsiteX10071" fmla="*/ 3403721 w 27203888"/>
              <a:gd name="connsiteY10071" fmla="*/ 10032547 h 10748675"/>
              <a:gd name="connsiteX10072" fmla="*/ 3371899 w 27203888"/>
              <a:gd name="connsiteY10072" fmla="*/ 10028446 h 10748675"/>
              <a:gd name="connsiteX10073" fmla="*/ 3374289 w 27203888"/>
              <a:gd name="connsiteY10073" fmla="*/ 10016472 h 10748675"/>
              <a:gd name="connsiteX10074" fmla="*/ 3403721 w 27203888"/>
              <a:gd name="connsiteY10074" fmla="*/ 10032547 h 10748675"/>
              <a:gd name="connsiteX10075" fmla="*/ 6794509 w 27203888"/>
              <a:gd name="connsiteY10075" fmla="*/ 9252172 h 10748675"/>
              <a:gd name="connsiteX10076" fmla="*/ 6775237 w 27203888"/>
              <a:gd name="connsiteY10076" fmla="*/ 9233758 h 10748675"/>
              <a:gd name="connsiteX10077" fmla="*/ 6794509 w 27203888"/>
              <a:gd name="connsiteY10077" fmla="*/ 9252172 h 10748675"/>
              <a:gd name="connsiteX10078" fmla="*/ 24726242 w 27203888"/>
              <a:gd name="connsiteY10078" fmla="*/ 5127318 h 10748675"/>
              <a:gd name="connsiteX10079" fmla="*/ 24739850 w 27203888"/>
              <a:gd name="connsiteY10079" fmla="*/ 5095241 h 10748675"/>
              <a:gd name="connsiteX10080" fmla="*/ 24726242 w 27203888"/>
              <a:gd name="connsiteY10080" fmla="*/ 5127318 h 10748675"/>
              <a:gd name="connsiteX10081" fmla="*/ 16265815 w 27203888"/>
              <a:gd name="connsiteY10081" fmla="*/ 7078225 h 10748675"/>
              <a:gd name="connsiteX10082" fmla="*/ 16260695 w 27203888"/>
              <a:gd name="connsiteY10082" fmla="*/ 7063790 h 10748675"/>
              <a:gd name="connsiteX10083" fmla="*/ 16265814 w 27203888"/>
              <a:gd name="connsiteY10083" fmla="*/ 7054166 h 10748675"/>
              <a:gd name="connsiteX10084" fmla="*/ 16267855 w 27203888"/>
              <a:gd name="connsiteY10084" fmla="*/ 7056468 h 10748675"/>
              <a:gd name="connsiteX10085" fmla="*/ 16264297 w 27203888"/>
              <a:gd name="connsiteY10085" fmla="*/ 7051806 h 10748675"/>
              <a:gd name="connsiteX10086" fmla="*/ 16420092 w 27203888"/>
              <a:gd name="connsiteY10086" fmla="*/ 6939591 h 10748675"/>
              <a:gd name="connsiteX10087" fmla="*/ 16443603 w 27203888"/>
              <a:gd name="connsiteY10087" fmla="*/ 6942573 h 10748675"/>
              <a:gd name="connsiteX10088" fmla="*/ 16346242 w 27203888"/>
              <a:gd name="connsiteY10088" fmla="*/ 7026931 h 10748675"/>
              <a:gd name="connsiteX10089" fmla="*/ 16283947 w 27203888"/>
              <a:gd name="connsiteY10089" fmla="*/ 7068756 h 10748675"/>
              <a:gd name="connsiteX10090" fmla="*/ 16274011 w 27203888"/>
              <a:gd name="connsiteY10090" fmla="*/ 7064357 h 10748675"/>
              <a:gd name="connsiteX10091" fmla="*/ 16263537 w 27203888"/>
              <a:gd name="connsiteY10091" fmla="*/ 7082971 h 10748675"/>
              <a:gd name="connsiteX10092" fmla="*/ 16249886 w 27203888"/>
              <a:gd name="connsiteY10092" fmla="*/ 7082971 h 10748675"/>
              <a:gd name="connsiteX10093" fmla="*/ 16256712 w 27203888"/>
              <a:gd name="connsiteY10093" fmla="*/ 7067629 h 10748675"/>
              <a:gd name="connsiteX10094" fmla="*/ 16263537 w 27203888"/>
              <a:gd name="connsiteY10094" fmla="*/ 7082971 h 10748675"/>
              <a:gd name="connsiteX10095" fmla="*/ 6857839 w 27203888"/>
              <a:gd name="connsiteY10095" fmla="*/ 9263300 h 10748675"/>
              <a:gd name="connsiteX10096" fmla="*/ 6821318 w 27203888"/>
              <a:gd name="connsiteY10096" fmla="*/ 9244432 h 10748675"/>
              <a:gd name="connsiteX10097" fmla="*/ 6857839 w 27203888"/>
              <a:gd name="connsiteY10097" fmla="*/ 9263300 h 10748675"/>
              <a:gd name="connsiteX10098" fmla="*/ 5483309 w 27203888"/>
              <a:gd name="connsiteY10098" fmla="*/ 9581443 h 10748675"/>
              <a:gd name="connsiteX10099" fmla="*/ 5477411 w 27203888"/>
              <a:gd name="connsiteY10099" fmla="*/ 9555815 h 10748675"/>
              <a:gd name="connsiteX10100" fmla="*/ 5483309 w 27203888"/>
              <a:gd name="connsiteY10100" fmla="*/ 9581443 h 10748675"/>
              <a:gd name="connsiteX10101" fmla="*/ 9322461 w 27203888"/>
              <a:gd name="connsiteY10101" fmla="*/ 8697879 h 10748675"/>
              <a:gd name="connsiteX10102" fmla="*/ 9301185 w 27203888"/>
              <a:gd name="connsiteY10102" fmla="*/ 8675790 h 10748675"/>
              <a:gd name="connsiteX10103" fmla="*/ 9322461 w 27203888"/>
              <a:gd name="connsiteY10103" fmla="*/ 8697879 h 10748675"/>
              <a:gd name="connsiteX10104" fmla="*/ 2196638 w 27203888"/>
              <a:gd name="connsiteY10104" fmla="*/ 10338125 h 10748675"/>
              <a:gd name="connsiteX10105" fmla="*/ 2133471 w 27203888"/>
              <a:gd name="connsiteY10105" fmla="*/ 10352662 h 10748675"/>
              <a:gd name="connsiteX10106" fmla="*/ 2139048 w 27203888"/>
              <a:gd name="connsiteY10106" fmla="*/ 10304639 h 10748675"/>
              <a:gd name="connsiteX10107" fmla="*/ 2196638 w 27203888"/>
              <a:gd name="connsiteY10107" fmla="*/ 10338125 h 10748675"/>
              <a:gd name="connsiteX10108" fmla="*/ 25500751 w 27203888"/>
              <a:gd name="connsiteY10108" fmla="*/ 4980506 h 10748675"/>
              <a:gd name="connsiteX10109" fmla="*/ 25500750 w 27203888"/>
              <a:gd name="connsiteY10109" fmla="*/ 4915296 h 10748675"/>
              <a:gd name="connsiteX10110" fmla="*/ 25518009 w 27203888"/>
              <a:gd name="connsiteY10110" fmla="*/ 4941380 h 10748675"/>
              <a:gd name="connsiteX10111" fmla="*/ 25500751 w 27203888"/>
              <a:gd name="connsiteY10111" fmla="*/ 4980506 h 10748675"/>
              <a:gd name="connsiteX10112" fmla="*/ 25257373 w 27203888"/>
              <a:gd name="connsiteY10112" fmla="*/ 5037364 h 10748675"/>
              <a:gd name="connsiteX10113" fmla="*/ 25272935 w 27203888"/>
              <a:gd name="connsiteY10113" fmla="*/ 4981590 h 10748675"/>
              <a:gd name="connsiteX10114" fmla="*/ 25257373 w 27203888"/>
              <a:gd name="connsiteY10114" fmla="*/ 5037364 h 10748675"/>
              <a:gd name="connsiteX10115" fmla="*/ 12983083 w 27203888"/>
              <a:gd name="connsiteY10115" fmla="*/ 7864128 h 10748675"/>
              <a:gd name="connsiteX10116" fmla="*/ 12966544 w 27203888"/>
              <a:gd name="connsiteY10116" fmla="*/ 7828697 h 10748675"/>
              <a:gd name="connsiteX10117" fmla="*/ 12938976 w 27203888"/>
              <a:gd name="connsiteY10117" fmla="*/ 7831918 h 10748675"/>
              <a:gd name="connsiteX10118" fmla="*/ 12983083 w 27203888"/>
              <a:gd name="connsiteY10118" fmla="*/ 7864128 h 10748675"/>
              <a:gd name="connsiteX10119" fmla="*/ 4027734 w 27203888"/>
              <a:gd name="connsiteY10119" fmla="*/ 9932841 h 10748675"/>
              <a:gd name="connsiteX10120" fmla="*/ 3996094 w 27203888"/>
              <a:gd name="connsiteY10120" fmla="*/ 9914426 h 10748675"/>
              <a:gd name="connsiteX10121" fmla="*/ 3932453 w 27203888"/>
              <a:gd name="connsiteY10121" fmla="*/ 9912845 h 10748675"/>
              <a:gd name="connsiteX10122" fmla="*/ 3958880 w 27203888"/>
              <a:gd name="connsiteY10122" fmla="*/ 9868895 h 10748675"/>
              <a:gd name="connsiteX10123" fmla="*/ 4051952 w 27203888"/>
              <a:gd name="connsiteY10123" fmla="*/ 9901571 h 10748675"/>
              <a:gd name="connsiteX10124" fmla="*/ 4027734 w 27203888"/>
              <a:gd name="connsiteY10124" fmla="*/ 9932841 h 10748675"/>
              <a:gd name="connsiteX10125" fmla="*/ 7390619 w 27203888"/>
              <a:gd name="connsiteY10125" fmla="*/ 9170520 h 10748675"/>
              <a:gd name="connsiteX10126" fmla="*/ 7370474 w 27203888"/>
              <a:gd name="connsiteY10126" fmla="*/ 9148314 h 10748675"/>
              <a:gd name="connsiteX10127" fmla="*/ 7390619 w 27203888"/>
              <a:gd name="connsiteY10127" fmla="*/ 9170520 h 10748675"/>
              <a:gd name="connsiteX10128" fmla="*/ 5792255 w 27203888"/>
              <a:gd name="connsiteY10128" fmla="*/ 9539235 h 10748675"/>
              <a:gd name="connsiteX10129" fmla="*/ 5820473 w 27203888"/>
              <a:gd name="connsiteY10129" fmla="*/ 9529931 h 10748675"/>
              <a:gd name="connsiteX10130" fmla="*/ 5768640 w 27203888"/>
              <a:gd name="connsiteY10130" fmla="*/ 9515775 h 10748675"/>
              <a:gd name="connsiteX10131" fmla="*/ 5792255 w 27203888"/>
              <a:gd name="connsiteY10131" fmla="*/ 9539235 h 10748675"/>
              <a:gd name="connsiteX10132" fmla="*/ 4104395 w 27203888"/>
              <a:gd name="connsiteY10132" fmla="*/ 9929287 h 10748675"/>
              <a:gd name="connsiteX10133" fmla="*/ 4075941 w 27203888"/>
              <a:gd name="connsiteY10133" fmla="*/ 9933018 h 10748675"/>
              <a:gd name="connsiteX10134" fmla="*/ 4114599 w 27203888"/>
              <a:gd name="connsiteY10134" fmla="*/ 9897975 h 10748675"/>
              <a:gd name="connsiteX10135" fmla="*/ 4104395 w 27203888"/>
              <a:gd name="connsiteY10135" fmla="*/ 9929287 h 10748675"/>
              <a:gd name="connsiteX10136" fmla="*/ 7397231 w 27203888"/>
              <a:gd name="connsiteY10136" fmla="*/ 9171768 h 10748675"/>
              <a:gd name="connsiteX10137" fmla="*/ 7480550 w 27203888"/>
              <a:gd name="connsiteY10137" fmla="*/ 9137078 h 10748675"/>
              <a:gd name="connsiteX10138" fmla="*/ 7459471 w 27203888"/>
              <a:gd name="connsiteY10138" fmla="*/ 9115844 h 10748675"/>
              <a:gd name="connsiteX10139" fmla="*/ 7503651 w 27203888"/>
              <a:gd name="connsiteY10139" fmla="*/ 9073295 h 10748675"/>
              <a:gd name="connsiteX10140" fmla="*/ 7468586 w 27203888"/>
              <a:gd name="connsiteY10140" fmla="*/ 9038190 h 10748675"/>
              <a:gd name="connsiteX10141" fmla="*/ 7413790 w 27203888"/>
              <a:gd name="connsiteY10141" fmla="*/ 9034611 h 10748675"/>
              <a:gd name="connsiteX10142" fmla="*/ 7340526 w 27203888"/>
              <a:gd name="connsiteY10142" fmla="*/ 9040679 h 10748675"/>
              <a:gd name="connsiteX10143" fmla="*/ 7288047 w 27203888"/>
              <a:gd name="connsiteY10143" fmla="*/ 9117518 h 10748675"/>
              <a:gd name="connsiteX10144" fmla="*/ 7375183 w 27203888"/>
              <a:gd name="connsiteY10144" fmla="*/ 9097464 h 10748675"/>
              <a:gd name="connsiteX10145" fmla="*/ 7309489 w 27203888"/>
              <a:gd name="connsiteY10145" fmla="*/ 9187240 h 10748675"/>
              <a:gd name="connsiteX10146" fmla="*/ 7397231 w 27203888"/>
              <a:gd name="connsiteY10146" fmla="*/ 9171768 h 10748675"/>
              <a:gd name="connsiteX10147" fmla="*/ 5916049 w 27203888"/>
              <a:gd name="connsiteY10147" fmla="*/ 9513331 h 10748675"/>
              <a:gd name="connsiteX10148" fmla="*/ 5996658 w 27203888"/>
              <a:gd name="connsiteY10148" fmla="*/ 9478589 h 10748675"/>
              <a:gd name="connsiteX10149" fmla="*/ 5901462 w 27203888"/>
              <a:gd name="connsiteY10149" fmla="*/ 9463620 h 10748675"/>
              <a:gd name="connsiteX10150" fmla="*/ 5828365 w 27203888"/>
              <a:gd name="connsiteY10150" fmla="*/ 9517321 h 10748675"/>
              <a:gd name="connsiteX10151" fmla="*/ 5916049 w 27203888"/>
              <a:gd name="connsiteY10151" fmla="*/ 9513331 h 10748675"/>
              <a:gd name="connsiteX10152" fmla="*/ 6043444 w 27203888"/>
              <a:gd name="connsiteY10152" fmla="*/ 9485473 h 10748675"/>
              <a:gd name="connsiteX10153" fmla="*/ 6086155 w 27203888"/>
              <a:gd name="connsiteY10153" fmla="*/ 9468785 h 10748675"/>
              <a:gd name="connsiteX10154" fmla="*/ 6003568 w 27203888"/>
              <a:gd name="connsiteY10154" fmla="*/ 9461708 h 10748675"/>
              <a:gd name="connsiteX10155" fmla="*/ 6043444 w 27203888"/>
              <a:gd name="connsiteY10155" fmla="*/ 9485473 h 10748675"/>
              <a:gd name="connsiteX10156" fmla="*/ 6236615 w 27203888"/>
              <a:gd name="connsiteY10156" fmla="*/ 9448324 h 10748675"/>
              <a:gd name="connsiteX10157" fmla="*/ 6258720 w 27203888"/>
              <a:gd name="connsiteY10157" fmla="*/ 9429070 h 10748675"/>
              <a:gd name="connsiteX10158" fmla="*/ 6208318 w 27203888"/>
              <a:gd name="connsiteY10158" fmla="*/ 9440670 h 10748675"/>
              <a:gd name="connsiteX10159" fmla="*/ 6236615 w 27203888"/>
              <a:gd name="connsiteY10159" fmla="*/ 9448324 h 10748675"/>
              <a:gd name="connsiteX10160" fmla="*/ 17140010 w 27203888"/>
              <a:gd name="connsiteY10160" fmla="*/ 6945510 h 10748675"/>
              <a:gd name="connsiteX10161" fmla="*/ 17100042 w 27203888"/>
              <a:gd name="connsiteY10161" fmla="*/ 6942288 h 10748675"/>
              <a:gd name="connsiteX10162" fmla="*/ 17218102 w 27203888"/>
              <a:gd name="connsiteY10162" fmla="*/ 6852071 h 10748675"/>
              <a:gd name="connsiteX10163" fmla="*/ 17183668 w 27203888"/>
              <a:gd name="connsiteY10163" fmla="*/ 6929400 h 10748675"/>
              <a:gd name="connsiteX10164" fmla="*/ 17140010 w 27203888"/>
              <a:gd name="connsiteY10164" fmla="*/ 6945510 h 10748675"/>
              <a:gd name="connsiteX10165" fmla="*/ 24755059 w 27203888"/>
              <a:gd name="connsiteY10165" fmla="*/ 5193579 h 10748675"/>
              <a:gd name="connsiteX10166" fmla="*/ 24768714 w 27203888"/>
              <a:gd name="connsiteY10166" fmla="*/ 5128387 h 10748675"/>
              <a:gd name="connsiteX10167" fmla="*/ 24755059 w 27203888"/>
              <a:gd name="connsiteY10167" fmla="*/ 5193579 h 10748675"/>
              <a:gd name="connsiteX10168" fmla="*/ 5749159 w 27203888"/>
              <a:gd name="connsiteY10168" fmla="*/ 9567929 h 10748675"/>
              <a:gd name="connsiteX10169" fmla="*/ 5754117 w 27203888"/>
              <a:gd name="connsiteY10169" fmla="*/ 9519118 h 10748675"/>
              <a:gd name="connsiteX10170" fmla="*/ 5631100 w 27203888"/>
              <a:gd name="connsiteY10170" fmla="*/ 9547430 h 10748675"/>
              <a:gd name="connsiteX10171" fmla="*/ 5584364 w 27203888"/>
              <a:gd name="connsiteY10171" fmla="*/ 9578873 h 10748675"/>
              <a:gd name="connsiteX10172" fmla="*/ 5749159 w 27203888"/>
              <a:gd name="connsiteY10172" fmla="*/ 9567929 h 10748675"/>
              <a:gd name="connsiteX10173" fmla="*/ 6752419 w 27203888"/>
              <a:gd name="connsiteY10173" fmla="*/ 9341200 h 10748675"/>
              <a:gd name="connsiteX10174" fmla="*/ 6752398 w 27203888"/>
              <a:gd name="connsiteY10174" fmla="*/ 9271203 h 10748675"/>
              <a:gd name="connsiteX10175" fmla="*/ 6796721 w 27203888"/>
              <a:gd name="connsiteY10175" fmla="*/ 9277366 h 10748675"/>
              <a:gd name="connsiteX10176" fmla="*/ 6816549 w 27203888"/>
              <a:gd name="connsiteY10176" fmla="*/ 9223710 h 10748675"/>
              <a:gd name="connsiteX10177" fmla="*/ 6823498 w 27203888"/>
              <a:gd name="connsiteY10177" fmla="*/ 9204383 h 10748675"/>
              <a:gd name="connsiteX10178" fmla="*/ 6828455 w 27203888"/>
              <a:gd name="connsiteY10178" fmla="*/ 9201577 h 10748675"/>
              <a:gd name="connsiteX10179" fmla="*/ 6822675 w 27203888"/>
              <a:gd name="connsiteY10179" fmla="*/ 9198560 h 10748675"/>
              <a:gd name="connsiteX10180" fmla="*/ 6832154 w 27203888"/>
              <a:gd name="connsiteY10180" fmla="*/ 9190755 h 10748675"/>
              <a:gd name="connsiteX10181" fmla="*/ 6835021 w 27203888"/>
              <a:gd name="connsiteY10181" fmla="*/ 9193455 h 10748675"/>
              <a:gd name="connsiteX10182" fmla="*/ 6836054 w 27203888"/>
              <a:gd name="connsiteY10182" fmla="*/ 9191948 h 10748675"/>
              <a:gd name="connsiteX10183" fmla="*/ 6828576 w 27203888"/>
              <a:gd name="connsiteY10183" fmla="*/ 9182759 h 10748675"/>
              <a:gd name="connsiteX10184" fmla="*/ 6913444 w 27203888"/>
              <a:gd name="connsiteY10184" fmla="*/ 9135953 h 10748675"/>
              <a:gd name="connsiteX10185" fmla="*/ 6961342 w 27203888"/>
              <a:gd name="connsiteY10185" fmla="*/ 9157658 h 10748675"/>
              <a:gd name="connsiteX10186" fmla="*/ 6871725 w 27203888"/>
              <a:gd name="connsiteY10186" fmla="*/ 9211011 h 10748675"/>
              <a:gd name="connsiteX10187" fmla="*/ 7003824 w 27203888"/>
              <a:gd name="connsiteY10187" fmla="*/ 9202429 h 10748675"/>
              <a:gd name="connsiteX10188" fmla="*/ 7000266 w 27203888"/>
              <a:gd name="connsiteY10188" fmla="*/ 9256885 h 10748675"/>
              <a:gd name="connsiteX10189" fmla="*/ 6916068 w 27203888"/>
              <a:gd name="connsiteY10189" fmla="*/ 9287173 h 10748675"/>
              <a:gd name="connsiteX10190" fmla="*/ 6752419 w 27203888"/>
              <a:gd name="connsiteY10190" fmla="*/ 9341200 h 10748675"/>
              <a:gd name="connsiteX10191" fmla="*/ 2742906 w 27203888"/>
              <a:gd name="connsiteY10191" fmla="*/ 10263974 h 10748675"/>
              <a:gd name="connsiteX10192" fmla="*/ 2722753 w 27203888"/>
              <a:gd name="connsiteY10192" fmla="*/ 10241740 h 10748675"/>
              <a:gd name="connsiteX10193" fmla="*/ 2742906 w 27203888"/>
              <a:gd name="connsiteY10193" fmla="*/ 10263974 h 10748675"/>
              <a:gd name="connsiteX10194" fmla="*/ 6198839 w 27203888"/>
              <a:gd name="connsiteY10194" fmla="*/ 9469835 h 10748675"/>
              <a:gd name="connsiteX10195" fmla="*/ 6187239 w 27203888"/>
              <a:gd name="connsiteY10195" fmla="*/ 9419437 h 10748675"/>
              <a:gd name="connsiteX10196" fmla="*/ 6151359 w 27203888"/>
              <a:gd name="connsiteY10196" fmla="*/ 9427694 h 10748675"/>
              <a:gd name="connsiteX10197" fmla="*/ 6094976 w 27203888"/>
              <a:gd name="connsiteY10197" fmla="*/ 9440671 h 10748675"/>
              <a:gd name="connsiteX10198" fmla="*/ 6198839 w 27203888"/>
              <a:gd name="connsiteY10198" fmla="*/ 9469835 h 10748675"/>
              <a:gd name="connsiteX10199" fmla="*/ 13065558 w 27203888"/>
              <a:gd name="connsiteY10199" fmla="*/ 7895264 h 10748675"/>
              <a:gd name="connsiteX10200" fmla="*/ 13043603 w 27203888"/>
              <a:gd name="connsiteY10200" fmla="*/ 7855941 h 10748675"/>
              <a:gd name="connsiteX10201" fmla="*/ 13007588 w 27203888"/>
              <a:gd name="connsiteY10201" fmla="*/ 7864128 h 10748675"/>
              <a:gd name="connsiteX10202" fmla="*/ 13065558 w 27203888"/>
              <a:gd name="connsiteY10202" fmla="*/ 7895264 h 10748675"/>
              <a:gd name="connsiteX10203" fmla="*/ 25905918 w 27203888"/>
              <a:gd name="connsiteY10203" fmla="*/ 4942940 h 10748675"/>
              <a:gd name="connsiteX10204" fmla="*/ 25886203 w 27203888"/>
              <a:gd name="connsiteY10204" fmla="*/ 4915296 h 10748675"/>
              <a:gd name="connsiteX10205" fmla="*/ 25914242 w 27203888"/>
              <a:gd name="connsiteY10205" fmla="*/ 4933725 h 10748675"/>
              <a:gd name="connsiteX10206" fmla="*/ 25905918 w 27203888"/>
              <a:gd name="connsiteY10206" fmla="*/ 4942940 h 10748675"/>
              <a:gd name="connsiteX10207" fmla="*/ 17504775 w 27203888"/>
              <a:gd name="connsiteY10207" fmla="*/ 6880592 h 10748675"/>
              <a:gd name="connsiteX10208" fmla="*/ 17485498 w 27203888"/>
              <a:gd name="connsiteY10208" fmla="*/ 6882244 h 10748675"/>
              <a:gd name="connsiteX10209" fmla="*/ 17513537 w 27203888"/>
              <a:gd name="connsiteY10209" fmla="*/ 6849207 h 10748675"/>
              <a:gd name="connsiteX10210" fmla="*/ 17504775 w 27203888"/>
              <a:gd name="connsiteY10210" fmla="*/ 6880592 h 10748675"/>
              <a:gd name="connsiteX10211" fmla="*/ 2330774 w 27203888"/>
              <a:gd name="connsiteY10211" fmla="*/ 10386594 h 10748675"/>
              <a:gd name="connsiteX10212" fmla="*/ 2218270 w 27203888"/>
              <a:gd name="connsiteY10212" fmla="*/ 10359280 h 10748675"/>
              <a:gd name="connsiteX10213" fmla="*/ 2330774 w 27203888"/>
              <a:gd name="connsiteY10213" fmla="*/ 10386594 h 10748675"/>
              <a:gd name="connsiteX10214" fmla="*/ 2794182 w 27203888"/>
              <a:gd name="connsiteY10214" fmla="*/ 10279943 h 10748675"/>
              <a:gd name="connsiteX10215" fmla="*/ 2774032 w 27203888"/>
              <a:gd name="connsiteY10215" fmla="*/ 10257706 h 10748675"/>
              <a:gd name="connsiteX10216" fmla="*/ 2794182 w 27203888"/>
              <a:gd name="connsiteY10216" fmla="*/ 10279943 h 10748675"/>
              <a:gd name="connsiteX10217" fmla="*/ 4116594 w 27203888"/>
              <a:gd name="connsiteY10217" fmla="*/ 9975595 h 10748675"/>
              <a:gd name="connsiteX10218" fmla="*/ 4096441 w 27203888"/>
              <a:gd name="connsiteY10218" fmla="*/ 9953359 h 10748675"/>
              <a:gd name="connsiteX10219" fmla="*/ 4116594 w 27203888"/>
              <a:gd name="connsiteY10219" fmla="*/ 9975595 h 10748675"/>
              <a:gd name="connsiteX10220" fmla="*/ 17054524 w 27203888"/>
              <a:gd name="connsiteY10220" fmla="*/ 7010319 h 10748675"/>
              <a:gd name="connsiteX10221" fmla="*/ 17027997 w 27203888"/>
              <a:gd name="connsiteY10221" fmla="*/ 7007138 h 10748675"/>
              <a:gd name="connsiteX10222" fmla="*/ 17043913 w 27203888"/>
              <a:gd name="connsiteY10222" fmla="*/ 6972152 h 10748675"/>
              <a:gd name="connsiteX10223" fmla="*/ 17070440 w 27203888"/>
              <a:gd name="connsiteY10223" fmla="*/ 6975334 h 10748675"/>
              <a:gd name="connsiteX10224" fmla="*/ 17054524 w 27203888"/>
              <a:gd name="connsiteY10224" fmla="*/ 7010319 h 10748675"/>
              <a:gd name="connsiteX10225" fmla="*/ 25140513 w 27203888"/>
              <a:gd name="connsiteY10225" fmla="*/ 5160469 h 10748675"/>
              <a:gd name="connsiteX10226" fmla="*/ 25154163 w 27203888"/>
              <a:gd name="connsiteY10226" fmla="*/ 5128390 h 10748675"/>
              <a:gd name="connsiteX10227" fmla="*/ 25140513 w 27203888"/>
              <a:gd name="connsiteY10227" fmla="*/ 5160469 h 10748675"/>
              <a:gd name="connsiteX10228" fmla="*/ 13139077 w 27203888"/>
              <a:gd name="connsiteY10228" fmla="*/ 7927475 h 10748675"/>
              <a:gd name="connsiteX10229" fmla="*/ 13109668 w 27203888"/>
              <a:gd name="connsiteY10229" fmla="*/ 7895264 h 10748675"/>
              <a:gd name="connsiteX10230" fmla="*/ 13139077 w 27203888"/>
              <a:gd name="connsiteY10230" fmla="*/ 7927475 h 10748675"/>
              <a:gd name="connsiteX10231" fmla="*/ 9565731 w 27203888"/>
              <a:gd name="connsiteY10231" fmla="*/ 8754324 h 10748675"/>
              <a:gd name="connsiteX10232" fmla="*/ 9640301 w 27203888"/>
              <a:gd name="connsiteY10232" fmla="*/ 8656210 h 10748675"/>
              <a:gd name="connsiteX10233" fmla="*/ 9732313 w 27203888"/>
              <a:gd name="connsiteY10233" fmla="*/ 8614346 h 10748675"/>
              <a:gd name="connsiteX10234" fmla="*/ 9774134 w 27203888"/>
              <a:gd name="connsiteY10234" fmla="*/ 8561546 h 10748675"/>
              <a:gd name="connsiteX10235" fmla="*/ 9821852 w 27203888"/>
              <a:gd name="connsiteY10235" fmla="*/ 8534374 h 10748675"/>
              <a:gd name="connsiteX10236" fmla="*/ 9884501 w 27203888"/>
              <a:gd name="connsiteY10236" fmla="*/ 8482177 h 10748675"/>
              <a:gd name="connsiteX10237" fmla="*/ 9838777 w 27203888"/>
              <a:gd name="connsiteY10237" fmla="*/ 8471113 h 10748675"/>
              <a:gd name="connsiteX10238" fmla="*/ 9808794 w 27203888"/>
              <a:gd name="connsiteY10238" fmla="*/ 8504998 h 10748675"/>
              <a:gd name="connsiteX10239" fmla="*/ 9767056 w 27203888"/>
              <a:gd name="connsiteY10239" fmla="*/ 8530794 h 10748675"/>
              <a:gd name="connsiteX10240" fmla="*/ 9551576 w 27203888"/>
              <a:gd name="connsiteY10240" fmla="*/ 8692819 h 10748675"/>
              <a:gd name="connsiteX10241" fmla="*/ 9565731 w 27203888"/>
              <a:gd name="connsiteY10241" fmla="*/ 8754324 h 10748675"/>
              <a:gd name="connsiteX10242" fmla="*/ 16966756 w 27203888"/>
              <a:gd name="connsiteY10242" fmla="*/ 7064059 h 10748675"/>
              <a:gd name="connsiteX10243" fmla="*/ 16980407 w 27203888"/>
              <a:gd name="connsiteY10243" fmla="*/ 7032016 h 10748675"/>
              <a:gd name="connsiteX10244" fmla="*/ 16966756 w 27203888"/>
              <a:gd name="connsiteY10244" fmla="*/ 7064059 h 10748675"/>
              <a:gd name="connsiteX10245" fmla="*/ 4311605 w 27203888"/>
              <a:gd name="connsiteY10245" fmla="*/ 9978321 h 10748675"/>
              <a:gd name="connsiteX10246" fmla="*/ 4288561 w 27203888"/>
              <a:gd name="connsiteY10246" fmla="*/ 9960775 h 10748675"/>
              <a:gd name="connsiteX10247" fmla="*/ 4311605 w 27203888"/>
              <a:gd name="connsiteY10247" fmla="*/ 9978321 h 10748675"/>
              <a:gd name="connsiteX10248" fmla="*/ 9436856 w 27203888"/>
              <a:gd name="connsiteY10248" fmla="*/ 8800174 h 10748675"/>
              <a:gd name="connsiteX10249" fmla="*/ 9510204 w 27203888"/>
              <a:gd name="connsiteY10249" fmla="*/ 8767103 h 10748675"/>
              <a:gd name="connsiteX10250" fmla="*/ 9446743 w 27203888"/>
              <a:gd name="connsiteY10250" fmla="*/ 8749328 h 10748675"/>
              <a:gd name="connsiteX10251" fmla="*/ 9436856 w 27203888"/>
              <a:gd name="connsiteY10251" fmla="*/ 8800174 h 10748675"/>
              <a:gd name="connsiteX10252" fmla="*/ 16937940 w 27203888"/>
              <a:gd name="connsiteY10252" fmla="*/ 7092509 h 10748675"/>
              <a:gd name="connsiteX10253" fmla="*/ 16958689 w 27203888"/>
              <a:gd name="connsiteY10253" fmla="*/ 7060429 h 10748675"/>
              <a:gd name="connsiteX10254" fmla="*/ 16937940 w 27203888"/>
              <a:gd name="connsiteY10254" fmla="*/ 7092509 h 10748675"/>
              <a:gd name="connsiteX10255" fmla="*/ 25635672 w 27203888"/>
              <a:gd name="connsiteY10255" fmla="*/ 5096782 h 10748675"/>
              <a:gd name="connsiteX10256" fmla="*/ 25612424 w 27203888"/>
              <a:gd name="connsiteY10256" fmla="*/ 5095130 h 10748675"/>
              <a:gd name="connsiteX10257" fmla="*/ 25647610 w 27203888"/>
              <a:gd name="connsiteY10257" fmla="*/ 5068700 h 10748675"/>
              <a:gd name="connsiteX10258" fmla="*/ 25635672 w 27203888"/>
              <a:gd name="connsiteY10258" fmla="*/ 5096782 h 10748675"/>
              <a:gd name="connsiteX10259" fmla="*/ 4404332 w 27203888"/>
              <a:gd name="connsiteY10259" fmla="*/ 9984748 h 10748675"/>
              <a:gd name="connsiteX10260" fmla="*/ 4384181 w 27203888"/>
              <a:gd name="connsiteY10260" fmla="*/ 9962515 h 10748675"/>
              <a:gd name="connsiteX10261" fmla="*/ 4404332 w 27203888"/>
              <a:gd name="connsiteY10261" fmla="*/ 9984748 h 10748675"/>
              <a:gd name="connsiteX10262" fmla="*/ 4597266 w 27203888"/>
              <a:gd name="connsiteY10262" fmla="*/ 9940345 h 10748675"/>
              <a:gd name="connsiteX10263" fmla="*/ 4605671 w 27203888"/>
              <a:gd name="connsiteY10263" fmla="*/ 9911539 h 10748675"/>
              <a:gd name="connsiteX10264" fmla="*/ 4597266 w 27203888"/>
              <a:gd name="connsiteY10264" fmla="*/ 9940345 h 10748675"/>
              <a:gd name="connsiteX10265" fmla="*/ 3594304 w 27203888"/>
              <a:gd name="connsiteY10265" fmla="*/ 10171175 h 10748675"/>
              <a:gd name="connsiteX10266" fmla="*/ 3523191 w 27203888"/>
              <a:gd name="connsiteY10266" fmla="*/ 10151188 h 10748675"/>
              <a:gd name="connsiteX10267" fmla="*/ 3594304 w 27203888"/>
              <a:gd name="connsiteY10267" fmla="*/ 10171175 h 10748675"/>
              <a:gd name="connsiteX10268" fmla="*/ 16838202 w 27203888"/>
              <a:gd name="connsiteY10268" fmla="*/ 7123527 h 10748675"/>
              <a:gd name="connsiteX10269" fmla="*/ 16826265 w 27203888"/>
              <a:gd name="connsiteY10269" fmla="*/ 7115100 h 10748675"/>
              <a:gd name="connsiteX10270" fmla="*/ 16863936 w 27203888"/>
              <a:gd name="connsiteY10270" fmla="*/ 7091562 h 10748675"/>
              <a:gd name="connsiteX10271" fmla="*/ 16875872 w 27203888"/>
              <a:gd name="connsiteY10271" fmla="*/ 7096502 h 10748675"/>
              <a:gd name="connsiteX10272" fmla="*/ 16838202 w 27203888"/>
              <a:gd name="connsiteY10272" fmla="*/ 7123527 h 10748675"/>
              <a:gd name="connsiteX10273" fmla="*/ 13241187 w 27203888"/>
              <a:gd name="connsiteY10273" fmla="*/ 7953243 h 10748675"/>
              <a:gd name="connsiteX10274" fmla="*/ 13224645 w 27203888"/>
              <a:gd name="connsiteY10274" fmla="*/ 7923448 h 10748675"/>
              <a:gd name="connsiteX10275" fmla="*/ 13197075 w 27203888"/>
              <a:gd name="connsiteY10275" fmla="*/ 7927475 h 10748675"/>
              <a:gd name="connsiteX10276" fmla="*/ 13241187 w 27203888"/>
              <a:gd name="connsiteY10276" fmla="*/ 7953243 h 10748675"/>
              <a:gd name="connsiteX10277" fmla="*/ 2974879 w 27203888"/>
              <a:gd name="connsiteY10277" fmla="*/ 10320524 h 10748675"/>
              <a:gd name="connsiteX10278" fmla="*/ 2896357 w 27203888"/>
              <a:gd name="connsiteY10278" fmla="*/ 10306239 h 10748675"/>
              <a:gd name="connsiteX10279" fmla="*/ 2891732 w 27203888"/>
              <a:gd name="connsiteY10279" fmla="*/ 10286145 h 10748675"/>
              <a:gd name="connsiteX10280" fmla="*/ 2993150 w 27203888"/>
              <a:gd name="connsiteY10280" fmla="*/ 10299830 h 10748675"/>
              <a:gd name="connsiteX10281" fmla="*/ 2974879 w 27203888"/>
              <a:gd name="connsiteY10281" fmla="*/ 10320524 h 10748675"/>
              <a:gd name="connsiteX10282" fmla="*/ 3673878 w 27203888"/>
              <a:gd name="connsiteY10282" fmla="*/ 10172177 h 10748675"/>
              <a:gd name="connsiteX10283" fmla="*/ 3605023 w 27203888"/>
              <a:gd name="connsiteY10283" fmla="*/ 10144953 h 10748675"/>
              <a:gd name="connsiteX10284" fmla="*/ 3673878 w 27203888"/>
              <a:gd name="connsiteY10284" fmla="*/ 10172177 h 10748675"/>
              <a:gd name="connsiteX10285" fmla="*/ 26021191 w 27203888"/>
              <a:gd name="connsiteY10285" fmla="*/ 5031183 h 10748675"/>
              <a:gd name="connsiteX10286" fmla="*/ 26001475 w 27203888"/>
              <a:gd name="connsiteY10286" fmla="*/ 5005267 h 10748675"/>
              <a:gd name="connsiteX10287" fmla="*/ 26029515 w 27203888"/>
              <a:gd name="connsiteY10287" fmla="*/ 5023695 h 10748675"/>
              <a:gd name="connsiteX10288" fmla="*/ 26021191 w 27203888"/>
              <a:gd name="connsiteY10288" fmla="*/ 5031183 h 10748675"/>
              <a:gd name="connsiteX10289" fmla="*/ 3747309 w 27203888"/>
              <a:gd name="connsiteY10289" fmla="*/ 10163730 h 10748675"/>
              <a:gd name="connsiteX10290" fmla="*/ 3731000 w 27203888"/>
              <a:gd name="connsiteY10290" fmla="*/ 10140609 h 10748675"/>
              <a:gd name="connsiteX10291" fmla="*/ 3747309 w 27203888"/>
              <a:gd name="connsiteY10291" fmla="*/ 10163730 h 10748675"/>
              <a:gd name="connsiteX10292" fmla="*/ 3404464 w 27203888"/>
              <a:gd name="connsiteY10292" fmla="*/ 10242635 h 10748675"/>
              <a:gd name="connsiteX10293" fmla="*/ 3384313 w 27203888"/>
              <a:gd name="connsiteY10293" fmla="*/ 10220398 h 10748675"/>
              <a:gd name="connsiteX10294" fmla="*/ 3404464 w 27203888"/>
              <a:gd name="connsiteY10294" fmla="*/ 10242635 h 10748675"/>
              <a:gd name="connsiteX10295" fmla="*/ 3027712 w 27203888"/>
              <a:gd name="connsiteY10295" fmla="*/ 10329346 h 10748675"/>
              <a:gd name="connsiteX10296" fmla="*/ 2998844 w 27203888"/>
              <a:gd name="connsiteY10296" fmla="*/ 10320550 h 10748675"/>
              <a:gd name="connsiteX10297" fmla="*/ 3027712 w 27203888"/>
              <a:gd name="connsiteY10297" fmla="*/ 10329346 h 10748675"/>
              <a:gd name="connsiteX10298" fmla="*/ 26415746 w 27203888"/>
              <a:gd name="connsiteY10298" fmla="*/ 4947373 h 10748675"/>
              <a:gd name="connsiteX10299" fmla="*/ 26429399 w 27203888"/>
              <a:gd name="connsiteY10299" fmla="*/ 4915296 h 10748675"/>
              <a:gd name="connsiteX10300" fmla="*/ 26415746 w 27203888"/>
              <a:gd name="connsiteY10300" fmla="*/ 4947373 h 10748675"/>
              <a:gd name="connsiteX10301" fmla="*/ 14860239 w 27203888"/>
              <a:gd name="connsiteY10301" fmla="*/ 7620406 h 10748675"/>
              <a:gd name="connsiteX10302" fmla="*/ 14830833 w 27203888"/>
              <a:gd name="connsiteY10302" fmla="*/ 7588196 h 10748675"/>
              <a:gd name="connsiteX10303" fmla="*/ 14860239 w 27203888"/>
              <a:gd name="connsiteY10303" fmla="*/ 7620406 h 10748675"/>
              <a:gd name="connsiteX10304" fmla="*/ 5946339 w 27203888"/>
              <a:gd name="connsiteY10304" fmla="*/ 9678159 h 10748675"/>
              <a:gd name="connsiteX10305" fmla="*/ 5911062 w 27203888"/>
              <a:gd name="connsiteY10305" fmla="*/ 9665589 h 10748675"/>
              <a:gd name="connsiteX10306" fmla="*/ 5946339 w 27203888"/>
              <a:gd name="connsiteY10306" fmla="*/ 9678159 h 10748675"/>
              <a:gd name="connsiteX10307" fmla="*/ 16770416 w 27203888"/>
              <a:gd name="connsiteY10307" fmla="*/ 7187754 h 10748675"/>
              <a:gd name="connsiteX10308" fmla="*/ 16754217 w 27203888"/>
              <a:gd name="connsiteY10308" fmla="*/ 7171182 h 10748675"/>
              <a:gd name="connsiteX10309" fmla="*/ 16815858 w 27203888"/>
              <a:gd name="connsiteY10309" fmla="*/ 7126724 h 10748675"/>
              <a:gd name="connsiteX10310" fmla="*/ 16819892 w 27203888"/>
              <a:gd name="connsiteY10310" fmla="*/ 7134724 h 10748675"/>
              <a:gd name="connsiteX10311" fmla="*/ 16815458 w 27203888"/>
              <a:gd name="connsiteY10311" fmla="*/ 7125349 h 10748675"/>
              <a:gd name="connsiteX10312" fmla="*/ 16822284 w 27203888"/>
              <a:gd name="connsiteY10312" fmla="*/ 7115726 h 10748675"/>
              <a:gd name="connsiteX10313" fmla="*/ 16829110 w 27203888"/>
              <a:gd name="connsiteY10313" fmla="*/ 7125349 h 10748675"/>
              <a:gd name="connsiteX10314" fmla="*/ 16826835 w 27203888"/>
              <a:gd name="connsiteY10314" fmla="*/ 7132565 h 10748675"/>
              <a:gd name="connsiteX10315" fmla="*/ 16824644 w 27203888"/>
              <a:gd name="connsiteY10315" fmla="*/ 7144149 h 10748675"/>
              <a:gd name="connsiteX10316" fmla="*/ 16825465 w 27203888"/>
              <a:gd name="connsiteY10316" fmla="*/ 7145777 h 10748675"/>
              <a:gd name="connsiteX10317" fmla="*/ 16770416 w 27203888"/>
              <a:gd name="connsiteY10317" fmla="*/ 7187754 h 10748675"/>
              <a:gd name="connsiteX10318" fmla="*/ 14920077 w 27203888"/>
              <a:gd name="connsiteY10318" fmla="*/ 7619902 h 10748675"/>
              <a:gd name="connsiteX10319" fmla="*/ 14928041 w 27203888"/>
              <a:gd name="connsiteY10319" fmla="*/ 7613963 h 10748675"/>
              <a:gd name="connsiteX10320" fmla="*/ 14977054 w 27203888"/>
              <a:gd name="connsiteY10320" fmla="*/ 7581754 h 10748675"/>
              <a:gd name="connsiteX10321" fmla="*/ 15021165 w 27203888"/>
              <a:gd name="connsiteY10321" fmla="*/ 7568870 h 10748675"/>
              <a:gd name="connsiteX10322" fmla="*/ 15035867 w 27203888"/>
              <a:gd name="connsiteY10322" fmla="*/ 7555986 h 10748675"/>
              <a:gd name="connsiteX10323" fmla="*/ 15103667 w 27203888"/>
              <a:gd name="connsiteY10323" fmla="*/ 7555986 h 10748675"/>
              <a:gd name="connsiteX10324" fmla="*/ 15103667 w 27203888"/>
              <a:gd name="connsiteY10324" fmla="*/ 7523776 h 10748675"/>
              <a:gd name="connsiteX10325" fmla="*/ 15055677 w 27203888"/>
              <a:gd name="connsiteY10325" fmla="*/ 7522166 h 10748675"/>
              <a:gd name="connsiteX10326" fmla="*/ 15011361 w 27203888"/>
              <a:gd name="connsiteY10326" fmla="*/ 7549544 h 10748675"/>
              <a:gd name="connsiteX10327" fmla="*/ 14957450 w 27203888"/>
              <a:gd name="connsiteY10327" fmla="*/ 7575312 h 10748675"/>
              <a:gd name="connsiteX10328" fmla="*/ 14903536 w 27203888"/>
              <a:gd name="connsiteY10328" fmla="*/ 7588196 h 10748675"/>
              <a:gd name="connsiteX10329" fmla="*/ 14920077 w 27203888"/>
              <a:gd name="connsiteY10329" fmla="*/ 7619902 h 10748675"/>
              <a:gd name="connsiteX10330" fmla="*/ 13338395 w 27203888"/>
              <a:gd name="connsiteY10330" fmla="*/ 7985452 h 10748675"/>
              <a:gd name="connsiteX10331" fmla="*/ 13316749 w 27203888"/>
              <a:gd name="connsiteY10331" fmla="*/ 7947606 h 10748675"/>
              <a:gd name="connsiteX10332" fmla="*/ 13280399 w 27203888"/>
              <a:gd name="connsiteY10332" fmla="*/ 7953243 h 10748675"/>
              <a:gd name="connsiteX10333" fmla="*/ 13338395 w 27203888"/>
              <a:gd name="connsiteY10333" fmla="*/ 7985452 h 10748675"/>
              <a:gd name="connsiteX10334" fmla="*/ 16754118 w 27203888"/>
              <a:gd name="connsiteY10334" fmla="*/ 7200543 h 10748675"/>
              <a:gd name="connsiteX10335" fmla="*/ 16747012 w 27203888"/>
              <a:gd name="connsiteY10335" fmla="*/ 7193324 h 10748675"/>
              <a:gd name="connsiteX10336" fmla="*/ 16751816 w 27203888"/>
              <a:gd name="connsiteY10336" fmla="*/ 7174077 h 10748675"/>
              <a:gd name="connsiteX10337" fmla="*/ 16760622 w 27203888"/>
              <a:gd name="connsiteY10337" fmla="*/ 7193324 h 10748675"/>
              <a:gd name="connsiteX10338" fmla="*/ 16754118 w 27203888"/>
              <a:gd name="connsiteY10338" fmla="*/ 7200543 h 10748675"/>
              <a:gd name="connsiteX10339" fmla="*/ 14816129 w 27203888"/>
              <a:gd name="connsiteY10339" fmla="*/ 7651542 h 10748675"/>
              <a:gd name="connsiteX10340" fmla="*/ 14799587 w 27203888"/>
              <a:gd name="connsiteY10340" fmla="*/ 7617051 h 10748675"/>
              <a:gd name="connsiteX10341" fmla="*/ 14772019 w 27203888"/>
              <a:gd name="connsiteY10341" fmla="*/ 7620406 h 10748675"/>
              <a:gd name="connsiteX10342" fmla="*/ 14816129 w 27203888"/>
              <a:gd name="connsiteY10342" fmla="*/ 7651542 h 10748675"/>
              <a:gd name="connsiteX10343" fmla="*/ 26444566 w 27203888"/>
              <a:gd name="connsiteY10343" fmla="*/ 4980524 h 10748675"/>
              <a:gd name="connsiteX10344" fmla="*/ 26458173 w 27203888"/>
              <a:gd name="connsiteY10344" fmla="*/ 4948445 h 10748675"/>
              <a:gd name="connsiteX10345" fmla="*/ 26444566 w 27203888"/>
              <a:gd name="connsiteY10345" fmla="*/ 4980524 h 10748675"/>
              <a:gd name="connsiteX10346" fmla="*/ 25255785 w 27203888"/>
              <a:gd name="connsiteY10346" fmla="*/ 5255177 h 10748675"/>
              <a:gd name="connsiteX10347" fmla="*/ 25269439 w 27203888"/>
              <a:gd name="connsiteY10347" fmla="*/ 5223098 h 10748675"/>
              <a:gd name="connsiteX10348" fmla="*/ 25255785 w 27203888"/>
              <a:gd name="connsiteY10348" fmla="*/ 5255177 h 10748675"/>
              <a:gd name="connsiteX10349" fmla="*/ 25684469 w 27203888"/>
              <a:gd name="connsiteY10349" fmla="*/ 5160469 h 10748675"/>
              <a:gd name="connsiteX10350" fmla="*/ 25698079 w 27203888"/>
              <a:gd name="connsiteY10350" fmla="*/ 5128390 h 10748675"/>
              <a:gd name="connsiteX10351" fmla="*/ 25684469 w 27203888"/>
              <a:gd name="connsiteY10351" fmla="*/ 5160469 h 10748675"/>
              <a:gd name="connsiteX10352" fmla="*/ 3701202 w 27203888"/>
              <a:gd name="connsiteY10352" fmla="*/ 10221948 h 10748675"/>
              <a:gd name="connsiteX10353" fmla="*/ 3671877 w 27203888"/>
              <a:gd name="connsiteY10353" fmla="*/ 10228696 h 10748675"/>
              <a:gd name="connsiteX10354" fmla="*/ 3666004 w 27203888"/>
              <a:gd name="connsiteY10354" fmla="*/ 10203174 h 10748675"/>
              <a:gd name="connsiteX10355" fmla="*/ 3695328 w 27203888"/>
              <a:gd name="connsiteY10355" fmla="*/ 10196425 h 10748675"/>
              <a:gd name="connsiteX10356" fmla="*/ 3701202 w 27203888"/>
              <a:gd name="connsiteY10356" fmla="*/ 10221948 h 10748675"/>
              <a:gd name="connsiteX10357" fmla="*/ 4481086 w 27203888"/>
              <a:gd name="connsiteY10357" fmla="*/ 10042460 h 10748675"/>
              <a:gd name="connsiteX10358" fmla="*/ 4460935 w 27203888"/>
              <a:gd name="connsiteY10358" fmla="*/ 10020224 h 10748675"/>
              <a:gd name="connsiteX10359" fmla="*/ 4481086 w 27203888"/>
              <a:gd name="connsiteY10359" fmla="*/ 10042460 h 10748675"/>
              <a:gd name="connsiteX10360" fmla="*/ 4613741 w 27203888"/>
              <a:gd name="connsiteY10360" fmla="*/ 10011930 h 10748675"/>
              <a:gd name="connsiteX10361" fmla="*/ 4622145 w 27203888"/>
              <a:gd name="connsiteY10361" fmla="*/ 9983121 h 10748675"/>
              <a:gd name="connsiteX10362" fmla="*/ 4613741 w 27203888"/>
              <a:gd name="connsiteY10362" fmla="*/ 10011930 h 10748675"/>
              <a:gd name="connsiteX10363" fmla="*/ 4658160 w 27203888"/>
              <a:gd name="connsiteY10363" fmla="*/ 10001708 h 10748675"/>
              <a:gd name="connsiteX10364" fmla="*/ 4638052 w 27203888"/>
              <a:gd name="connsiteY10364" fmla="*/ 9979460 h 10748675"/>
              <a:gd name="connsiteX10365" fmla="*/ 4658160 w 27203888"/>
              <a:gd name="connsiteY10365" fmla="*/ 10001708 h 10748675"/>
              <a:gd name="connsiteX10366" fmla="*/ 4797259 w 27203888"/>
              <a:gd name="connsiteY10366" fmla="*/ 9985564 h 10748675"/>
              <a:gd name="connsiteX10367" fmla="*/ 4671637 w 27203888"/>
              <a:gd name="connsiteY10367" fmla="*/ 9987358 h 10748675"/>
              <a:gd name="connsiteX10368" fmla="*/ 4716565 w 27203888"/>
              <a:gd name="connsiteY10368" fmla="*/ 9944478 h 10748675"/>
              <a:gd name="connsiteX10369" fmla="*/ 4759384 w 27203888"/>
              <a:gd name="connsiteY10369" fmla="*/ 9940046 h 10748675"/>
              <a:gd name="connsiteX10370" fmla="*/ 4749699 w 27203888"/>
              <a:gd name="connsiteY10370" fmla="*/ 9969393 h 10748675"/>
              <a:gd name="connsiteX10371" fmla="*/ 4797259 w 27203888"/>
              <a:gd name="connsiteY10371" fmla="*/ 9985564 h 10748675"/>
              <a:gd name="connsiteX10372" fmla="*/ 26747167 w 27203888"/>
              <a:gd name="connsiteY10372" fmla="*/ 4947373 h 10748675"/>
              <a:gd name="connsiteX10373" fmla="*/ 26760816 w 27203888"/>
              <a:gd name="connsiteY10373" fmla="*/ 4915296 h 10748675"/>
              <a:gd name="connsiteX10374" fmla="*/ 26747167 w 27203888"/>
              <a:gd name="connsiteY10374" fmla="*/ 4947373 h 10748675"/>
              <a:gd name="connsiteX10375" fmla="*/ 13411916 w 27203888"/>
              <a:gd name="connsiteY10375" fmla="*/ 8017663 h 10748675"/>
              <a:gd name="connsiteX10376" fmla="*/ 13397211 w 27203888"/>
              <a:gd name="connsiteY10376" fmla="*/ 7985452 h 10748675"/>
              <a:gd name="connsiteX10377" fmla="*/ 13411916 w 27203888"/>
              <a:gd name="connsiteY10377" fmla="*/ 8017663 h 10748675"/>
              <a:gd name="connsiteX10378" fmla="*/ 25313426 w 27203888"/>
              <a:gd name="connsiteY10378" fmla="*/ 5283520 h 10748675"/>
              <a:gd name="connsiteX10379" fmla="*/ 25327076 w 27203888"/>
              <a:gd name="connsiteY10379" fmla="*/ 5256245 h 10748675"/>
              <a:gd name="connsiteX10380" fmla="*/ 25313426 w 27203888"/>
              <a:gd name="connsiteY10380" fmla="*/ 5283520 h 10748675"/>
              <a:gd name="connsiteX10381" fmla="*/ 3186381 w 27203888"/>
              <a:gd name="connsiteY10381" fmla="*/ 10394404 h 10748675"/>
              <a:gd name="connsiteX10382" fmla="*/ 3209635 w 27203888"/>
              <a:gd name="connsiteY10382" fmla="*/ 10361374 h 10748675"/>
              <a:gd name="connsiteX10383" fmla="*/ 3186381 w 27203888"/>
              <a:gd name="connsiteY10383" fmla="*/ 10394404 h 10748675"/>
              <a:gd name="connsiteX10384" fmla="*/ 3970327 w 27203888"/>
              <a:gd name="connsiteY10384" fmla="*/ 10215549 h 10748675"/>
              <a:gd name="connsiteX10385" fmla="*/ 3978733 w 27203888"/>
              <a:gd name="connsiteY10385" fmla="*/ 10186739 h 10748675"/>
              <a:gd name="connsiteX10386" fmla="*/ 3970327 w 27203888"/>
              <a:gd name="connsiteY10386" fmla="*/ 10215549 h 10748675"/>
              <a:gd name="connsiteX10387" fmla="*/ 4881282 w 27203888"/>
              <a:gd name="connsiteY10387" fmla="*/ 10005896 h 10748675"/>
              <a:gd name="connsiteX10388" fmla="*/ 4861128 w 27203888"/>
              <a:gd name="connsiteY10388" fmla="*/ 9983660 h 10748675"/>
              <a:gd name="connsiteX10389" fmla="*/ 4881282 w 27203888"/>
              <a:gd name="connsiteY10389" fmla="*/ 10005896 h 10748675"/>
              <a:gd name="connsiteX10390" fmla="*/ 26084332 w 27203888"/>
              <a:gd name="connsiteY10390" fmla="*/ 5127318 h 10748675"/>
              <a:gd name="connsiteX10391" fmla="*/ 26097982 w 27203888"/>
              <a:gd name="connsiteY10391" fmla="*/ 5095241 h 10748675"/>
              <a:gd name="connsiteX10392" fmla="*/ 26084332 w 27203888"/>
              <a:gd name="connsiteY10392" fmla="*/ 5127318 h 10748675"/>
              <a:gd name="connsiteX10393" fmla="*/ 13538531 w 27203888"/>
              <a:gd name="connsiteY10393" fmla="*/ 8017663 h 10748675"/>
              <a:gd name="connsiteX10394" fmla="*/ 13489927 w 27203888"/>
              <a:gd name="connsiteY10394" fmla="*/ 7977400 h 10748675"/>
              <a:gd name="connsiteX10395" fmla="*/ 13426618 w 27203888"/>
              <a:gd name="connsiteY10395" fmla="*/ 7985452 h 10748675"/>
              <a:gd name="connsiteX10396" fmla="*/ 13538531 w 27203888"/>
              <a:gd name="connsiteY10396" fmla="*/ 8017663 h 10748675"/>
              <a:gd name="connsiteX10397" fmla="*/ 25558386 w 27203888"/>
              <a:gd name="connsiteY10397" fmla="*/ 5255177 h 10748675"/>
              <a:gd name="connsiteX10398" fmla="*/ 25572039 w 27203888"/>
              <a:gd name="connsiteY10398" fmla="*/ 5223098 h 10748675"/>
              <a:gd name="connsiteX10399" fmla="*/ 25558386 w 27203888"/>
              <a:gd name="connsiteY10399" fmla="*/ 5255177 h 10748675"/>
              <a:gd name="connsiteX10400" fmla="*/ 16538075 w 27203888"/>
              <a:gd name="connsiteY10400" fmla="*/ 7338753 h 10748675"/>
              <a:gd name="connsiteX10401" fmla="*/ 16656130 w 27203888"/>
              <a:gd name="connsiteY10401" fmla="*/ 7193017 h 10748675"/>
              <a:gd name="connsiteX10402" fmla="*/ 16621456 w 27203888"/>
              <a:gd name="connsiteY10402" fmla="*/ 7281310 h 10748675"/>
              <a:gd name="connsiteX10403" fmla="*/ 16538075 w 27203888"/>
              <a:gd name="connsiteY10403" fmla="*/ 7338753 h 10748675"/>
              <a:gd name="connsiteX10404" fmla="*/ 25756517 w 27203888"/>
              <a:gd name="connsiteY10404" fmla="*/ 5222026 h 10748675"/>
              <a:gd name="connsiteX10405" fmla="*/ 25770168 w 27203888"/>
              <a:gd name="connsiteY10405" fmla="*/ 5189949 h 10748675"/>
              <a:gd name="connsiteX10406" fmla="*/ 25756517 w 27203888"/>
              <a:gd name="connsiteY10406" fmla="*/ 5222026 h 10748675"/>
              <a:gd name="connsiteX10407" fmla="*/ 5009108 w 27203888"/>
              <a:gd name="connsiteY10407" fmla="*/ 10007805 h 10748675"/>
              <a:gd name="connsiteX10408" fmla="*/ 4962842 w 27203888"/>
              <a:gd name="connsiteY10408" fmla="*/ 10011704 h 10748675"/>
              <a:gd name="connsiteX10409" fmla="*/ 5031455 w 27203888"/>
              <a:gd name="connsiteY10409" fmla="*/ 9968921 h 10748675"/>
              <a:gd name="connsiteX10410" fmla="*/ 5009108 w 27203888"/>
              <a:gd name="connsiteY10410" fmla="*/ 10007805 h 10748675"/>
              <a:gd name="connsiteX10411" fmla="*/ 16472983 w 27203888"/>
              <a:gd name="connsiteY10411" fmla="*/ 7369763 h 10748675"/>
              <a:gd name="connsiteX10412" fmla="*/ 16451620 w 27203888"/>
              <a:gd name="connsiteY10412" fmla="*/ 7358245 h 10748675"/>
              <a:gd name="connsiteX10413" fmla="*/ 16486806 w 27203888"/>
              <a:gd name="connsiteY10413" fmla="*/ 7339816 h 10748675"/>
              <a:gd name="connsiteX10414" fmla="*/ 16472983 w 27203888"/>
              <a:gd name="connsiteY10414" fmla="*/ 7369763 h 10748675"/>
              <a:gd name="connsiteX10415" fmla="*/ 26790391 w 27203888"/>
              <a:gd name="connsiteY10415" fmla="*/ 5004281 h 10748675"/>
              <a:gd name="connsiteX10416" fmla="*/ 26804043 w 27203888"/>
              <a:gd name="connsiteY10416" fmla="*/ 4981593 h 10748675"/>
              <a:gd name="connsiteX10417" fmla="*/ 26790391 w 27203888"/>
              <a:gd name="connsiteY10417" fmla="*/ 5004281 h 10748675"/>
              <a:gd name="connsiteX10418" fmla="*/ 16454521 w 27203888"/>
              <a:gd name="connsiteY10418" fmla="*/ 7385223 h 10748675"/>
              <a:gd name="connsiteX10419" fmla="*/ 16448016 w 27203888"/>
              <a:gd name="connsiteY10419" fmla="*/ 7378006 h 10748675"/>
              <a:gd name="connsiteX10420" fmla="*/ 16452019 w 27203888"/>
              <a:gd name="connsiteY10420" fmla="*/ 7358760 h 10748675"/>
              <a:gd name="connsiteX10421" fmla="*/ 16461626 w 27203888"/>
              <a:gd name="connsiteY10421" fmla="*/ 7378006 h 10748675"/>
              <a:gd name="connsiteX10422" fmla="*/ 16454521 w 27203888"/>
              <a:gd name="connsiteY10422" fmla="*/ 7385223 h 10748675"/>
              <a:gd name="connsiteX10423" fmla="*/ 25043249 w 27203888"/>
              <a:gd name="connsiteY10423" fmla="*/ 5411409 h 10748675"/>
              <a:gd name="connsiteX10424" fmla="*/ 25053957 w 27203888"/>
              <a:gd name="connsiteY10424" fmla="*/ 5376720 h 10748675"/>
              <a:gd name="connsiteX10425" fmla="*/ 25062108 w 27203888"/>
              <a:gd name="connsiteY10425" fmla="*/ 5377815 h 10748675"/>
              <a:gd name="connsiteX10426" fmla="*/ 25070066 w 27203888"/>
              <a:gd name="connsiteY10426" fmla="*/ 5360423 h 10748675"/>
              <a:gd name="connsiteX10427" fmla="*/ 25071867 w 27203888"/>
              <a:gd name="connsiteY10427" fmla="*/ 5376461 h 10748675"/>
              <a:gd name="connsiteX10428" fmla="*/ 25070343 w 27203888"/>
              <a:gd name="connsiteY10428" fmla="*/ 5390030 h 10748675"/>
              <a:gd name="connsiteX10429" fmla="*/ 25071268 w 27203888"/>
              <a:gd name="connsiteY10429" fmla="*/ 5391586 h 10748675"/>
              <a:gd name="connsiteX10430" fmla="*/ 25070073 w 27203888"/>
              <a:gd name="connsiteY10430" fmla="*/ 5392430 h 10748675"/>
              <a:gd name="connsiteX10431" fmla="*/ 25070067 w 27203888"/>
              <a:gd name="connsiteY10431" fmla="*/ 5392499 h 10748675"/>
              <a:gd name="connsiteX10432" fmla="*/ 25070043 w 27203888"/>
              <a:gd name="connsiteY10432" fmla="*/ 5392453 h 10748675"/>
              <a:gd name="connsiteX10433" fmla="*/ 3981600 w 27203888"/>
              <a:gd name="connsiteY10433" fmla="*/ 10264529 h 10748675"/>
              <a:gd name="connsiteX10434" fmla="*/ 3990006 w 27203888"/>
              <a:gd name="connsiteY10434" fmla="*/ 10235722 h 10748675"/>
              <a:gd name="connsiteX10435" fmla="*/ 3981600 w 27203888"/>
              <a:gd name="connsiteY10435" fmla="*/ 10264529 h 10748675"/>
              <a:gd name="connsiteX10436" fmla="*/ 5160049 w 27203888"/>
              <a:gd name="connsiteY10436" fmla="*/ 9993314 h 10748675"/>
              <a:gd name="connsiteX10437" fmla="*/ 5109925 w 27203888"/>
              <a:gd name="connsiteY10437" fmla="*/ 10004850 h 10748675"/>
              <a:gd name="connsiteX10438" fmla="*/ 5074243 w 27203888"/>
              <a:gd name="connsiteY10438" fmla="*/ 10013062 h 10748675"/>
              <a:gd name="connsiteX10439" fmla="*/ 5068369 w 27203888"/>
              <a:gd name="connsiteY10439" fmla="*/ 9987541 h 10748675"/>
              <a:gd name="connsiteX10440" fmla="*/ 5124441 w 27203888"/>
              <a:gd name="connsiteY10440" fmla="*/ 9974637 h 10748675"/>
              <a:gd name="connsiteX10441" fmla="*/ 5154175 w 27203888"/>
              <a:gd name="connsiteY10441" fmla="*/ 9967794 h 10748675"/>
              <a:gd name="connsiteX10442" fmla="*/ 5160049 w 27203888"/>
              <a:gd name="connsiteY10442" fmla="*/ 9993314 h 10748675"/>
              <a:gd name="connsiteX10443" fmla="*/ 9156328 w 27203888"/>
              <a:gd name="connsiteY10443" fmla="*/ 9074314 h 10748675"/>
              <a:gd name="connsiteX10444" fmla="*/ 9135053 w 27203888"/>
              <a:gd name="connsiteY10444" fmla="*/ 9052225 h 10748675"/>
              <a:gd name="connsiteX10445" fmla="*/ 9156328 w 27203888"/>
              <a:gd name="connsiteY10445" fmla="*/ 9074314 h 10748675"/>
              <a:gd name="connsiteX10446" fmla="*/ 25396280 w 27203888"/>
              <a:gd name="connsiteY10446" fmla="*/ 5345145 h 10748675"/>
              <a:gd name="connsiteX10447" fmla="*/ 25409932 w 27203888"/>
              <a:gd name="connsiteY10447" fmla="*/ 5313068 h 10748675"/>
              <a:gd name="connsiteX10448" fmla="*/ 25396280 w 27203888"/>
              <a:gd name="connsiteY10448" fmla="*/ 5345145 h 10748675"/>
              <a:gd name="connsiteX10449" fmla="*/ 16305589 w 27203888"/>
              <a:gd name="connsiteY10449" fmla="*/ 7446893 h 10748675"/>
              <a:gd name="connsiteX10450" fmla="*/ 16306077 w 27203888"/>
              <a:gd name="connsiteY10450" fmla="*/ 7445068 h 10748675"/>
              <a:gd name="connsiteX10451" fmla="*/ 16305988 w 27203888"/>
              <a:gd name="connsiteY10451" fmla="*/ 7445404 h 10748675"/>
              <a:gd name="connsiteX10452" fmla="*/ 9114717 w 27203888"/>
              <a:gd name="connsiteY10452" fmla="*/ 9104578 h 10748675"/>
              <a:gd name="connsiteX10453" fmla="*/ 9094819 w 27203888"/>
              <a:gd name="connsiteY10453" fmla="*/ 9088470 h 10748675"/>
              <a:gd name="connsiteX10454" fmla="*/ 9114717 w 27203888"/>
              <a:gd name="connsiteY10454" fmla="*/ 9104578 h 10748675"/>
              <a:gd name="connsiteX10455" fmla="*/ 4762146 w 27203888"/>
              <a:gd name="connsiteY10455" fmla="*/ 10106538 h 10748675"/>
              <a:gd name="connsiteX10456" fmla="*/ 4742240 w 27203888"/>
              <a:gd name="connsiteY10456" fmla="*/ 10090421 h 10748675"/>
              <a:gd name="connsiteX10457" fmla="*/ 4762146 w 27203888"/>
              <a:gd name="connsiteY10457" fmla="*/ 10106538 h 10748675"/>
              <a:gd name="connsiteX10458" fmla="*/ 3382792 w 27203888"/>
              <a:gd name="connsiteY10458" fmla="*/ 10426595 h 10748675"/>
              <a:gd name="connsiteX10459" fmla="*/ 3360476 w 27203888"/>
              <a:gd name="connsiteY10459" fmla="*/ 10407635 h 10748675"/>
              <a:gd name="connsiteX10460" fmla="*/ 3384605 w 27203888"/>
              <a:gd name="connsiteY10460" fmla="*/ 10374689 h 10748675"/>
              <a:gd name="connsiteX10461" fmla="*/ 3342434 w 27203888"/>
              <a:gd name="connsiteY10461" fmla="*/ 10377461 h 10748675"/>
              <a:gd name="connsiteX10462" fmla="*/ 3334218 w 27203888"/>
              <a:gd name="connsiteY10462" fmla="*/ 10361508 h 10748675"/>
              <a:gd name="connsiteX10463" fmla="*/ 3319298 w 27203888"/>
              <a:gd name="connsiteY10463" fmla="*/ 10362166 h 10748675"/>
              <a:gd name="connsiteX10464" fmla="*/ 3305442 w 27203888"/>
              <a:gd name="connsiteY10464" fmla="*/ 10342839 h 10748675"/>
              <a:gd name="connsiteX10465" fmla="*/ 3330309 w 27203888"/>
              <a:gd name="connsiteY10465" fmla="*/ 10345801 h 10748675"/>
              <a:gd name="connsiteX10466" fmla="*/ 3335583 w 27203888"/>
              <a:gd name="connsiteY10466" fmla="*/ 10358910 h 10748675"/>
              <a:gd name="connsiteX10467" fmla="*/ 3368358 w 27203888"/>
              <a:gd name="connsiteY10467" fmla="*/ 10355573 h 10748675"/>
              <a:gd name="connsiteX10468" fmla="*/ 3481129 w 27203888"/>
              <a:gd name="connsiteY10468" fmla="*/ 10368910 h 10748675"/>
              <a:gd name="connsiteX10469" fmla="*/ 3382792 w 27203888"/>
              <a:gd name="connsiteY10469" fmla="*/ 10426595 h 10748675"/>
              <a:gd name="connsiteX10470" fmla="*/ 5227146 w 27203888"/>
              <a:gd name="connsiteY10470" fmla="*/ 10006072 h 10748675"/>
              <a:gd name="connsiteX10471" fmla="*/ 5180510 w 27203888"/>
              <a:gd name="connsiteY10471" fmla="*/ 10009289 h 10748675"/>
              <a:gd name="connsiteX10472" fmla="*/ 5254248 w 27203888"/>
              <a:gd name="connsiteY10472" fmla="*/ 9971681 h 10748675"/>
              <a:gd name="connsiteX10473" fmla="*/ 5227146 w 27203888"/>
              <a:gd name="connsiteY10473" fmla="*/ 10006072 h 10748675"/>
              <a:gd name="connsiteX10474" fmla="*/ 16302091 w 27203888"/>
              <a:gd name="connsiteY10474" fmla="*/ 7459965 h 10748675"/>
              <a:gd name="connsiteX10475" fmla="*/ 16303917 w 27203888"/>
              <a:gd name="connsiteY10475" fmla="*/ 7453137 h 10748675"/>
              <a:gd name="connsiteX10476" fmla="*/ 16305589 w 27203888"/>
              <a:gd name="connsiteY10476" fmla="*/ 7446893 h 10748675"/>
              <a:gd name="connsiteX10477" fmla="*/ 16304238 w 27203888"/>
              <a:gd name="connsiteY10477" fmla="*/ 7451941 h 10748675"/>
              <a:gd name="connsiteX10478" fmla="*/ 16300318 w 27203888"/>
              <a:gd name="connsiteY10478" fmla="*/ 7466585 h 10748675"/>
              <a:gd name="connsiteX10479" fmla="*/ 16302091 w 27203888"/>
              <a:gd name="connsiteY10479" fmla="*/ 7459965 h 10748675"/>
              <a:gd name="connsiteX10480" fmla="*/ 16301488 w 27203888"/>
              <a:gd name="connsiteY10480" fmla="*/ 7462215 h 10748675"/>
              <a:gd name="connsiteX10481" fmla="*/ 16300318 w 27203888"/>
              <a:gd name="connsiteY10481" fmla="*/ 7466585 h 10748675"/>
              <a:gd name="connsiteX10482" fmla="*/ 16334776 w 27203888"/>
              <a:gd name="connsiteY10482" fmla="*/ 7459032 h 10748675"/>
              <a:gd name="connsiteX10483" fmla="*/ 16307525 w 27203888"/>
              <a:gd name="connsiteY10483" fmla="*/ 7448351 h 10748675"/>
              <a:gd name="connsiteX10484" fmla="*/ 16416870 w 27203888"/>
              <a:gd name="connsiteY10484" fmla="*/ 7360898 h 10748675"/>
              <a:gd name="connsiteX10485" fmla="*/ 16447211 w 27203888"/>
              <a:gd name="connsiteY10485" fmla="*/ 7391029 h 10748675"/>
              <a:gd name="connsiteX10486" fmla="*/ 16365660 w 27203888"/>
              <a:gd name="connsiteY10486" fmla="*/ 7436454 h 10748675"/>
              <a:gd name="connsiteX10487" fmla="*/ 16334776 w 27203888"/>
              <a:gd name="connsiteY10487" fmla="*/ 7459032 h 10748675"/>
              <a:gd name="connsiteX10488" fmla="*/ 3610689 w 27203888"/>
              <a:gd name="connsiteY10488" fmla="*/ 10397497 h 10748675"/>
              <a:gd name="connsiteX10489" fmla="*/ 3594380 w 27203888"/>
              <a:gd name="connsiteY10489" fmla="*/ 10374378 h 10748675"/>
              <a:gd name="connsiteX10490" fmla="*/ 3610689 w 27203888"/>
              <a:gd name="connsiteY10490" fmla="*/ 10397497 h 10748675"/>
              <a:gd name="connsiteX10491" fmla="*/ 4322758 w 27203888"/>
              <a:gd name="connsiteY10491" fmla="*/ 10233617 h 10748675"/>
              <a:gd name="connsiteX10492" fmla="*/ 4302607 w 27203888"/>
              <a:gd name="connsiteY10492" fmla="*/ 10211383 h 10748675"/>
              <a:gd name="connsiteX10493" fmla="*/ 4322758 w 27203888"/>
              <a:gd name="connsiteY10493" fmla="*/ 10233617 h 10748675"/>
              <a:gd name="connsiteX10494" fmla="*/ 5384347 w 27203888"/>
              <a:gd name="connsiteY10494" fmla="*/ 9991642 h 10748675"/>
              <a:gd name="connsiteX10495" fmla="*/ 5361199 w 27203888"/>
              <a:gd name="connsiteY10495" fmla="*/ 9967218 h 10748675"/>
              <a:gd name="connsiteX10496" fmla="*/ 5411498 w 27203888"/>
              <a:gd name="connsiteY10496" fmla="*/ 9982689 h 10748675"/>
              <a:gd name="connsiteX10497" fmla="*/ 5384347 w 27203888"/>
              <a:gd name="connsiteY10497" fmla="*/ 9991642 h 10748675"/>
              <a:gd name="connsiteX10498" fmla="*/ 5067523 w 27203888"/>
              <a:gd name="connsiteY10498" fmla="*/ 10064834 h 10748675"/>
              <a:gd name="connsiteX10499" fmla="*/ 5058740 w 27203888"/>
              <a:gd name="connsiteY10499" fmla="*/ 10066501 h 10748675"/>
              <a:gd name="connsiteX10500" fmla="*/ 5081871 w 27203888"/>
              <a:gd name="connsiteY10500" fmla="*/ 10032841 h 10748675"/>
              <a:gd name="connsiteX10501" fmla="*/ 5067523 w 27203888"/>
              <a:gd name="connsiteY10501" fmla="*/ 10064834 h 10748675"/>
              <a:gd name="connsiteX10502" fmla="*/ 3458781 w 27203888"/>
              <a:gd name="connsiteY10502" fmla="*/ 10435080 h 10748675"/>
              <a:gd name="connsiteX10503" fmla="*/ 3449998 w 27203888"/>
              <a:gd name="connsiteY10503" fmla="*/ 10436747 h 10748675"/>
              <a:gd name="connsiteX10504" fmla="*/ 3473130 w 27203888"/>
              <a:gd name="connsiteY10504" fmla="*/ 10403086 h 10748675"/>
              <a:gd name="connsiteX10505" fmla="*/ 3458781 w 27203888"/>
              <a:gd name="connsiteY10505" fmla="*/ 10435080 h 10748675"/>
              <a:gd name="connsiteX10506" fmla="*/ 25457519 w 27203888"/>
              <a:gd name="connsiteY10506" fmla="*/ 5378296 h 10748675"/>
              <a:gd name="connsiteX10507" fmla="*/ 25471172 w 27203888"/>
              <a:gd name="connsiteY10507" fmla="*/ 5346217 h 10748675"/>
              <a:gd name="connsiteX10508" fmla="*/ 25457519 w 27203888"/>
              <a:gd name="connsiteY10508" fmla="*/ 5378296 h 10748675"/>
              <a:gd name="connsiteX10509" fmla="*/ 3832379 w 27203888"/>
              <a:gd name="connsiteY10509" fmla="*/ 10374246 h 10748675"/>
              <a:gd name="connsiteX10510" fmla="*/ 3836940 w 27203888"/>
              <a:gd name="connsiteY10510" fmla="*/ 10346321 h 10748675"/>
              <a:gd name="connsiteX10511" fmla="*/ 3832379 w 27203888"/>
              <a:gd name="connsiteY10511" fmla="*/ 10374246 h 10748675"/>
              <a:gd name="connsiteX10512" fmla="*/ 4430551 w 27203888"/>
              <a:gd name="connsiteY10512" fmla="*/ 10236579 h 10748675"/>
              <a:gd name="connsiteX10513" fmla="*/ 4410399 w 27203888"/>
              <a:gd name="connsiteY10513" fmla="*/ 10214342 h 10748675"/>
              <a:gd name="connsiteX10514" fmla="*/ 4430551 w 27203888"/>
              <a:gd name="connsiteY10514" fmla="*/ 10236579 h 10748675"/>
              <a:gd name="connsiteX10515" fmla="*/ 16181441 w 27203888"/>
              <a:gd name="connsiteY10515" fmla="*/ 7534158 h 10748675"/>
              <a:gd name="connsiteX10516" fmla="*/ 16174615 w 27203888"/>
              <a:gd name="connsiteY10516" fmla="*/ 7523930 h 10748675"/>
              <a:gd name="connsiteX10517" fmla="*/ 16181441 w 27203888"/>
              <a:gd name="connsiteY10517" fmla="*/ 7513702 h 10748675"/>
              <a:gd name="connsiteX10518" fmla="*/ 16188267 w 27203888"/>
              <a:gd name="connsiteY10518" fmla="*/ 7523930 h 10748675"/>
              <a:gd name="connsiteX10519" fmla="*/ 16181441 w 27203888"/>
              <a:gd name="connsiteY10519" fmla="*/ 7534158 h 10748675"/>
              <a:gd name="connsiteX10520" fmla="*/ 4476373 w 27203888"/>
              <a:gd name="connsiteY10520" fmla="*/ 10228822 h 10748675"/>
              <a:gd name="connsiteX10521" fmla="*/ 4441422 w 27203888"/>
              <a:gd name="connsiteY10521" fmla="*/ 10211134 h 10748675"/>
              <a:gd name="connsiteX10522" fmla="*/ 4476373 w 27203888"/>
              <a:gd name="connsiteY10522" fmla="*/ 10228822 h 10748675"/>
              <a:gd name="connsiteX10523" fmla="*/ 3516485 w 27203888"/>
              <a:gd name="connsiteY10523" fmla="*/ 10449737 h 10748675"/>
              <a:gd name="connsiteX10524" fmla="*/ 3540160 w 27203888"/>
              <a:gd name="connsiteY10524" fmla="*/ 10418556 h 10748675"/>
              <a:gd name="connsiteX10525" fmla="*/ 3516485 w 27203888"/>
              <a:gd name="connsiteY10525" fmla="*/ 10449737 h 10748675"/>
              <a:gd name="connsiteX10526" fmla="*/ 8554625 w 27203888"/>
              <a:gd name="connsiteY10526" fmla="*/ 9290609 h 10748675"/>
              <a:gd name="connsiteX10527" fmla="*/ 8541382 w 27203888"/>
              <a:gd name="connsiteY10527" fmla="*/ 9291640 h 10748675"/>
              <a:gd name="connsiteX10528" fmla="*/ 8556669 w 27203888"/>
              <a:gd name="connsiteY10528" fmla="*/ 9289804 h 10748675"/>
              <a:gd name="connsiteX10529" fmla="*/ 13972699 w 27203888"/>
              <a:gd name="connsiteY10529" fmla="*/ 8044254 h 10748675"/>
              <a:gd name="connsiteX10530" fmla="*/ 13959047 w 27203888"/>
              <a:gd name="connsiteY10530" fmla="*/ 8016979 h 10748675"/>
              <a:gd name="connsiteX10531" fmla="*/ 13972699 w 27203888"/>
              <a:gd name="connsiteY10531" fmla="*/ 8044254 h 10748675"/>
              <a:gd name="connsiteX10532" fmla="*/ 16226240 w 27203888"/>
              <a:gd name="connsiteY10532" fmla="*/ 7542475 h 10748675"/>
              <a:gd name="connsiteX10533" fmla="*/ 16181819 w 27203888"/>
              <a:gd name="connsiteY10533" fmla="*/ 7511573 h 10748675"/>
              <a:gd name="connsiteX10534" fmla="*/ 16276571 w 27203888"/>
              <a:gd name="connsiteY10534" fmla="*/ 7462586 h 10748675"/>
              <a:gd name="connsiteX10535" fmla="*/ 16306715 w 27203888"/>
              <a:gd name="connsiteY10535" fmla="*/ 7479017 h 10748675"/>
              <a:gd name="connsiteX10536" fmla="*/ 16226240 w 27203888"/>
              <a:gd name="connsiteY10536" fmla="*/ 7542475 h 10748675"/>
              <a:gd name="connsiteX10537" fmla="*/ 4526418 w 27203888"/>
              <a:gd name="connsiteY10537" fmla="*/ 10235595 h 10748675"/>
              <a:gd name="connsiteX10538" fmla="*/ 4515935 w 27203888"/>
              <a:gd name="connsiteY10538" fmla="*/ 10190047 h 10748675"/>
              <a:gd name="connsiteX10539" fmla="*/ 4592779 w 27203888"/>
              <a:gd name="connsiteY10539" fmla="*/ 10183020 h 10748675"/>
              <a:gd name="connsiteX10540" fmla="*/ 4526418 w 27203888"/>
              <a:gd name="connsiteY10540" fmla="*/ 10235595 h 10748675"/>
              <a:gd name="connsiteX10541" fmla="*/ 25494928 w 27203888"/>
              <a:gd name="connsiteY10541" fmla="*/ 5411374 h 10748675"/>
              <a:gd name="connsiteX10542" fmla="*/ 25491813 w 27203888"/>
              <a:gd name="connsiteY10542" fmla="*/ 5388361 h 10748675"/>
              <a:gd name="connsiteX10543" fmla="*/ 25499918 w 27203888"/>
              <a:gd name="connsiteY10543" fmla="*/ 5390918 h 10748675"/>
              <a:gd name="connsiteX10544" fmla="*/ 25494928 w 27203888"/>
              <a:gd name="connsiteY10544" fmla="*/ 5411374 h 10748675"/>
              <a:gd name="connsiteX10545" fmla="*/ 5244683 w 27203888"/>
              <a:gd name="connsiteY10545" fmla="*/ 10075407 h 10748675"/>
              <a:gd name="connsiteX10546" fmla="*/ 5197453 w 27203888"/>
              <a:gd name="connsiteY10546" fmla="*/ 10080734 h 10748675"/>
              <a:gd name="connsiteX10547" fmla="*/ 5201889 w 27203888"/>
              <a:gd name="connsiteY10547" fmla="*/ 10029824 h 10748675"/>
              <a:gd name="connsiteX10548" fmla="*/ 5247906 w 27203888"/>
              <a:gd name="connsiteY10548" fmla="*/ 10019233 h 10748675"/>
              <a:gd name="connsiteX10549" fmla="*/ 5244683 w 27203888"/>
              <a:gd name="connsiteY10549" fmla="*/ 10075407 h 10748675"/>
              <a:gd name="connsiteX10550" fmla="*/ 16652570 w 27203888"/>
              <a:gd name="connsiteY10550" fmla="*/ 7466569 h 10748675"/>
              <a:gd name="connsiteX10551" fmla="*/ 16624531 w 27203888"/>
              <a:gd name="connsiteY10551" fmla="*/ 7466569 h 10748675"/>
              <a:gd name="connsiteX10552" fmla="*/ 16643224 w 27203888"/>
              <a:gd name="connsiteY10552" fmla="*/ 7401377 h 10748675"/>
              <a:gd name="connsiteX10553" fmla="*/ 16652570 w 27203888"/>
              <a:gd name="connsiteY10553" fmla="*/ 7466569 h 10748675"/>
              <a:gd name="connsiteX10554" fmla="*/ 16115584 w 27203888"/>
              <a:gd name="connsiteY10554" fmla="*/ 7595826 h 10748675"/>
              <a:gd name="connsiteX10555" fmla="*/ 16092750 w 27203888"/>
              <a:gd name="connsiteY10555" fmla="*/ 7587097 h 10748675"/>
              <a:gd name="connsiteX10556" fmla="*/ 16083780 w 27203888"/>
              <a:gd name="connsiteY10556" fmla="*/ 7573307 h 10748675"/>
              <a:gd name="connsiteX10557" fmla="*/ 16086077 w 27203888"/>
              <a:gd name="connsiteY10557" fmla="*/ 7583154 h 10748675"/>
              <a:gd name="connsiteX10558" fmla="*/ 16082336 w 27203888"/>
              <a:gd name="connsiteY10558" fmla="*/ 7599192 h 10748675"/>
              <a:gd name="connsiteX10559" fmla="*/ 16077347 w 27203888"/>
              <a:gd name="connsiteY10559" fmla="*/ 7586362 h 10748675"/>
              <a:gd name="connsiteX10560" fmla="*/ 16081600 w 27203888"/>
              <a:gd name="connsiteY10560" fmla="*/ 7569955 h 10748675"/>
              <a:gd name="connsiteX10561" fmla="*/ 16080950 w 27203888"/>
              <a:gd name="connsiteY10561" fmla="*/ 7568956 h 10748675"/>
              <a:gd name="connsiteX10562" fmla="*/ 16082157 w 27203888"/>
              <a:gd name="connsiteY10562" fmla="*/ 7567805 h 10748675"/>
              <a:gd name="connsiteX10563" fmla="*/ 16082336 w 27203888"/>
              <a:gd name="connsiteY10563" fmla="*/ 7567115 h 10748675"/>
              <a:gd name="connsiteX10564" fmla="*/ 16082436 w 27203888"/>
              <a:gd name="connsiteY10564" fmla="*/ 7567540 h 10748675"/>
              <a:gd name="connsiteX10565" fmla="*/ 16104839 w 27203888"/>
              <a:gd name="connsiteY10565" fmla="*/ 7546172 h 10748675"/>
              <a:gd name="connsiteX10566" fmla="*/ 16157905 w 27203888"/>
              <a:gd name="connsiteY10566" fmla="*/ 7524378 h 10748675"/>
              <a:gd name="connsiteX10567" fmla="*/ 16184593 w 27203888"/>
              <a:gd name="connsiteY10567" fmla="*/ 7537256 h 10748675"/>
              <a:gd name="connsiteX10568" fmla="*/ 16115584 w 27203888"/>
              <a:gd name="connsiteY10568" fmla="*/ 7595826 h 10748675"/>
              <a:gd name="connsiteX10569" fmla="*/ 8746472 w 27203888"/>
              <a:gd name="connsiteY10569" fmla="*/ 9294286 h 10748675"/>
              <a:gd name="connsiteX10570" fmla="*/ 8729835 w 27203888"/>
              <a:gd name="connsiteY10570" fmla="*/ 9297466 h 10748675"/>
              <a:gd name="connsiteX10571" fmla="*/ 8756891 w 27203888"/>
              <a:gd name="connsiteY10571" fmla="*/ 9280852 h 10748675"/>
              <a:gd name="connsiteX10572" fmla="*/ 8746472 w 27203888"/>
              <a:gd name="connsiteY10572" fmla="*/ 9294286 h 10748675"/>
              <a:gd name="connsiteX10573" fmla="*/ 3761336 w 27203888"/>
              <a:gd name="connsiteY10573" fmla="*/ 10448757 h 10748675"/>
              <a:gd name="connsiteX10574" fmla="*/ 3585973 w 27203888"/>
              <a:gd name="connsiteY10574" fmla="*/ 10441278 h 10748675"/>
              <a:gd name="connsiteX10575" fmla="*/ 3640004 w 27203888"/>
              <a:gd name="connsiteY10575" fmla="*/ 10391636 h 10748675"/>
              <a:gd name="connsiteX10576" fmla="*/ 3650460 w 27203888"/>
              <a:gd name="connsiteY10576" fmla="*/ 10437068 h 10748675"/>
              <a:gd name="connsiteX10577" fmla="*/ 3714617 w 27203888"/>
              <a:gd name="connsiteY10577" fmla="*/ 10411672 h 10748675"/>
              <a:gd name="connsiteX10578" fmla="*/ 3761336 w 27203888"/>
              <a:gd name="connsiteY10578" fmla="*/ 10448757 h 10748675"/>
              <a:gd name="connsiteX10579" fmla="*/ 16542942 w 27203888"/>
              <a:gd name="connsiteY10579" fmla="*/ 7520530 h 10748675"/>
              <a:gd name="connsiteX10580" fmla="*/ 16523665 w 27203888"/>
              <a:gd name="connsiteY10580" fmla="*/ 7522066 h 10748675"/>
              <a:gd name="connsiteX10581" fmla="*/ 16551704 w 27203888"/>
              <a:gd name="connsiteY10581" fmla="*/ 7491350 h 10748675"/>
              <a:gd name="connsiteX10582" fmla="*/ 16542942 w 27203888"/>
              <a:gd name="connsiteY10582" fmla="*/ 7520530 h 10748675"/>
              <a:gd name="connsiteX10583" fmla="*/ 15990887 w 27203888"/>
              <a:gd name="connsiteY10583" fmla="*/ 7651287 h 10748675"/>
              <a:gd name="connsiteX10584" fmla="*/ 15990888 w 27203888"/>
              <a:gd name="connsiteY10584" fmla="*/ 7588287 h 10748675"/>
              <a:gd name="connsiteX10585" fmla="*/ 16039225 w 27203888"/>
              <a:gd name="connsiteY10585" fmla="*/ 7573070 h 10748675"/>
              <a:gd name="connsiteX10586" fmla="*/ 16080125 w 27203888"/>
              <a:gd name="connsiteY10586" fmla="*/ 7601100 h 10748675"/>
              <a:gd name="connsiteX10587" fmla="*/ 15990887 w 27203888"/>
              <a:gd name="connsiteY10587" fmla="*/ 7651287 h 10748675"/>
              <a:gd name="connsiteX10588" fmla="*/ 4081572 w 27203888"/>
              <a:gd name="connsiteY10588" fmla="*/ 10392273 h 10748675"/>
              <a:gd name="connsiteX10589" fmla="*/ 4065267 w 27203888"/>
              <a:gd name="connsiteY10589" fmla="*/ 10369153 h 10748675"/>
              <a:gd name="connsiteX10590" fmla="*/ 4081572 w 27203888"/>
              <a:gd name="connsiteY10590" fmla="*/ 10392273 h 10748675"/>
              <a:gd name="connsiteX10591" fmla="*/ 4567589 w 27203888"/>
              <a:gd name="connsiteY10591" fmla="*/ 10280419 h 10748675"/>
              <a:gd name="connsiteX10592" fmla="*/ 4547438 w 27203888"/>
              <a:gd name="connsiteY10592" fmla="*/ 10258184 h 10748675"/>
              <a:gd name="connsiteX10593" fmla="*/ 4567589 w 27203888"/>
              <a:gd name="connsiteY10593" fmla="*/ 10280419 h 10748675"/>
              <a:gd name="connsiteX10594" fmla="*/ 4778571 w 27203888"/>
              <a:gd name="connsiteY10594" fmla="*/ 10231862 h 10748675"/>
              <a:gd name="connsiteX10595" fmla="*/ 4758419 w 27203888"/>
              <a:gd name="connsiteY10595" fmla="*/ 10209627 h 10748675"/>
              <a:gd name="connsiteX10596" fmla="*/ 4778571 w 27203888"/>
              <a:gd name="connsiteY10596" fmla="*/ 10231862 h 10748675"/>
              <a:gd name="connsiteX10597" fmla="*/ 25557585 w 27203888"/>
              <a:gd name="connsiteY10597" fmla="*/ 5454054 h 10748675"/>
              <a:gd name="connsiteX10598" fmla="*/ 25500750 w 27203888"/>
              <a:gd name="connsiteY10598" fmla="*/ 5421767 h 10748675"/>
              <a:gd name="connsiteX10599" fmla="*/ 25515371 w 27203888"/>
              <a:gd name="connsiteY10599" fmla="*/ 5406380 h 10748675"/>
              <a:gd name="connsiteX10600" fmla="*/ 25557585 w 27203888"/>
              <a:gd name="connsiteY10600" fmla="*/ 5454054 h 10748675"/>
              <a:gd name="connsiteX10601" fmla="*/ 25271564 w 27203888"/>
              <a:gd name="connsiteY10601" fmla="*/ 5525553 h 10748675"/>
              <a:gd name="connsiteX10602" fmla="*/ 25226970 w 27203888"/>
              <a:gd name="connsiteY10602" fmla="*/ 5497747 h 10748675"/>
              <a:gd name="connsiteX10603" fmla="*/ 25242072 w 27203888"/>
              <a:gd name="connsiteY10603" fmla="*/ 5497747 h 10748675"/>
              <a:gd name="connsiteX10604" fmla="*/ 25287372 w 27203888"/>
              <a:gd name="connsiteY10604" fmla="*/ 5510504 h 10748675"/>
              <a:gd name="connsiteX10605" fmla="*/ 25271564 w 27203888"/>
              <a:gd name="connsiteY10605" fmla="*/ 5525553 h 10748675"/>
              <a:gd name="connsiteX10606" fmla="*/ 16484040 w 27203888"/>
              <a:gd name="connsiteY10606" fmla="*/ 7556575 h 10748675"/>
              <a:gd name="connsiteX10607" fmla="*/ 16494015 w 27203888"/>
              <a:gd name="connsiteY10607" fmla="*/ 7524496 h 10748675"/>
              <a:gd name="connsiteX10608" fmla="*/ 16484040 w 27203888"/>
              <a:gd name="connsiteY10608" fmla="*/ 7556575 h 10748675"/>
              <a:gd name="connsiteX10609" fmla="*/ 15855257 w 27203888"/>
              <a:gd name="connsiteY10609" fmla="*/ 7704313 h 10748675"/>
              <a:gd name="connsiteX10610" fmla="*/ 15835980 w 27203888"/>
              <a:gd name="connsiteY10610" fmla="*/ 7708153 h 10748675"/>
              <a:gd name="connsiteX10611" fmla="*/ 15864020 w 27203888"/>
              <a:gd name="connsiteY10611" fmla="*/ 7677438 h 10748675"/>
              <a:gd name="connsiteX10612" fmla="*/ 15855257 w 27203888"/>
              <a:gd name="connsiteY10612" fmla="*/ 7704313 h 10748675"/>
              <a:gd name="connsiteX10613" fmla="*/ 3854768 w 27203888"/>
              <a:gd name="connsiteY10613" fmla="*/ 10471485 h 10748675"/>
              <a:gd name="connsiteX10614" fmla="*/ 3874068 w 27203888"/>
              <a:gd name="connsiteY10614" fmla="*/ 10438707 h 10748675"/>
              <a:gd name="connsiteX10615" fmla="*/ 3854768 w 27203888"/>
              <a:gd name="connsiteY10615" fmla="*/ 10471485 h 10748675"/>
              <a:gd name="connsiteX10616" fmla="*/ 8380641 w 27203888"/>
              <a:gd name="connsiteY10616" fmla="*/ 9437889 h 10748675"/>
              <a:gd name="connsiteX10617" fmla="*/ 8225571 w 27203888"/>
              <a:gd name="connsiteY10617" fmla="*/ 9364323 h 10748675"/>
              <a:gd name="connsiteX10618" fmla="*/ 8311778 w 27203888"/>
              <a:gd name="connsiteY10618" fmla="*/ 9344482 h 10748675"/>
              <a:gd name="connsiteX10619" fmla="*/ 8330997 w 27203888"/>
              <a:gd name="connsiteY10619" fmla="*/ 9404558 h 10748675"/>
              <a:gd name="connsiteX10620" fmla="*/ 8379438 w 27203888"/>
              <a:gd name="connsiteY10620" fmla="*/ 9404159 h 10748675"/>
              <a:gd name="connsiteX10621" fmla="*/ 8351574 w 27203888"/>
              <a:gd name="connsiteY10621" fmla="*/ 9329948 h 10748675"/>
              <a:gd name="connsiteX10622" fmla="*/ 8777230 w 27203888"/>
              <a:gd name="connsiteY10622" fmla="*/ 9082388 h 10748675"/>
              <a:gd name="connsiteX10623" fmla="*/ 8777890 w 27203888"/>
              <a:gd name="connsiteY10623" fmla="*/ 9178982 h 10748675"/>
              <a:gd name="connsiteX10624" fmla="*/ 8703655 w 27203888"/>
              <a:gd name="connsiteY10624" fmla="*/ 9227420 h 10748675"/>
              <a:gd name="connsiteX10625" fmla="*/ 8627590 w 27203888"/>
              <a:gd name="connsiteY10625" fmla="*/ 9271800 h 10748675"/>
              <a:gd name="connsiteX10626" fmla="*/ 8607527 w 27203888"/>
              <a:gd name="connsiteY10626" fmla="*/ 9254918 h 10748675"/>
              <a:gd name="connsiteX10627" fmla="*/ 8581600 w 27203888"/>
              <a:gd name="connsiteY10627" fmla="*/ 9255510 h 10748675"/>
              <a:gd name="connsiteX10628" fmla="*/ 8612226 w 27203888"/>
              <a:gd name="connsiteY10628" fmla="*/ 9275336 h 10748675"/>
              <a:gd name="connsiteX10629" fmla="*/ 8578006 w 27203888"/>
              <a:gd name="connsiteY10629" fmla="*/ 9287244 h 10748675"/>
              <a:gd name="connsiteX10630" fmla="*/ 8556669 w 27203888"/>
              <a:gd name="connsiteY10630" fmla="*/ 9289804 h 10748675"/>
              <a:gd name="connsiteX10631" fmla="*/ 8566988 w 27203888"/>
              <a:gd name="connsiteY10631" fmla="*/ 9285747 h 10748675"/>
              <a:gd name="connsiteX10632" fmla="*/ 8561114 w 27203888"/>
              <a:gd name="connsiteY10632" fmla="*/ 9260225 h 10748675"/>
              <a:gd name="connsiteX10633" fmla="*/ 8531140 w 27203888"/>
              <a:gd name="connsiteY10633" fmla="*/ 9293997 h 10748675"/>
              <a:gd name="connsiteX10634" fmla="*/ 8465738 w 27203888"/>
              <a:gd name="connsiteY10634" fmla="*/ 9314425 h 10748675"/>
              <a:gd name="connsiteX10635" fmla="*/ 8471520 w 27203888"/>
              <a:gd name="connsiteY10635" fmla="*/ 9409841 h 10748675"/>
              <a:gd name="connsiteX10636" fmla="*/ 8380641 w 27203888"/>
              <a:gd name="connsiteY10636" fmla="*/ 9437889 h 10748675"/>
              <a:gd name="connsiteX10637" fmla="*/ 15794130 w 27203888"/>
              <a:gd name="connsiteY10637" fmla="*/ 7738747 h 10748675"/>
              <a:gd name="connsiteX10638" fmla="*/ 15763931 w 27203888"/>
              <a:gd name="connsiteY10638" fmla="*/ 7741225 h 10748675"/>
              <a:gd name="connsiteX10639" fmla="*/ 15780918 w 27203888"/>
              <a:gd name="connsiteY10639" fmla="*/ 7706535 h 10748675"/>
              <a:gd name="connsiteX10640" fmla="*/ 15809232 w 27203888"/>
              <a:gd name="connsiteY10640" fmla="*/ 7721402 h 10748675"/>
              <a:gd name="connsiteX10641" fmla="*/ 15794130 w 27203888"/>
              <a:gd name="connsiteY10641" fmla="*/ 7738747 h 10748675"/>
              <a:gd name="connsiteX10642" fmla="*/ 8202371 w 27203888"/>
              <a:gd name="connsiteY10642" fmla="*/ 9487529 h 10748675"/>
              <a:gd name="connsiteX10643" fmla="*/ 8209528 w 27203888"/>
              <a:gd name="connsiteY10643" fmla="*/ 9470894 h 10748675"/>
              <a:gd name="connsiteX10644" fmla="*/ 8202371 w 27203888"/>
              <a:gd name="connsiteY10644" fmla="*/ 9487529 h 10748675"/>
              <a:gd name="connsiteX10645" fmla="*/ 16451618 w 27203888"/>
              <a:gd name="connsiteY10645" fmla="*/ 7589721 h 10748675"/>
              <a:gd name="connsiteX10646" fmla="*/ 16465269 w 27203888"/>
              <a:gd name="connsiteY10646" fmla="*/ 7557644 h 10748675"/>
              <a:gd name="connsiteX10647" fmla="*/ 16451618 w 27203888"/>
              <a:gd name="connsiteY10647" fmla="*/ 7589721 h 10748675"/>
              <a:gd name="connsiteX10648" fmla="*/ 16262182 w 27203888"/>
              <a:gd name="connsiteY10648" fmla="*/ 7642990 h 10748675"/>
              <a:gd name="connsiteX10649" fmla="*/ 16263325 w 27203888"/>
              <a:gd name="connsiteY10649" fmla="*/ 7636594 h 10748675"/>
              <a:gd name="connsiteX10650" fmla="*/ 16264904 w 27203888"/>
              <a:gd name="connsiteY10650" fmla="*/ 7627771 h 10748675"/>
              <a:gd name="connsiteX10651" fmla="*/ 16263560 w 27203888"/>
              <a:gd name="connsiteY10651" fmla="*/ 7635287 h 10748675"/>
              <a:gd name="connsiteX10652" fmla="*/ 4937643 w 27203888"/>
              <a:gd name="connsiteY10652" fmla="*/ 10250791 h 10748675"/>
              <a:gd name="connsiteX10653" fmla="*/ 4917497 w 27203888"/>
              <a:gd name="connsiteY10653" fmla="*/ 10228586 h 10748675"/>
              <a:gd name="connsiteX10654" fmla="*/ 4937643 w 27203888"/>
              <a:gd name="connsiteY10654" fmla="*/ 10250791 h 10748675"/>
              <a:gd name="connsiteX10655" fmla="*/ 8253901 w 27203888"/>
              <a:gd name="connsiteY10655" fmla="*/ 9487568 h 10748675"/>
              <a:gd name="connsiteX10656" fmla="*/ 8248313 w 27203888"/>
              <a:gd name="connsiteY10656" fmla="*/ 9463288 h 10748675"/>
              <a:gd name="connsiteX10657" fmla="*/ 8284581 w 27203888"/>
              <a:gd name="connsiteY10657" fmla="*/ 9459033 h 10748675"/>
              <a:gd name="connsiteX10658" fmla="*/ 8293946 w 27203888"/>
              <a:gd name="connsiteY10658" fmla="*/ 9465830 h 10748675"/>
              <a:gd name="connsiteX10659" fmla="*/ 8286936 w 27203888"/>
              <a:gd name="connsiteY10659" fmla="*/ 9452558 h 10748675"/>
              <a:gd name="connsiteX10660" fmla="*/ 8288371 w 27203888"/>
              <a:gd name="connsiteY10660" fmla="*/ 9440889 h 10748675"/>
              <a:gd name="connsiteX10661" fmla="*/ 8294762 w 27203888"/>
              <a:gd name="connsiteY10661" fmla="*/ 9450757 h 10748675"/>
              <a:gd name="connsiteX10662" fmla="*/ 8294250 w 27203888"/>
              <a:gd name="connsiteY10662" fmla="*/ 9466050 h 10748675"/>
              <a:gd name="connsiteX10663" fmla="*/ 8295979 w 27203888"/>
              <a:gd name="connsiteY10663" fmla="*/ 9467306 h 10748675"/>
              <a:gd name="connsiteX10664" fmla="*/ 8253901 w 27203888"/>
              <a:gd name="connsiteY10664" fmla="*/ 9487568 h 10748675"/>
              <a:gd name="connsiteX10665" fmla="*/ 16323451 w 27203888"/>
              <a:gd name="connsiteY10665" fmla="*/ 7631044 h 10748675"/>
              <a:gd name="connsiteX10666" fmla="*/ 16318332 w 27203888"/>
              <a:gd name="connsiteY10666" fmla="*/ 7623373 h 10748675"/>
              <a:gd name="connsiteX10667" fmla="*/ 16323452 w 27203888"/>
              <a:gd name="connsiteY10667" fmla="*/ 7615702 h 10748675"/>
              <a:gd name="connsiteX10668" fmla="*/ 16331984 w 27203888"/>
              <a:gd name="connsiteY10668" fmla="*/ 7623373 h 10748675"/>
              <a:gd name="connsiteX10669" fmla="*/ 16323451 w 27203888"/>
              <a:gd name="connsiteY10669" fmla="*/ 7631044 h 10748675"/>
              <a:gd name="connsiteX10670" fmla="*/ 5104557 w 27203888"/>
              <a:gd name="connsiteY10670" fmla="*/ 10215836 h 10748675"/>
              <a:gd name="connsiteX10671" fmla="*/ 5067594 w 27203888"/>
              <a:gd name="connsiteY10671" fmla="*/ 10191046 h 10748675"/>
              <a:gd name="connsiteX10672" fmla="*/ 5144097 w 27203888"/>
              <a:gd name="connsiteY10672" fmla="*/ 10199804 h 10748675"/>
              <a:gd name="connsiteX10673" fmla="*/ 5104557 w 27203888"/>
              <a:gd name="connsiteY10673" fmla="*/ 10215836 h 10748675"/>
              <a:gd name="connsiteX10674" fmla="*/ 26449235 w 27203888"/>
              <a:gd name="connsiteY10674" fmla="*/ 5306158 h 10748675"/>
              <a:gd name="connsiteX10675" fmla="*/ 26386929 w 27203888"/>
              <a:gd name="connsiteY10675" fmla="*/ 5237303 h 10748675"/>
              <a:gd name="connsiteX10676" fmla="*/ 26458174 w 27203888"/>
              <a:gd name="connsiteY10676" fmla="*/ 5300811 h 10748675"/>
              <a:gd name="connsiteX10677" fmla="*/ 26449235 w 27203888"/>
              <a:gd name="connsiteY10677" fmla="*/ 5306158 h 10748675"/>
              <a:gd name="connsiteX10678" fmla="*/ 16260695 w 27203888"/>
              <a:gd name="connsiteY10678" fmla="*/ 7651300 h 10748675"/>
              <a:gd name="connsiteX10679" fmla="*/ 16261550 w 27203888"/>
              <a:gd name="connsiteY10679" fmla="*/ 7646521 h 10748675"/>
              <a:gd name="connsiteX10680" fmla="*/ 16262182 w 27203888"/>
              <a:gd name="connsiteY10680" fmla="*/ 7642990 h 10748675"/>
              <a:gd name="connsiteX10681" fmla="*/ 16273903 w 27203888"/>
              <a:gd name="connsiteY10681" fmla="*/ 7651247 h 10748675"/>
              <a:gd name="connsiteX10682" fmla="*/ 16264297 w 27203888"/>
              <a:gd name="connsiteY10682" fmla="*/ 7632463 h 10748675"/>
              <a:gd name="connsiteX10683" fmla="*/ 16292315 w 27203888"/>
              <a:gd name="connsiteY10683" fmla="*/ 7619204 h 10748675"/>
              <a:gd name="connsiteX10684" fmla="*/ 16273903 w 27203888"/>
              <a:gd name="connsiteY10684" fmla="*/ 7651247 h 10748675"/>
              <a:gd name="connsiteX10685" fmla="*/ 4061237 w 27203888"/>
              <a:gd name="connsiteY10685" fmla="*/ 10476294 h 10748675"/>
              <a:gd name="connsiteX10686" fmla="*/ 3914227 w 27203888"/>
              <a:gd name="connsiteY10686" fmla="*/ 10471379 h 10748675"/>
              <a:gd name="connsiteX10687" fmla="*/ 4061237 w 27203888"/>
              <a:gd name="connsiteY10687" fmla="*/ 10476294 h 10748675"/>
              <a:gd name="connsiteX10688" fmla="*/ 8167022 w 27203888"/>
              <a:gd name="connsiteY10688" fmla="*/ 9535960 h 10748675"/>
              <a:gd name="connsiteX10689" fmla="*/ 8141990 w 27203888"/>
              <a:gd name="connsiteY10689" fmla="*/ 9539719 h 10748675"/>
              <a:gd name="connsiteX10690" fmla="*/ 8160068 w 27203888"/>
              <a:gd name="connsiteY10690" fmla="*/ 9483046 h 10748675"/>
              <a:gd name="connsiteX10691" fmla="*/ 8116108 w 27203888"/>
              <a:gd name="connsiteY10691" fmla="*/ 9450442 h 10748675"/>
              <a:gd name="connsiteX10692" fmla="*/ 8213494 w 27203888"/>
              <a:gd name="connsiteY10692" fmla="*/ 9390647 h 10748675"/>
              <a:gd name="connsiteX10693" fmla="*/ 8221267 w 27203888"/>
              <a:gd name="connsiteY10693" fmla="*/ 9447601 h 10748675"/>
              <a:gd name="connsiteX10694" fmla="*/ 8196508 w 27203888"/>
              <a:gd name="connsiteY10694" fmla="*/ 9479110 h 10748675"/>
              <a:gd name="connsiteX10695" fmla="*/ 8191812 w 27203888"/>
              <a:gd name="connsiteY10695" fmla="*/ 9528252 h 10748675"/>
              <a:gd name="connsiteX10696" fmla="*/ 8167022 w 27203888"/>
              <a:gd name="connsiteY10696" fmla="*/ 9535960 h 10748675"/>
              <a:gd name="connsiteX10697" fmla="*/ 26934490 w 27203888"/>
              <a:gd name="connsiteY10697" fmla="*/ 5226730 h 10748675"/>
              <a:gd name="connsiteX10698" fmla="*/ 26947246 w 27203888"/>
              <a:gd name="connsiteY10698" fmla="*/ 5161538 h 10748675"/>
              <a:gd name="connsiteX10699" fmla="*/ 26934490 w 27203888"/>
              <a:gd name="connsiteY10699" fmla="*/ 5226730 h 10748675"/>
              <a:gd name="connsiteX10700" fmla="*/ 26480004 w 27203888"/>
              <a:gd name="connsiteY10700" fmla="*/ 5334921 h 10748675"/>
              <a:gd name="connsiteX10701" fmla="*/ 26458977 w 27203888"/>
              <a:gd name="connsiteY10701" fmla="*/ 5325899 h 10748675"/>
              <a:gd name="connsiteX10702" fmla="*/ 26464427 w 27203888"/>
              <a:gd name="connsiteY10702" fmla="*/ 5313068 h 10748675"/>
              <a:gd name="connsiteX10703" fmla="*/ 26487016 w 27203888"/>
              <a:gd name="connsiteY10703" fmla="*/ 5325899 h 10748675"/>
              <a:gd name="connsiteX10704" fmla="*/ 26480004 w 27203888"/>
              <a:gd name="connsiteY10704" fmla="*/ 5334921 h 10748675"/>
              <a:gd name="connsiteX10705" fmla="*/ 8487799 w 27203888"/>
              <a:gd name="connsiteY10705" fmla="*/ 9480036 h 10748675"/>
              <a:gd name="connsiteX10706" fmla="*/ 8458305 w 27203888"/>
              <a:gd name="connsiteY10706" fmla="*/ 9465237 h 10748675"/>
              <a:gd name="connsiteX10707" fmla="*/ 8487799 w 27203888"/>
              <a:gd name="connsiteY10707" fmla="*/ 9480036 h 10748675"/>
              <a:gd name="connsiteX10708" fmla="*/ 4106850 w 27203888"/>
              <a:gd name="connsiteY10708" fmla="*/ 10488790 h 10748675"/>
              <a:gd name="connsiteX10709" fmla="*/ 4077273 w 27203888"/>
              <a:gd name="connsiteY10709" fmla="*/ 10483988 h 10748675"/>
              <a:gd name="connsiteX10710" fmla="*/ 4141468 w 27203888"/>
              <a:gd name="connsiteY10710" fmla="*/ 10480140 h 10748675"/>
              <a:gd name="connsiteX10711" fmla="*/ 4106850 w 27203888"/>
              <a:gd name="connsiteY10711" fmla="*/ 10488790 h 10748675"/>
              <a:gd name="connsiteX10712" fmla="*/ 5024191 w 27203888"/>
              <a:gd name="connsiteY10712" fmla="*/ 10278476 h 10748675"/>
              <a:gd name="connsiteX10713" fmla="*/ 5033475 w 27203888"/>
              <a:gd name="connsiteY10713" fmla="*/ 10253490 h 10748675"/>
              <a:gd name="connsiteX10714" fmla="*/ 5024191 w 27203888"/>
              <a:gd name="connsiteY10714" fmla="*/ 10278476 h 10748675"/>
              <a:gd name="connsiteX10715" fmla="*/ 3446711 w 27203888"/>
              <a:gd name="connsiteY10715" fmla="*/ 10644001 h 10748675"/>
              <a:gd name="connsiteX10716" fmla="*/ 3384621 w 27203888"/>
              <a:gd name="connsiteY10716" fmla="*/ 10640790 h 10748675"/>
              <a:gd name="connsiteX10717" fmla="*/ 3323890 w 27203888"/>
              <a:gd name="connsiteY10717" fmla="*/ 10611688 h 10748675"/>
              <a:gd name="connsiteX10718" fmla="*/ 3246357 w 27203888"/>
              <a:gd name="connsiteY10718" fmla="*/ 10603505 h 10748675"/>
              <a:gd name="connsiteX10719" fmla="*/ 2950200 w 27203888"/>
              <a:gd name="connsiteY10719" fmla="*/ 10553196 h 10748675"/>
              <a:gd name="connsiteX10720" fmla="*/ 2645576 w 27203888"/>
              <a:gd name="connsiteY10720" fmla="*/ 10489580 h 10748675"/>
              <a:gd name="connsiteX10721" fmla="*/ 2492776 w 27203888"/>
              <a:gd name="connsiteY10721" fmla="*/ 10455641 h 10748675"/>
              <a:gd name="connsiteX10722" fmla="*/ 2412692 w 27203888"/>
              <a:gd name="connsiteY10722" fmla="*/ 10436377 h 10748675"/>
              <a:gd name="connsiteX10723" fmla="*/ 2373242 w 27203888"/>
              <a:gd name="connsiteY10723" fmla="*/ 10429303 h 10748675"/>
              <a:gd name="connsiteX10724" fmla="*/ 2365003 w 27203888"/>
              <a:gd name="connsiteY10724" fmla="*/ 10393504 h 10748675"/>
              <a:gd name="connsiteX10725" fmla="*/ 2456949 w 27203888"/>
              <a:gd name="connsiteY10725" fmla="*/ 10393884 h 10748675"/>
              <a:gd name="connsiteX10726" fmla="*/ 2593180 w 27203888"/>
              <a:gd name="connsiteY10726" fmla="*/ 10426251 h 10748675"/>
              <a:gd name="connsiteX10727" fmla="*/ 2896822 w 27203888"/>
              <a:gd name="connsiteY10727" fmla="*/ 10485606 h 10748675"/>
              <a:gd name="connsiteX10728" fmla="*/ 3500616 w 27203888"/>
              <a:gd name="connsiteY10728" fmla="*/ 10608709 h 10748675"/>
              <a:gd name="connsiteX10729" fmla="*/ 3446711 w 27203888"/>
              <a:gd name="connsiteY10729" fmla="*/ 10644001 h 10748675"/>
              <a:gd name="connsiteX10730" fmla="*/ 7569349 w 27203888"/>
              <a:gd name="connsiteY10730" fmla="*/ 9698006 h 10748675"/>
              <a:gd name="connsiteX10731" fmla="*/ 7535625 w 27203888"/>
              <a:gd name="connsiteY10731" fmla="*/ 9675973 h 10748675"/>
              <a:gd name="connsiteX10732" fmla="*/ 7644811 w 27203888"/>
              <a:gd name="connsiteY10732" fmla="*/ 9628672 h 10748675"/>
              <a:gd name="connsiteX10733" fmla="*/ 7602671 w 27203888"/>
              <a:gd name="connsiteY10733" fmla="*/ 9682715 h 10748675"/>
              <a:gd name="connsiteX10734" fmla="*/ 7569349 w 27203888"/>
              <a:gd name="connsiteY10734" fmla="*/ 9698006 h 10748675"/>
              <a:gd name="connsiteX10735" fmla="*/ 16228273 w 27203888"/>
              <a:gd name="connsiteY10735" fmla="*/ 7708145 h 10748675"/>
              <a:gd name="connsiteX10736" fmla="*/ 16228273 w 27203888"/>
              <a:gd name="connsiteY10736" fmla="*/ 7652352 h 10748675"/>
              <a:gd name="connsiteX10737" fmla="*/ 16267091 w 27203888"/>
              <a:gd name="connsiteY10737" fmla="*/ 7664751 h 10748675"/>
              <a:gd name="connsiteX10738" fmla="*/ 16228273 w 27203888"/>
              <a:gd name="connsiteY10738" fmla="*/ 7708145 h 10748675"/>
              <a:gd name="connsiteX10739" fmla="*/ 7806798 w 27203888"/>
              <a:gd name="connsiteY10739" fmla="*/ 9647730 h 10748675"/>
              <a:gd name="connsiteX10740" fmla="*/ 7807115 w 27203888"/>
              <a:gd name="connsiteY10740" fmla="*/ 9644903 h 10748675"/>
              <a:gd name="connsiteX10741" fmla="*/ 7807810 w 27203888"/>
              <a:gd name="connsiteY10741" fmla="*/ 9638731 h 10748675"/>
              <a:gd name="connsiteX10742" fmla="*/ 3590178 w 27203888"/>
              <a:gd name="connsiteY10742" fmla="*/ 10624380 h 10748675"/>
              <a:gd name="connsiteX10743" fmla="*/ 3577446 w 27203888"/>
              <a:gd name="connsiteY10743" fmla="*/ 10611187 h 10748675"/>
              <a:gd name="connsiteX10744" fmla="*/ 3584305 w 27203888"/>
              <a:gd name="connsiteY10744" fmla="*/ 10598860 h 10748675"/>
              <a:gd name="connsiteX10745" fmla="*/ 3584843 w 27203888"/>
              <a:gd name="connsiteY10745" fmla="*/ 10599815 h 10748675"/>
              <a:gd name="connsiteX10746" fmla="*/ 3592486 w 27203888"/>
              <a:gd name="connsiteY10746" fmla="*/ 10593429 h 10748675"/>
              <a:gd name="connsiteX10747" fmla="*/ 3625971 w 27203888"/>
              <a:gd name="connsiteY10747" fmla="*/ 10601790 h 10748675"/>
              <a:gd name="connsiteX10748" fmla="*/ 3606241 w 27203888"/>
              <a:gd name="connsiteY10748" fmla="*/ 10608928 h 10748675"/>
              <a:gd name="connsiteX10749" fmla="*/ 3594570 w 27203888"/>
              <a:gd name="connsiteY10749" fmla="*/ 10609017 h 10748675"/>
              <a:gd name="connsiteX10750" fmla="*/ 3587239 w 27203888"/>
              <a:gd name="connsiteY10750" fmla="*/ 10604062 h 10748675"/>
              <a:gd name="connsiteX10751" fmla="*/ 3591009 w 27203888"/>
              <a:gd name="connsiteY10751" fmla="*/ 10610753 h 10748675"/>
              <a:gd name="connsiteX10752" fmla="*/ 3590178 w 27203888"/>
              <a:gd name="connsiteY10752" fmla="*/ 10624380 h 10748675"/>
              <a:gd name="connsiteX10753" fmla="*/ 6538861 w 27203888"/>
              <a:gd name="connsiteY10753" fmla="*/ 9947270 h 10748675"/>
              <a:gd name="connsiteX10754" fmla="*/ 6594084 w 27203888"/>
              <a:gd name="connsiteY10754" fmla="*/ 9898207 h 10748675"/>
              <a:gd name="connsiteX10755" fmla="*/ 6538861 w 27203888"/>
              <a:gd name="connsiteY10755" fmla="*/ 9947270 h 10748675"/>
              <a:gd name="connsiteX10756" fmla="*/ 16124180 w 27203888"/>
              <a:gd name="connsiteY10756" fmla="*/ 7741254 h 10748675"/>
              <a:gd name="connsiteX10757" fmla="*/ 16137792 w 27203888"/>
              <a:gd name="connsiteY10757" fmla="*/ 7709177 h 10748675"/>
              <a:gd name="connsiteX10758" fmla="*/ 16124180 w 27203888"/>
              <a:gd name="connsiteY10758" fmla="*/ 7741254 h 10748675"/>
              <a:gd name="connsiteX10759" fmla="*/ 3560965 w 27203888"/>
              <a:gd name="connsiteY10759" fmla="*/ 10643005 h 10748675"/>
              <a:gd name="connsiteX10760" fmla="*/ 3587914 w 27203888"/>
              <a:gd name="connsiteY10760" fmla="*/ 10626053 h 10748675"/>
              <a:gd name="connsiteX10761" fmla="*/ 3560965 w 27203888"/>
              <a:gd name="connsiteY10761" fmla="*/ 10643005 h 10748675"/>
              <a:gd name="connsiteX10762" fmla="*/ 8314766 w 27203888"/>
              <a:gd name="connsiteY10762" fmla="*/ 9548938 h 10748675"/>
              <a:gd name="connsiteX10763" fmla="*/ 8294614 w 27203888"/>
              <a:gd name="connsiteY10763" fmla="*/ 9526701 h 10748675"/>
              <a:gd name="connsiteX10764" fmla="*/ 8314766 w 27203888"/>
              <a:gd name="connsiteY10764" fmla="*/ 9548938 h 10748675"/>
              <a:gd name="connsiteX10765" fmla="*/ 4200341 w 27203888"/>
              <a:gd name="connsiteY10765" fmla="*/ 10502058 h 10748675"/>
              <a:gd name="connsiteX10766" fmla="*/ 4165466 w 27203888"/>
              <a:gd name="connsiteY10766" fmla="*/ 10476977 h 10748675"/>
              <a:gd name="connsiteX10767" fmla="*/ 4232044 w 27203888"/>
              <a:gd name="connsiteY10767" fmla="*/ 10477235 h 10748675"/>
              <a:gd name="connsiteX10768" fmla="*/ 4200341 w 27203888"/>
              <a:gd name="connsiteY10768" fmla="*/ 10502058 h 10748675"/>
              <a:gd name="connsiteX10769" fmla="*/ 26508824 w 27203888"/>
              <a:gd name="connsiteY10769" fmla="*/ 5368071 h 10748675"/>
              <a:gd name="connsiteX10770" fmla="*/ 26487794 w 27203888"/>
              <a:gd name="connsiteY10770" fmla="*/ 5359049 h 10748675"/>
              <a:gd name="connsiteX10771" fmla="*/ 26492466 w 27203888"/>
              <a:gd name="connsiteY10771" fmla="*/ 5346217 h 10748675"/>
              <a:gd name="connsiteX10772" fmla="*/ 26515834 w 27203888"/>
              <a:gd name="connsiteY10772" fmla="*/ 5359049 h 10748675"/>
              <a:gd name="connsiteX10773" fmla="*/ 26508824 w 27203888"/>
              <a:gd name="connsiteY10773" fmla="*/ 5368071 h 10748675"/>
              <a:gd name="connsiteX10774" fmla="*/ 16023311 w 27203888"/>
              <a:gd name="connsiteY10774" fmla="*/ 7798079 h 10748675"/>
              <a:gd name="connsiteX10775" fmla="*/ 16036964 w 27203888"/>
              <a:gd name="connsiteY10775" fmla="*/ 7766003 h 10748675"/>
              <a:gd name="connsiteX10776" fmla="*/ 16023311 w 27203888"/>
              <a:gd name="connsiteY10776" fmla="*/ 7798079 h 10748675"/>
              <a:gd name="connsiteX10777" fmla="*/ 7793364 w 27203888"/>
              <a:gd name="connsiteY10777" fmla="*/ 9692736 h 10748675"/>
              <a:gd name="connsiteX10778" fmla="*/ 7791787 w 27203888"/>
              <a:gd name="connsiteY10778" fmla="*/ 9639002 h 10748675"/>
              <a:gd name="connsiteX10779" fmla="*/ 7803516 w 27203888"/>
              <a:gd name="connsiteY10779" fmla="*/ 9650841 h 10748675"/>
              <a:gd name="connsiteX10780" fmla="*/ 7806675 w 27203888"/>
              <a:gd name="connsiteY10780" fmla="*/ 9648824 h 10748675"/>
              <a:gd name="connsiteX10781" fmla="*/ 7812616 w 27203888"/>
              <a:gd name="connsiteY10781" fmla="*/ 9645028 h 10748675"/>
              <a:gd name="connsiteX10782" fmla="*/ 7833100 w 27203888"/>
              <a:gd name="connsiteY10782" fmla="*/ 9634903 h 10748675"/>
              <a:gd name="connsiteX10783" fmla="*/ 7839799 w 27203888"/>
              <a:gd name="connsiteY10783" fmla="*/ 9617133 h 10748675"/>
              <a:gd name="connsiteX10784" fmla="*/ 8070268 w 27203888"/>
              <a:gd name="connsiteY10784" fmla="*/ 9520815 h 10748675"/>
              <a:gd name="connsiteX10785" fmla="*/ 7968270 w 27203888"/>
              <a:gd name="connsiteY10785" fmla="*/ 9636253 h 10748675"/>
              <a:gd name="connsiteX10786" fmla="*/ 7793364 w 27203888"/>
              <a:gd name="connsiteY10786" fmla="*/ 9692736 h 10748675"/>
              <a:gd name="connsiteX10787" fmla="*/ 5245653 w 27203888"/>
              <a:gd name="connsiteY10787" fmla="*/ 10279083 h 10748675"/>
              <a:gd name="connsiteX10788" fmla="*/ 5225501 w 27203888"/>
              <a:gd name="connsiteY10788" fmla="*/ 10256846 h 10748675"/>
              <a:gd name="connsiteX10789" fmla="*/ 5245653 w 27203888"/>
              <a:gd name="connsiteY10789" fmla="*/ 10279083 h 10748675"/>
              <a:gd name="connsiteX10790" fmla="*/ 4315072 w 27203888"/>
              <a:gd name="connsiteY10790" fmla="*/ 10493255 h 10748675"/>
              <a:gd name="connsiteX10791" fmla="*/ 4237153 w 27203888"/>
              <a:gd name="connsiteY10791" fmla="*/ 10495608 h 10748675"/>
              <a:gd name="connsiteX10792" fmla="*/ 4315072 w 27203888"/>
              <a:gd name="connsiteY10792" fmla="*/ 10493255 h 10748675"/>
              <a:gd name="connsiteX10793" fmla="*/ 5648782 w 27203888"/>
              <a:gd name="connsiteY10793" fmla="*/ 10186307 h 10748675"/>
              <a:gd name="connsiteX10794" fmla="*/ 5619884 w 27203888"/>
              <a:gd name="connsiteY10794" fmla="*/ 10177518 h 10748675"/>
              <a:gd name="connsiteX10795" fmla="*/ 5648782 w 27203888"/>
              <a:gd name="connsiteY10795" fmla="*/ 10186307 h 10748675"/>
              <a:gd name="connsiteX10796" fmla="*/ 7078315 w 27203888"/>
              <a:gd name="connsiteY10796" fmla="*/ 9879699 h 10748675"/>
              <a:gd name="connsiteX10797" fmla="*/ 7062619 w 27203888"/>
              <a:gd name="connsiteY10797" fmla="*/ 9861814 h 10748675"/>
              <a:gd name="connsiteX10798" fmla="*/ 7094294 w 27203888"/>
              <a:gd name="connsiteY10798" fmla="*/ 9865273 h 10748675"/>
              <a:gd name="connsiteX10799" fmla="*/ 7078315 w 27203888"/>
              <a:gd name="connsiteY10799" fmla="*/ 9879699 h 10748675"/>
              <a:gd name="connsiteX10800" fmla="*/ 6702191 w 27203888"/>
              <a:gd name="connsiteY10800" fmla="*/ 9971635 h 10748675"/>
              <a:gd name="connsiteX10801" fmla="*/ 6660999 w 27203888"/>
              <a:gd name="connsiteY10801" fmla="*/ 9906187 h 10748675"/>
              <a:gd name="connsiteX10802" fmla="*/ 6624344 w 27203888"/>
              <a:gd name="connsiteY10802" fmla="*/ 9887863 h 10748675"/>
              <a:gd name="connsiteX10803" fmla="*/ 6899431 w 27203888"/>
              <a:gd name="connsiteY10803" fmla="*/ 9845961 h 10748675"/>
              <a:gd name="connsiteX10804" fmla="*/ 6868625 w 27203888"/>
              <a:gd name="connsiteY10804" fmla="*/ 9853051 h 10748675"/>
              <a:gd name="connsiteX10805" fmla="*/ 6880323 w 27203888"/>
              <a:gd name="connsiteY10805" fmla="*/ 9903879 h 10748675"/>
              <a:gd name="connsiteX10806" fmla="*/ 6832629 w 27203888"/>
              <a:gd name="connsiteY10806" fmla="*/ 9904151 h 10748675"/>
              <a:gd name="connsiteX10807" fmla="*/ 6842184 w 27203888"/>
              <a:gd name="connsiteY10807" fmla="*/ 9875192 h 10748675"/>
              <a:gd name="connsiteX10808" fmla="*/ 6734362 w 27203888"/>
              <a:gd name="connsiteY10808" fmla="*/ 9900007 h 10748675"/>
              <a:gd name="connsiteX10809" fmla="*/ 6755615 w 27203888"/>
              <a:gd name="connsiteY10809" fmla="*/ 9921876 h 10748675"/>
              <a:gd name="connsiteX10810" fmla="*/ 6702191 w 27203888"/>
              <a:gd name="connsiteY10810" fmla="*/ 9971635 h 10748675"/>
              <a:gd name="connsiteX10811" fmla="*/ 5445207 w 27203888"/>
              <a:gd name="connsiteY10811" fmla="*/ 10263324 h 10748675"/>
              <a:gd name="connsiteX10812" fmla="*/ 5468483 w 27203888"/>
              <a:gd name="connsiteY10812" fmla="*/ 10230290 h 10748675"/>
              <a:gd name="connsiteX10813" fmla="*/ 5445207 w 27203888"/>
              <a:gd name="connsiteY10813" fmla="*/ 10263324 h 10748675"/>
              <a:gd name="connsiteX10814" fmla="*/ 8233293 w 27203888"/>
              <a:gd name="connsiteY10814" fmla="*/ 9623945 h 10748675"/>
              <a:gd name="connsiteX10815" fmla="*/ 8266292 w 27203888"/>
              <a:gd name="connsiteY10815" fmla="*/ 9611966 h 10748675"/>
              <a:gd name="connsiteX10816" fmla="*/ 8204011 w 27203888"/>
              <a:gd name="connsiteY10816" fmla="*/ 9599316 h 10748675"/>
              <a:gd name="connsiteX10817" fmla="*/ 8233293 w 27203888"/>
              <a:gd name="connsiteY10817" fmla="*/ 9623945 h 10748675"/>
              <a:gd name="connsiteX10818" fmla="*/ 8095233 w 27203888"/>
              <a:gd name="connsiteY10818" fmla="*/ 9662186 h 10748675"/>
              <a:gd name="connsiteX10819" fmla="*/ 8095722 w 27203888"/>
              <a:gd name="connsiteY10819" fmla="*/ 9657838 h 10748675"/>
              <a:gd name="connsiteX10820" fmla="*/ 8096416 w 27203888"/>
              <a:gd name="connsiteY10820" fmla="*/ 9651669 h 10748675"/>
              <a:gd name="connsiteX10821" fmla="*/ 27006535 w 27203888"/>
              <a:gd name="connsiteY10821" fmla="*/ 5311999 h 10748675"/>
              <a:gd name="connsiteX10822" fmla="*/ 27020186 w 27203888"/>
              <a:gd name="connsiteY10822" fmla="*/ 5279920 h 10748675"/>
              <a:gd name="connsiteX10823" fmla="*/ 27006535 w 27203888"/>
              <a:gd name="connsiteY10823" fmla="*/ 5311999 h 10748675"/>
              <a:gd name="connsiteX10824" fmla="*/ 6745286 w 27203888"/>
              <a:gd name="connsiteY10824" fmla="*/ 9975083 h 10748675"/>
              <a:gd name="connsiteX10825" fmla="*/ 6735610 w 27203888"/>
              <a:gd name="connsiteY10825" fmla="*/ 9974805 h 10748675"/>
              <a:gd name="connsiteX10826" fmla="*/ 6743853 w 27203888"/>
              <a:gd name="connsiteY10826" fmla="*/ 9962885 h 10748675"/>
              <a:gd name="connsiteX10827" fmla="*/ 6745286 w 27203888"/>
              <a:gd name="connsiteY10827" fmla="*/ 9975083 h 10748675"/>
              <a:gd name="connsiteX10828" fmla="*/ 8094903 w 27203888"/>
              <a:gd name="connsiteY10828" fmla="*/ 9665113 h 10748675"/>
              <a:gd name="connsiteX10829" fmla="*/ 8095233 w 27203888"/>
              <a:gd name="connsiteY10829" fmla="*/ 9662186 h 10748675"/>
              <a:gd name="connsiteX10830" fmla="*/ 8094999 w 27203888"/>
              <a:gd name="connsiteY10830" fmla="*/ 9664264 h 10748675"/>
              <a:gd name="connsiteX10831" fmla="*/ 15933249 w 27203888"/>
              <a:gd name="connsiteY10831" fmla="*/ 7864384 h 10748675"/>
              <a:gd name="connsiteX10832" fmla="*/ 15980481 w 27203888"/>
              <a:gd name="connsiteY10832" fmla="*/ 7775471 h 10748675"/>
              <a:gd name="connsiteX10833" fmla="*/ 15990086 w 27203888"/>
              <a:gd name="connsiteY10833" fmla="*/ 7832629 h 10748675"/>
              <a:gd name="connsiteX10834" fmla="*/ 15933249 w 27203888"/>
              <a:gd name="connsiteY10834" fmla="*/ 7864384 h 10748675"/>
              <a:gd name="connsiteX10835" fmla="*/ 6346262 w 27203888"/>
              <a:gd name="connsiteY10835" fmla="*/ 10073388 h 10748675"/>
              <a:gd name="connsiteX10836" fmla="*/ 6319838 w 27203888"/>
              <a:gd name="connsiteY10836" fmla="*/ 10005501 h 10748675"/>
              <a:gd name="connsiteX10837" fmla="*/ 6283939 w 27203888"/>
              <a:gd name="connsiteY10837" fmla="*/ 10013763 h 10748675"/>
              <a:gd name="connsiteX10838" fmla="*/ 6242913 w 27203888"/>
              <a:gd name="connsiteY10838" fmla="*/ 10023205 h 10748675"/>
              <a:gd name="connsiteX10839" fmla="*/ 6232394 w 27203888"/>
              <a:gd name="connsiteY10839" fmla="*/ 9977503 h 10748675"/>
              <a:gd name="connsiteX10840" fmla="*/ 6359295 w 27203888"/>
              <a:gd name="connsiteY10840" fmla="*/ 9969685 h 10748675"/>
              <a:gd name="connsiteX10841" fmla="*/ 6517873 w 27203888"/>
              <a:gd name="connsiteY10841" fmla="*/ 9911802 h 10748675"/>
              <a:gd name="connsiteX10842" fmla="*/ 6448361 w 27203888"/>
              <a:gd name="connsiteY10842" fmla="*/ 9981269 h 10748675"/>
              <a:gd name="connsiteX10843" fmla="*/ 6346262 w 27203888"/>
              <a:gd name="connsiteY10843" fmla="*/ 10073388 h 10748675"/>
              <a:gd name="connsiteX10844" fmla="*/ 25698879 w 27203888"/>
              <a:gd name="connsiteY10844" fmla="*/ 5619762 h 10748675"/>
              <a:gd name="connsiteX10845" fmla="*/ 25712533 w 27203888"/>
              <a:gd name="connsiteY10845" fmla="*/ 5587721 h 10748675"/>
              <a:gd name="connsiteX10846" fmla="*/ 25698879 w 27203888"/>
              <a:gd name="connsiteY10846" fmla="*/ 5619762 h 10748675"/>
              <a:gd name="connsiteX10847" fmla="*/ 7579457 w 27203888"/>
              <a:gd name="connsiteY10847" fmla="*/ 9797508 h 10748675"/>
              <a:gd name="connsiteX10848" fmla="*/ 7635219 w 27203888"/>
              <a:gd name="connsiteY10848" fmla="*/ 9757275 h 10748675"/>
              <a:gd name="connsiteX10849" fmla="*/ 7637483 w 27203888"/>
              <a:gd name="connsiteY10849" fmla="*/ 9696477 h 10748675"/>
              <a:gd name="connsiteX10850" fmla="*/ 7683294 w 27203888"/>
              <a:gd name="connsiteY10850" fmla="*/ 9664015 h 10748675"/>
              <a:gd name="connsiteX10851" fmla="*/ 7754982 w 27203888"/>
              <a:gd name="connsiteY10851" fmla="*/ 9669435 h 10748675"/>
              <a:gd name="connsiteX10852" fmla="*/ 7713946 w 27203888"/>
              <a:gd name="connsiteY10852" fmla="*/ 9750116 h 10748675"/>
              <a:gd name="connsiteX10853" fmla="*/ 7579457 w 27203888"/>
              <a:gd name="connsiteY10853" fmla="*/ 9797508 h 10748675"/>
              <a:gd name="connsiteX10854" fmla="*/ 5694827 w 27203888"/>
              <a:gd name="connsiteY10854" fmla="*/ 10231249 h 10748675"/>
              <a:gd name="connsiteX10855" fmla="*/ 5666611 w 27203888"/>
              <a:gd name="connsiteY10855" fmla="*/ 10183112 h 10748675"/>
              <a:gd name="connsiteX10856" fmla="*/ 5694827 w 27203888"/>
              <a:gd name="connsiteY10856" fmla="*/ 10231249 h 10748675"/>
              <a:gd name="connsiteX10857" fmla="*/ 6260754 w 27203888"/>
              <a:gd name="connsiteY10857" fmla="*/ 10101003 h 10748675"/>
              <a:gd name="connsiteX10858" fmla="*/ 6269158 w 27203888"/>
              <a:gd name="connsiteY10858" fmla="*/ 10072195 h 10748675"/>
              <a:gd name="connsiteX10859" fmla="*/ 6260754 w 27203888"/>
              <a:gd name="connsiteY10859" fmla="*/ 10101003 h 10748675"/>
              <a:gd name="connsiteX10860" fmla="*/ 6425731 w 27203888"/>
              <a:gd name="connsiteY10860" fmla="*/ 10063034 h 10748675"/>
              <a:gd name="connsiteX10861" fmla="*/ 6409424 w 27203888"/>
              <a:gd name="connsiteY10861" fmla="*/ 10039913 h 10748675"/>
              <a:gd name="connsiteX10862" fmla="*/ 6425731 w 27203888"/>
              <a:gd name="connsiteY10862" fmla="*/ 10063034 h 10748675"/>
              <a:gd name="connsiteX10863" fmla="*/ 5604408 w 27203888"/>
              <a:gd name="connsiteY10863" fmla="*/ 10252059 h 10748675"/>
              <a:gd name="connsiteX10864" fmla="*/ 5584256 w 27203888"/>
              <a:gd name="connsiteY10864" fmla="*/ 10229822 h 10748675"/>
              <a:gd name="connsiteX10865" fmla="*/ 5604408 w 27203888"/>
              <a:gd name="connsiteY10865" fmla="*/ 10252059 h 10748675"/>
              <a:gd name="connsiteX10866" fmla="*/ 27035353 w 27203888"/>
              <a:gd name="connsiteY10866" fmla="*/ 5345145 h 10748675"/>
              <a:gd name="connsiteX10867" fmla="*/ 27049003 w 27203888"/>
              <a:gd name="connsiteY10867" fmla="*/ 5313068 h 10748675"/>
              <a:gd name="connsiteX10868" fmla="*/ 27035353 w 27203888"/>
              <a:gd name="connsiteY10868" fmla="*/ 5345145 h 10748675"/>
              <a:gd name="connsiteX10869" fmla="*/ 5832760 w 27203888"/>
              <a:gd name="connsiteY10869" fmla="*/ 10227273 h 10748675"/>
              <a:gd name="connsiteX10870" fmla="*/ 5775728 w 27203888"/>
              <a:gd name="connsiteY10870" fmla="*/ 10240399 h 10748675"/>
              <a:gd name="connsiteX10871" fmla="*/ 5739436 w 27203888"/>
              <a:gd name="connsiteY10871" fmla="*/ 10248751 h 10748675"/>
              <a:gd name="connsiteX10872" fmla="*/ 5733569 w 27203888"/>
              <a:gd name="connsiteY10872" fmla="*/ 10223259 h 10748675"/>
              <a:gd name="connsiteX10873" fmla="*/ 5790601 w 27203888"/>
              <a:gd name="connsiteY10873" fmla="*/ 10210133 h 10748675"/>
              <a:gd name="connsiteX10874" fmla="*/ 5826894 w 27203888"/>
              <a:gd name="connsiteY10874" fmla="*/ 10201781 h 10748675"/>
              <a:gd name="connsiteX10875" fmla="*/ 5832760 w 27203888"/>
              <a:gd name="connsiteY10875" fmla="*/ 10227273 h 10748675"/>
              <a:gd name="connsiteX10876" fmla="*/ 6929115 w 27203888"/>
              <a:gd name="connsiteY10876" fmla="*/ 9974952 h 10748675"/>
              <a:gd name="connsiteX10877" fmla="*/ 6899791 w 27203888"/>
              <a:gd name="connsiteY10877" fmla="*/ 9981701 h 10748675"/>
              <a:gd name="connsiteX10878" fmla="*/ 6911966 w 27203888"/>
              <a:gd name="connsiteY10878" fmla="*/ 9900439 h 10748675"/>
              <a:gd name="connsiteX10879" fmla="*/ 6929115 w 27203888"/>
              <a:gd name="connsiteY10879" fmla="*/ 9974952 h 10748675"/>
              <a:gd name="connsiteX10880" fmla="*/ 5982206 w 27203888"/>
              <a:gd name="connsiteY10880" fmla="*/ 10192881 h 10748675"/>
              <a:gd name="connsiteX10881" fmla="*/ 5912716 w 27203888"/>
              <a:gd name="connsiteY10881" fmla="*/ 10208874 h 10748675"/>
              <a:gd name="connsiteX10882" fmla="*/ 5933979 w 27203888"/>
              <a:gd name="connsiteY10882" fmla="*/ 10167191 h 10748675"/>
              <a:gd name="connsiteX10883" fmla="*/ 5965612 w 27203888"/>
              <a:gd name="connsiteY10883" fmla="*/ 10143759 h 10748675"/>
              <a:gd name="connsiteX10884" fmla="*/ 5982206 w 27203888"/>
              <a:gd name="connsiteY10884" fmla="*/ 10192881 h 10748675"/>
              <a:gd name="connsiteX10885" fmla="*/ 4580881 w 27203888"/>
              <a:gd name="connsiteY10885" fmla="*/ 10516820 h 10748675"/>
              <a:gd name="connsiteX10886" fmla="*/ 4348670 w 27203888"/>
              <a:gd name="connsiteY10886" fmla="*/ 10497453 h 10748675"/>
              <a:gd name="connsiteX10887" fmla="*/ 4503716 w 27203888"/>
              <a:gd name="connsiteY10887" fmla="*/ 10451076 h 10748675"/>
              <a:gd name="connsiteX10888" fmla="*/ 4652916 w 27203888"/>
              <a:gd name="connsiteY10888" fmla="*/ 10496051 h 10748675"/>
              <a:gd name="connsiteX10889" fmla="*/ 4580881 w 27203888"/>
              <a:gd name="connsiteY10889" fmla="*/ 10516820 h 10748675"/>
              <a:gd name="connsiteX10890" fmla="*/ 15519905 w 27203888"/>
              <a:gd name="connsiteY10890" fmla="*/ 8001637 h 10748675"/>
              <a:gd name="connsiteX10891" fmla="*/ 15515350 w 27203888"/>
              <a:gd name="connsiteY10891" fmla="*/ 7987999 h 10748675"/>
              <a:gd name="connsiteX10892" fmla="*/ 15519263 w 27203888"/>
              <a:gd name="connsiteY10892" fmla="*/ 7982459 h 10748675"/>
              <a:gd name="connsiteX10893" fmla="*/ 15519905 w 27203888"/>
              <a:gd name="connsiteY10893" fmla="*/ 8001637 h 10748675"/>
              <a:gd name="connsiteX10894" fmla="*/ 6526419 w 27203888"/>
              <a:gd name="connsiteY10894" fmla="*/ 10077686 h 10748675"/>
              <a:gd name="connsiteX10895" fmla="*/ 6454425 w 27203888"/>
              <a:gd name="connsiteY10895" fmla="*/ 10028629 h 10748675"/>
              <a:gd name="connsiteX10896" fmla="*/ 6531867 w 27203888"/>
              <a:gd name="connsiteY10896" fmla="*/ 10010806 h 10748675"/>
              <a:gd name="connsiteX10897" fmla="*/ 6604735 w 27203888"/>
              <a:gd name="connsiteY10897" fmla="*/ 10047906 h 10748675"/>
              <a:gd name="connsiteX10898" fmla="*/ 6526419 w 27203888"/>
              <a:gd name="connsiteY10898" fmla="*/ 10077686 h 10748675"/>
              <a:gd name="connsiteX10899" fmla="*/ 6100169 w 27203888"/>
              <a:gd name="connsiteY10899" fmla="*/ 10180156 h 10748675"/>
              <a:gd name="connsiteX10900" fmla="*/ 6082426 w 27203888"/>
              <a:gd name="connsiteY10900" fmla="*/ 10173441 h 10748675"/>
              <a:gd name="connsiteX10901" fmla="*/ 6110834 w 27203888"/>
              <a:gd name="connsiteY10901" fmla="*/ 10156104 h 10748675"/>
              <a:gd name="connsiteX10902" fmla="*/ 6074165 w 27203888"/>
              <a:gd name="connsiteY10902" fmla="*/ 10137546 h 10748675"/>
              <a:gd name="connsiteX10903" fmla="*/ 6031833 w 27203888"/>
              <a:gd name="connsiteY10903" fmla="*/ 10137390 h 10748675"/>
              <a:gd name="connsiteX10904" fmla="*/ 6054258 w 27203888"/>
              <a:gd name="connsiteY10904" fmla="*/ 10121430 h 10748675"/>
              <a:gd name="connsiteX10905" fmla="*/ 6090153 w 27203888"/>
              <a:gd name="connsiteY10905" fmla="*/ 10113169 h 10748675"/>
              <a:gd name="connsiteX10906" fmla="*/ 6087428 w 27203888"/>
              <a:gd name="connsiteY10906" fmla="*/ 10054403 h 10748675"/>
              <a:gd name="connsiteX10907" fmla="*/ 6027154 w 27203888"/>
              <a:gd name="connsiteY10907" fmla="*/ 10046677 h 10748675"/>
              <a:gd name="connsiteX10908" fmla="*/ 6033828 w 27203888"/>
              <a:gd name="connsiteY10908" fmla="*/ 10099135 h 10748675"/>
              <a:gd name="connsiteX10909" fmla="*/ 6008189 w 27203888"/>
              <a:gd name="connsiteY10909" fmla="*/ 10105035 h 10748675"/>
              <a:gd name="connsiteX10910" fmla="*/ 5997568 w 27203888"/>
              <a:gd name="connsiteY10910" fmla="*/ 10058885 h 10748675"/>
              <a:gd name="connsiteX10911" fmla="*/ 5965620 w 27203888"/>
              <a:gd name="connsiteY10911" fmla="*/ 10060839 h 10748675"/>
              <a:gd name="connsiteX10912" fmla="*/ 5934810 w 27203888"/>
              <a:gd name="connsiteY10912" fmla="*/ 10138121 h 10748675"/>
              <a:gd name="connsiteX10913" fmla="*/ 5888741 w 27203888"/>
              <a:gd name="connsiteY10913" fmla="*/ 10121727 h 10748675"/>
              <a:gd name="connsiteX10914" fmla="*/ 5897369 w 27203888"/>
              <a:gd name="connsiteY10914" fmla="*/ 10092744 h 10748675"/>
              <a:gd name="connsiteX10915" fmla="*/ 5848533 w 27203888"/>
              <a:gd name="connsiteY10915" fmla="*/ 10087786 h 10748675"/>
              <a:gd name="connsiteX10916" fmla="*/ 5841003 w 27203888"/>
              <a:gd name="connsiteY10916" fmla="*/ 10148912 h 10748675"/>
              <a:gd name="connsiteX10917" fmla="*/ 5790903 w 27203888"/>
              <a:gd name="connsiteY10917" fmla="*/ 10165842 h 10748675"/>
              <a:gd name="connsiteX10918" fmla="*/ 5729043 w 27203888"/>
              <a:gd name="connsiteY10918" fmla="*/ 10174679 h 10748675"/>
              <a:gd name="connsiteX10919" fmla="*/ 5751467 w 27203888"/>
              <a:gd name="connsiteY10919" fmla="*/ 10158719 h 10748675"/>
              <a:gd name="connsiteX10920" fmla="*/ 5755051 w 27203888"/>
              <a:gd name="connsiteY10920" fmla="*/ 10103901 h 10748675"/>
              <a:gd name="connsiteX10921" fmla="*/ 5603655 w 27203888"/>
              <a:gd name="connsiteY10921" fmla="*/ 10122546 h 10748675"/>
              <a:gd name="connsiteX10922" fmla="*/ 5604021 w 27203888"/>
              <a:gd name="connsiteY10922" fmla="*/ 10171056 h 10748675"/>
              <a:gd name="connsiteX10923" fmla="*/ 5550382 w 27203888"/>
              <a:gd name="connsiteY10923" fmla="*/ 10172602 h 10748675"/>
              <a:gd name="connsiteX10924" fmla="*/ 5552376 w 27203888"/>
              <a:gd name="connsiteY10924" fmla="*/ 10134347 h 10748675"/>
              <a:gd name="connsiteX10925" fmla="*/ 5485795 w 27203888"/>
              <a:gd name="connsiteY10925" fmla="*/ 10122673 h 10748675"/>
              <a:gd name="connsiteX10926" fmla="*/ 5460156 w 27203888"/>
              <a:gd name="connsiteY10926" fmla="*/ 10149835 h 10748675"/>
              <a:gd name="connsiteX10927" fmla="*/ 5455266 w 27203888"/>
              <a:gd name="connsiteY10927" fmla="*/ 10147033 h 10748675"/>
              <a:gd name="connsiteX10928" fmla="*/ 5463019 w 27203888"/>
              <a:gd name="connsiteY10928" fmla="*/ 10154833 h 10748675"/>
              <a:gd name="connsiteX10929" fmla="*/ 5448741 w 27203888"/>
              <a:gd name="connsiteY10929" fmla="*/ 10158119 h 10748675"/>
              <a:gd name="connsiteX10930" fmla="*/ 5449811 w 27203888"/>
              <a:gd name="connsiteY10930" fmla="*/ 10143906 h 10748675"/>
              <a:gd name="connsiteX10931" fmla="*/ 5447132 w 27203888"/>
              <a:gd name="connsiteY10931" fmla="*/ 10142371 h 10748675"/>
              <a:gd name="connsiteX10932" fmla="*/ 5453033 w 27203888"/>
              <a:gd name="connsiteY10932" fmla="*/ 10168010 h 10748675"/>
              <a:gd name="connsiteX10933" fmla="*/ 5412010 w 27203888"/>
              <a:gd name="connsiteY10933" fmla="*/ 10177451 h 10748675"/>
              <a:gd name="connsiteX10934" fmla="*/ 5380143 w 27203888"/>
              <a:gd name="connsiteY10934" fmla="*/ 10152388 h 10748675"/>
              <a:gd name="connsiteX10935" fmla="*/ 5254714 w 27203888"/>
              <a:gd name="connsiteY10935" fmla="*/ 10170456 h 10748675"/>
              <a:gd name="connsiteX10936" fmla="*/ 5265336 w 27203888"/>
              <a:gd name="connsiteY10936" fmla="*/ 10216607 h 10748675"/>
              <a:gd name="connsiteX10937" fmla="*/ 5222806 w 27203888"/>
              <a:gd name="connsiteY10937" fmla="*/ 10215596 h 10748675"/>
              <a:gd name="connsiteX10938" fmla="*/ 5201680 w 27203888"/>
              <a:gd name="connsiteY10938" fmla="*/ 10151165 h 10748675"/>
              <a:gd name="connsiteX10939" fmla="*/ 5083819 w 27203888"/>
              <a:gd name="connsiteY10939" fmla="*/ 10151294 h 10748675"/>
              <a:gd name="connsiteX10940" fmla="*/ 5000266 w 27203888"/>
              <a:gd name="connsiteY10940" fmla="*/ 10159724 h 10748675"/>
              <a:gd name="connsiteX10941" fmla="*/ 4948215 w 27203888"/>
              <a:gd name="connsiteY10941" fmla="*/ 10144707 h 10748675"/>
              <a:gd name="connsiteX10942" fmla="*/ 4851233 w 27203888"/>
              <a:gd name="connsiteY10942" fmla="*/ 10188624 h 10748675"/>
              <a:gd name="connsiteX10943" fmla="*/ 4811023 w 27203888"/>
              <a:gd name="connsiteY10943" fmla="*/ 10154683 h 10748675"/>
              <a:gd name="connsiteX10944" fmla="*/ 4754209 w 27203888"/>
              <a:gd name="connsiteY10944" fmla="*/ 10189357 h 10748675"/>
              <a:gd name="connsiteX10945" fmla="*/ 4692675 w 27203888"/>
              <a:gd name="connsiteY10945" fmla="*/ 10203519 h 10748675"/>
              <a:gd name="connsiteX10946" fmla="*/ 4634396 w 27203888"/>
              <a:gd name="connsiteY10946" fmla="*/ 10157536 h 10748675"/>
              <a:gd name="connsiteX10947" fmla="*/ 4358583 w 27203888"/>
              <a:gd name="connsiteY10947" fmla="*/ 10151721 h 10748675"/>
              <a:gd name="connsiteX10948" fmla="*/ 4358752 w 27203888"/>
              <a:gd name="connsiteY10948" fmla="*/ 10199377 h 10748675"/>
              <a:gd name="connsiteX10949" fmla="*/ 4348328 w 27203888"/>
              <a:gd name="connsiteY10949" fmla="*/ 10154081 h 10748675"/>
              <a:gd name="connsiteX10950" fmla="*/ 4313286 w 27203888"/>
              <a:gd name="connsiteY10950" fmla="*/ 10162146 h 10748675"/>
              <a:gd name="connsiteX10951" fmla="*/ 4281746 w 27203888"/>
              <a:gd name="connsiteY10951" fmla="*/ 10142408 h 10748675"/>
              <a:gd name="connsiteX10952" fmla="*/ 4245443 w 27203888"/>
              <a:gd name="connsiteY10952" fmla="*/ 10172360 h 10748675"/>
              <a:gd name="connsiteX10953" fmla="*/ 4249559 w 27203888"/>
              <a:gd name="connsiteY10953" fmla="*/ 10213708 h 10748675"/>
              <a:gd name="connsiteX10954" fmla="*/ 4220212 w 27203888"/>
              <a:gd name="connsiteY10954" fmla="*/ 10156570 h 10748675"/>
              <a:gd name="connsiteX10955" fmla="*/ 4181956 w 27203888"/>
              <a:gd name="connsiteY10955" fmla="*/ 10154575 h 10748675"/>
              <a:gd name="connsiteX10956" fmla="*/ 4138247 w 27203888"/>
              <a:gd name="connsiteY10956" fmla="*/ 10148437 h 10748675"/>
              <a:gd name="connsiteX10957" fmla="*/ 4144920 w 27203888"/>
              <a:gd name="connsiteY10957" fmla="*/ 10200895 h 10748675"/>
              <a:gd name="connsiteX10958" fmla="*/ 4102757 w 27203888"/>
              <a:gd name="connsiteY10958" fmla="*/ 10135006 h 10748675"/>
              <a:gd name="connsiteX10959" fmla="*/ 4036461 w 27203888"/>
              <a:gd name="connsiteY10959" fmla="*/ 10198859 h 10748675"/>
              <a:gd name="connsiteX10960" fmla="*/ 4029789 w 27203888"/>
              <a:gd name="connsiteY10960" fmla="*/ 10146401 h 10748675"/>
              <a:gd name="connsiteX10961" fmla="*/ 3964387 w 27203888"/>
              <a:gd name="connsiteY10961" fmla="*/ 10139854 h 10748675"/>
              <a:gd name="connsiteX10962" fmla="*/ 3882747 w 27203888"/>
              <a:gd name="connsiteY10962" fmla="*/ 10137047 h 10748675"/>
              <a:gd name="connsiteX10963" fmla="*/ 3815956 w 27203888"/>
              <a:gd name="connsiteY10963" fmla="*/ 10147919 h 10748675"/>
              <a:gd name="connsiteX10964" fmla="*/ 3756824 w 27203888"/>
              <a:gd name="connsiteY10964" fmla="*/ 10102134 h 10748675"/>
              <a:gd name="connsiteX10965" fmla="*/ 3663747 w 27203888"/>
              <a:gd name="connsiteY10965" fmla="*/ 10096558 h 10748675"/>
              <a:gd name="connsiteX10966" fmla="*/ 3495424 w 27203888"/>
              <a:gd name="connsiteY10966" fmla="*/ 10065105 h 10748675"/>
              <a:gd name="connsiteX10967" fmla="*/ 3502743 w 27203888"/>
              <a:gd name="connsiteY10967" fmla="*/ 10026524 h 10748675"/>
              <a:gd name="connsiteX10968" fmla="*/ 3541000 w 27203888"/>
              <a:gd name="connsiteY10968" fmla="*/ 10028519 h 10748675"/>
              <a:gd name="connsiteX10969" fmla="*/ 3617315 w 27203888"/>
              <a:gd name="connsiteY10969" fmla="*/ 10031652 h 10748675"/>
              <a:gd name="connsiteX10970" fmla="*/ 3764353 w 27203888"/>
              <a:gd name="connsiteY10970" fmla="*/ 10041008 h 10748675"/>
              <a:gd name="connsiteX10971" fmla="*/ 4057254 w 27203888"/>
              <a:gd name="connsiteY10971" fmla="*/ 10054589 h 10748675"/>
              <a:gd name="connsiteX10972" fmla="*/ 4359032 w 27203888"/>
              <a:gd name="connsiteY10972" fmla="*/ 10059828 h 10748675"/>
              <a:gd name="connsiteX10973" fmla="*/ 4508839 w 27203888"/>
              <a:gd name="connsiteY10973" fmla="*/ 10057746 h 10748675"/>
              <a:gd name="connsiteX10974" fmla="*/ 4562072 w 27203888"/>
              <a:gd name="connsiteY10974" fmla="*/ 10077892 h 10748675"/>
              <a:gd name="connsiteX10975" fmla="*/ 4611764 w 27203888"/>
              <a:gd name="connsiteY10975" fmla="*/ 10082654 h 10748675"/>
              <a:gd name="connsiteX10976" fmla="*/ 4602280 w 27203888"/>
              <a:gd name="connsiteY10976" fmla="*/ 10111834 h 10748675"/>
              <a:gd name="connsiteX10977" fmla="*/ 4778135 w 27203888"/>
              <a:gd name="connsiteY10977" fmla="*/ 10082160 h 10748675"/>
              <a:gd name="connsiteX10978" fmla="*/ 4781071 w 27203888"/>
              <a:gd name="connsiteY10978" fmla="*/ 10118380 h 10748675"/>
              <a:gd name="connsiteX10979" fmla="*/ 4898157 w 27203888"/>
              <a:gd name="connsiteY10979" fmla="*/ 10091433 h 10748675"/>
              <a:gd name="connsiteX10980" fmla="*/ 4876873 w 27203888"/>
              <a:gd name="connsiteY10980" fmla="*/ 10069334 h 10748675"/>
              <a:gd name="connsiteX10981" fmla="*/ 4951628 w 27203888"/>
              <a:gd name="connsiteY10981" fmla="*/ 10042231 h 10748675"/>
              <a:gd name="connsiteX10982" fmla="*/ 4962053 w 27203888"/>
              <a:gd name="connsiteY10982" fmla="*/ 10087526 h 10748675"/>
              <a:gd name="connsiteX10983" fmla="*/ 4926566 w 27203888"/>
              <a:gd name="connsiteY10983" fmla="*/ 10074097 h 10748675"/>
              <a:gd name="connsiteX10984" fmla="*/ 4921802 w 27203888"/>
              <a:gd name="connsiteY10984" fmla="*/ 10123787 h 10748675"/>
              <a:gd name="connsiteX10985" fmla="*/ 5013250 w 27203888"/>
              <a:gd name="connsiteY10985" fmla="*/ 10102740 h 10748675"/>
              <a:gd name="connsiteX10986" fmla="*/ 4977436 w 27203888"/>
              <a:gd name="connsiteY10986" fmla="*/ 10083985 h 10748675"/>
              <a:gd name="connsiteX10987" fmla="*/ 5001449 w 27203888"/>
              <a:gd name="connsiteY10987" fmla="*/ 10051463 h 10748675"/>
              <a:gd name="connsiteX10988" fmla="*/ 5038890 w 27203888"/>
              <a:gd name="connsiteY10988" fmla="*/ 10096839 h 10748675"/>
              <a:gd name="connsiteX10989" fmla="*/ 5606254 w 27203888"/>
              <a:gd name="connsiteY10989" fmla="*/ 10063454 h 10748675"/>
              <a:gd name="connsiteX10990" fmla="*/ 5651896 w 27203888"/>
              <a:gd name="connsiteY10990" fmla="*/ 10070413 h 10748675"/>
              <a:gd name="connsiteX10991" fmla="*/ 5655917 w 27203888"/>
              <a:gd name="connsiteY10991" fmla="*/ 10070338 h 10748675"/>
              <a:gd name="connsiteX10992" fmla="*/ 5644571 w 27203888"/>
              <a:gd name="connsiteY10992" fmla="*/ 10060457 h 10748675"/>
              <a:gd name="connsiteX10993" fmla="*/ 5655619 w 27203888"/>
              <a:gd name="connsiteY10993" fmla="*/ 10055715 h 10748675"/>
              <a:gd name="connsiteX10994" fmla="*/ 5658369 w 27203888"/>
              <a:gd name="connsiteY10994" fmla="*/ 10070293 h 10748675"/>
              <a:gd name="connsiteX10995" fmla="*/ 5667185 w 27203888"/>
              <a:gd name="connsiteY10995" fmla="*/ 10070129 h 10748675"/>
              <a:gd name="connsiteX10996" fmla="*/ 5739301 w 27203888"/>
              <a:gd name="connsiteY10996" fmla="*/ 10058931 h 10748675"/>
              <a:gd name="connsiteX10997" fmla="*/ 5874132 w 27203888"/>
              <a:gd name="connsiteY10997" fmla="*/ 10038699 h 10748675"/>
              <a:gd name="connsiteX10998" fmla="*/ 6160033 w 27203888"/>
              <a:gd name="connsiteY10998" fmla="*/ 9994498 h 10748675"/>
              <a:gd name="connsiteX10999" fmla="*/ 6138299 w 27203888"/>
              <a:gd name="connsiteY10999" fmla="*/ 10064292 h 10748675"/>
              <a:gd name="connsiteX11000" fmla="*/ 6120920 w 27203888"/>
              <a:gd name="connsiteY11000" fmla="*/ 10106088 h 10748675"/>
              <a:gd name="connsiteX11001" fmla="*/ 6167071 w 27203888"/>
              <a:gd name="connsiteY11001" fmla="*/ 10095466 h 10748675"/>
              <a:gd name="connsiteX11002" fmla="*/ 6114374 w 27203888"/>
              <a:gd name="connsiteY11002" fmla="*/ 10171487 h 10748675"/>
              <a:gd name="connsiteX11003" fmla="*/ 6100169 w 27203888"/>
              <a:gd name="connsiteY11003" fmla="*/ 10180156 h 10748675"/>
              <a:gd name="connsiteX11004" fmla="*/ 7894764 w 27203888"/>
              <a:gd name="connsiteY11004" fmla="*/ 9772126 h 10748675"/>
              <a:gd name="connsiteX11005" fmla="*/ 7874669 w 27203888"/>
              <a:gd name="connsiteY11005" fmla="*/ 9755164 h 10748675"/>
              <a:gd name="connsiteX11006" fmla="*/ 7894764 w 27203888"/>
              <a:gd name="connsiteY11006" fmla="*/ 9772126 h 10748675"/>
              <a:gd name="connsiteX11007" fmla="*/ 7987026 w 27203888"/>
              <a:gd name="connsiteY11007" fmla="*/ 9750892 h 10748675"/>
              <a:gd name="connsiteX11008" fmla="*/ 7961806 w 27203888"/>
              <a:gd name="connsiteY11008" fmla="*/ 9735110 h 10748675"/>
              <a:gd name="connsiteX11009" fmla="*/ 7987026 w 27203888"/>
              <a:gd name="connsiteY11009" fmla="*/ 9750892 h 10748675"/>
              <a:gd name="connsiteX11010" fmla="*/ 6225946 w 27203888"/>
              <a:gd name="connsiteY11010" fmla="*/ 10156618 h 10748675"/>
              <a:gd name="connsiteX11011" fmla="*/ 6235230 w 27203888"/>
              <a:gd name="connsiteY11011" fmla="*/ 10131632 h 10748675"/>
              <a:gd name="connsiteX11012" fmla="*/ 6225946 w 27203888"/>
              <a:gd name="connsiteY11012" fmla="*/ 10156618 h 10748675"/>
              <a:gd name="connsiteX11013" fmla="*/ 15569104 w 27203888"/>
              <a:gd name="connsiteY11013" fmla="*/ 8010629 h 10748675"/>
              <a:gd name="connsiteX11014" fmla="*/ 15518957 w 27203888"/>
              <a:gd name="connsiteY11014" fmla="*/ 7975578 h 10748675"/>
              <a:gd name="connsiteX11015" fmla="*/ 15621744 w 27203888"/>
              <a:gd name="connsiteY11015" fmla="*/ 7949003 h 10748675"/>
              <a:gd name="connsiteX11016" fmla="*/ 15655039 w 27203888"/>
              <a:gd name="connsiteY11016" fmla="*/ 7956028 h 10748675"/>
              <a:gd name="connsiteX11017" fmla="*/ 15569104 w 27203888"/>
              <a:gd name="connsiteY11017" fmla="*/ 8010629 h 10748675"/>
              <a:gd name="connsiteX11018" fmla="*/ 6327557 w 27203888"/>
              <a:gd name="connsiteY11018" fmla="*/ 10142161 h 10748675"/>
              <a:gd name="connsiteX11019" fmla="*/ 6256049 w 27203888"/>
              <a:gd name="connsiteY11019" fmla="*/ 10149224 h 10748675"/>
              <a:gd name="connsiteX11020" fmla="*/ 6374830 w 27203888"/>
              <a:gd name="connsiteY11020" fmla="*/ 10100418 h 10748675"/>
              <a:gd name="connsiteX11021" fmla="*/ 6327557 w 27203888"/>
              <a:gd name="connsiteY11021" fmla="*/ 10142161 h 10748675"/>
              <a:gd name="connsiteX11022" fmla="*/ 5550785 w 27203888"/>
              <a:gd name="connsiteY11022" fmla="*/ 10325988 h 10748675"/>
              <a:gd name="connsiteX11023" fmla="*/ 5501387 w 27203888"/>
              <a:gd name="connsiteY11023" fmla="*/ 10300481 h 10748675"/>
              <a:gd name="connsiteX11024" fmla="*/ 5590971 w 27203888"/>
              <a:gd name="connsiteY11024" fmla="*/ 10279864 h 10748675"/>
              <a:gd name="connsiteX11025" fmla="*/ 5550785 w 27203888"/>
              <a:gd name="connsiteY11025" fmla="*/ 10325988 h 10748675"/>
              <a:gd name="connsiteX11026" fmla="*/ 6753989 w 27203888"/>
              <a:gd name="connsiteY11026" fmla="*/ 10054900 h 10748675"/>
              <a:gd name="connsiteX11027" fmla="*/ 6692472 w 27203888"/>
              <a:gd name="connsiteY11027" fmla="*/ 10028789 h 10748675"/>
              <a:gd name="connsiteX11028" fmla="*/ 6823015 w 27203888"/>
              <a:gd name="connsiteY11028" fmla="*/ 9972507 h 10748675"/>
              <a:gd name="connsiteX11029" fmla="*/ 6888515 w 27203888"/>
              <a:gd name="connsiteY11029" fmla="*/ 10005385 h 10748675"/>
              <a:gd name="connsiteX11030" fmla="*/ 6753989 w 27203888"/>
              <a:gd name="connsiteY11030" fmla="*/ 10054900 h 10748675"/>
              <a:gd name="connsiteX11031" fmla="*/ 7778500 w 27203888"/>
              <a:gd name="connsiteY11031" fmla="*/ 9825867 h 10748675"/>
              <a:gd name="connsiteX11032" fmla="*/ 7757225 w 27203888"/>
              <a:gd name="connsiteY11032" fmla="*/ 9803780 h 10748675"/>
              <a:gd name="connsiteX11033" fmla="*/ 7778500 w 27203888"/>
              <a:gd name="connsiteY11033" fmla="*/ 9825867 h 10748675"/>
              <a:gd name="connsiteX11034" fmla="*/ 4776952 w 27203888"/>
              <a:gd name="connsiteY11034" fmla="*/ 10517868 h 10748675"/>
              <a:gd name="connsiteX11035" fmla="*/ 4696555 w 27203888"/>
              <a:gd name="connsiteY11035" fmla="*/ 10509452 h 10748675"/>
              <a:gd name="connsiteX11036" fmla="*/ 4731371 w 27203888"/>
              <a:gd name="connsiteY11036" fmla="*/ 10453882 h 10748675"/>
              <a:gd name="connsiteX11037" fmla="*/ 4766362 w 27203888"/>
              <a:gd name="connsiteY11037" fmla="*/ 10471851 h 10748675"/>
              <a:gd name="connsiteX11038" fmla="*/ 4776952 w 27203888"/>
              <a:gd name="connsiteY11038" fmla="*/ 10517868 h 10748675"/>
              <a:gd name="connsiteX11039" fmla="*/ 5651023 w 27203888"/>
              <a:gd name="connsiteY11039" fmla="*/ 10316705 h 10748675"/>
              <a:gd name="connsiteX11040" fmla="*/ 5630871 w 27203888"/>
              <a:gd name="connsiteY11040" fmla="*/ 10294471 h 10748675"/>
              <a:gd name="connsiteX11041" fmla="*/ 5651023 w 27203888"/>
              <a:gd name="connsiteY11041" fmla="*/ 10316705 h 10748675"/>
              <a:gd name="connsiteX11042" fmla="*/ 15416991 w 27203888"/>
              <a:gd name="connsiteY11042" fmla="*/ 8072719 h 10748675"/>
              <a:gd name="connsiteX11043" fmla="*/ 15407278 w 27203888"/>
              <a:gd name="connsiteY11043" fmla="*/ 8020817 h 10748675"/>
              <a:gd name="connsiteX11044" fmla="*/ 15493658 w 27203888"/>
              <a:gd name="connsiteY11044" fmla="*/ 7975200 h 10748675"/>
              <a:gd name="connsiteX11045" fmla="*/ 15518148 w 27203888"/>
              <a:gd name="connsiteY11045" fmla="*/ 8001354 h 10748675"/>
              <a:gd name="connsiteX11046" fmla="*/ 15446125 w 27203888"/>
              <a:gd name="connsiteY11046" fmla="*/ 8053256 h 10748675"/>
              <a:gd name="connsiteX11047" fmla="*/ 15416991 w 27203888"/>
              <a:gd name="connsiteY11047" fmla="*/ 8072719 h 10748675"/>
              <a:gd name="connsiteX11048" fmla="*/ 14754402 w 27203888"/>
              <a:gd name="connsiteY11048" fmla="*/ 8229513 h 10748675"/>
              <a:gd name="connsiteX11049" fmla="*/ 14618296 w 27203888"/>
              <a:gd name="connsiteY11049" fmla="*/ 8248734 h 10748675"/>
              <a:gd name="connsiteX11050" fmla="*/ 14560432 w 27203888"/>
              <a:gd name="connsiteY11050" fmla="*/ 8261547 h 10748675"/>
              <a:gd name="connsiteX11051" fmla="*/ 14506640 w 27203888"/>
              <a:gd name="connsiteY11051" fmla="*/ 8216699 h 10748675"/>
              <a:gd name="connsiteX11052" fmla="*/ 14661541 w 27203888"/>
              <a:gd name="connsiteY11052" fmla="*/ 8194488 h 10748675"/>
              <a:gd name="connsiteX11053" fmla="*/ 14754402 w 27203888"/>
              <a:gd name="connsiteY11053" fmla="*/ 8229513 h 10748675"/>
              <a:gd name="connsiteX11054" fmla="*/ 26246438 w 27203888"/>
              <a:gd name="connsiteY11054" fmla="*/ 5591387 h 10748675"/>
              <a:gd name="connsiteX11055" fmla="*/ 26260088 w 27203888"/>
              <a:gd name="connsiteY11055" fmla="*/ 5559310 h 10748675"/>
              <a:gd name="connsiteX11056" fmla="*/ 26246438 w 27203888"/>
              <a:gd name="connsiteY11056" fmla="*/ 5591387 h 10748675"/>
              <a:gd name="connsiteX11057" fmla="*/ 14506640 w 27203888"/>
              <a:gd name="connsiteY11057" fmla="*/ 8295260 h 10748675"/>
              <a:gd name="connsiteX11058" fmla="*/ 14516619 w 27203888"/>
              <a:gd name="connsiteY11058" fmla="*/ 8263217 h 10748675"/>
              <a:gd name="connsiteX11059" fmla="*/ 14506640 w 27203888"/>
              <a:gd name="connsiteY11059" fmla="*/ 8295260 h 10748675"/>
              <a:gd name="connsiteX11060" fmla="*/ 5950960 w 27203888"/>
              <a:gd name="connsiteY11060" fmla="*/ 10275446 h 10748675"/>
              <a:gd name="connsiteX11061" fmla="*/ 5934653 w 27203888"/>
              <a:gd name="connsiteY11061" fmla="*/ 10252324 h 10748675"/>
              <a:gd name="connsiteX11062" fmla="*/ 5950960 w 27203888"/>
              <a:gd name="connsiteY11062" fmla="*/ 10275446 h 10748675"/>
              <a:gd name="connsiteX11063" fmla="*/ 7725828 w 27203888"/>
              <a:gd name="connsiteY11063" fmla="*/ 9867672 h 10748675"/>
              <a:gd name="connsiteX11064" fmla="*/ 7753642 w 27203888"/>
              <a:gd name="connsiteY11064" fmla="*/ 9858572 h 10748675"/>
              <a:gd name="connsiteX11065" fmla="*/ 7702468 w 27203888"/>
              <a:gd name="connsiteY11065" fmla="*/ 9843366 h 10748675"/>
              <a:gd name="connsiteX11066" fmla="*/ 7725828 w 27203888"/>
              <a:gd name="connsiteY11066" fmla="*/ 9867672 h 10748675"/>
              <a:gd name="connsiteX11067" fmla="*/ 6170944 w 27203888"/>
              <a:gd name="connsiteY11067" fmla="*/ 10229332 h 10748675"/>
              <a:gd name="connsiteX11068" fmla="*/ 6145587 w 27203888"/>
              <a:gd name="connsiteY11068" fmla="*/ 10203774 h 10748675"/>
              <a:gd name="connsiteX11069" fmla="*/ 6192312 w 27203888"/>
              <a:gd name="connsiteY11069" fmla="*/ 10203708 h 10748675"/>
              <a:gd name="connsiteX11070" fmla="*/ 6170944 w 27203888"/>
              <a:gd name="connsiteY11070" fmla="*/ 10229332 h 10748675"/>
              <a:gd name="connsiteX11071" fmla="*/ 14897979 w 27203888"/>
              <a:gd name="connsiteY11071" fmla="*/ 8225020 h 10748675"/>
              <a:gd name="connsiteX11072" fmla="*/ 14845278 w 27203888"/>
              <a:gd name="connsiteY11072" fmla="*/ 8233704 h 10748675"/>
              <a:gd name="connsiteX11073" fmla="*/ 15046198 w 27203888"/>
              <a:gd name="connsiteY11073" fmla="*/ 8154307 h 10748675"/>
              <a:gd name="connsiteX11074" fmla="*/ 14897979 w 27203888"/>
              <a:gd name="connsiteY11074" fmla="*/ 8225020 h 10748675"/>
              <a:gd name="connsiteX11075" fmla="*/ 6594187 w 27203888"/>
              <a:gd name="connsiteY11075" fmla="*/ 10136916 h 10748675"/>
              <a:gd name="connsiteX11076" fmla="*/ 6578285 w 27203888"/>
              <a:gd name="connsiteY11076" fmla="*/ 10140191 h 10748675"/>
              <a:gd name="connsiteX11077" fmla="*/ 6559552 w 27203888"/>
              <a:gd name="connsiteY11077" fmla="*/ 10142796 h 10748675"/>
              <a:gd name="connsiteX11078" fmla="*/ 6420614 w 27203888"/>
              <a:gd name="connsiteY11078" fmla="*/ 10174772 h 10748675"/>
              <a:gd name="connsiteX11079" fmla="*/ 6622379 w 27203888"/>
              <a:gd name="connsiteY11079" fmla="*/ 10090096 h 10748675"/>
              <a:gd name="connsiteX11080" fmla="*/ 6594187 w 27203888"/>
              <a:gd name="connsiteY11080" fmla="*/ 10136916 h 10748675"/>
              <a:gd name="connsiteX11081" fmla="*/ 25792540 w 27203888"/>
              <a:gd name="connsiteY11081" fmla="*/ 5719175 h 10748675"/>
              <a:gd name="connsiteX11082" fmla="*/ 25793786 w 27203888"/>
              <a:gd name="connsiteY11082" fmla="*/ 5696163 h 10748675"/>
              <a:gd name="connsiteX11083" fmla="*/ 25802515 w 27203888"/>
              <a:gd name="connsiteY11083" fmla="*/ 5698719 h 10748675"/>
              <a:gd name="connsiteX11084" fmla="*/ 25792540 w 27203888"/>
              <a:gd name="connsiteY11084" fmla="*/ 5719175 h 10748675"/>
              <a:gd name="connsiteX11085" fmla="*/ 26617480 w 27203888"/>
              <a:gd name="connsiteY11085" fmla="*/ 5529829 h 10748675"/>
              <a:gd name="connsiteX11086" fmla="*/ 26631131 w 27203888"/>
              <a:gd name="connsiteY11086" fmla="*/ 5497750 h 10748675"/>
              <a:gd name="connsiteX11087" fmla="*/ 26617480 w 27203888"/>
              <a:gd name="connsiteY11087" fmla="*/ 5529829 h 10748675"/>
              <a:gd name="connsiteX11088" fmla="*/ 25574382 w 27203888"/>
              <a:gd name="connsiteY11088" fmla="*/ 5771367 h 10748675"/>
              <a:gd name="connsiteX11089" fmla="*/ 25589942 w 27203888"/>
              <a:gd name="connsiteY11089" fmla="*/ 5715575 h 10748675"/>
              <a:gd name="connsiteX11090" fmla="*/ 25574382 w 27203888"/>
              <a:gd name="connsiteY11090" fmla="*/ 5771367 h 10748675"/>
              <a:gd name="connsiteX11091" fmla="*/ 6205500 w 27203888"/>
              <a:gd name="connsiteY11091" fmla="*/ 10230229 h 10748675"/>
              <a:gd name="connsiteX11092" fmla="*/ 6199300 w 27203888"/>
              <a:gd name="connsiteY11092" fmla="*/ 10229150 h 10748675"/>
              <a:gd name="connsiteX11093" fmla="*/ 6203569 w 27203888"/>
              <a:gd name="connsiteY11093" fmla="*/ 10218145 h 10748675"/>
              <a:gd name="connsiteX11094" fmla="*/ 6205500 w 27203888"/>
              <a:gd name="connsiteY11094" fmla="*/ 10230229 h 10748675"/>
              <a:gd name="connsiteX11095" fmla="*/ 8314500 w 27203888"/>
              <a:gd name="connsiteY11095" fmla="*/ 9751080 h 10748675"/>
              <a:gd name="connsiteX11096" fmla="*/ 8294405 w 27203888"/>
              <a:gd name="connsiteY11096" fmla="*/ 9734118 h 10748675"/>
              <a:gd name="connsiteX11097" fmla="*/ 8314500 w 27203888"/>
              <a:gd name="connsiteY11097" fmla="*/ 9751080 h 10748675"/>
              <a:gd name="connsiteX11098" fmla="*/ 6396099 w 27203888"/>
              <a:gd name="connsiteY11098" fmla="*/ 10192833 h 10748675"/>
              <a:gd name="connsiteX11099" fmla="*/ 6376827 w 27203888"/>
              <a:gd name="connsiteY11099" fmla="*/ 10174419 h 10748675"/>
              <a:gd name="connsiteX11100" fmla="*/ 6396099 w 27203888"/>
              <a:gd name="connsiteY11100" fmla="*/ 10192833 h 10748675"/>
              <a:gd name="connsiteX11101" fmla="*/ 5057290 w 27203888"/>
              <a:gd name="connsiteY11101" fmla="*/ 10500956 h 10748675"/>
              <a:gd name="connsiteX11102" fmla="*/ 4792828 w 27203888"/>
              <a:gd name="connsiteY11102" fmla="*/ 10514020 h 10748675"/>
              <a:gd name="connsiteX11103" fmla="*/ 4883871 w 27203888"/>
              <a:gd name="connsiteY11103" fmla="*/ 10466510 h 10748675"/>
              <a:gd name="connsiteX11104" fmla="*/ 4999806 w 27203888"/>
              <a:gd name="connsiteY11104" fmla="*/ 10461073 h 10748675"/>
              <a:gd name="connsiteX11105" fmla="*/ 5040585 w 27203888"/>
              <a:gd name="connsiteY11105" fmla="*/ 10451688 h 10748675"/>
              <a:gd name="connsiteX11106" fmla="*/ 5057290 w 27203888"/>
              <a:gd name="connsiteY11106" fmla="*/ 10500956 h 10748675"/>
              <a:gd name="connsiteX11107" fmla="*/ 6087558 w 27203888"/>
              <a:gd name="connsiteY11107" fmla="*/ 10264380 h 10748675"/>
              <a:gd name="connsiteX11108" fmla="*/ 6008522 w 27203888"/>
              <a:gd name="connsiteY11108" fmla="*/ 10263092 h 10748675"/>
              <a:gd name="connsiteX11109" fmla="*/ 6135764 w 27203888"/>
              <a:gd name="connsiteY11109" fmla="*/ 10233807 h 10748675"/>
              <a:gd name="connsiteX11110" fmla="*/ 6113503 w 27203888"/>
              <a:gd name="connsiteY11110" fmla="*/ 10257716 h 10748675"/>
              <a:gd name="connsiteX11111" fmla="*/ 6087558 w 27203888"/>
              <a:gd name="connsiteY11111" fmla="*/ 10264380 h 10748675"/>
              <a:gd name="connsiteX11112" fmla="*/ 25866061 w 27203888"/>
              <a:gd name="connsiteY11112" fmla="*/ 5719227 h 10748675"/>
              <a:gd name="connsiteX11113" fmla="*/ 25838838 w 27203888"/>
              <a:gd name="connsiteY11113" fmla="*/ 5711891 h 10748675"/>
              <a:gd name="connsiteX11114" fmla="*/ 25829377 w 27203888"/>
              <a:gd name="connsiteY11114" fmla="*/ 5703108 h 10748675"/>
              <a:gd name="connsiteX11115" fmla="*/ 25835020 w 27203888"/>
              <a:gd name="connsiteY11115" fmla="*/ 5717090 h 10748675"/>
              <a:gd name="connsiteX11116" fmla="*/ 25826106 w 27203888"/>
              <a:gd name="connsiteY11116" fmla="*/ 5717090 h 10748675"/>
              <a:gd name="connsiteX11117" fmla="*/ 25826638 w 27203888"/>
              <a:gd name="connsiteY11117" fmla="*/ 5700565 h 10748675"/>
              <a:gd name="connsiteX11118" fmla="*/ 25825997 w 27203888"/>
              <a:gd name="connsiteY11118" fmla="*/ 5699970 h 10748675"/>
              <a:gd name="connsiteX11119" fmla="*/ 25822671 w 27203888"/>
              <a:gd name="connsiteY11119" fmla="*/ 5680101 h 10748675"/>
              <a:gd name="connsiteX11120" fmla="*/ 25833669 w 27203888"/>
              <a:gd name="connsiteY11120" fmla="*/ 5671237 h 10748675"/>
              <a:gd name="connsiteX11121" fmla="*/ 25870972 w 27203888"/>
              <a:gd name="connsiteY11121" fmla="*/ 5699664 h 10748675"/>
              <a:gd name="connsiteX11122" fmla="*/ 25866061 w 27203888"/>
              <a:gd name="connsiteY11122" fmla="*/ 5719227 h 10748675"/>
              <a:gd name="connsiteX11123" fmla="*/ 6303937 w 27203888"/>
              <a:gd name="connsiteY11123" fmla="*/ 10222838 h 10748675"/>
              <a:gd name="connsiteX11124" fmla="*/ 6257393 w 27203888"/>
              <a:gd name="connsiteY11124" fmla="*/ 10224103 h 10748675"/>
              <a:gd name="connsiteX11125" fmla="*/ 6327188 w 27203888"/>
              <a:gd name="connsiteY11125" fmla="*/ 10186446 h 10748675"/>
              <a:gd name="connsiteX11126" fmla="*/ 6303937 w 27203888"/>
              <a:gd name="connsiteY11126" fmla="*/ 10222838 h 10748675"/>
              <a:gd name="connsiteX11127" fmla="*/ 25823720 w 27203888"/>
              <a:gd name="connsiteY11127" fmla="*/ 5744603 h 10748675"/>
              <a:gd name="connsiteX11128" fmla="*/ 25803348 w 27203888"/>
              <a:gd name="connsiteY11128" fmla="*/ 5730666 h 10748675"/>
              <a:gd name="connsiteX11129" fmla="*/ 25808020 w 27203888"/>
              <a:gd name="connsiteY11129" fmla="*/ 5717451 h 10748675"/>
              <a:gd name="connsiteX11130" fmla="*/ 25820871 w 27203888"/>
              <a:gd name="connsiteY11130" fmla="*/ 5717451 h 10748675"/>
              <a:gd name="connsiteX11131" fmla="*/ 25826713 w 27203888"/>
              <a:gd name="connsiteY11131" fmla="*/ 5737273 h 10748675"/>
              <a:gd name="connsiteX11132" fmla="*/ 25823720 w 27203888"/>
              <a:gd name="connsiteY11132" fmla="*/ 5744603 h 10748675"/>
              <a:gd name="connsiteX11133" fmla="*/ 26646298 w 27203888"/>
              <a:gd name="connsiteY11133" fmla="*/ 5558173 h 10748675"/>
              <a:gd name="connsiteX11134" fmla="*/ 26659948 w 27203888"/>
              <a:gd name="connsiteY11134" fmla="*/ 5530898 h 10748675"/>
              <a:gd name="connsiteX11135" fmla="*/ 26646298 w 27203888"/>
              <a:gd name="connsiteY11135" fmla="*/ 5558173 h 10748675"/>
              <a:gd name="connsiteX11136" fmla="*/ 25899832 w 27203888"/>
              <a:gd name="connsiteY11136" fmla="*/ 5742965 h 10748675"/>
              <a:gd name="connsiteX11137" fmla="*/ 25871793 w 27203888"/>
              <a:gd name="connsiteY11137" fmla="*/ 5730679 h 10748675"/>
              <a:gd name="connsiteX11138" fmla="*/ 25889316 w 27203888"/>
              <a:gd name="connsiteY11138" fmla="*/ 5716089 h 10748675"/>
              <a:gd name="connsiteX11139" fmla="*/ 25899832 w 27203888"/>
              <a:gd name="connsiteY11139" fmla="*/ 5742965 h 10748675"/>
              <a:gd name="connsiteX11140" fmla="*/ 6378023 w 27203888"/>
              <a:gd name="connsiteY11140" fmla="*/ 10248568 h 10748675"/>
              <a:gd name="connsiteX11141" fmla="*/ 6386433 w 27203888"/>
              <a:gd name="connsiteY11141" fmla="*/ 10219788 h 10748675"/>
              <a:gd name="connsiteX11142" fmla="*/ 6378023 w 27203888"/>
              <a:gd name="connsiteY11142" fmla="*/ 10248568 h 10748675"/>
              <a:gd name="connsiteX11143" fmla="*/ 6693200 w 27203888"/>
              <a:gd name="connsiteY11143" fmla="*/ 10187985 h 10748675"/>
              <a:gd name="connsiteX11144" fmla="*/ 6646245 w 27203888"/>
              <a:gd name="connsiteY11144" fmla="*/ 10189814 h 10748675"/>
              <a:gd name="connsiteX11145" fmla="*/ 6718732 w 27203888"/>
              <a:gd name="connsiteY11145" fmla="*/ 10146766 h 10748675"/>
              <a:gd name="connsiteX11146" fmla="*/ 6693200 w 27203888"/>
              <a:gd name="connsiteY11146" fmla="*/ 10187985 h 10748675"/>
              <a:gd name="connsiteX11147" fmla="*/ 26675117 w 27203888"/>
              <a:gd name="connsiteY11147" fmla="*/ 5591387 h 10748675"/>
              <a:gd name="connsiteX11148" fmla="*/ 26688768 w 27203888"/>
              <a:gd name="connsiteY11148" fmla="*/ 5559310 h 10748675"/>
              <a:gd name="connsiteX11149" fmla="*/ 26675117 w 27203888"/>
              <a:gd name="connsiteY11149" fmla="*/ 5591387 h 10748675"/>
              <a:gd name="connsiteX11150" fmla="*/ 6831080 w 27203888"/>
              <a:gd name="connsiteY11150" fmla="*/ 10171774 h 10748675"/>
              <a:gd name="connsiteX11151" fmla="*/ 6804326 w 27203888"/>
              <a:gd name="connsiteY11151" fmla="*/ 10175285 h 10748675"/>
              <a:gd name="connsiteX11152" fmla="*/ 6739317 w 27203888"/>
              <a:gd name="connsiteY11152" fmla="*/ 10168501 h 10748675"/>
              <a:gd name="connsiteX11153" fmla="*/ 6727633 w 27203888"/>
              <a:gd name="connsiteY11153" fmla="*/ 10117732 h 10748675"/>
              <a:gd name="connsiteX11154" fmla="*/ 6815215 w 27203888"/>
              <a:gd name="connsiteY11154" fmla="*/ 10059522 h 10748675"/>
              <a:gd name="connsiteX11155" fmla="*/ 6954564 w 27203888"/>
              <a:gd name="connsiteY11155" fmla="*/ 10016579 h 10748675"/>
              <a:gd name="connsiteX11156" fmla="*/ 6859176 w 27203888"/>
              <a:gd name="connsiteY11156" fmla="*/ 10087458 h 10748675"/>
              <a:gd name="connsiteX11157" fmla="*/ 6831080 w 27203888"/>
              <a:gd name="connsiteY11157" fmla="*/ 10171774 h 10748675"/>
              <a:gd name="connsiteX11158" fmla="*/ 5142523 w 27203888"/>
              <a:gd name="connsiteY11158" fmla="*/ 10560683 h 10748675"/>
              <a:gd name="connsiteX11159" fmla="*/ 5125838 w 27203888"/>
              <a:gd name="connsiteY11159" fmla="*/ 10511745 h 10748675"/>
              <a:gd name="connsiteX11160" fmla="*/ 5080355 w 27203888"/>
              <a:gd name="connsiteY11160" fmla="*/ 10522213 h 10748675"/>
              <a:gd name="connsiteX11161" fmla="*/ 5092740 w 27203888"/>
              <a:gd name="connsiteY11161" fmla="*/ 10481792 h 10748675"/>
              <a:gd name="connsiteX11162" fmla="*/ 5134248 w 27203888"/>
              <a:gd name="connsiteY11162" fmla="*/ 10477606 h 10748675"/>
              <a:gd name="connsiteX11163" fmla="*/ 5237292 w 27203888"/>
              <a:gd name="connsiteY11163" fmla="*/ 10501302 h 10748675"/>
              <a:gd name="connsiteX11164" fmla="*/ 5175504 w 27203888"/>
              <a:gd name="connsiteY11164" fmla="*/ 10515522 h 10748675"/>
              <a:gd name="connsiteX11165" fmla="*/ 5142523 w 27203888"/>
              <a:gd name="connsiteY11165" fmla="*/ 10560683 h 10748675"/>
              <a:gd name="connsiteX11166" fmla="*/ 6537170 w 27203888"/>
              <a:gd name="connsiteY11166" fmla="*/ 10242330 h 10748675"/>
              <a:gd name="connsiteX11167" fmla="*/ 6510280 w 27203888"/>
              <a:gd name="connsiteY11167" fmla="*/ 10219828 h 10748675"/>
              <a:gd name="connsiteX11168" fmla="*/ 6545798 w 27203888"/>
              <a:gd name="connsiteY11168" fmla="*/ 10239990 h 10748675"/>
              <a:gd name="connsiteX11169" fmla="*/ 6537170 w 27203888"/>
              <a:gd name="connsiteY11169" fmla="*/ 10242330 h 10748675"/>
              <a:gd name="connsiteX11170" fmla="*/ 25869527 w 27203888"/>
              <a:gd name="connsiteY11170" fmla="*/ 5803629 h 10748675"/>
              <a:gd name="connsiteX11171" fmla="*/ 25860985 w 27203888"/>
              <a:gd name="connsiteY11171" fmla="*/ 5777137 h 10748675"/>
              <a:gd name="connsiteX11172" fmla="*/ 25885388 w 27203888"/>
              <a:gd name="connsiteY11172" fmla="*/ 5789424 h 10748675"/>
              <a:gd name="connsiteX11173" fmla="*/ 25869527 w 27203888"/>
              <a:gd name="connsiteY11173" fmla="*/ 5803629 h 10748675"/>
              <a:gd name="connsiteX11174" fmla="*/ 26304076 w 27203888"/>
              <a:gd name="connsiteY11174" fmla="*/ 5719245 h 10748675"/>
              <a:gd name="connsiteX11175" fmla="*/ 26317725 w 27203888"/>
              <a:gd name="connsiteY11175" fmla="*/ 5687166 h 10748675"/>
              <a:gd name="connsiteX11176" fmla="*/ 26304076 w 27203888"/>
              <a:gd name="connsiteY11176" fmla="*/ 5719245 h 10748675"/>
              <a:gd name="connsiteX11177" fmla="*/ 25943841 w 27203888"/>
              <a:gd name="connsiteY11177" fmla="*/ 5809178 h 10748675"/>
              <a:gd name="connsiteX11178" fmla="*/ 25957491 w 27203888"/>
              <a:gd name="connsiteY11178" fmla="*/ 5777137 h 10748675"/>
              <a:gd name="connsiteX11179" fmla="*/ 25943841 w 27203888"/>
              <a:gd name="connsiteY11179" fmla="*/ 5809178 h 10748675"/>
              <a:gd name="connsiteX11180" fmla="*/ 25907233 w 27203888"/>
              <a:gd name="connsiteY11180" fmla="*/ 5827868 h 10748675"/>
              <a:gd name="connsiteX11181" fmla="*/ 25886202 w 27203888"/>
              <a:gd name="connsiteY11181" fmla="*/ 5819448 h 10748675"/>
              <a:gd name="connsiteX11182" fmla="*/ 25895549 w 27203888"/>
              <a:gd name="connsiteY11182" fmla="*/ 5805548 h 10748675"/>
              <a:gd name="connsiteX11183" fmla="*/ 25914243 w 27203888"/>
              <a:gd name="connsiteY11183" fmla="*/ 5819448 h 10748675"/>
              <a:gd name="connsiteX11184" fmla="*/ 25907233 w 27203888"/>
              <a:gd name="connsiteY11184" fmla="*/ 5827868 h 10748675"/>
              <a:gd name="connsiteX11185" fmla="*/ 5314154 w 27203888"/>
              <a:gd name="connsiteY11185" fmla="*/ 10576721 h 10748675"/>
              <a:gd name="connsiteX11186" fmla="*/ 5294001 w 27203888"/>
              <a:gd name="connsiteY11186" fmla="*/ 10554486 h 10748675"/>
              <a:gd name="connsiteX11187" fmla="*/ 5314154 w 27203888"/>
              <a:gd name="connsiteY11187" fmla="*/ 10576721 h 10748675"/>
              <a:gd name="connsiteX11188" fmla="*/ 7434859 w 27203888"/>
              <a:gd name="connsiteY11188" fmla="*/ 10090158 h 10748675"/>
              <a:gd name="connsiteX11189" fmla="*/ 7501551 w 27203888"/>
              <a:gd name="connsiteY11189" fmla="*/ 10045212 h 10748675"/>
              <a:gd name="connsiteX11190" fmla="*/ 7395538 w 27203888"/>
              <a:gd name="connsiteY11190" fmla="*/ 10096594 h 10748675"/>
              <a:gd name="connsiteX11191" fmla="*/ 7434859 w 27203888"/>
              <a:gd name="connsiteY11191" fmla="*/ 10090158 h 10748675"/>
              <a:gd name="connsiteX11192" fmla="*/ 7606342 w 27203888"/>
              <a:gd name="connsiteY11192" fmla="*/ 10058872 h 10748675"/>
              <a:gd name="connsiteX11193" fmla="*/ 7627659 w 27203888"/>
              <a:gd name="connsiteY11193" fmla="*/ 10010792 h 10748675"/>
              <a:gd name="connsiteX11194" fmla="*/ 7710850 w 27203888"/>
              <a:gd name="connsiteY11194" fmla="*/ 9997043 h 10748675"/>
              <a:gd name="connsiteX11195" fmla="*/ 7704952 w 27203888"/>
              <a:gd name="connsiteY11195" fmla="*/ 9971416 h 10748675"/>
              <a:gd name="connsiteX11196" fmla="*/ 7551221 w 27203888"/>
              <a:gd name="connsiteY11196" fmla="*/ 10049971 h 10748675"/>
              <a:gd name="connsiteX11197" fmla="*/ 7606342 w 27203888"/>
              <a:gd name="connsiteY11197" fmla="*/ 10058872 h 10748675"/>
              <a:gd name="connsiteX11198" fmla="*/ 7675335 w 27203888"/>
              <a:gd name="connsiteY11198" fmla="*/ 10053787 h 10748675"/>
              <a:gd name="connsiteX11199" fmla="*/ 7639863 w 27203888"/>
              <a:gd name="connsiteY11199" fmla="*/ 10040364 h 10748675"/>
              <a:gd name="connsiteX11200" fmla="*/ 7675335 w 27203888"/>
              <a:gd name="connsiteY11200" fmla="*/ 10053787 h 10748675"/>
              <a:gd name="connsiteX11201" fmla="*/ 7518065 w 27203888"/>
              <a:gd name="connsiteY11201" fmla="*/ 10116966 h 10748675"/>
              <a:gd name="connsiteX11202" fmla="*/ 7496790 w 27203888"/>
              <a:gd name="connsiteY11202" fmla="*/ 10094879 h 10748675"/>
              <a:gd name="connsiteX11203" fmla="*/ 7518065 w 27203888"/>
              <a:gd name="connsiteY11203" fmla="*/ 10116966 h 10748675"/>
              <a:gd name="connsiteX11204" fmla="*/ 25943841 w 27203888"/>
              <a:gd name="connsiteY11204" fmla="*/ 5894451 h 10748675"/>
              <a:gd name="connsiteX11205" fmla="*/ 25957492 w 27203888"/>
              <a:gd name="connsiteY11205" fmla="*/ 5862374 h 10748675"/>
              <a:gd name="connsiteX11206" fmla="*/ 25943841 w 27203888"/>
              <a:gd name="connsiteY11206" fmla="*/ 5894451 h 10748675"/>
              <a:gd name="connsiteX11207" fmla="*/ 5812045 w 27203888"/>
              <a:gd name="connsiteY11207" fmla="*/ 10540419 h 10748675"/>
              <a:gd name="connsiteX11208" fmla="*/ 5789080 w 27203888"/>
              <a:gd name="connsiteY11208" fmla="*/ 10516289 h 10748675"/>
              <a:gd name="connsiteX11209" fmla="*/ 5839366 w 27203888"/>
              <a:gd name="connsiteY11209" fmla="*/ 10531764 h 10748675"/>
              <a:gd name="connsiteX11210" fmla="*/ 5812045 w 27203888"/>
              <a:gd name="connsiteY11210" fmla="*/ 10540419 h 10748675"/>
              <a:gd name="connsiteX11211" fmla="*/ 26030297 w 27203888"/>
              <a:gd name="connsiteY11211" fmla="*/ 5894451 h 10748675"/>
              <a:gd name="connsiteX11212" fmla="*/ 26043947 w 27203888"/>
              <a:gd name="connsiteY11212" fmla="*/ 5862374 h 10748675"/>
              <a:gd name="connsiteX11213" fmla="*/ 26030297 w 27203888"/>
              <a:gd name="connsiteY11213" fmla="*/ 5894451 h 10748675"/>
              <a:gd name="connsiteX11214" fmla="*/ 6114846 w 27203888"/>
              <a:gd name="connsiteY11214" fmla="*/ 10487655 h 10748675"/>
              <a:gd name="connsiteX11215" fmla="*/ 6057814 w 27203888"/>
              <a:gd name="connsiteY11215" fmla="*/ 10500781 h 10748675"/>
              <a:gd name="connsiteX11216" fmla="*/ 6021522 w 27203888"/>
              <a:gd name="connsiteY11216" fmla="*/ 10509133 h 10748675"/>
              <a:gd name="connsiteX11217" fmla="*/ 6017367 w 27203888"/>
              <a:gd name="connsiteY11217" fmla="*/ 10491082 h 10748675"/>
              <a:gd name="connsiteX11218" fmla="*/ 6074399 w 27203888"/>
              <a:gd name="connsiteY11218" fmla="*/ 10477957 h 10748675"/>
              <a:gd name="connsiteX11219" fmla="*/ 6110692 w 27203888"/>
              <a:gd name="connsiteY11219" fmla="*/ 10469604 h 10748675"/>
              <a:gd name="connsiteX11220" fmla="*/ 6114846 w 27203888"/>
              <a:gd name="connsiteY11220" fmla="*/ 10487655 h 10748675"/>
              <a:gd name="connsiteX11221" fmla="*/ 6830679 w 27203888"/>
              <a:gd name="connsiteY11221" fmla="*/ 10322909 h 10748675"/>
              <a:gd name="connsiteX11222" fmla="*/ 6812247 w 27203888"/>
              <a:gd name="connsiteY11222" fmla="*/ 10308144 h 10748675"/>
              <a:gd name="connsiteX11223" fmla="*/ 6830679 w 27203888"/>
              <a:gd name="connsiteY11223" fmla="*/ 10322909 h 10748675"/>
              <a:gd name="connsiteX11224" fmla="*/ 25972659 w 27203888"/>
              <a:gd name="connsiteY11224" fmla="*/ 5927601 h 10748675"/>
              <a:gd name="connsiteX11225" fmla="*/ 25986312 w 27203888"/>
              <a:gd name="connsiteY11225" fmla="*/ 5895522 h 10748675"/>
              <a:gd name="connsiteX11226" fmla="*/ 25972659 w 27203888"/>
              <a:gd name="connsiteY11226" fmla="*/ 5927601 h 10748675"/>
              <a:gd name="connsiteX11227" fmla="*/ 26775984 w 27203888"/>
              <a:gd name="connsiteY11227" fmla="*/ 5742853 h 10748675"/>
              <a:gd name="connsiteX11228" fmla="*/ 26789595 w 27203888"/>
              <a:gd name="connsiteY11228" fmla="*/ 5715578 h 10748675"/>
              <a:gd name="connsiteX11229" fmla="*/ 26775984 w 27203888"/>
              <a:gd name="connsiteY11229" fmla="*/ 5742853 h 10748675"/>
              <a:gd name="connsiteX11230" fmla="*/ 6635817 w 27203888"/>
              <a:gd name="connsiteY11230" fmla="*/ 10404111 h 10748675"/>
              <a:gd name="connsiteX11231" fmla="*/ 6638243 w 27203888"/>
              <a:gd name="connsiteY11231" fmla="*/ 10399504 h 10748675"/>
              <a:gd name="connsiteX11232" fmla="*/ 6637883 w 27203888"/>
              <a:gd name="connsiteY11232" fmla="*/ 10398954 h 10748675"/>
              <a:gd name="connsiteX11233" fmla="*/ 6634063 w 27203888"/>
              <a:gd name="connsiteY11233" fmla="*/ 10404114 h 10748675"/>
              <a:gd name="connsiteX11234" fmla="*/ 26001475 w 27203888"/>
              <a:gd name="connsiteY11234" fmla="*/ 5960747 h 10748675"/>
              <a:gd name="connsiteX11235" fmla="*/ 26015129 w 27203888"/>
              <a:gd name="connsiteY11235" fmla="*/ 5928670 h 10748675"/>
              <a:gd name="connsiteX11236" fmla="*/ 26001475 w 27203888"/>
              <a:gd name="connsiteY11236" fmla="*/ 5960747 h 10748675"/>
              <a:gd name="connsiteX11237" fmla="*/ 26084331 w 27203888"/>
              <a:gd name="connsiteY11237" fmla="*/ 5960747 h 10748675"/>
              <a:gd name="connsiteX11238" fmla="*/ 26097982 w 27203888"/>
              <a:gd name="connsiteY11238" fmla="*/ 5928670 h 10748675"/>
              <a:gd name="connsiteX11239" fmla="*/ 26084331 w 27203888"/>
              <a:gd name="connsiteY11239" fmla="*/ 5960747 h 10748675"/>
              <a:gd name="connsiteX11240" fmla="*/ 6549921 w 27203888"/>
              <a:gd name="connsiteY11240" fmla="*/ 10624008 h 10748675"/>
              <a:gd name="connsiteX11241" fmla="*/ 6523521 w 27203888"/>
              <a:gd name="connsiteY11241" fmla="*/ 10603100 h 10748675"/>
              <a:gd name="connsiteX11242" fmla="*/ 6483369 w 27203888"/>
              <a:gd name="connsiteY11242" fmla="*/ 10612341 h 10748675"/>
              <a:gd name="connsiteX11243" fmla="*/ 6411610 w 27203888"/>
              <a:gd name="connsiteY11243" fmla="*/ 10628856 h 10748675"/>
              <a:gd name="connsiteX11244" fmla="*/ 6104232 w 27203888"/>
              <a:gd name="connsiteY11244" fmla="*/ 10645630 h 10748675"/>
              <a:gd name="connsiteX11245" fmla="*/ 6116027 w 27203888"/>
              <a:gd name="connsiteY11245" fmla="*/ 10696883 h 10748675"/>
              <a:gd name="connsiteX11246" fmla="*/ 6068717 w 27203888"/>
              <a:gd name="connsiteY11246" fmla="*/ 10702374 h 10748675"/>
              <a:gd name="connsiteX11247" fmla="*/ 5756986 w 27203888"/>
              <a:gd name="connsiteY11247" fmla="*/ 10747134 h 10748675"/>
              <a:gd name="connsiteX11248" fmla="*/ 5601134 w 27203888"/>
              <a:gd name="connsiteY11248" fmla="*/ 10746125 h 10748675"/>
              <a:gd name="connsiteX11249" fmla="*/ 5455745 w 27203888"/>
              <a:gd name="connsiteY11249" fmla="*/ 10720222 h 10748675"/>
              <a:gd name="connsiteX11250" fmla="*/ 5143241 w 27203888"/>
              <a:gd name="connsiteY11250" fmla="*/ 10738176 h 10748675"/>
              <a:gd name="connsiteX11251" fmla="*/ 4826542 w 27203888"/>
              <a:gd name="connsiteY11251" fmla="*/ 10741805 h 10748675"/>
              <a:gd name="connsiteX11252" fmla="*/ 4504194 w 27203888"/>
              <a:gd name="connsiteY11252" fmla="*/ 10740438 h 10748675"/>
              <a:gd name="connsiteX11253" fmla="*/ 4191116 w 27203888"/>
              <a:gd name="connsiteY11253" fmla="*/ 10732441 h 10748675"/>
              <a:gd name="connsiteX11254" fmla="*/ 3867223 w 27203888"/>
              <a:gd name="connsiteY11254" fmla="*/ 10677461 h 10748675"/>
              <a:gd name="connsiteX11255" fmla="*/ 3705475 w 27203888"/>
              <a:gd name="connsiteY11255" fmla="*/ 10650825 h 10748675"/>
              <a:gd name="connsiteX11256" fmla="*/ 3628631 w 27203888"/>
              <a:gd name="connsiteY11256" fmla="*/ 10598354 h 10748675"/>
              <a:gd name="connsiteX11257" fmla="*/ 3797290 w 27203888"/>
              <a:gd name="connsiteY11257" fmla="*/ 10608108 h 10748675"/>
              <a:gd name="connsiteX11258" fmla="*/ 5086734 w 27203888"/>
              <a:gd name="connsiteY11258" fmla="*/ 10633352 h 10748675"/>
              <a:gd name="connsiteX11259" fmla="*/ 6351971 w 27203888"/>
              <a:gd name="connsiteY11259" fmla="*/ 10486976 h 10748675"/>
              <a:gd name="connsiteX11260" fmla="*/ 6350427 w 27203888"/>
              <a:gd name="connsiteY11260" fmla="*/ 10433364 h 10748675"/>
              <a:gd name="connsiteX11261" fmla="*/ 6377600 w 27203888"/>
              <a:gd name="connsiteY11261" fmla="*/ 10481077 h 10748675"/>
              <a:gd name="connsiteX11262" fmla="*/ 6545893 w 27203888"/>
              <a:gd name="connsiteY11262" fmla="*/ 10442345 h 10748675"/>
              <a:gd name="connsiteX11263" fmla="*/ 6618061 w 27203888"/>
              <a:gd name="connsiteY11263" fmla="*/ 10404149 h 10748675"/>
              <a:gd name="connsiteX11264" fmla="*/ 6632323 w 27203888"/>
              <a:gd name="connsiteY11264" fmla="*/ 10404118 h 10748675"/>
              <a:gd name="connsiteX11265" fmla="*/ 6626664 w 27203888"/>
              <a:gd name="connsiteY11265" fmla="*/ 10398108 h 10748675"/>
              <a:gd name="connsiteX11266" fmla="*/ 6630018 w 27203888"/>
              <a:gd name="connsiteY11266" fmla="*/ 10390910 h 10748675"/>
              <a:gd name="connsiteX11267" fmla="*/ 6632607 w 27203888"/>
              <a:gd name="connsiteY11267" fmla="*/ 10390881 h 10748675"/>
              <a:gd name="connsiteX11268" fmla="*/ 6629045 w 27203888"/>
              <a:gd name="connsiteY11268" fmla="*/ 10385432 h 10748675"/>
              <a:gd name="connsiteX11269" fmla="*/ 6856080 w 27203888"/>
              <a:gd name="connsiteY11269" fmla="*/ 10343973 h 10748675"/>
              <a:gd name="connsiteX11270" fmla="*/ 6846644 w 27203888"/>
              <a:gd name="connsiteY11270" fmla="*/ 10302972 h 10748675"/>
              <a:gd name="connsiteX11271" fmla="*/ 6885486 w 27203888"/>
              <a:gd name="connsiteY11271" fmla="*/ 10284138 h 10748675"/>
              <a:gd name="connsiteX11272" fmla="*/ 6926661 w 27203888"/>
              <a:gd name="connsiteY11272" fmla="*/ 10322333 h 10748675"/>
              <a:gd name="connsiteX11273" fmla="*/ 6956968 w 27203888"/>
              <a:gd name="connsiteY11273" fmla="*/ 10293771 h 10748675"/>
              <a:gd name="connsiteX11274" fmla="*/ 6927069 w 27203888"/>
              <a:gd name="connsiteY11274" fmla="*/ 10300652 h 10748675"/>
              <a:gd name="connsiteX11275" fmla="*/ 6958426 w 27203888"/>
              <a:gd name="connsiteY11275" fmla="*/ 10272748 h 10748675"/>
              <a:gd name="connsiteX11276" fmla="*/ 6978243 w 27203888"/>
              <a:gd name="connsiteY11276" fmla="*/ 10315858 h 10748675"/>
              <a:gd name="connsiteX11277" fmla="*/ 7083931 w 27203888"/>
              <a:gd name="connsiteY11277" fmla="*/ 10259154 h 10748675"/>
              <a:gd name="connsiteX11278" fmla="*/ 7111472 w 27203888"/>
              <a:gd name="connsiteY11278" fmla="*/ 10242022 h 10748675"/>
              <a:gd name="connsiteX11279" fmla="*/ 7129041 w 27203888"/>
              <a:gd name="connsiteY11279" fmla="*/ 10201101 h 10748675"/>
              <a:gd name="connsiteX11280" fmla="*/ 7224070 w 27203888"/>
              <a:gd name="connsiteY11280" fmla="*/ 10168437 h 10748675"/>
              <a:gd name="connsiteX11281" fmla="*/ 7341514 w 27203888"/>
              <a:gd name="connsiteY11281" fmla="*/ 10119821 h 10748675"/>
              <a:gd name="connsiteX11282" fmla="*/ 7043165 w 27203888"/>
              <a:gd name="connsiteY11282" fmla="*/ 10199279 h 10748675"/>
              <a:gd name="connsiteX11283" fmla="*/ 6959974 w 27203888"/>
              <a:gd name="connsiteY11283" fmla="*/ 10213028 h 10748675"/>
              <a:gd name="connsiteX11284" fmla="*/ 6910344 w 27203888"/>
              <a:gd name="connsiteY11284" fmla="*/ 10251434 h 10748675"/>
              <a:gd name="connsiteX11285" fmla="*/ 6793632 w 27203888"/>
              <a:gd name="connsiteY11285" fmla="*/ 10283691 h 10748675"/>
              <a:gd name="connsiteX11286" fmla="*/ 6486619 w 27203888"/>
              <a:gd name="connsiteY11286" fmla="*/ 10348952 h 10748675"/>
              <a:gd name="connsiteX11287" fmla="*/ 6227325 w 27203888"/>
              <a:gd name="connsiteY11287" fmla="*/ 10387041 h 10748675"/>
              <a:gd name="connsiteX11288" fmla="*/ 6188678 w 27203888"/>
              <a:gd name="connsiteY11288" fmla="*/ 10406728 h 10748675"/>
              <a:gd name="connsiteX11289" fmla="*/ 6175253 w 27203888"/>
              <a:gd name="connsiteY11289" fmla="*/ 10442198 h 10748675"/>
              <a:gd name="connsiteX11290" fmla="*/ 6079533 w 27203888"/>
              <a:gd name="connsiteY11290" fmla="*/ 10421055 h 10748675"/>
              <a:gd name="connsiteX11291" fmla="*/ 5933329 w 27203888"/>
              <a:gd name="connsiteY11291" fmla="*/ 10438512 h 10748675"/>
              <a:gd name="connsiteX11292" fmla="*/ 5782000 w 27203888"/>
              <a:gd name="connsiteY11292" fmla="*/ 10457150 h 10748675"/>
              <a:gd name="connsiteX11293" fmla="*/ 5461602 w 27203888"/>
              <a:gd name="connsiteY11293" fmla="*/ 10487714 h 10748675"/>
              <a:gd name="connsiteX11294" fmla="*/ 5341352 w 27203888"/>
              <a:gd name="connsiteY11294" fmla="*/ 10504596 h 10748675"/>
              <a:gd name="connsiteX11295" fmla="*/ 5275730 w 27203888"/>
              <a:gd name="connsiteY11295" fmla="*/ 10477424 h 10748675"/>
              <a:gd name="connsiteX11296" fmla="*/ 5565258 w 27203888"/>
              <a:gd name="connsiteY11296" fmla="*/ 10426081 h 10748675"/>
              <a:gd name="connsiteX11297" fmla="*/ 5607767 w 27203888"/>
              <a:gd name="connsiteY11297" fmla="*/ 10427091 h 10748675"/>
              <a:gd name="connsiteX11298" fmla="*/ 5653492 w 27203888"/>
              <a:gd name="connsiteY11298" fmla="*/ 10438155 h 10748675"/>
              <a:gd name="connsiteX11299" fmla="*/ 5789852 w 27203888"/>
              <a:gd name="connsiteY11299" fmla="*/ 10401376 h 10748675"/>
              <a:gd name="connsiteX11300" fmla="*/ 6409450 w 27203888"/>
              <a:gd name="connsiteY11300" fmla="*/ 10291157 h 10748675"/>
              <a:gd name="connsiteX11301" fmla="*/ 6720410 w 27203888"/>
              <a:gd name="connsiteY11301" fmla="*/ 10219591 h 10748675"/>
              <a:gd name="connsiteX11302" fmla="*/ 6847698 w 27203888"/>
              <a:gd name="connsiteY11302" fmla="*/ 10190297 h 10748675"/>
              <a:gd name="connsiteX11303" fmla="*/ 6878861 w 27203888"/>
              <a:gd name="connsiteY11303" fmla="*/ 10161538 h 10748675"/>
              <a:gd name="connsiteX11304" fmla="*/ 6915919 w 27203888"/>
              <a:gd name="connsiteY11304" fmla="*/ 10158406 h 10748675"/>
              <a:gd name="connsiteX11305" fmla="*/ 7172688 w 27203888"/>
              <a:gd name="connsiteY11305" fmla="*/ 10062434 h 10748675"/>
              <a:gd name="connsiteX11306" fmla="*/ 7470264 w 27203888"/>
              <a:gd name="connsiteY11306" fmla="*/ 9956171 h 10748675"/>
              <a:gd name="connsiteX11307" fmla="*/ 7623588 w 27203888"/>
              <a:gd name="connsiteY11307" fmla="*/ 9899297 h 10748675"/>
              <a:gd name="connsiteX11308" fmla="*/ 7677612 w 27203888"/>
              <a:gd name="connsiteY11308" fmla="*/ 9876070 h 10748675"/>
              <a:gd name="connsiteX11309" fmla="*/ 7673301 w 27203888"/>
              <a:gd name="connsiteY11309" fmla="*/ 9833889 h 10748675"/>
              <a:gd name="connsiteX11310" fmla="*/ 7783261 w 27203888"/>
              <a:gd name="connsiteY11310" fmla="*/ 9776201 h 10748675"/>
              <a:gd name="connsiteX11311" fmla="*/ 7809254 w 27203888"/>
              <a:gd name="connsiteY11311" fmla="*/ 9818789 h 10748675"/>
              <a:gd name="connsiteX11312" fmla="*/ 7855385 w 27203888"/>
              <a:gd name="connsiteY11312" fmla="*/ 9808173 h 10748675"/>
              <a:gd name="connsiteX11313" fmla="*/ 7814015 w 27203888"/>
              <a:gd name="connsiteY11313" fmla="*/ 9769123 h 10748675"/>
              <a:gd name="connsiteX11314" fmla="*/ 7899722 w 27203888"/>
              <a:gd name="connsiteY11314" fmla="*/ 9723314 h 10748675"/>
              <a:gd name="connsiteX11315" fmla="*/ 7910141 w 27203888"/>
              <a:gd name="connsiteY11315" fmla="*/ 9768587 h 10748675"/>
              <a:gd name="connsiteX11316" fmla="*/ 7971889 w 27203888"/>
              <a:gd name="connsiteY11316" fmla="*/ 9685119 h 10748675"/>
              <a:gd name="connsiteX11317" fmla="*/ 8073717 w 27203888"/>
              <a:gd name="connsiteY11317" fmla="*/ 9709354 h 10748675"/>
              <a:gd name="connsiteX11318" fmla="*/ 8073142 w 27203888"/>
              <a:gd name="connsiteY11318" fmla="*/ 9683403 h 10748675"/>
              <a:gd name="connsiteX11319" fmla="*/ 8021885 w 27203888"/>
              <a:gd name="connsiteY11319" fmla="*/ 9695199 h 10748675"/>
              <a:gd name="connsiteX11320" fmla="*/ 7996338 w 27203888"/>
              <a:gd name="connsiteY11320" fmla="*/ 9674095 h 10748675"/>
              <a:gd name="connsiteX11321" fmla="*/ 8051867 w 27203888"/>
              <a:gd name="connsiteY11321" fmla="*/ 9661315 h 10748675"/>
              <a:gd name="connsiteX11322" fmla="*/ 8084955 w 27203888"/>
              <a:gd name="connsiteY11322" fmla="*/ 9664381 h 10748675"/>
              <a:gd name="connsiteX11323" fmla="*/ 8094903 w 27203888"/>
              <a:gd name="connsiteY11323" fmla="*/ 9665113 h 10748675"/>
              <a:gd name="connsiteX11324" fmla="*/ 8117897 w 27203888"/>
              <a:gd name="connsiteY11324" fmla="*/ 9666806 h 10748675"/>
              <a:gd name="connsiteX11325" fmla="*/ 8185053 w 27203888"/>
              <a:gd name="connsiteY11325" fmla="*/ 9657647 h 10748675"/>
              <a:gd name="connsiteX11326" fmla="*/ 8137459 w 27203888"/>
              <a:gd name="connsiteY11326" fmla="*/ 9587649 h 10748675"/>
              <a:gd name="connsiteX11327" fmla="*/ 8191809 w 27203888"/>
              <a:gd name="connsiteY11327" fmla="*/ 9569744 h 10748675"/>
              <a:gd name="connsiteX11328" fmla="*/ 8256083 w 27203888"/>
              <a:gd name="connsiteY11328" fmla="*/ 9544158 h 10748675"/>
              <a:gd name="connsiteX11329" fmla="*/ 8306526 w 27203888"/>
              <a:gd name="connsiteY11329" fmla="*/ 9575723 h 10748675"/>
              <a:gd name="connsiteX11330" fmla="*/ 8339600 w 27203888"/>
              <a:gd name="connsiteY11330" fmla="*/ 9535731 h 10748675"/>
              <a:gd name="connsiteX11331" fmla="*/ 8404281 w 27203888"/>
              <a:gd name="connsiteY11331" fmla="*/ 9488464 h 10748675"/>
              <a:gd name="connsiteX11332" fmla="*/ 8422790 w 27203888"/>
              <a:gd name="connsiteY11332" fmla="*/ 9521982 h 10748675"/>
              <a:gd name="connsiteX11333" fmla="*/ 8451185 w 27203888"/>
              <a:gd name="connsiteY11333" fmla="*/ 9504653 h 10748675"/>
              <a:gd name="connsiteX11334" fmla="*/ 8432677 w 27203888"/>
              <a:gd name="connsiteY11334" fmla="*/ 9471135 h 10748675"/>
              <a:gd name="connsiteX11335" fmla="*/ 8607516 w 27203888"/>
              <a:gd name="connsiteY11335" fmla="*/ 9367035 h 10748675"/>
              <a:gd name="connsiteX11336" fmla="*/ 8542230 w 27203888"/>
              <a:gd name="connsiteY11336" fmla="*/ 9435129 h 10748675"/>
              <a:gd name="connsiteX11337" fmla="*/ 8645151 w 27203888"/>
              <a:gd name="connsiteY11337" fmla="*/ 9389854 h 10748675"/>
              <a:gd name="connsiteX11338" fmla="*/ 8731265 w 27203888"/>
              <a:gd name="connsiteY11338" fmla="*/ 9322365 h 10748675"/>
              <a:gd name="connsiteX11339" fmla="*/ 8827435 w 27203888"/>
              <a:gd name="connsiteY11339" fmla="*/ 9251662 h 10748675"/>
              <a:gd name="connsiteX11340" fmla="*/ 8897648 w 27203888"/>
              <a:gd name="connsiteY11340" fmla="*/ 9181520 h 10748675"/>
              <a:gd name="connsiteX11341" fmla="*/ 8918517 w 27203888"/>
              <a:gd name="connsiteY11341" fmla="*/ 9225303 h 10748675"/>
              <a:gd name="connsiteX11342" fmla="*/ 8981570 w 27203888"/>
              <a:gd name="connsiteY11342" fmla="*/ 9151411 h 10748675"/>
              <a:gd name="connsiteX11343" fmla="*/ 9031201 w 27203888"/>
              <a:gd name="connsiteY11343" fmla="*/ 9113005 h 10748675"/>
              <a:gd name="connsiteX11344" fmla="*/ 9131921 w 27203888"/>
              <a:gd name="connsiteY11344" fmla="*/ 9015169 h 10748675"/>
              <a:gd name="connsiteX11345" fmla="*/ 9200549 w 27203888"/>
              <a:gd name="connsiteY11345" fmla="*/ 8961596 h 10748675"/>
              <a:gd name="connsiteX11346" fmla="*/ 9273041 w 27203888"/>
              <a:gd name="connsiteY11346" fmla="*/ 8928723 h 10748675"/>
              <a:gd name="connsiteX11347" fmla="*/ 9409641 w 27203888"/>
              <a:gd name="connsiteY11347" fmla="*/ 8822628 h 10748675"/>
              <a:gd name="connsiteX11348" fmla="*/ 9231868 w 27203888"/>
              <a:gd name="connsiteY11348" fmla="*/ 8890526 h 10748675"/>
              <a:gd name="connsiteX11349" fmla="*/ 9184807 w 27203888"/>
              <a:gd name="connsiteY11349" fmla="*/ 8916648 h 10748675"/>
              <a:gd name="connsiteX11350" fmla="*/ 9173742 w 27203888"/>
              <a:gd name="connsiteY11350" fmla="*/ 8962369 h 10748675"/>
              <a:gd name="connsiteX11351" fmla="*/ 9087784 w 27203888"/>
              <a:gd name="connsiteY11351" fmla="*/ 8987549 h 10748675"/>
              <a:gd name="connsiteX11352" fmla="*/ 9011344 w 27203888"/>
              <a:gd name="connsiteY11352" fmla="*/ 9026728 h 10748675"/>
              <a:gd name="connsiteX11353" fmla="*/ 8928601 w 27203888"/>
              <a:gd name="connsiteY11353" fmla="*/ 9061962 h 10748675"/>
              <a:gd name="connsiteX11354" fmla="*/ 8901060 w 27203888"/>
              <a:gd name="connsiteY11354" fmla="*/ 9079094 h 10748675"/>
              <a:gd name="connsiteX11355" fmla="*/ 8920937 w 27203888"/>
              <a:gd name="connsiteY11355" fmla="*/ 9076544 h 10748675"/>
              <a:gd name="connsiteX11356" fmla="*/ 8934238 w 27203888"/>
              <a:gd name="connsiteY11356" fmla="*/ 9083566 h 10748675"/>
              <a:gd name="connsiteX11357" fmla="*/ 8924703 w 27203888"/>
              <a:gd name="connsiteY11357" fmla="*/ 9075064 h 10748675"/>
              <a:gd name="connsiteX11358" fmla="*/ 8935351 w 27203888"/>
              <a:gd name="connsiteY11358" fmla="*/ 9068583 h 10748675"/>
              <a:gd name="connsiteX11359" fmla="*/ 8938699 w 27203888"/>
              <a:gd name="connsiteY11359" fmla="*/ 9085920 h 10748675"/>
              <a:gd name="connsiteX11360" fmla="*/ 8939625 w 27203888"/>
              <a:gd name="connsiteY11360" fmla="*/ 9086409 h 10748675"/>
              <a:gd name="connsiteX11361" fmla="*/ 8938822 w 27203888"/>
              <a:gd name="connsiteY11361" fmla="*/ 9086554 h 10748675"/>
              <a:gd name="connsiteX11362" fmla="*/ 8939078 w 27203888"/>
              <a:gd name="connsiteY11362" fmla="*/ 9087881 h 10748675"/>
              <a:gd name="connsiteX11363" fmla="*/ 8937797 w 27203888"/>
              <a:gd name="connsiteY11363" fmla="*/ 9086739 h 10748675"/>
              <a:gd name="connsiteX11364" fmla="*/ 8912527 w 27203888"/>
              <a:gd name="connsiteY11364" fmla="*/ 9091297 h 10748675"/>
              <a:gd name="connsiteX11365" fmla="*/ 8890401 w 27203888"/>
              <a:gd name="connsiteY11365" fmla="*/ 9103135 h 10748675"/>
              <a:gd name="connsiteX11366" fmla="*/ 8891750 w 27203888"/>
              <a:gd name="connsiteY11366" fmla="*/ 9155893 h 10748675"/>
              <a:gd name="connsiteX11367" fmla="*/ 8834061 w 27203888"/>
              <a:gd name="connsiteY11367" fmla="*/ 9045942 h 10748675"/>
              <a:gd name="connsiteX11368" fmla="*/ 8954022 w 27203888"/>
              <a:gd name="connsiteY11368" fmla="*/ 8965264 h 10748675"/>
              <a:gd name="connsiteX11369" fmla="*/ 8979819 w 27203888"/>
              <a:gd name="connsiteY11369" fmla="*/ 9007000 h 10748675"/>
              <a:gd name="connsiteX11370" fmla="*/ 8965860 w 27203888"/>
              <a:gd name="connsiteY11370" fmla="*/ 8946350 h 10748675"/>
              <a:gd name="connsiteX11371" fmla="*/ 9014758 w 27203888"/>
              <a:gd name="connsiteY11371" fmla="*/ 8924302 h 10748675"/>
              <a:gd name="connsiteX11372" fmla="*/ 9085663 w 27203888"/>
              <a:gd name="connsiteY11372" fmla="*/ 8907984 h 10748675"/>
              <a:gd name="connsiteX11373" fmla="*/ 9104623 w 27203888"/>
              <a:gd name="connsiteY11373" fmla="*/ 8849652 h 10748675"/>
              <a:gd name="connsiteX11374" fmla="*/ 9149981 w 27203888"/>
              <a:gd name="connsiteY11374" fmla="*/ 8812230 h 10748675"/>
              <a:gd name="connsiteX11375" fmla="*/ 9203558 w 27203888"/>
              <a:gd name="connsiteY11375" fmla="*/ 8767518 h 10748675"/>
              <a:gd name="connsiteX11376" fmla="*/ 9266654 w 27203888"/>
              <a:gd name="connsiteY11376" fmla="*/ 8736807 h 10748675"/>
              <a:gd name="connsiteX11377" fmla="*/ 9291707 w 27203888"/>
              <a:gd name="connsiteY11377" fmla="*/ 8704956 h 10748675"/>
              <a:gd name="connsiteX11378" fmla="*/ 9046287 w 27203888"/>
              <a:gd name="connsiteY11378" fmla="*/ 8830698 h 10748675"/>
              <a:gd name="connsiteX11379" fmla="*/ 8794882 w 27203888"/>
              <a:gd name="connsiteY11379" fmla="*/ 8969509 h 10748675"/>
              <a:gd name="connsiteX11380" fmla="*/ 8741433 w 27203888"/>
              <a:gd name="connsiteY11380" fmla="*/ 9018689 h 10748675"/>
              <a:gd name="connsiteX11381" fmla="*/ 8679192 w 27203888"/>
              <a:gd name="connsiteY11381" fmla="*/ 9049204 h 10748675"/>
              <a:gd name="connsiteX11382" fmla="*/ 8555036 w 27203888"/>
              <a:gd name="connsiteY11382" fmla="*/ 9115555 h 10748675"/>
              <a:gd name="connsiteX11383" fmla="*/ 8304689 w 27203888"/>
              <a:gd name="connsiteY11383" fmla="*/ 9243330 h 10748675"/>
              <a:gd name="connsiteX11384" fmla="*/ 7233345 w 27203888"/>
              <a:gd name="connsiteY11384" fmla="*/ 9720173 h 10748675"/>
              <a:gd name="connsiteX11385" fmla="*/ 7252500 w 27203888"/>
              <a:gd name="connsiteY11385" fmla="*/ 9662697 h 10748675"/>
              <a:gd name="connsiteX11386" fmla="*/ 7206369 w 27203888"/>
              <a:gd name="connsiteY11386" fmla="*/ 9673313 h 10748675"/>
              <a:gd name="connsiteX11387" fmla="*/ 7217968 w 27203888"/>
              <a:gd name="connsiteY11387" fmla="*/ 9723712 h 10748675"/>
              <a:gd name="connsiteX11388" fmla="*/ 7152595 w 27203888"/>
              <a:gd name="connsiteY11388" fmla="*/ 9717170 h 10748675"/>
              <a:gd name="connsiteX11389" fmla="*/ 7170289 w 27203888"/>
              <a:gd name="connsiteY11389" fmla="*/ 9794049 h 10748675"/>
              <a:gd name="connsiteX11390" fmla="*/ 7151738 w 27203888"/>
              <a:gd name="connsiteY11390" fmla="*/ 9830699 h 10748675"/>
              <a:gd name="connsiteX11391" fmla="*/ 7208485 w 27203888"/>
              <a:gd name="connsiteY11391" fmla="*/ 9866209 h 10748675"/>
              <a:gd name="connsiteX11392" fmla="*/ 7171594 w 27203888"/>
              <a:gd name="connsiteY11392" fmla="*/ 9916974 h 10748675"/>
              <a:gd name="connsiteX11393" fmla="*/ 7253158 w 27203888"/>
              <a:gd name="connsiteY11393" fmla="*/ 9876615 h 10748675"/>
              <a:gd name="connsiteX11394" fmla="*/ 7309779 w 27203888"/>
              <a:gd name="connsiteY11394" fmla="*/ 9794326 h 10748675"/>
              <a:gd name="connsiteX11395" fmla="*/ 7524573 w 27203888"/>
              <a:gd name="connsiteY11395" fmla="*/ 9680131 h 10748675"/>
              <a:gd name="connsiteX11396" fmla="*/ 7545398 w 27203888"/>
              <a:gd name="connsiteY11396" fmla="*/ 9794067 h 10748675"/>
              <a:gd name="connsiteX11397" fmla="*/ 7501876 w 27203888"/>
              <a:gd name="connsiteY11397" fmla="*/ 9835564 h 10748675"/>
              <a:gd name="connsiteX11398" fmla="*/ 7443907 w 27203888"/>
              <a:gd name="connsiteY11398" fmla="*/ 9865096 h 10748675"/>
              <a:gd name="connsiteX11399" fmla="*/ 7196000 w 27203888"/>
              <a:gd name="connsiteY11399" fmla="*/ 9976118 h 10748675"/>
              <a:gd name="connsiteX11400" fmla="*/ 7066352 w 27203888"/>
              <a:gd name="connsiteY11400" fmla="*/ 9995162 h 10748675"/>
              <a:gd name="connsiteX11401" fmla="*/ 7016682 w 27203888"/>
              <a:gd name="connsiteY11401" fmla="*/ 9990404 h 10748675"/>
              <a:gd name="connsiteX11402" fmla="*/ 7032466 w 27203888"/>
              <a:gd name="connsiteY11402" fmla="*/ 9965184 h 10748675"/>
              <a:gd name="connsiteX11403" fmla="*/ 7104385 w 27203888"/>
              <a:gd name="connsiteY11403" fmla="*/ 9906358 h 10748675"/>
              <a:gd name="connsiteX11404" fmla="*/ 7129241 w 27203888"/>
              <a:gd name="connsiteY11404" fmla="*/ 9873654 h 10748675"/>
              <a:gd name="connsiteX11405" fmla="*/ 7120618 w 27203888"/>
              <a:gd name="connsiteY11405" fmla="*/ 9789290 h 10748675"/>
              <a:gd name="connsiteX11406" fmla="*/ 7052805 w 27203888"/>
              <a:gd name="connsiteY11406" fmla="*/ 9799500 h 10748675"/>
              <a:gd name="connsiteX11407" fmla="*/ 6989792 w 27203888"/>
              <a:gd name="connsiteY11407" fmla="*/ 9803209 h 10748675"/>
              <a:gd name="connsiteX11408" fmla="*/ 7002363 w 27203888"/>
              <a:gd name="connsiteY11408" fmla="*/ 9767935 h 10748675"/>
              <a:gd name="connsiteX11409" fmla="*/ 7065050 w 27203888"/>
              <a:gd name="connsiteY11409" fmla="*/ 9758905 h 10748675"/>
              <a:gd name="connsiteX11410" fmla="*/ 7113949 w 27203888"/>
              <a:gd name="connsiteY11410" fmla="*/ 9736858 h 10748675"/>
              <a:gd name="connsiteX11411" fmla="*/ 7078674 w 27203888"/>
              <a:gd name="connsiteY11411" fmla="*/ 9724289 h 10748675"/>
              <a:gd name="connsiteX11412" fmla="*/ 6947439 w 27203888"/>
              <a:gd name="connsiteY11412" fmla="*/ 9759889 h 10748675"/>
              <a:gd name="connsiteX11413" fmla="*/ 6383407 w 27203888"/>
              <a:gd name="connsiteY11413" fmla="*/ 9900492 h 10748675"/>
              <a:gd name="connsiteX11414" fmla="*/ 5801118 w 27203888"/>
              <a:gd name="connsiteY11414" fmla="*/ 10028207 h 10748675"/>
              <a:gd name="connsiteX11415" fmla="*/ 5677973 w 27203888"/>
              <a:gd name="connsiteY11415" fmla="*/ 10052051 h 10748675"/>
              <a:gd name="connsiteX11416" fmla="*/ 5616872 w 27203888"/>
              <a:gd name="connsiteY11416" fmla="*/ 10044526 h 10748675"/>
              <a:gd name="connsiteX11417" fmla="*/ 5566794 w 27203888"/>
              <a:gd name="connsiteY11417" fmla="*/ 10061448 h 10748675"/>
              <a:gd name="connsiteX11418" fmla="*/ 5504188 w 27203888"/>
              <a:gd name="connsiteY11418" fmla="*/ 10043477 h 10748675"/>
              <a:gd name="connsiteX11419" fmla="*/ 5435196 w 27203888"/>
              <a:gd name="connsiteY11419" fmla="*/ 10048561 h 10748675"/>
              <a:gd name="connsiteX11420" fmla="*/ 5331584 w 27203888"/>
              <a:gd name="connsiteY11420" fmla="*/ 10040026 h 10748675"/>
              <a:gd name="connsiteX11421" fmla="*/ 6076437 w 27203888"/>
              <a:gd name="connsiteY11421" fmla="*/ 9895585 h 10748675"/>
              <a:gd name="connsiteX11422" fmla="*/ 5705189 w 27203888"/>
              <a:gd name="connsiteY11422" fmla="*/ 9916251 h 10748675"/>
              <a:gd name="connsiteX11423" fmla="*/ 5523512 w 27203888"/>
              <a:gd name="connsiteY11423" fmla="*/ 9920285 h 10748675"/>
              <a:gd name="connsiteX11424" fmla="*/ 5358995 w 27203888"/>
              <a:gd name="connsiteY11424" fmla="*/ 9905079 h 10748675"/>
              <a:gd name="connsiteX11425" fmla="*/ 4987425 w 27203888"/>
              <a:gd name="connsiteY11425" fmla="*/ 9920435 h 10748675"/>
              <a:gd name="connsiteX11426" fmla="*/ 4804895 w 27203888"/>
              <a:gd name="connsiteY11426" fmla="*/ 9924666 h 10748675"/>
              <a:gd name="connsiteX11427" fmla="*/ 4719216 w 27203888"/>
              <a:gd name="connsiteY11427" fmla="*/ 9923697 h 10748675"/>
              <a:gd name="connsiteX11428" fmla="*/ 4697126 w 27203888"/>
              <a:gd name="connsiteY11428" fmla="*/ 9944971 h 10748675"/>
              <a:gd name="connsiteX11429" fmla="*/ 4666372 w 27203888"/>
              <a:gd name="connsiteY11429" fmla="*/ 9952049 h 10748675"/>
              <a:gd name="connsiteX11430" fmla="*/ 4685330 w 27203888"/>
              <a:gd name="connsiteY11430" fmla="*/ 9893718 h 10748675"/>
              <a:gd name="connsiteX11431" fmla="*/ 4212664 w 27203888"/>
              <a:gd name="connsiteY11431" fmla="*/ 9868480 h 10748675"/>
              <a:gd name="connsiteX11432" fmla="*/ 3981724 w 27203888"/>
              <a:gd name="connsiteY11432" fmla="*/ 9846074 h 10748675"/>
              <a:gd name="connsiteX11433" fmla="*/ 3875752 w 27203888"/>
              <a:gd name="connsiteY11433" fmla="*/ 9827289 h 10748675"/>
              <a:gd name="connsiteX11434" fmla="*/ 3837346 w 27203888"/>
              <a:gd name="connsiteY11434" fmla="*/ 9777662 h 10748675"/>
              <a:gd name="connsiteX11435" fmla="*/ 3834747 w 27203888"/>
              <a:gd name="connsiteY11435" fmla="*/ 9836726 h 10748675"/>
              <a:gd name="connsiteX11436" fmla="*/ 3829985 w 27203888"/>
              <a:gd name="connsiteY11436" fmla="*/ 9886393 h 10748675"/>
              <a:gd name="connsiteX11437" fmla="*/ 3537986 w 27203888"/>
              <a:gd name="connsiteY11437" fmla="*/ 9899627 h 10748675"/>
              <a:gd name="connsiteX11438" fmla="*/ 3398652 w 27203888"/>
              <a:gd name="connsiteY11438" fmla="*/ 9857038 h 10748675"/>
              <a:gd name="connsiteX11439" fmla="*/ 3270590 w 27203888"/>
              <a:gd name="connsiteY11439" fmla="*/ 9859526 h 10748675"/>
              <a:gd name="connsiteX11440" fmla="*/ 2682110 w 27203888"/>
              <a:gd name="connsiteY11440" fmla="*/ 9796180 h 10748675"/>
              <a:gd name="connsiteX11441" fmla="*/ 1481911 w 27203888"/>
              <a:gd name="connsiteY11441" fmla="*/ 9412184 h 10748675"/>
              <a:gd name="connsiteX11442" fmla="*/ 1494159 w 27203888"/>
              <a:gd name="connsiteY11442" fmla="*/ 9371590 h 10748675"/>
              <a:gd name="connsiteX11443" fmla="*/ 1494736 w 27203888"/>
              <a:gd name="connsiteY11443" fmla="*/ 9371550 h 10748675"/>
              <a:gd name="connsiteX11444" fmla="*/ 1493306 w 27203888"/>
              <a:gd name="connsiteY11444" fmla="*/ 9367807 h 10748675"/>
              <a:gd name="connsiteX11445" fmla="*/ 1492155 w 27203888"/>
              <a:gd name="connsiteY11445" fmla="*/ 9354633 h 10748675"/>
              <a:gd name="connsiteX11446" fmla="*/ 1500444 w 27203888"/>
              <a:gd name="connsiteY11446" fmla="*/ 9366165 h 10748675"/>
              <a:gd name="connsiteX11447" fmla="*/ 1499574 w 27203888"/>
              <a:gd name="connsiteY11447" fmla="*/ 9371213 h 10748675"/>
              <a:gd name="connsiteX11448" fmla="*/ 1506776 w 27203888"/>
              <a:gd name="connsiteY11448" fmla="*/ 9370710 h 10748675"/>
              <a:gd name="connsiteX11449" fmla="*/ 1514661 w 27203888"/>
              <a:gd name="connsiteY11449" fmla="*/ 9366872 h 10748675"/>
              <a:gd name="connsiteX11450" fmla="*/ 1457914 w 27203888"/>
              <a:gd name="connsiteY11450" fmla="*/ 9331363 h 10748675"/>
              <a:gd name="connsiteX11451" fmla="*/ 1391111 w 27203888"/>
              <a:gd name="connsiteY11451" fmla="*/ 9299065 h 10748675"/>
              <a:gd name="connsiteX11452" fmla="*/ 1471127 w 27203888"/>
              <a:gd name="connsiteY11452" fmla="*/ 9318429 h 10748675"/>
              <a:gd name="connsiteX11453" fmla="*/ 1585568 w 27203888"/>
              <a:gd name="connsiteY11453" fmla="*/ 9350553 h 10748675"/>
              <a:gd name="connsiteX11454" fmla="*/ 1609975 w 27203888"/>
              <a:gd name="connsiteY11454" fmla="*/ 9409703 h 10748675"/>
              <a:gd name="connsiteX11455" fmla="*/ 1650164 w 27203888"/>
              <a:gd name="connsiteY11455" fmla="*/ 9443628 h 10748675"/>
              <a:gd name="connsiteX11456" fmla="*/ 1773676 w 27203888"/>
              <a:gd name="connsiteY11456" fmla="*/ 9468271 h 10748675"/>
              <a:gd name="connsiteX11457" fmla="*/ 1908489 w 27203888"/>
              <a:gd name="connsiteY11457" fmla="*/ 9491212 h 10748675"/>
              <a:gd name="connsiteX11458" fmla="*/ 2025482 w 27203888"/>
              <a:gd name="connsiteY11458" fmla="*/ 9534445 h 10748675"/>
              <a:gd name="connsiteX11459" fmla="*/ 2093871 w 27203888"/>
              <a:gd name="connsiteY11459" fmla="*/ 9550185 h 10748675"/>
              <a:gd name="connsiteX11460" fmla="*/ 2191950 w 27203888"/>
              <a:gd name="connsiteY11460" fmla="*/ 9581582 h 10748675"/>
              <a:gd name="connsiteX11461" fmla="*/ 2758787 w 27203888"/>
              <a:gd name="connsiteY11461" fmla="*/ 9687688 h 10748675"/>
              <a:gd name="connsiteX11462" fmla="*/ 2888746 w 27203888"/>
              <a:gd name="connsiteY11462" fmla="*/ 9711100 h 10748675"/>
              <a:gd name="connsiteX11463" fmla="*/ 2889389 w 27203888"/>
              <a:gd name="connsiteY11463" fmla="*/ 9709428 h 10748675"/>
              <a:gd name="connsiteX11464" fmla="*/ 2897676 w 27203888"/>
              <a:gd name="connsiteY11464" fmla="*/ 9712621 h 10748675"/>
              <a:gd name="connsiteX11465" fmla="*/ 2897429 w 27203888"/>
              <a:gd name="connsiteY11465" fmla="*/ 9712678 h 10748675"/>
              <a:gd name="connsiteX11466" fmla="*/ 3039972 w 27203888"/>
              <a:gd name="connsiteY11466" fmla="*/ 9740804 h 10748675"/>
              <a:gd name="connsiteX11467" fmla="*/ 3168803 w 27203888"/>
              <a:gd name="connsiteY11467" fmla="*/ 9765122 h 10748675"/>
              <a:gd name="connsiteX11468" fmla="*/ 3283484 w 27203888"/>
              <a:gd name="connsiteY11468" fmla="*/ 9727935 h 10748675"/>
              <a:gd name="connsiteX11469" fmla="*/ 2912884 w 27203888"/>
              <a:gd name="connsiteY11469" fmla="*/ 9657619 h 10748675"/>
              <a:gd name="connsiteX11470" fmla="*/ 2742272 w 27203888"/>
              <a:gd name="connsiteY11470" fmla="*/ 9615929 h 10748675"/>
              <a:gd name="connsiteX11471" fmla="*/ 2705623 w 27203888"/>
              <a:gd name="connsiteY11471" fmla="*/ 9597382 h 10748675"/>
              <a:gd name="connsiteX11472" fmla="*/ 2726938 w 27203888"/>
              <a:gd name="connsiteY11472" fmla="*/ 9549302 h 10748675"/>
              <a:gd name="connsiteX11473" fmla="*/ 2676286 w 27203888"/>
              <a:gd name="connsiteY11473" fmla="*/ 9540275 h 10748675"/>
              <a:gd name="connsiteX11474" fmla="*/ 2681578 w 27203888"/>
              <a:gd name="connsiteY11474" fmla="*/ 9586722 h 10748675"/>
              <a:gd name="connsiteX11475" fmla="*/ 2643787 w 27203888"/>
              <a:gd name="connsiteY11475" fmla="*/ 9606219 h 10748675"/>
              <a:gd name="connsiteX11476" fmla="*/ 2638956 w 27203888"/>
              <a:gd name="connsiteY11476" fmla="*/ 9570563 h 10748675"/>
              <a:gd name="connsiteX11477" fmla="*/ 2637973 w 27203888"/>
              <a:gd name="connsiteY11477" fmla="*/ 9570174 h 10748675"/>
              <a:gd name="connsiteX11478" fmla="*/ 2635864 w 27203888"/>
              <a:gd name="connsiteY11478" fmla="*/ 9582451 h 10748675"/>
              <a:gd name="connsiteX11479" fmla="*/ 2631044 w 27203888"/>
              <a:gd name="connsiteY11479" fmla="*/ 9570124 h 10748675"/>
              <a:gd name="connsiteX11480" fmla="*/ 2630822 w 27203888"/>
              <a:gd name="connsiteY11480" fmla="*/ 9567341 h 10748675"/>
              <a:gd name="connsiteX11481" fmla="*/ 2611490 w 27203888"/>
              <a:gd name="connsiteY11481" fmla="*/ 9559683 h 10748675"/>
              <a:gd name="connsiteX11482" fmla="*/ 2583093 w 27203888"/>
              <a:gd name="connsiteY11482" fmla="*/ 9577011 h 10748675"/>
              <a:gd name="connsiteX11483" fmla="*/ 2544856 w 27203888"/>
              <a:gd name="connsiteY11483" fmla="*/ 9575019 h 10748675"/>
              <a:gd name="connsiteX11484" fmla="*/ 2575437 w 27203888"/>
              <a:gd name="connsiteY11484" fmla="*/ 9520298 h 10748675"/>
              <a:gd name="connsiteX11485" fmla="*/ 2507262 w 27203888"/>
              <a:gd name="connsiteY11485" fmla="*/ 9482031 h 10748675"/>
              <a:gd name="connsiteX11486" fmla="*/ 2572308 w 27203888"/>
              <a:gd name="connsiteY11486" fmla="*/ 9483249 h 10748675"/>
              <a:gd name="connsiteX11487" fmla="*/ 2651470 w 27203888"/>
              <a:gd name="connsiteY11487" fmla="*/ 9502799 h 10748675"/>
              <a:gd name="connsiteX11488" fmla="*/ 2828190 w 27203888"/>
              <a:gd name="connsiteY11488" fmla="*/ 9547586 h 10748675"/>
              <a:gd name="connsiteX11489" fmla="*/ 2977972 w 27203888"/>
              <a:gd name="connsiteY11489" fmla="*/ 9588673 h 10748675"/>
              <a:gd name="connsiteX11490" fmla="*/ 3136380 w 27203888"/>
              <a:gd name="connsiteY11490" fmla="*/ 9600786 h 10748675"/>
              <a:gd name="connsiteX11491" fmla="*/ 3853581 w 27203888"/>
              <a:gd name="connsiteY11491" fmla="*/ 9660592 h 10748675"/>
              <a:gd name="connsiteX11492" fmla="*/ 4497267 w 27203888"/>
              <a:gd name="connsiteY11492" fmla="*/ 9705837 h 10748675"/>
              <a:gd name="connsiteX11493" fmla="*/ 4811720 w 27203888"/>
              <a:gd name="connsiteY11493" fmla="*/ 9719816 h 10748675"/>
              <a:gd name="connsiteX11494" fmla="*/ 4964806 w 27203888"/>
              <a:gd name="connsiteY11494" fmla="*/ 9732255 h 10748675"/>
              <a:gd name="connsiteX11495" fmla="*/ 5092134 w 27203888"/>
              <a:gd name="connsiteY11495" fmla="*/ 9746126 h 10748675"/>
              <a:gd name="connsiteX11496" fmla="*/ 5217835 w 27203888"/>
              <a:gd name="connsiteY11496" fmla="*/ 9733387 h 10748675"/>
              <a:gd name="connsiteX11497" fmla="*/ 5359686 w 27203888"/>
              <a:gd name="connsiteY11497" fmla="*/ 9743915 h 10748675"/>
              <a:gd name="connsiteX11498" fmla="*/ 5648148 w 27203888"/>
              <a:gd name="connsiteY11498" fmla="*/ 9715304 h 10748675"/>
              <a:gd name="connsiteX11499" fmla="*/ 5880308 w 27203888"/>
              <a:gd name="connsiteY11499" fmla="*/ 9672667 h 10748675"/>
              <a:gd name="connsiteX11500" fmla="*/ 5753021 w 27203888"/>
              <a:gd name="connsiteY11500" fmla="*/ 9701961 h 10748675"/>
              <a:gd name="connsiteX11501" fmla="*/ 5731699 w 27203888"/>
              <a:gd name="connsiteY11501" fmla="*/ 9698334 h 10748675"/>
              <a:gd name="connsiteX11502" fmla="*/ 5736952 w 27203888"/>
              <a:gd name="connsiteY11502" fmla="*/ 9707541 h 10748675"/>
              <a:gd name="connsiteX11503" fmla="*/ 5722674 w 27203888"/>
              <a:gd name="connsiteY11503" fmla="*/ 9710827 h 10748675"/>
              <a:gd name="connsiteX11504" fmla="*/ 5727010 w 27203888"/>
              <a:gd name="connsiteY11504" fmla="*/ 9697535 h 10748675"/>
              <a:gd name="connsiteX11505" fmla="*/ 5694040 w 27203888"/>
              <a:gd name="connsiteY11505" fmla="*/ 9691925 h 10748675"/>
              <a:gd name="connsiteX11506" fmla="*/ 5635944 w 27203888"/>
              <a:gd name="connsiteY11506" fmla="*/ 9685732 h 10748675"/>
              <a:gd name="connsiteX11507" fmla="*/ 5366033 w 27203888"/>
              <a:gd name="connsiteY11507" fmla="*/ 9677693 h 10748675"/>
              <a:gd name="connsiteX11508" fmla="*/ 4828320 w 27203888"/>
              <a:gd name="connsiteY11508" fmla="*/ 9651234 h 10748675"/>
              <a:gd name="connsiteX11509" fmla="*/ 4294552 w 27203888"/>
              <a:gd name="connsiteY11509" fmla="*/ 9618470 h 10748675"/>
              <a:gd name="connsiteX11510" fmla="*/ 4017156 w 27203888"/>
              <a:gd name="connsiteY11510" fmla="*/ 9601357 h 10748675"/>
              <a:gd name="connsiteX11511" fmla="*/ 3897511 w 27203888"/>
              <a:gd name="connsiteY11511" fmla="*/ 9597413 h 10748675"/>
              <a:gd name="connsiteX11512" fmla="*/ 3858134 w 27203888"/>
              <a:gd name="connsiteY11512" fmla="*/ 9520126 h 10748675"/>
              <a:gd name="connsiteX11513" fmla="*/ 3823108 w 27203888"/>
              <a:gd name="connsiteY11513" fmla="*/ 9528187 h 10748675"/>
              <a:gd name="connsiteX11514" fmla="*/ 3812085 w 27203888"/>
              <a:gd name="connsiteY11514" fmla="*/ 9503740 h 10748675"/>
              <a:gd name="connsiteX11515" fmla="*/ 3914516 w 27203888"/>
              <a:gd name="connsiteY11515" fmla="*/ 9507150 h 10748675"/>
              <a:gd name="connsiteX11516" fmla="*/ 4208470 w 27203888"/>
              <a:gd name="connsiteY11516" fmla="*/ 9525847 h 10748675"/>
              <a:gd name="connsiteX11517" fmla="*/ 4785237 w 27203888"/>
              <a:gd name="connsiteY11517" fmla="*/ 9510937 h 10748675"/>
              <a:gd name="connsiteX11518" fmla="*/ 4784872 w 27203888"/>
              <a:gd name="connsiteY11518" fmla="*/ 9462449 h 10748675"/>
              <a:gd name="connsiteX11519" fmla="*/ 4834908 w 27203888"/>
              <a:gd name="connsiteY11519" fmla="*/ 9515697 h 10748675"/>
              <a:gd name="connsiteX11520" fmla="*/ 4882544 w 27203888"/>
              <a:gd name="connsiteY11520" fmla="*/ 9515526 h 10748675"/>
              <a:gd name="connsiteX11521" fmla="*/ 5023297 w 27203888"/>
              <a:gd name="connsiteY11521" fmla="*/ 9493926 h 10748675"/>
              <a:gd name="connsiteX11522" fmla="*/ 5296185 w 27203888"/>
              <a:gd name="connsiteY11522" fmla="*/ 9468001 h 10748675"/>
              <a:gd name="connsiteX11523" fmla="*/ 5860537 w 27203888"/>
              <a:gd name="connsiteY11523" fmla="*/ 9446054 h 10748675"/>
              <a:gd name="connsiteX11524" fmla="*/ 5916516 w 27203888"/>
              <a:gd name="connsiteY11524" fmla="*/ 9341425 h 10748675"/>
              <a:gd name="connsiteX11525" fmla="*/ 5760665 w 27203888"/>
              <a:gd name="connsiteY11525" fmla="*/ 9340415 h 10748675"/>
              <a:gd name="connsiteX11526" fmla="*/ 5708228 w 27203888"/>
              <a:gd name="connsiteY11526" fmla="*/ 9347086 h 10748675"/>
              <a:gd name="connsiteX11527" fmla="*/ 5699000 w 27203888"/>
              <a:gd name="connsiteY11527" fmla="*/ 9396882 h 10748675"/>
              <a:gd name="connsiteX11528" fmla="*/ 5568905 w 27203888"/>
              <a:gd name="connsiteY11528" fmla="*/ 9394442 h 10748675"/>
              <a:gd name="connsiteX11529" fmla="*/ 5491119 w 27203888"/>
              <a:gd name="connsiteY11529" fmla="*/ 9380862 h 10748675"/>
              <a:gd name="connsiteX11530" fmla="*/ 5479856 w 27203888"/>
              <a:gd name="connsiteY11530" fmla="*/ 9425730 h 10748675"/>
              <a:gd name="connsiteX11531" fmla="*/ 5108442 w 27203888"/>
              <a:gd name="connsiteY11531" fmla="*/ 9398775 h 10748675"/>
              <a:gd name="connsiteX11532" fmla="*/ 5002835 w 27203888"/>
              <a:gd name="connsiteY11532" fmla="*/ 9428478 h 10748675"/>
              <a:gd name="connsiteX11533" fmla="*/ 4957885 w 27203888"/>
              <a:gd name="connsiteY11533" fmla="*/ 9444219 h 10748675"/>
              <a:gd name="connsiteX11534" fmla="*/ 4921232 w 27203888"/>
              <a:gd name="connsiteY11534" fmla="*/ 9425671 h 10748675"/>
              <a:gd name="connsiteX11535" fmla="*/ 4828644 w 27203888"/>
              <a:gd name="connsiteY11535" fmla="*/ 9441583 h 10748675"/>
              <a:gd name="connsiteX11536" fmla="*/ 4769495 w 27203888"/>
              <a:gd name="connsiteY11536" fmla="*/ 9465988 h 10748675"/>
              <a:gd name="connsiteX11537" fmla="*/ 4747646 w 27203888"/>
              <a:gd name="connsiteY11537" fmla="*/ 9417949 h 10748675"/>
              <a:gd name="connsiteX11538" fmla="*/ 4725765 w 27203888"/>
              <a:gd name="connsiteY11538" fmla="*/ 9416688 h 10748675"/>
              <a:gd name="connsiteX11539" fmla="*/ 4661769 w 27203888"/>
              <a:gd name="connsiteY11539" fmla="*/ 9416125 h 10748675"/>
              <a:gd name="connsiteX11540" fmla="*/ 4554943 w 27203888"/>
              <a:gd name="connsiteY11540" fmla="*/ 9397536 h 10748675"/>
              <a:gd name="connsiteX11541" fmla="*/ 4822577 w 27203888"/>
              <a:gd name="connsiteY11541" fmla="*/ 9368322 h 10748675"/>
              <a:gd name="connsiteX11542" fmla="*/ 4931723 w 27203888"/>
              <a:gd name="connsiteY11542" fmla="*/ 9353996 h 10748675"/>
              <a:gd name="connsiteX11543" fmla="*/ 4936106 w 27203888"/>
              <a:gd name="connsiteY11543" fmla="*/ 9357924 h 10748675"/>
              <a:gd name="connsiteX11544" fmla="*/ 4933960 w 27203888"/>
              <a:gd name="connsiteY11544" fmla="*/ 9352049 h 10748675"/>
              <a:gd name="connsiteX11545" fmla="*/ 4937252 w 27203888"/>
              <a:gd name="connsiteY11545" fmla="*/ 9352121 h 10748675"/>
              <a:gd name="connsiteX11546" fmla="*/ 4933067 w 27203888"/>
              <a:gd name="connsiteY11546" fmla="*/ 9348170 h 10748675"/>
              <a:gd name="connsiteX11547" fmla="*/ 4947345 w 27203888"/>
              <a:gd name="connsiteY11547" fmla="*/ 9344884 h 10748675"/>
              <a:gd name="connsiteX11548" fmla="*/ 4944544 w 27203888"/>
              <a:gd name="connsiteY11548" fmla="*/ 9352281 h 10748675"/>
              <a:gd name="connsiteX11549" fmla="*/ 4945293 w 27203888"/>
              <a:gd name="connsiteY11549" fmla="*/ 9352297 h 10748675"/>
              <a:gd name="connsiteX11550" fmla="*/ 4949453 w 27203888"/>
              <a:gd name="connsiteY11550" fmla="*/ 9358123 h 10748675"/>
              <a:gd name="connsiteX11551" fmla="*/ 4952698 w 27203888"/>
              <a:gd name="connsiteY11551" fmla="*/ 9368716 h 10748675"/>
              <a:gd name="connsiteX11552" fmla="*/ 4955568 w 27203888"/>
              <a:gd name="connsiteY11552" fmla="*/ 9363799 h 10748675"/>
              <a:gd name="connsiteX11553" fmla="*/ 4984159 w 27203888"/>
              <a:gd name="connsiteY11553" fmla="*/ 9347326 h 10748675"/>
              <a:gd name="connsiteX11554" fmla="*/ 5056245 w 27203888"/>
              <a:gd name="connsiteY11554" fmla="*/ 9336132 h 10748675"/>
              <a:gd name="connsiteX11555" fmla="*/ 5087166 w 27203888"/>
              <a:gd name="connsiteY11555" fmla="*/ 9376688 h 10748675"/>
              <a:gd name="connsiteX11556" fmla="*/ 5122641 w 27203888"/>
              <a:gd name="connsiteY11556" fmla="*/ 9390110 h 10748675"/>
              <a:gd name="connsiteX11557" fmla="*/ 5161693 w 27203888"/>
              <a:gd name="connsiteY11557" fmla="*/ 9348741 h 10748675"/>
              <a:gd name="connsiteX11558" fmla="*/ 5109862 w 27203888"/>
              <a:gd name="connsiteY11558" fmla="*/ 9334586 h 10748675"/>
              <a:gd name="connsiteX11559" fmla="*/ 5952636 w 27203888"/>
              <a:gd name="connsiteY11559" fmla="*/ 9263852 h 10748675"/>
              <a:gd name="connsiteX11560" fmla="*/ 5935840 w 27203888"/>
              <a:gd name="connsiteY11560" fmla="*/ 9331580 h 10748675"/>
              <a:gd name="connsiteX11561" fmla="*/ 6286990 w 27203888"/>
              <a:gd name="connsiteY11561" fmla="*/ 9293939 h 10748675"/>
              <a:gd name="connsiteX11562" fmla="*/ 6262906 w 27203888"/>
              <a:gd name="connsiteY11562" fmla="*/ 9353450 h 10748675"/>
              <a:gd name="connsiteX11563" fmla="*/ 6350043 w 27203888"/>
              <a:gd name="connsiteY11563" fmla="*/ 9333396 h 10748675"/>
              <a:gd name="connsiteX11564" fmla="*/ 6377019 w 27203888"/>
              <a:gd name="connsiteY11564" fmla="*/ 9380257 h 10748675"/>
              <a:gd name="connsiteX11565" fmla="*/ 6444751 w 27203888"/>
              <a:gd name="connsiteY11565" fmla="*/ 9397049 h 10748675"/>
              <a:gd name="connsiteX11566" fmla="*/ 6480863 w 27203888"/>
              <a:gd name="connsiteY11566" fmla="*/ 9410325 h 10748675"/>
              <a:gd name="connsiteX11567" fmla="*/ 6483595 w 27203888"/>
              <a:gd name="connsiteY11567" fmla="*/ 9411172 h 10748675"/>
              <a:gd name="connsiteX11568" fmla="*/ 6478590 w 27203888"/>
              <a:gd name="connsiteY11568" fmla="*/ 9400669 h 10748675"/>
              <a:gd name="connsiteX11569" fmla="*/ 6488094 w 27203888"/>
              <a:gd name="connsiteY11569" fmla="*/ 9403186 h 10748675"/>
              <a:gd name="connsiteX11570" fmla="*/ 6487101 w 27203888"/>
              <a:gd name="connsiteY11570" fmla="*/ 9410804 h 10748675"/>
              <a:gd name="connsiteX11571" fmla="*/ 6486477 w 27203888"/>
              <a:gd name="connsiteY11571" fmla="*/ 9412066 h 10748675"/>
              <a:gd name="connsiteX11572" fmla="*/ 6520821 w 27203888"/>
              <a:gd name="connsiteY11572" fmla="*/ 9422717 h 10748675"/>
              <a:gd name="connsiteX11573" fmla="*/ 6504672 w 27203888"/>
              <a:gd name="connsiteY11573" fmla="*/ 9399449 h 10748675"/>
              <a:gd name="connsiteX11574" fmla="*/ 6482989 w 27203888"/>
              <a:gd name="connsiteY11574" fmla="*/ 9399042 h 10748675"/>
              <a:gd name="connsiteX11575" fmla="*/ 6472569 w 27203888"/>
              <a:gd name="connsiteY11575" fmla="*/ 9353769 h 10748675"/>
              <a:gd name="connsiteX11576" fmla="*/ 6713199 w 27203888"/>
              <a:gd name="connsiteY11576" fmla="*/ 9324474 h 10748675"/>
              <a:gd name="connsiteX11577" fmla="*/ 6545678 w 27203888"/>
              <a:gd name="connsiteY11577" fmla="*/ 9390012 h 10748675"/>
              <a:gd name="connsiteX11578" fmla="*/ 6542096 w 27203888"/>
              <a:gd name="connsiteY11578" fmla="*/ 9444803 h 10748675"/>
              <a:gd name="connsiteX11579" fmla="*/ 6499911 w 27203888"/>
              <a:gd name="connsiteY11579" fmla="*/ 9449116 h 10748675"/>
              <a:gd name="connsiteX11580" fmla="*/ 6454551 w 27203888"/>
              <a:gd name="connsiteY11580" fmla="*/ 9486539 h 10748675"/>
              <a:gd name="connsiteX11581" fmla="*/ 6819128 w 27203888"/>
              <a:gd name="connsiteY11581" fmla="*/ 9413427 h 10748675"/>
              <a:gd name="connsiteX11582" fmla="*/ 7136842 w 27203888"/>
              <a:gd name="connsiteY11582" fmla="*/ 9253958 h 10748675"/>
              <a:gd name="connsiteX11583" fmla="*/ 7034410 w 27203888"/>
              <a:gd name="connsiteY11583" fmla="*/ 9250548 h 10748675"/>
              <a:gd name="connsiteX11584" fmla="*/ 7027936 w 27203888"/>
              <a:gd name="connsiteY11584" fmla="*/ 9198968 h 10748675"/>
              <a:gd name="connsiteX11585" fmla="*/ 7061782 w 27203888"/>
              <a:gd name="connsiteY11585" fmla="*/ 9185783 h 10748675"/>
              <a:gd name="connsiteX11586" fmla="*/ 7005117 w 27203888"/>
              <a:gd name="connsiteY11586" fmla="*/ 9123268 h 10748675"/>
              <a:gd name="connsiteX11587" fmla="*/ 7062233 w 27203888"/>
              <a:gd name="connsiteY11587" fmla="*/ 9093934 h 10748675"/>
              <a:gd name="connsiteX11588" fmla="*/ 7116664 w 27203888"/>
              <a:gd name="connsiteY11588" fmla="*/ 9049025 h 10748675"/>
              <a:gd name="connsiteX11589" fmla="*/ 7205713 w 27203888"/>
              <a:gd name="connsiteY11589" fmla="*/ 9017737 h 10748675"/>
              <a:gd name="connsiteX11590" fmla="*/ 7286741 w 27203888"/>
              <a:gd name="connsiteY11590" fmla="*/ 8994592 h 10748675"/>
              <a:gd name="connsiteX11591" fmla="*/ 7459389 w 27203888"/>
              <a:gd name="connsiteY11591" fmla="*/ 8927873 h 10748675"/>
              <a:gd name="connsiteX11592" fmla="*/ 7630856 w 27203888"/>
              <a:gd name="connsiteY11592" fmla="*/ 8856029 h 10748675"/>
              <a:gd name="connsiteX11593" fmla="*/ 7695864 w 27203888"/>
              <a:gd name="connsiteY11593" fmla="*/ 8814084 h 10748675"/>
              <a:gd name="connsiteX11594" fmla="*/ 7765264 w 27203888"/>
              <a:gd name="connsiteY11594" fmla="*/ 8787319 h 10748675"/>
              <a:gd name="connsiteX11595" fmla="*/ 7912691 w 27203888"/>
              <a:gd name="connsiteY11595" fmla="*/ 8704816 h 10748675"/>
              <a:gd name="connsiteX11596" fmla="*/ 7963093 w 27203888"/>
              <a:gd name="connsiteY11596" fmla="*/ 8693216 h 10748675"/>
              <a:gd name="connsiteX11597" fmla="*/ 7963322 w 27203888"/>
              <a:gd name="connsiteY11597" fmla="*/ 8693227 h 10748675"/>
              <a:gd name="connsiteX11598" fmla="*/ 7979386 w 27203888"/>
              <a:gd name="connsiteY11598" fmla="*/ 8694020 h 10748675"/>
              <a:gd name="connsiteX11599" fmla="*/ 8019476 w 27203888"/>
              <a:gd name="connsiteY11599" fmla="*/ 8680240 h 10748675"/>
              <a:gd name="connsiteX11600" fmla="*/ 7905038 w 27203888"/>
              <a:gd name="connsiteY11600" fmla="*/ 8648114 h 10748675"/>
              <a:gd name="connsiteX11601" fmla="*/ 8402270 w 27203888"/>
              <a:gd name="connsiteY11601" fmla="*/ 8361879 h 10748675"/>
              <a:gd name="connsiteX11602" fmla="*/ 8641593 w 27203888"/>
              <a:gd name="connsiteY11602" fmla="*/ 8209656 h 10748675"/>
              <a:gd name="connsiteX11603" fmla="*/ 8748619 w 27203888"/>
              <a:gd name="connsiteY11603" fmla="*/ 8115769 h 10748675"/>
              <a:gd name="connsiteX11604" fmla="*/ 8801790 w 27203888"/>
              <a:gd name="connsiteY11604" fmla="*/ 8092743 h 10748675"/>
              <a:gd name="connsiteX11605" fmla="*/ 8806549 w 27203888"/>
              <a:gd name="connsiteY11605" fmla="*/ 8043068 h 10748675"/>
              <a:gd name="connsiteX11606" fmla="*/ 8352682 w 27203888"/>
              <a:gd name="connsiteY11606" fmla="*/ 8330119 h 10748675"/>
              <a:gd name="connsiteX11607" fmla="*/ 8340886 w 27203888"/>
              <a:gd name="connsiteY11607" fmla="*/ 8278862 h 10748675"/>
              <a:gd name="connsiteX11608" fmla="*/ 7989244 w 27203888"/>
              <a:gd name="connsiteY11608" fmla="*/ 8478523 h 10748675"/>
              <a:gd name="connsiteX11609" fmla="*/ 7818182 w 27203888"/>
              <a:gd name="connsiteY11609" fmla="*/ 8528685 h 10748675"/>
              <a:gd name="connsiteX11610" fmla="*/ 7782878 w 27203888"/>
              <a:gd name="connsiteY11610" fmla="*/ 8562894 h 10748675"/>
              <a:gd name="connsiteX11611" fmla="*/ 7766361 w 27203888"/>
              <a:gd name="connsiteY11611" fmla="*/ 8604474 h 10748675"/>
              <a:gd name="connsiteX11612" fmla="*/ 7685937 w 27203888"/>
              <a:gd name="connsiteY11612" fmla="*/ 8606793 h 10748675"/>
              <a:gd name="connsiteX11613" fmla="*/ 7660716 w 27203888"/>
              <a:gd name="connsiteY11613" fmla="*/ 8591009 h 10748675"/>
              <a:gd name="connsiteX11614" fmla="*/ 7614585 w 27203888"/>
              <a:gd name="connsiteY11614" fmla="*/ 8601626 h 10748675"/>
              <a:gd name="connsiteX11615" fmla="*/ 7614177 w 27203888"/>
              <a:gd name="connsiteY11615" fmla="*/ 8623308 h 10748675"/>
              <a:gd name="connsiteX11616" fmla="*/ 7596888 w 27203888"/>
              <a:gd name="connsiteY11616" fmla="*/ 8638081 h 10748675"/>
              <a:gd name="connsiteX11617" fmla="*/ 7550757 w 27203888"/>
              <a:gd name="connsiteY11617" fmla="*/ 8648697 h 10748675"/>
              <a:gd name="connsiteX11618" fmla="*/ 7483307 w 27203888"/>
              <a:gd name="connsiteY11618" fmla="*/ 8707395 h 10748675"/>
              <a:gd name="connsiteX11619" fmla="*/ 7568210 w 27203888"/>
              <a:gd name="connsiteY11619" fmla="*/ 8794891 h 10748675"/>
              <a:gd name="connsiteX11620" fmla="*/ 7583953 w 27203888"/>
              <a:gd name="connsiteY11620" fmla="*/ 8839840 h 10748675"/>
              <a:gd name="connsiteX11621" fmla="*/ 7347437 w 27203888"/>
              <a:gd name="connsiteY11621" fmla="*/ 8910464 h 10748675"/>
              <a:gd name="connsiteX11622" fmla="*/ 7463376 w 27203888"/>
              <a:gd name="connsiteY11622" fmla="*/ 8851400 h 10748675"/>
              <a:gd name="connsiteX11623" fmla="*/ 7392431 w 27203888"/>
              <a:gd name="connsiteY11623" fmla="*/ 8824551 h 10748675"/>
              <a:gd name="connsiteX11624" fmla="*/ 7442341 w 27203888"/>
              <a:gd name="connsiteY11624" fmla="*/ 8759998 h 10748675"/>
              <a:gd name="connsiteX11625" fmla="*/ 7390719 w 27203888"/>
              <a:gd name="connsiteY11625" fmla="*/ 8723307 h 10748675"/>
              <a:gd name="connsiteX11626" fmla="*/ 7162868 w 27203888"/>
              <a:gd name="connsiteY11626" fmla="*/ 8808127 h 10748675"/>
              <a:gd name="connsiteX11627" fmla="*/ 7022563 w 27203888"/>
              <a:gd name="connsiteY11627" fmla="*/ 8851212 h 10748675"/>
              <a:gd name="connsiteX11628" fmla="*/ 6866879 w 27203888"/>
              <a:gd name="connsiteY11628" fmla="*/ 8897835 h 10748675"/>
              <a:gd name="connsiteX11629" fmla="*/ 6785722 w 27203888"/>
              <a:gd name="connsiteY11629" fmla="*/ 8916512 h 10748675"/>
              <a:gd name="connsiteX11630" fmla="*/ 6735645 w 27203888"/>
              <a:gd name="connsiteY11630" fmla="*/ 8933434 h 10748675"/>
              <a:gd name="connsiteX11631" fmla="*/ 6724621 w 27203888"/>
              <a:gd name="connsiteY11631" fmla="*/ 8908988 h 10748675"/>
              <a:gd name="connsiteX11632" fmla="*/ 6765627 w 27203888"/>
              <a:gd name="connsiteY11632" fmla="*/ 8899551 h 10748675"/>
              <a:gd name="connsiteX11633" fmla="*/ 6684430 w 27203888"/>
              <a:gd name="connsiteY11633" fmla="*/ 8875063 h 10748675"/>
              <a:gd name="connsiteX11634" fmla="*/ 6650137 w 27203888"/>
              <a:gd name="connsiteY11634" fmla="*/ 8866764 h 10748675"/>
              <a:gd name="connsiteX11635" fmla="*/ 6602501 w 27203888"/>
              <a:gd name="connsiteY11635" fmla="*/ 8866935 h 10748675"/>
              <a:gd name="connsiteX11636" fmla="*/ 6534280 w 27203888"/>
              <a:gd name="connsiteY11636" fmla="*/ 8898826 h 10748675"/>
              <a:gd name="connsiteX11637" fmla="*/ 6480257 w 27203888"/>
              <a:gd name="connsiteY11637" fmla="*/ 8922052 h 10748675"/>
              <a:gd name="connsiteX11638" fmla="*/ 6366758 w 27203888"/>
              <a:gd name="connsiteY11638" fmla="*/ 8964364 h 10748675"/>
              <a:gd name="connsiteX11639" fmla="*/ 6414434 w 27203888"/>
              <a:gd name="connsiteY11639" fmla="*/ 9007360 h 10748675"/>
              <a:gd name="connsiteX11640" fmla="*/ 6330064 w 27203888"/>
              <a:gd name="connsiteY11640" fmla="*/ 9015984 h 10748675"/>
              <a:gd name="connsiteX11641" fmla="*/ 6354920 w 27203888"/>
              <a:gd name="connsiteY11641" fmla="*/ 8983279 h 10748675"/>
              <a:gd name="connsiteX11642" fmla="*/ 6315909 w 27203888"/>
              <a:gd name="connsiteY11642" fmla="*/ 8954480 h 10748675"/>
              <a:gd name="connsiteX11643" fmla="*/ 6290728 w 27203888"/>
              <a:gd name="connsiteY11643" fmla="*/ 8981862 h 10748675"/>
              <a:gd name="connsiteX11644" fmla="*/ 6255254 w 27203888"/>
              <a:gd name="connsiteY11644" fmla="*/ 8968439 h 10748675"/>
              <a:gd name="connsiteX11645" fmla="*/ 6218196 w 27203888"/>
              <a:gd name="connsiteY11645" fmla="*/ 8971571 h 10748675"/>
              <a:gd name="connsiteX11646" fmla="*/ 6228854 w 27203888"/>
              <a:gd name="connsiteY11646" fmla="*/ 8947530 h 10748675"/>
              <a:gd name="connsiteX11647" fmla="*/ 6304560 w 27203888"/>
              <a:gd name="connsiteY11647" fmla="*/ 8924711 h 10748675"/>
              <a:gd name="connsiteX11648" fmla="*/ 6490142 w 27203888"/>
              <a:gd name="connsiteY11648" fmla="*/ 8871201 h 10748675"/>
              <a:gd name="connsiteX11649" fmla="*/ 6581226 w 27203888"/>
              <a:gd name="connsiteY11649" fmla="*/ 8844845 h 10748675"/>
              <a:gd name="connsiteX11650" fmla="*/ 6646234 w 27203888"/>
              <a:gd name="connsiteY11650" fmla="*/ 8802902 h 10748675"/>
              <a:gd name="connsiteX11651" fmla="*/ 6572394 w 27203888"/>
              <a:gd name="connsiteY11651" fmla="*/ 8783017 h 10748675"/>
              <a:gd name="connsiteX11652" fmla="*/ 6597576 w 27203888"/>
              <a:gd name="connsiteY11652" fmla="*/ 8755636 h 10748675"/>
              <a:gd name="connsiteX11653" fmla="*/ 6659084 w 27203888"/>
              <a:gd name="connsiteY11653" fmla="*/ 8741480 h 10748675"/>
              <a:gd name="connsiteX11654" fmla="*/ 6692366 w 27203888"/>
              <a:gd name="connsiteY11654" fmla="*/ 8792285 h 10748675"/>
              <a:gd name="connsiteX11655" fmla="*/ 6940915 w 27203888"/>
              <a:gd name="connsiteY11655" fmla="*/ 8703597 h 10748675"/>
              <a:gd name="connsiteX11656" fmla="*/ 7069790 w 27203888"/>
              <a:gd name="connsiteY11656" fmla="*/ 8657749 h 10748675"/>
              <a:gd name="connsiteX11657" fmla="*/ 7139925 w 27203888"/>
              <a:gd name="connsiteY11657" fmla="*/ 8614625 h 10748675"/>
              <a:gd name="connsiteX11658" fmla="*/ 7132074 w 27203888"/>
              <a:gd name="connsiteY11658" fmla="*/ 8557065 h 10748675"/>
              <a:gd name="connsiteX11659" fmla="*/ 7165595 w 27203888"/>
              <a:gd name="connsiteY11659" fmla="*/ 8538557 h 10748675"/>
              <a:gd name="connsiteX11660" fmla="*/ 7289345 w 27203888"/>
              <a:gd name="connsiteY11660" fmla="*/ 8493887 h 10748675"/>
              <a:gd name="connsiteX11661" fmla="*/ 7528052 w 27203888"/>
              <a:gd name="connsiteY11661" fmla="*/ 8385888 h 10748675"/>
              <a:gd name="connsiteX11662" fmla="*/ 8008894 w 27203888"/>
              <a:gd name="connsiteY11662" fmla="*/ 8145694 h 10748675"/>
              <a:gd name="connsiteX11663" fmla="*/ 8228276 w 27203888"/>
              <a:gd name="connsiteY11663" fmla="*/ 8047530 h 10748675"/>
              <a:gd name="connsiteX11664" fmla="*/ 8266923 w 27203888"/>
              <a:gd name="connsiteY11664" fmla="*/ 8027845 h 10748675"/>
              <a:gd name="connsiteX11665" fmla="*/ 8271684 w 27203888"/>
              <a:gd name="connsiteY11665" fmla="*/ 7978178 h 10748675"/>
              <a:gd name="connsiteX11666" fmla="*/ 8360327 w 27203888"/>
              <a:gd name="connsiteY11666" fmla="*/ 7968571 h 10748675"/>
              <a:gd name="connsiteX11667" fmla="*/ 8348531 w 27203888"/>
              <a:gd name="connsiteY11667" fmla="*/ 7917317 h 10748675"/>
              <a:gd name="connsiteX11668" fmla="*/ 8508765 w 27203888"/>
              <a:gd name="connsiteY11668" fmla="*/ 7843567 h 10748675"/>
              <a:gd name="connsiteX11669" fmla="*/ 8382248 w 27203888"/>
              <a:gd name="connsiteY11669" fmla="*/ 7899665 h 10748675"/>
              <a:gd name="connsiteX11670" fmla="*/ 8266966 w 27203888"/>
              <a:gd name="connsiteY11670" fmla="*/ 7957677 h 10748675"/>
              <a:gd name="connsiteX11671" fmla="*/ 8018205 w 27203888"/>
              <a:gd name="connsiteY11671" fmla="*/ 8068895 h 10748675"/>
              <a:gd name="connsiteX11672" fmla="*/ 7511536 w 27203888"/>
              <a:gd name="connsiteY11672" fmla="*/ 8314127 h 10748675"/>
              <a:gd name="connsiteX11673" fmla="*/ 7485740 w 27203888"/>
              <a:gd name="connsiteY11673" fmla="*/ 8272392 h 10748675"/>
              <a:gd name="connsiteX11674" fmla="*/ 7496159 w 27203888"/>
              <a:gd name="connsiteY11674" fmla="*/ 8317665 h 10748675"/>
              <a:gd name="connsiteX11675" fmla="*/ 7462638 w 27203888"/>
              <a:gd name="connsiteY11675" fmla="*/ 8336172 h 10748675"/>
              <a:gd name="connsiteX11676" fmla="*/ 7407435 w 27203888"/>
              <a:gd name="connsiteY11676" fmla="*/ 8354277 h 10748675"/>
              <a:gd name="connsiteX11677" fmla="*/ 7416915 w 27203888"/>
              <a:gd name="connsiteY11677" fmla="*/ 8325109 h 10748675"/>
              <a:gd name="connsiteX11678" fmla="*/ 7388927 w 27203888"/>
              <a:gd name="connsiteY11678" fmla="*/ 8320757 h 10748675"/>
              <a:gd name="connsiteX11679" fmla="*/ 7308907 w 27203888"/>
              <a:gd name="connsiteY11679" fmla="*/ 8414727 h 10748675"/>
              <a:gd name="connsiteX11680" fmla="*/ 7138619 w 27203888"/>
              <a:gd name="connsiteY11680" fmla="*/ 8491699 h 10748675"/>
              <a:gd name="connsiteX11681" fmla="*/ 7070072 w 27203888"/>
              <a:gd name="connsiteY11681" fmla="*/ 8518268 h 10748675"/>
              <a:gd name="connsiteX11682" fmla="*/ 7014097 w 27203888"/>
              <a:gd name="connsiteY11682" fmla="*/ 8509565 h 10748675"/>
              <a:gd name="connsiteX11683" fmla="*/ 6835144 w 27203888"/>
              <a:gd name="connsiteY11683" fmla="*/ 8572336 h 10748675"/>
              <a:gd name="connsiteX11684" fmla="*/ 6102215 w 27203888"/>
              <a:gd name="connsiteY11684" fmla="*/ 8772496 h 10748675"/>
              <a:gd name="connsiteX11685" fmla="*/ 6161562 w 27203888"/>
              <a:gd name="connsiteY11685" fmla="*/ 8748945 h 10748675"/>
              <a:gd name="connsiteX11686" fmla="*/ 6140286 w 27203888"/>
              <a:gd name="connsiteY11686" fmla="*/ 8726857 h 10748675"/>
              <a:gd name="connsiteX11687" fmla="*/ 6200251 w 27203888"/>
              <a:gd name="connsiteY11687" fmla="*/ 8659088 h 10748675"/>
              <a:gd name="connsiteX11688" fmla="*/ 6220714 w 27203888"/>
              <a:gd name="connsiteY11688" fmla="*/ 8611204 h 10748675"/>
              <a:gd name="connsiteX11689" fmla="*/ 6190406 w 27203888"/>
              <a:gd name="connsiteY11689" fmla="*/ 8639766 h 10748675"/>
              <a:gd name="connsiteX11690" fmla="*/ 6149808 w 27203888"/>
              <a:gd name="connsiteY11690" fmla="*/ 8627522 h 10748675"/>
              <a:gd name="connsiteX11691" fmla="*/ 6103269 w 27203888"/>
              <a:gd name="connsiteY11691" fmla="*/ 8659820 h 10748675"/>
              <a:gd name="connsiteX11692" fmla="*/ 6104407 w 27203888"/>
              <a:gd name="connsiteY11692" fmla="*/ 8735115 h 10748675"/>
              <a:gd name="connsiteX11693" fmla="*/ 6087443 w 27203888"/>
              <a:gd name="connsiteY11693" fmla="*/ 8755211 h 10748675"/>
              <a:gd name="connsiteX11694" fmla="*/ 6086105 w 27203888"/>
              <a:gd name="connsiteY11694" fmla="*/ 8792394 h 10748675"/>
              <a:gd name="connsiteX11695" fmla="*/ 6032081 w 27203888"/>
              <a:gd name="connsiteY11695" fmla="*/ 8815618 h 10748675"/>
              <a:gd name="connsiteX11696" fmla="*/ 5937054 w 27203888"/>
              <a:gd name="connsiteY11696" fmla="*/ 8848287 h 10748675"/>
              <a:gd name="connsiteX11697" fmla="*/ 5857075 w 27203888"/>
              <a:gd name="connsiteY11697" fmla="*/ 8872089 h 10748675"/>
              <a:gd name="connsiteX11698" fmla="*/ 5840905 w 27203888"/>
              <a:gd name="connsiteY11698" fmla="*/ 8842867 h 10748675"/>
              <a:gd name="connsiteX11699" fmla="*/ 5832647 w 27203888"/>
              <a:gd name="connsiteY11699" fmla="*/ 8812234 h 10748675"/>
              <a:gd name="connsiteX11700" fmla="*/ 5828918 w 27203888"/>
              <a:gd name="connsiteY11700" fmla="*/ 8810723 h 10748675"/>
              <a:gd name="connsiteX11701" fmla="*/ 5843196 w 27203888"/>
              <a:gd name="connsiteY11701" fmla="*/ 8807437 h 10748675"/>
              <a:gd name="connsiteX11702" fmla="*/ 5840186 w 27203888"/>
              <a:gd name="connsiteY11702" fmla="*/ 8810777 h 10748675"/>
              <a:gd name="connsiteX11703" fmla="*/ 5871197 w 27203888"/>
              <a:gd name="connsiteY11703" fmla="*/ 8818455 h 10748675"/>
              <a:gd name="connsiteX11704" fmla="*/ 5980052 w 27203888"/>
              <a:gd name="connsiteY11704" fmla="*/ 8800611 h 10748675"/>
              <a:gd name="connsiteX11705" fmla="*/ 5913698 w 27203888"/>
              <a:gd name="connsiteY11705" fmla="*/ 8789799 h 10748675"/>
              <a:gd name="connsiteX11706" fmla="*/ 5934160 w 27203888"/>
              <a:gd name="connsiteY11706" fmla="*/ 8741912 h 10748675"/>
              <a:gd name="connsiteX11707" fmla="*/ 5966137 w 27203888"/>
              <a:gd name="connsiteY11707" fmla="*/ 8669794 h 10748675"/>
              <a:gd name="connsiteX11708" fmla="*/ 5915287 w 27203888"/>
              <a:gd name="connsiteY11708" fmla="*/ 8659909 h 10748675"/>
              <a:gd name="connsiteX11709" fmla="*/ 5911381 w 27203888"/>
              <a:gd name="connsiteY11709" fmla="*/ 8709378 h 10748675"/>
              <a:gd name="connsiteX11710" fmla="*/ 5868830 w 27203888"/>
              <a:gd name="connsiteY11710" fmla="*/ 8665204 h 10748675"/>
              <a:gd name="connsiteX11711" fmla="*/ 5828597 w 27203888"/>
              <a:gd name="connsiteY11711" fmla="*/ 8701448 h 10748675"/>
              <a:gd name="connsiteX11712" fmla="*/ 5864477 w 27203888"/>
              <a:gd name="connsiteY11712" fmla="*/ 8693190 h 10748675"/>
              <a:gd name="connsiteX11713" fmla="*/ 5876273 w 27203888"/>
              <a:gd name="connsiteY11713" fmla="*/ 8744442 h 10748675"/>
              <a:gd name="connsiteX11714" fmla="*/ 5775753 w 27203888"/>
              <a:gd name="connsiteY11714" fmla="*/ 8729801 h 10748675"/>
              <a:gd name="connsiteX11715" fmla="*/ 5788000 w 27203888"/>
              <a:gd name="connsiteY11715" fmla="*/ 8689204 h 10748675"/>
              <a:gd name="connsiteX11716" fmla="*/ 5748580 w 27203888"/>
              <a:gd name="connsiteY11716" fmla="*/ 8682086 h 10748675"/>
              <a:gd name="connsiteX11717" fmla="*/ 5757610 w 27203888"/>
              <a:gd name="connsiteY11717" fmla="*/ 8744768 h 10748675"/>
              <a:gd name="connsiteX11718" fmla="*/ 5708386 w 27203888"/>
              <a:gd name="connsiteY11718" fmla="*/ 8761494 h 10748675"/>
              <a:gd name="connsiteX11719" fmla="*/ 5683165 w 27203888"/>
              <a:gd name="connsiteY11719" fmla="*/ 8745710 h 10748675"/>
              <a:gd name="connsiteX11720" fmla="*/ 5726938 w 27203888"/>
              <a:gd name="connsiteY11720" fmla="*/ 8724844 h 10748675"/>
              <a:gd name="connsiteX11721" fmla="*/ 5711392 w 27203888"/>
              <a:gd name="connsiteY11721" fmla="*/ 8680750 h 10748675"/>
              <a:gd name="connsiteX11722" fmla="*/ 5544279 w 27203888"/>
              <a:gd name="connsiteY11722" fmla="*/ 8724608 h 10748675"/>
              <a:gd name="connsiteX11723" fmla="*/ 5663069 w 27203888"/>
              <a:gd name="connsiteY11723" fmla="*/ 8728749 h 10748675"/>
              <a:gd name="connsiteX11724" fmla="*/ 5469147 w 27203888"/>
              <a:gd name="connsiteY11724" fmla="*/ 8773379 h 10748675"/>
              <a:gd name="connsiteX11725" fmla="*/ 5497781 w 27203888"/>
              <a:gd name="connsiteY11725" fmla="*/ 8686737 h 10748675"/>
              <a:gd name="connsiteX11726" fmla="*/ 5444573 w 27203888"/>
              <a:gd name="connsiteY11726" fmla="*/ 8666603 h 10748675"/>
              <a:gd name="connsiteX11727" fmla="*/ 5903085 w 27203888"/>
              <a:gd name="connsiteY11727" fmla="*/ 8630337 h 10748675"/>
              <a:gd name="connsiteX11728" fmla="*/ 6122228 w 27203888"/>
              <a:gd name="connsiteY11728" fmla="*/ 8601490 h 10748675"/>
              <a:gd name="connsiteX11729" fmla="*/ 6209365 w 27203888"/>
              <a:gd name="connsiteY11729" fmla="*/ 8581435 h 10748675"/>
              <a:gd name="connsiteX11730" fmla="*/ 6239993 w 27203888"/>
              <a:gd name="connsiteY11730" fmla="*/ 8671526 h 10748675"/>
              <a:gd name="connsiteX11731" fmla="*/ 6436683 w 27203888"/>
              <a:gd name="connsiteY11731" fmla="*/ 8615466 h 10748675"/>
              <a:gd name="connsiteX11732" fmla="*/ 6382385 w 27203888"/>
              <a:gd name="connsiteY11732" fmla="*/ 8602696 h 10748675"/>
              <a:gd name="connsiteX11733" fmla="*/ 6380070 w 27203888"/>
              <a:gd name="connsiteY11733" fmla="*/ 8613560 h 10748675"/>
              <a:gd name="connsiteX11734" fmla="*/ 6368503 w 27203888"/>
              <a:gd name="connsiteY11734" fmla="*/ 8604131 h 10748675"/>
              <a:gd name="connsiteX11735" fmla="*/ 6371131 w 27203888"/>
              <a:gd name="connsiteY11735" fmla="*/ 8600568 h 10748675"/>
              <a:gd name="connsiteX11736" fmla="*/ 6348215 w 27203888"/>
              <a:gd name="connsiteY11736" fmla="*/ 8597122 h 10748675"/>
              <a:gd name="connsiteX11737" fmla="*/ 6320460 w 27203888"/>
              <a:gd name="connsiteY11737" fmla="*/ 8599039 h 10748675"/>
              <a:gd name="connsiteX11738" fmla="*/ 6262126 w 27203888"/>
              <a:gd name="connsiteY11738" fmla="*/ 8580086 h 10748675"/>
              <a:gd name="connsiteX11739" fmla="*/ 6456049 w 27203888"/>
              <a:gd name="connsiteY11739" fmla="*/ 8535455 h 10748675"/>
              <a:gd name="connsiteX11740" fmla="*/ 6461539 w 27203888"/>
              <a:gd name="connsiteY11740" fmla="*/ 8582762 h 10748675"/>
              <a:gd name="connsiteX11741" fmla="*/ 6457609 w 27203888"/>
              <a:gd name="connsiteY11741" fmla="*/ 8581485 h 10748675"/>
              <a:gd name="connsiteX11742" fmla="*/ 6457683 w 27203888"/>
              <a:gd name="connsiteY11742" fmla="*/ 8581556 h 10748675"/>
              <a:gd name="connsiteX11743" fmla="*/ 6453267 w 27203888"/>
              <a:gd name="connsiteY11743" fmla="*/ 8595027 h 10748675"/>
              <a:gd name="connsiteX11744" fmla="*/ 6452361 w 27203888"/>
              <a:gd name="connsiteY11744" fmla="*/ 8594091 h 10748675"/>
              <a:gd name="connsiteX11745" fmla="*/ 6456485 w 27203888"/>
              <a:gd name="connsiteY11745" fmla="*/ 8599274 h 10748675"/>
              <a:gd name="connsiteX11746" fmla="*/ 6489892 w 27203888"/>
              <a:gd name="connsiteY11746" fmla="*/ 8635605 h 10748675"/>
              <a:gd name="connsiteX11747" fmla="*/ 6550222 w 27203888"/>
              <a:gd name="connsiteY11747" fmla="*/ 8616324 h 10748675"/>
              <a:gd name="connsiteX11748" fmla="*/ 6590373 w 27203888"/>
              <a:gd name="connsiteY11748" fmla="*/ 8607084 h 10748675"/>
              <a:gd name="connsiteX11749" fmla="*/ 6582930 w 27203888"/>
              <a:gd name="connsiteY11749" fmla="*/ 8527841 h 10748675"/>
              <a:gd name="connsiteX11750" fmla="*/ 6552948 w 27203888"/>
              <a:gd name="connsiteY11750" fmla="*/ 8561724 h 10748675"/>
              <a:gd name="connsiteX11751" fmla="*/ 6532935 w 27203888"/>
              <a:gd name="connsiteY11751" fmla="*/ 8517760 h 10748675"/>
              <a:gd name="connsiteX11752" fmla="*/ 6611325 w 27203888"/>
              <a:gd name="connsiteY11752" fmla="*/ 8510512 h 10748675"/>
              <a:gd name="connsiteX11753" fmla="*/ 6611690 w 27203888"/>
              <a:gd name="connsiteY11753" fmla="*/ 8559000 h 10748675"/>
              <a:gd name="connsiteX11754" fmla="*/ 6650702 w 27203888"/>
              <a:gd name="connsiteY11754" fmla="*/ 8587806 h 10748675"/>
              <a:gd name="connsiteX11755" fmla="*/ 6713797 w 27203888"/>
              <a:gd name="connsiteY11755" fmla="*/ 8557086 h 10748675"/>
              <a:gd name="connsiteX11756" fmla="*/ 6864761 w 27203888"/>
              <a:gd name="connsiteY11756" fmla="*/ 8489962 h 10748675"/>
              <a:gd name="connsiteX11757" fmla="*/ 7029517 w 27203888"/>
              <a:gd name="connsiteY11757" fmla="*/ 8435853 h 10748675"/>
              <a:gd name="connsiteX11758" fmla="*/ 7162746 w 27203888"/>
              <a:gd name="connsiteY11758" fmla="*/ 8362019 h 10748675"/>
              <a:gd name="connsiteX11759" fmla="*/ 7121165 w 27203888"/>
              <a:gd name="connsiteY11759" fmla="*/ 8345506 h 10748675"/>
              <a:gd name="connsiteX11760" fmla="*/ 7130643 w 27203888"/>
              <a:gd name="connsiteY11760" fmla="*/ 8316337 h 10748675"/>
              <a:gd name="connsiteX11761" fmla="*/ 6215055 w 27203888"/>
              <a:gd name="connsiteY11761" fmla="*/ 8516263 h 10748675"/>
              <a:gd name="connsiteX11762" fmla="*/ 6364433 w 27203888"/>
              <a:gd name="connsiteY11762" fmla="*/ 8465695 h 10748675"/>
              <a:gd name="connsiteX11763" fmla="*/ 6423583 w 27203888"/>
              <a:gd name="connsiteY11763" fmla="*/ 8441288 h 10748675"/>
              <a:gd name="connsiteX11764" fmla="*/ 6422038 w 27203888"/>
              <a:gd name="connsiteY11764" fmla="*/ 8387675 h 10748675"/>
              <a:gd name="connsiteX11765" fmla="*/ 6262408 w 27203888"/>
              <a:gd name="connsiteY11765" fmla="*/ 8440604 h 10748675"/>
              <a:gd name="connsiteX11766" fmla="*/ 6206798 w 27203888"/>
              <a:gd name="connsiteY11766" fmla="*/ 8480387 h 10748675"/>
              <a:gd name="connsiteX11767" fmla="*/ 6144149 w 27203888"/>
              <a:gd name="connsiteY11767" fmla="*/ 8532581 h 10748675"/>
              <a:gd name="connsiteX11768" fmla="*/ 6063318 w 27203888"/>
              <a:gd name="connsiteY11768" fmla="*/ 8556581 h 10748675"/>
              <a:gd name="connsiteX11769" fmla="*/ 5995178 w 27203888"/>
              <a:gd name="connsiteY11769" fmla="*/ 8561468 h 10748675"/>
              <a:gd name="connsiteX11770" fmla="*/ 6035738 w 27203888"/>
              <a:gd name="connsiteY11770" fmla="*/ 8530549 h 10748675"/>
              <a:gd name="connsiteX11771" fmla="*/ 6086995 w 27203888"/>
              <a:gd name="connsiteY11771" fmla="*/ 8518752 h 10748675"/>
              <a:gd name="connsiteX11772" fmla="*/ 6159162 w 27203888"/>
              <a:gd name="connsiteY11772" fmla="*/ 8480555 h 10748675"/>
              <a:gd name="connsiteX11773" fmla="*/ 6127635 w 27203888"/>
              <a:gd name="connsiteY11773" fmla="*/ 8460827 h 10748675"/>
              <a:gd name="connsiteX11774" fmla="*/ 6041678 w 27203888"/>
              <a:gd name="connsiteY11774" fmla="*/ 8486008 h 10748675"/>
              <a:gd name="connsiteX11775" fmla="*/ 5857275 w 27203888"/>
              <a:gd name="connsiteY11775" fmla="*/ 8544637 h 10748675"/>
              <a:gd name="connsiteX11776" fmla="*/ 5845479 w 27203888"/>
              <a:gd name="connsiteY11776" fmla="*/ 8493384 h 10748675"/>
              <a:gd name="connsiteX11777" fmla="*/ 5809599 w 27203888"/>
              <a:gd name="connsiteY11777" fmla="*/ 8501642 h 10748675"/>
              <a:gd name="connsiteX11778" fmla="*/ 5736660 w 27203888"/>
              <a:gd name="connsiteY11778" fmla="*/ 8513034 h 10748675"/>
              <a:gd name="connsiteX11779" fmla="*/ 5593011 w 27203888"/>
              <a:gd name="connsiteY11779" fmla="*/ 8541595 h 10748675"/>
              <a:gd name="connsiteX11780" fmla="*/ 5458042 w 27203888"/>
              <a:gd name="connsiteY11780" fmla="*/ 8560966 h 10748675"/>
              <a:gd name="connsiteX11781" fmla="*/ 5410560 w 27203888"/>
              <a:gd name="connsiteY11781" fmla="*/ 8518814 h 10748675"/>
              <a:gd name="connsiteX11782" fmla="*/ 5663188 w 27203888"/>
              <a:gd name="connsiteY11782" fmla="*/ 8484982 h 10748675"/>
              <a:gd name="connsiteX11783" fmla="*/ 5715095 w 27203888"/>
              <a:gd name="connsiteY11783" fmla="*/ 8476785 h 10748675"/>
              <a:gd name="connsiteX11784" fmla="*/ 5703244 w 27203888"/>
              <a:gd name="connsiteY11784" fmla="*/ 8472410 h 10748675"/>
              <a:gd name="connsiteX11785" fmla="*/ 5695412 w 27203888"/>
              <a:gd name="connsiteY11785" fmla="*/ 8454715 h 10748675"/>
              <a:gd name="connsiteX11786" fmla="*/ 5707736 w 27203888"/>
              <a:gd name="connsiteY11786" fmla="*/ 8459264 h 10748675"/>
              <a:gd name="connsiteX11787" fmla="*/ 5715463 w 27203888"/>
              <a:gd name="connsiteY11787" fmla="*/ 8476726 h 10748675"/>
              <a:gd name="connsiteX11788" fmla="*/ 5789317 w 27203888"/>
              <a:gd name="connsiteY11788" fmla="*/ 8465059 h 10748675"/>
              <a:gd name="connsiteX11789" fmla="*/ 5915809 w 27203888"/>
              <a:gd name="connsiteY11789" fmla="*/ 8451116 h 10748675"/>
              <a:gd name="connsiteX11790" fmla="*/ 6117625 w 27203888"/>
              <a:gd name="connsiteY11790" fmla="*/ 8393877 h 10748675"/>
              <a:gd name="connsiteX11791" fmla="*/ 6156846 w 27203888"/>
              <a:gd name="connsiteY11791" fmla="*/ 8400139 h 10748675"/>
              <a:gd name="connsiteX11792" fmla="*/ 6199553 w 27203888"/>
              <a:gd name="connsiteY11792" fmla="*/ 8402002 h 10748675"/>
              <a:gd name="connsiteX11793" fmla="*/ 6242555 w 27203888"/>
              <a:gd name="connsiteY11793" fmla="*/ 8354340 h 10748675"/>
              <a:gd name="connsiteX11794" fmla="*/ 6273475 w 27203888"/>
              <a:gd name="connsiteY11794" fmla="*/ 8394883 h 10748675"/>
              <a:gd name="connsiteX11795" fmla="*/ 6374969 w 27203888"/>
              <a:gd name="connsiteY11795" fmla="*/ 8323865 h 10748675"/>
              <a:gd name="connsiteX11796" fmla="*/ 6530243 w 27203888"/>
              <a:gd name="connsiteY11796" fmla="*/ 8298915 h 10748675"/>
              <a:gd name="connsiteX11797" fmla="*/ 6522351 w 27203888"/>
              <a:gd name="connsiteY11797" fmla="*/ 8311523 h 10748675"/>
              <a:gd name="connsiteX11798" fmla="*/ 6569465 w 27203888"/>
              <a:gd name="connsiteY11798" fmla="*/ 8305177 h 10748675"/>
              <a:gd name="connsiteX11799" fmla="*/ 6640242 w 27203888"/>
              <a:gd name="connsiteY11799" fmla="*/ 8284391 h 10748675"/>
              <a:gd name="connsiteX11800" fmla="*/ 6726157 w 27203888"/>
              <a:gd name="connsiteY11800" fmla="*/ 8216035 h 10748675"/>
              <a:gd name="connsiteX11801" fmla="*/ 6886155 w 27203888"/>
              <a:gd name="connsiteY11801" fmla="*/ 8211608 h 10748675"/>
              <a:gd name="connsiteX11802" fmla="*/ 6980816 w 27203888"/>
              <a:gd name="connsiteY11802" fmla="*/ 8130446 h 10748675"/>
              <a:gd name="connsiteX11803" fmla="*/ 7071817 w 27203888"/>
              <a:gd name="connsiteY11803" fmla="*/ 8131087 h 10748675"/>
              <a:gd name="connsiteX11804" fmla="*/ 7132107 w 27203888"/>
              <a:gd name="connsiteY11804" fmla="*/ 8068644 h 10748675"/>
              <a:gd name="connsiteX11805" fmla="*/ 7223191 w 27203888"/>
              <a:gd name="connsiteY11805" fmla="*/ 8042285 h 10748675"/>
              <a:gd name="connsiteX11806" fmla="*/ 7318546 w 27203888"/>
              <a:gd name="connsiteY11806" fmla="*/ 8014945 h 10748675"/>
              <a:gd name="connsiteX11807" fmla="*/ 7311832 w 27203888"/>
              <a:gd name="connsiteY11807" fmla="*/ 8032677 h 10748675"/>
              <a:gd name="connsiteX11808" fmla="*/ 7424598 w 27203888"/>
              <a:gd name="connsiteY11808" fmla="*/ 8006725 h 10748675"/>
              <a:gd name="connsiteX11809" fmla="*/ 7437449 w 27203888"/>
              <a:gd name="connsiteY11809" fmla="*/ 7945305 h 10748675"/>
              <a:gd name="connsiteX11810" fmla="*/ 7496922 w 27203888"/>
              <a:gd name="connsiteY11810" fmla="*/ 7926220 h 10748675"/>
              <a:gd name="connsiteX11811" fmla="*/ 7622667 w 27203888"/>
              <a:gd name="connsiteY11811" fmla="*/ 7843312 h 10748675"/>
              <a:gd name="connsiteX11812" fmla="*/ 7333797 w 27203888"/>
              <a:gd name="connsiteY11812" fmla="*/ 7893603 h 10748675"/>
              <a:gd name="connsiteX11813" fmla="*/ 7340467 w 27203888"/>
              <a:gd name="connsiteY11813" fmla="*/ 7946037 h 10748675"/>
              <a:gd name="connsiteX11814" fmla="*/ 7289210 w 27203888"/>
              <a:gd name="connsiteY11814" fmla="*/ 7957833 h 10748675"/>
              <a:gd name="connsiteX11815" fmla="*/ 7289251 w 27203888"/>
              <a:gd name="connsiteY11815" fmla="*/ 7887659 h 10748675"/>
              <a:gd name="connsiteX11816" fmla="*/ 7229778 w 27203888"/>
              <a:gd name="connsiteY11816" fmla="*/ 7906752 h 10748675"/>
              <a:gd name="connsiteX11817" fmla="*/ 7050011 w 27203888"/>
              <a:gd name="connsiteY11817" fmla="*/ 8012884 h 10748675"/>
              <a:gd name="connsiteX11818" fmla="*/ 6953801 w 27203888"/>
              <a:gd name="connsiteY11818" fmla="*/ 8040420 h 10748675"/>
              <a:gd name="connsiteX11819" fmla="*/ 6864388 w 27203888"/>
              <a:gd name="connsiteY11819" fmla="*/ 8023224 h 10748675"/>
              <a:gd name="connsiteX11820" fmla="*/ 6859771 w 27203888"/>
              <a:gd name="connsiteY11820" fmla="*/ 8023202 h 10748675"/>
              <a:gd name="connsiteX11821" fmla="*/ 6869933 w 27203888"/>
              <a:gd name="connsiteY11821" fmla="*/ 8028530 h 10748675"/>
              <a:gd name="connsiteX11822" fmla="*/ 6855656 w 27203888"/>
              <a:gd name="connsiteY11822" fmla="*/ 8031816 h 10748675"/>
              <a:gd name="connsiteX11823" fmla="*/ 6859138 w 27203888"/>
              <a:gd name="connsiteY11823" fmla="*/ 8023199 h 10748675"/>
              <a:gd name="connsiteX11824" fmla="*/ 6839244 w 27203888"/>
              <a:gd name="connsiteY11824" fmla="*/ 8023108 h 10748675"/>
              <a:gd name="connsiteX11825" fmla="*/ 6770213 w 27203888"/>
              <a:gd name="connsiteY11825" fmla="*/ 8055692 h 10748675"/>
              <a:gd name="connsiteX11826" fmla="*/ 6718549 w 27203888"/>
              <a:gd name="connsiteY11826" fmla="*/ 8089169 h 10748675"/>
              <a:gd name="connsiteX11827" fmla="*/ 6683847 w 27203888"/>
              <a:gd name="connsiteY11827" fmla="*/ 8102549 h 10748675"/>
              <a:gd name="connsiteX11828" fmla="*/ 6674172 w 27203888"/>
              <a:gd name="connsiteY11828" fmla="*/ 8130863 h 10748675"/>
              <a:gd name="connsiteX11829" fmla="*/ 6646042 w 27203888"/>
              <a:gd name="connsiteY11829" fmla="*/ 8124057 h 10748675"/>
              <a:gd name="connsiteX11830" fmla="*/ 6641649 w 27203888"/>
              <a:gd name="connsiteY11830" fmla="*/ 8120098 h 10748675"/>
              <a:gd name="connsiteX11831" fmla="*/ 6638700 w 27203888"/>
              <a:gd name="connsiteY11831" fmla="*/ 8117440 h 10748675"/>
              <a:gd name="connsiteX11832" fmla="*/ 6598549 w 27203888"/>
              <a:gd name="connsiteY11832" fmla="*/ 8126681 h 10748675"/>
              <a:gd name="connsiteX11833" fmla="*/ 6399866 w 27203888"/>
              <a:gd name="connsiteY11833" fmla="*/ 8220977 h 10748675"/>
              <a:gd name="connsiteX11834" fmla="*/ 6191745 w 27203888"/>
              <a:gd name="connsiteY11834" fmla="*/ 8274274 h 10748675"/>
              <a:gd name="connsiteX11835" fmla="*/ 6162942 w 27203888"/>
              <a:gd name="connsiteY11835" fmla="*/ 8293109 h 10748675"/>
              <a:gd name="connsiteX11836" fmla="*/ 6156729 w 27203888"/>
              <a:gd name="connsiteY11836" fmla="*/ 8278957 h 10748675"/>
              <a:gd name="connsiteX11837" fmla="*/ 6143254 w 27203888"/>
              <a:gd name="connsiteY11837" fmla="*/ 8274637 h 10748675"/>
              <a:gd name="connsiteX11838" fmla="*/ 6151375 w 27203888"/>
              <a:gd name="connsiteY11838" fmla="*/ 8292332 h 10748675"/>
              <a:gd name="connsiteX11839" fmla="*/ 6159817 w 27203888"/>
              <a:gd name="connsiteY11839" fmla="*/ 8295152 h 10748675"/>
              <a:gd name="connsiteX11840" fmla="*/ 6149171 w 27203888"/>
              <a:gd name="connsiteY11840" fmla="*/ 8302114 h 10748675"/>
              <a:gd name="connsiteX11841" fmla="*/ 6006079 w 27203888"/>
              <a:gd name="connsiteY11841" fmla="*/ 8354778 h 10748675"/>
              <a:gd name="connsiteX11842" fmla="*/ 5995463 w 27203888"/>
              <a:gd name="connsiteY11842" fmla="*/ 8308651 h 10748675"/>
              <a:gd name="connsiteX11843" fmla="*/ 5582071 w 27203888"/>
              <a:gd name="connsiteY11843" fmla="*/ 8376806 h 10748675"/>
              <a:gd name="connsiteX11844" fmla="*/ 5639999 w 27203888"/>
              <a:gd name="connsiteY11844" fmla="*/ 8417442 h 10748675"/>
              <a:gd name="connsiteX11845" fmla="*/ 5563113 w 27203888"/>
              <a:gd name="connsiteY11845" fmla="*/ 8435137 h 10748675"/>
              <a:gd name="connsiteX11846" fmla="*/ 5520563 w 27203888"/>
              <a:gd name="connsiteY11846" fmla="*/ 8390962 h 10748675"/>
              <a:gd name="connsiteX11847" fmla="*/ 5451246 w 27203888"/>
              <a:gd name="connsiteY11847" fmla="*/ 8390728 h 10748675"/>
              <a:gd name="connsiteX11848" fmla="*/ 5331191 w 27203888"/>
              <a:gd name="connsiteY11848" fmla="*/ 8408463 h 10748675"/>
              <a:gd name="connsiteX11849" fmla="*/ 5129095 w 27203888"/>
              <a:gd name="connsiteY11849" fmla="*/ 8390215 h 10748675"/>
              <a:gd name="connsiteX11850" fmla="*/ 5583491 w 27203888"/>
              <a:gd name="connsiteY11850" fmla="*/ 8312620 h 10748675"/>
              <a:gd name="connsiteX11851" fmla="*/ 5554731 w 27203888"/>
              <a:gd name="connsiteY11851" fmla="*/ 8281459 h 10748675"/>
              <a:gd name="connsiteX11852" fmla="*/ 5691498 w 27203888"/>
              <a:gd name="connsiteY11852" fmla="*/ 8222998 h 10748675"/>
              <a:gd name="connsiteX11853" fmla="*/ 5651265 w 27203888"/>
              <a:gd name="connsiteY11853" fmla="*/ 8259243 h 10748675"/>
              <a:gd name="connsiteX11854" fmla="*/ 5678438 w 27203888"/>
              <a:gd name="connsiteY11854" fmla="*/ 8306959 h 10748675"/>
              <a:gd name="connsiteX11855" fmla="*/ 5729696 w 27203888"/>
              <a:gd name="connsiteY11855" fmla="*/ 8295162 h 10748675"/>
              <a:gd name="connsiteX11856" fmla="*/ 5853038 w 27203888"/>
              <a:gd name="connsiteY11856" fmla="*/ 8272171 h 10748675"/>
              <a:gd name="connsiteX11857" fmla="*/ 5889522 w 27203888"/>
              <a:gd name="connsiteY11857" fmla="*/ 8258831 h 10748675"/>
              <a:gd name="connsiteX11858" fmla="*/ 5902819 w 27203888"/>
              <a:gd name="connsiteY11858" fmla="*/ 8253969 h 10748675"/>
              <a:gd name="connsiteX11859" fmla="*/ 5954371 w 27203888"/>
              <a:gd name="connsiteY11859" fmla="*/ 8243454 h 10748675"/>
              <a:gd name="connsiteX11860" fmla="*/ 5975607 w 27203888"/>
              <a:gd name="connsiteY11860" fmla="*/ 8222376 h 10748675"/>
              <a:gd name="connsiteX11861" fmla="*/ 6018607 w 27203888"/>
              <a:gd name="connsiteY11861" fmla="*/ 8174700 h 10748675"/>
              <a:gd name="connsiteX11862" fmla="*/ 6048954 w 27203888"/>
              <a:gd name="connsiteY11862" fmla="*/ 8189305 h 10748675"/>
              <a:gd name="connsiteX11863" fmla="*/ 6069457 w 27203888"/>
              <a:gd name="connsiteY11863" fmla="*/ 8184586 h 10748675"/>
              <a:gd name="connsiteX11864" fmla="*/ 6145489 w 27203888"/>
              <a:gd name="connsiteY11864" fmla="*/ 8167088 h 10748675"/>
              <a:gd name="connsiteX11865" fmla="*/ 6162409 w 27203888"/>
              <a:gd name="connsiteY11865" fmla="*/ 8217162 h 10748675"/>
              <a:gd name="connsiteX11866" fmla="*/ 6196745 w 27203888"/>
              <a:gd name="connsiteY11866" fmla="*/ 8155291 h 10748675"/>
              <a:gd name="connsiteX11867" fmla="*/ 6208540 w 27203888"/>
              <a:gd name="connsiteY11867" fmla="*/ 8206545 h 10748675"/>
              <a:gd name="connsiteX11868" fmla="*/ 6473004 w 27203888"/>
              <a:gd name="connsiteY11868" fmla="*/ 8097107 h 10748675"/>
              <a:gd name="connsiteX11869" fmla="*/ 6740681 w 27203888"/>
              <a:gd name="connsiteY11869" fmla="*/ 7997726 h 10748675"/>
              <a:gd name="connsiteX11870" fmla="*/ 7235550 w 27203888"/>
              <a:gd name="connsiteY11870" fmla="*/ 7814574 h 10748675"/>
              <a:gd name="connsiteX11871" fmla="*/ 7631248 w 27203888"/>
              <a:gd name="connsiteY11871" fmla="*/ 7669539 h 10748675"/>
              <a:gd name="connsiteX11872" fmla="*/ 7619410 w 27203888"/>
              <a:gd name="connsiteY11872" fmla="*/ 7688453 h 10748675"/>
              <a:gd name="connsiteX11873" fmla="*/ 7648578 w 27203888"/>
              <a:gd name="connsiteY11873" fmla="*/ 7697931 h 10748675"/>
              <a:gd name="connsiteX11874" fmla="*/ 7675428 w 27203888"/>
              <a:gd name="connsiteY11874" fmla="*/ 7626990 h 10748675"/>
              <a:gd name="connsiteX11875" fmla="*/ 7745154 w 27203888"/>
              <a:gd name="connsiteY11875" fmla="*/ 7605547 h 10748675"/>
              <a:gd name="connsiteX11876" fmla="*/ 7757808 w 27203888"/>
              <a:gd name="connsiteY11876" fmla="*/ 7543271 h 10748675"/>
              <a:gd name="connsiteX11877" fmla="*/ 7774321 w 27203888"/>
              <a:gd name="connsiteY11877" fmla="*/ 7615023 h 10748675"/>
              <a:gd name="connsiteX11878" fmla="*/ 7966333 w 27203888"/>
              <a:gd name="connsiteY11878" fmla="*/ 7468288 h 10748675"/>
              <a:gd name="connsiteX11879" fmla="*/ 8036664 w 27203888"/>
              <a:gd name="connsiteY11879" fmla="*/ 7426021 h 10748675"/>
              <a:gd name="connsiteX11880" fmla="*/ 8072136 w 27203888"/>
              <a:gd name="connsiteY11880" fmla="*/ 7439442 h 10748675"/>
              <a:gd name="connsiteX11881" fmla="*/ 8071772 w 27203888"/>
              <a:gd name="connsiteY11881" fmla="*/ 7390957 h 10748675"/>
              <a:gd name="connsiteX11882" fmla="*/ 8120670 w 27203888"/>
              <a:gd name="connsiteY11882" fmla="*/ 7368910 h 10748675"/>
              <a:gd name="connsiteX11883" fmla="*/ 8223145 w 27203888"/>
              <a:gd name="connsiteY11883" fmla="*/ 7302152 h 10748675"/>
              <a:gd name="connsiteX11884" fmla="*/ 8426784 w 27203888"/>
              <a:gd name="connsiteY11884" fmla="*/ 7159040 h 10748675"/>
              <a:gd name="connsiteX11885" fmla="*/ 8853479 w 27203888"/>
              <a:gd name="connsiteY11885" fmla="*/ 6824279 h 10748675"/>
              <a:gd name="connsiteX11886" fmla="*/ 9285196 w 27203888"/>
              <a:gd name="connsiteY11886" fmla="*/ 6483981 h 10748675"/>
              <a:gd name="connsiteX11887" fmla="*/ 9498642 w 27203888"/>
              <a:gd name="connsiteY11887" fmla="*/ 6317027 h 10748675"/>
              <a:gd name="connsiteX11888" fmla="*/ 9585610 w 27203888"/>
              <a:gd name="connsiteY11888" fmla="*/ 6249340 h 10748675"/>
              <a:gd name="connsiteX11889" fmla="*/ 9624989 w 27203888"/>
              <a:gd name="connsiteY11889" fmla="*/ 6213292 h 10748675"/>
              <a:gd name="connsiteX11890" fmla="*/ 9640449 w 27203888"/>
              <a:gd name="connsiteY11890" fmla="*/ 6182751 h 10748675"/>
              <a:gd name="connsiteX11891" fmla="*/ 9406293 w 27203888"/>
              <a:gd name="connsiteY11891" fmla="*/ 6263624 h 10748675"/>
              <a:gd name="connsiteX11892" fmla="*/ 9460484 w 27203888"/>
              <a:gd name="connsiteY11892" fmla="*/ 6288031 h 10748675"/>
              <a:gd name="connsiteX11893" fmla="*/ 9374892 w 27203888"/>
              <a:gd name="connsiteY11893" fmla="*/ 6361698 h 10748675"/>
              <a:gd name="connsiteX11894" fmla="*/ 9277951 w 27203888"/>
              <a:gd name="connsiteY11894" fmla="*/ 6405596 h 10748675"/>
              <a:gd name="connsiteX11895" fmla="*/ 9285842 w 27203888"/>
              <a:gd name="connsiteY11895" fmla="*/ 6392986 h 10748675"/>
              <a:gd name="connsiteX11896" fmla="*/ 9236945 w 27203888"/>
              <a:gd name="connsiteY11896" fmla="*/ 6415033 h 10748675"/>
              <a:gd name="connsiteX11897" fmla="*/ 9163598 w 27203888"/>
              <a:gd name="connsiteY11897" fmla="*/ 6448105 h 10748675"/>
              <a:gd name="connsiteX11898" fmla="*/ 9189591 w 27203888"/>
              <a:gd name="connsiteY11898" fmla="*/ 6490693 h 10748675"/>
              <a:gd name="connsiteX11899" fmla="*/ 9214448 w 27203888"/>
              <a:gd name="connsiteY11899" fmla="*/ 6457988 h 10748675"/>
              <a:gd name="connsiteX11900" fmla="*/ 9205322 w 27203888"/>
              <a:gd name="connsiteY11900" fmla="*/ 6512141 h 10748675"/>
              <a:gd name="connsiteX11901" fmla="*/ 9145847 w 27203888"/>
              <a:gd name="connsiteY11901" fmla="*/ 6531225 h 10748675"/>
              <a:gd name="connsiteX11902" fmla="*/ 9104434 w 27203888"/>
              <a:gd name="connsiteY11902" fmla="*/ 6562344 h 10748675"/>
              <a:gd name="connsiteX11903" fmla="*/ 9082202 w 27203888"/>
              <a:gd name="connsiteY11903" fmla="*/ 6536096 h 10748675"/>
              <a:gd name="connsiteX11904" fmla="*/ 9027956 w 27203888"/>
              <a:gd name="connsiteY11904" fmla="*/ 6558357 h 10748675"/>
              <a:gd name="connsiteX11905" fmla="*/ 8965308 w 27203888"/>
              <a:gd name="connsiteY11905" fmla="*/ 6610555 h 10748675"/>
              <a:gd name="connsiteX11906" fmla="*/ 8952247 w 27203888"/>
              <a:gd name="connsiteY11906" fmla="*/ 6694512 h 10748675"/>
              <a:gd name="connsiteX11907" fmla="*/ 8931998 w 27203888"/>
              <a:gd name="connsiteY11907" fmla="*/ 6700988 h 10748675"/>
              <a:gd name="connsiteX11908" fmla="*/ 8914648 w 27203888"/>
              <a:gd name="connsiteY11908" fmla="*/ 6706537 h 10748675"/>
              <a:gd name="connsiteX11909" fmla="*/ 8882114 w 27203888"/>
              <a:gd name="connsiteY11909" fmla="*/ 6737637 h 10748675"/>
              <a:gd name="connsiteX11910" fmla="*/ 8802462 w 27203888"/>
              <a:gd name="connsiteY11910" fmla="*/ 6766763 h 10748675"/>
              <a:gd name="connsiteX11911" fmla="*/ 8743720 w 27203888"/>
              <a:gd name="connsiteY11911" fmla="*/ 6769488 h 10748675"/>
              <a:gd name="connsiteX11912" fmla="*/ 8534627 w 27203888"/>
              <a:gd name="connsiteY11912" fmla="*/ 6908454 h 10748675"/>
              <a:gd name="connsiteX11913" fmla="*/ 8653294 w 27203888"/>
              <a:gd name="connsiteY11913" fmla="*/ 6794796 h 10748675"/>
              <a:gd name="connsiteX11914" fmla="*/ 8691772 w 27203888"/>
              <a:gd name="connsiteY11914" fmla="*/ 6727473 h 10748675"/>
              <a:gd name="connsiteX11915" fmla="*/ 8751247 w 27203888"/>
              <a:gd name="connsiteY11915" fmla="*/ 6708390 h 10748675"/>
              <a:gd name="connsiteX11916" fmla="*/ 8794654 w 27203888"/>
              <a:gd name="connsiteY11916" fmla="*/ 6639034 h 10748675"/>
              <a:gd name="connsiteX11917" fmla="*/ 8872272 w 27203888"/>
              <a:gd name="connsiteY11917" fmla="*/ 6604981 h 10748675"/>
              <a:gd name="connsiteX11918" fmla="*/ 8920817 w 27203888"/>
              <a:gd name="connsiteY11918" fmla="*/ 6557947 h 10748675"/>
              <a:gd name="connsiteX11919" fmla="*/ 8942479 w 27203888"/>
              <a:gd name="connsiteY11919" fmla="*/ 6549477 h 10748675"/>
              <a:gd name="connsiteX11920" fmla="*/ 8951480 w 27203888"/>
              <a:gd name="connsiteY11920" fmla="*/ 6550940 h 10748675"/>
              <a:gd name="connsiteX11921" fmla="*/ 8951030 w 27203888"/>
              <a:gd name="connsiteY11921" fmla="*/ 6550843 h 10748675"/>
              <a:gd name="connsiteX11922" fmla="*/ 8948211 w 27203888"/>
              <a:gd name="connsiteY11922" fmla="*/ 6535871 h 10748675"/>
              <a:gd name="connsiteX11923" fmla="*/ 8948880 w 27203888"/>
              <a:gd name="connsiteY11923" fmla="*/ 6536512 h 10748675"/>
              <a:gd name="connsiteX11924" fmla="*/ 8948033 w 27203888"/>
              <a:gd name="connsiteY11924" fmla="*/ 6535493 h 10748675"/>
              <a:gd name="connsiteX11925" fmla="*/ 9000877 w 27203888"/>
              <a:gd name="connsiteY11925" fmla="*/ 6507140 h 10748675"/>
              <a:gd name="connsiteX11926" fmla="*/ 9005230 w 27203888"/>
              <a:gd name="connsiteY11926" fmla="*/ 6479155 h 10748675"/>
              <a:gd name="connsiteX11927" fmla="*/ 9097453 w 27203888"/>
              <a:gd name="connsiteY11927" fmla="*/ 6414756 h 10748675"/>
              <a:gd name="connsiteX11928" fmla="*/ 9286490 w 27203888"/>
              <a:gd name="connsiteY11928" fmla="*/ 6301990 h 10748675"/>
              <a:gd name="connsiteX11929" fmla="*/ 9265215 w 27203888"/>
              <a:gd name="connsiteY11929" fmla="*/ 6279903 h 10748675"/>
              <a:gd name="connsiteX11930" fmla="*/ 9315617 w 27203888"/>
              <a:gd name="connsiteY11930" fmla="*/ 6268303 h 10748675"/>
              <a:gd name="connsiteX11931" fmla="*/ 9352312 w 27203888"/>
              <a:gd name="connsiteY11931" fmla="*/ 6216683 h 10748675"/>
              <a:gd name="connsiteX11932" fmla="*/ 9437050 w 27203888"/>
              <a:gd name="connsiteY11932" fmla="*/ 6143213 h 10748675"/>
              <a:gd name="connsiteX11933" fmla="*/ 9614290 w 27203888"/>
              <a:gd name="connsiteY11933" fmla="*/ 5979195 h 10748675"/>
              <a:gd name="connsiteX11934" fmla="*/ 9981381 w 27203888"/>
              <a:gd name="connsiteY11934" fmla="*/ 5659049 h 10748675"/>
              <a:gd name="connsiteX11935" fmla="*/ 10159604 w 27203888"/>
              <a:gd name="connsiteY11935" fmla="*/ 5499301 h 10748675"/>
              <a:gd name="connsiteX11936" fmla="*/ 10244539 w 27203888"/>
              <a:gd name="connsiteY11936" fmla="*/ 5426685 h 10748675"/>
              <a:gd name="connsiteX11937" fmla="*/ 10313901 w 27203888"/>
              <a:gd name="connsiteY11937" fmla="*/ 5356754 h 10748675"/>
              <a:gd name="connsiteX11938" fmla="*/ 10262725 w 27203888"/>
              <a:gd name="connsiteY11938" fmla="*/ 5341548 h 10748675"/>
              <a:gd name="connsiteX11939" fmla="*/ 10244217 w 27203888"/>
              <a:gd name="connsiteY11939" fmla="*/ 5308029 h 10748675"/>
              <a:gd name="connsiteX11940" fmla="*/ 10224529 w 27203888"/>
              <a:gd name="connsiteY11940" fmla="*/ 5269386 h 10748675"/>
              <a:gd name="connsiteX11941" fmla="*/ 10254343 w 27203888"/>
              <a:gd name="connsiteY11941" fmla="*/ 5187869 h 10748675"/>
              <a:gd name="connsiteX11942" fmla="*/ 10298075 w 27203888"/>
              <a:gd name="connsiteY11942" fmla="*/ 5123836 h 10748675"/>
              <a:gd name="connsiteX11943" fmla="*/ 10266914 w 27203888"/>
              <a:gd name="connsiteY11943" fmla="*/ 5152594 h 10748675"/>
              <a:gd name="connsiteX11944" fmla="*/ 10221229 w 27203888"/>
              <a:gd name="connsiteY11944" fmla="*/ 5184696 h 10748675"/>
              <a:gd name="connsiteX11945" fmla="*/ 10182176 w 27203888"/>
              <a:gd name="connsiteY11945" fmla="*/ 5226065 h 10748675"/>
              <a:gd name="connsiteX11946" fmla="*/ 10158302 w 27203888"/>
              <a:gd name="connsiteY11946" fmla="*/ 5263041 h 10748675"/>
              <a:gd name="connsiteX11947" fmla="*/ 10141942 w 27203888"/>
              <a:gd name="connsiteY11947" fmla="*/ 5262309 h 10748675"/>
              <a:gd name="connsiteX11948" fmla="*/ 10122015 w 27203888"/>
              <a:gd name="connsiteY11948" fmla="*/ 5292979 h 10748675"/>
              <a:gd name="connsiteX11949" fmla="*/ 10072792 w 27203888"/>
              <a:gd name="connsiteY11949" fmla="*/ 5309705 h 10748675"/>
              <a:gd name="connsiteX11950" fmla="*/ 10013600 w 27203888"/>
              <a:gd name="connsiteY11950" fmla="*/ 5404279 h 10748675"/>
              <a:gd name="connsiteX11951" fmla="*/ 10086012 w 27203888"/>
              <a:gd name="connsiteY11951" fmla="*/ 5359502 h 10748675"/>
              <a:gd name="connsiteX11952" fmla="*/ 10095109 w 27203888"/>
              <a:gd name="connsiteY11952" fmla="*/ 5367104 h 10748675"/>
              <a:gd name="connsiteX11953" fmla="*/ 10094348 w 27203888"/>
              <a:gd name="connsiteY11953" fmla="*/ 5364923 h 10748675"/>
              <a:gd name="connsiteX11954" fmla="*/ 10088936 w 27203888"/>
              <a:gd name="connsiteY11954" fmla="*/ 5360456 h 10748675"/>
              <a:gd name="connsiteX11955" fmla="*/ 10097830 w 27203888"/>
              <a:gd name="connsiteY11955" fmla="*/ 5355553 h 10748675"/>
              <a:gd name="connsiteX11956" fmla="*/ 10096417 w 27203888"/>
              <a:gd name="connsiteY11956" fmla="*/ 5368197 h 10748675"/>
              <a:gd name="connsiteX11957" fmla="*/ 10097198 w 27203888"/>
              <a:gd name="connsiteY11957" fmla="*/ 5368850 h 10748675"/>
              <a:gd name="connsiteX11958" fmla="*/ 10006241 w 27203888"/>
              <a:gd name="connsiteY11958" fmla="*/ 5513010 h 10748675"/>
              <a:gd name="connsiteX11959" fmla="*/ 9952664 w 27203888"/>
              <a:gd name="connsiteY11959" fmla="*/ 5557722 h 10748675"/>
              <a:gd name="connsiteX11960" fmla="*/ 9953713 w 27203888"/>
              <a:gd name="connsiteY11960" fmla="*/ 5568797 h 10748675"/>
              <a:gd name="connsiteX11961" fmla="*/ 9954643 w 27203888"/>
              <a:gd name="connsiteY11961" fmla="*/ 5571165 h 10748675"/>
              <a:gd name="connsiteX11962" fmla="*/ 9956558 w 27203888"/>
              <a:gd name="connsiteY11962" fmla="*/ 5578366 h 10748675"/>
              <a:gd name="connsiteX11963" fmla="*/ 9955587 w 27203888"/>
              <a:gd name="connsiteY11963" fmla="*/ 5579130 h 10748675"/>
              <a:gd name="connsiteX11964" fmla="*/ 9950669 w 27203888"/>
              <a:gd name="connsiteY11964" fmla="*/ 5595958 h 10748675"/>
              <a:gd name="connsiteX11965" fmla="*/ 9930938 w 27203888"/>
              <a:gd name="connsiteY11965" fmla="*/ 5627484 h 10748675"/>
              <a:gd name="connsiteX11966" fmla="*/ 9870453 w 27203888"/>
              <a:gd name="connsiteY11966" fmla="*/ 5689076 h 10748675"/>
              <a:gd name="connsiteX11967" fmla="*/ 9860033 w 27203888"/>
              <a:gd name="connsiteY11967" fmla="*/ 5643802 h 10748675"/>
              <a:gd name="connsiteX11968" fmla="*/ 9889161 w 27203888"/>
              <a:gd name="connsiteY11968" fmla="*/ 5610114 h 10748675"/>
              <a:gd name="connsiteX11969" fmla="*/ 9843884 w 27203888"/>
              <a:gd name="connsiteY11969" fmla="*/ 5620535 h 10748675"/>
              <a:gd name="connsiteX11970" fmla="*/ 9842465 w 27203888"/>
              <a:gd name="connsiteY11970" fmla="*/ 5684723 h 10748675"/>
              <a:gd name="connsiteX11971" fmla="*/ 9808776 w 27203888"/>
              <a:gd name="connsiteY11971" fmla="*/ 5655599 h 10748675"/>
              <a:gd name="connsiteX11972" fmla="*/ 9758460 w 27203888"/>
              <a:gd name="connsiteY11972" fmla="*/ 5741835 h 10748675"/>
              <a:gd name="connsiteX11973" fmla="*/ 9737016 w 27203888"/>
              <a:gd name="connsiteY11973" fmla="*/ 5672114 h 10748675"/>
              <a:gd name="connsiteX11974" fmla="*/ 9729124 w 27203888"/>
              <a:gd name="connsiteY11974" fmla="*/ 5684723 h 10748675"/>
              <a:gd name="connsiteX11975" fmla="*/ 9740723 w 27203888"/>
              <a:gd name="connsiteY11975" fmla="*/ 5735123 h 10748675"/>
              <a:gd name="connsiteX11976" fmla="*/ 9718265 w 27203888"/>
              <a:gd name="connsiteY11976" fmla="*/ 5821244 h 10748675"/>
              <a:gd name="connsiteX11977" fmla="*/ 9620878 w 27203888"/>
              <a:gd name="connsiteY11977" fmla="*/ 5843658 h 10748675"/>
              <a:gd name="connsiteX11978" fmla="*/ 9659931 w 27203888"/>
              <a:gd name="connsiteY11978" fmla="*/ 5802288 h 10748675"/>
              <a:gd name="connsiteX11979" fmla="*/ 9546433 w 27203888"/>
              <a:gd name="connsiteY11979" fmla="*/ 5844600 h 10748675"/>
              <a:gd name="connsiteX11980" fmla="*/ 9562751 w 27203888"/>
              <a:gd name="connsiteY11980" fmla="*/ 5915500 h 10748675"/>
              <a:gd name="connsiteX11981" fmla="*/ 9588704 w 27203888"/>
              <a:gd name="connsiteY11981" fmla="*/ 5914924 h 10748675"/>
              <a:gd name="connsiteX11982" fmla="*/ 9581584 w 27203888"/>
              <a:gd name="connsiteY11982" fmla="*/ 5954340 h 10748675"/>
              <a:gd name="connsiteX11983" fmla="*/ 9492535 w 27203888"/>
              <a:gd name="connsiteY11983" fmla="*/ 5985629 h 10748675"/>
              <a:gd name="connsiteX11984" fmla="*/ 9454170 w 27203888"/>
              <a:gd name="connsiteY11984" fmla="*/ 5865834 h 10748675"/>
              <a:gd name="connsiteX11985" fmla="*/ 9578735 w 27203888"/>
              <a:gd name="connsiteY11985" fmla="*/ 5777801 h 10748675"/>
              <a:gd name="connsiteX11986" fmla="*/ 9626861 w 27203888"/>
              <a:gd name="connsiteY11986" fmla="*/ 5728947 h 10748675"/>
              <a:gd name="connsiteX11987" fmla="*/ 9662165 w 27203888"/>
              <a:gd name="connsiteY11987" fmla="*/ 5694738 h 10748675"/>
              <a:gd name="connsiteX11988" fmla="*/ 9668281 w 27203888"/>
              <a:gd name="connsiteY11988" fmla="*/ 5692805 h 10748675"/>
              <a:gd name="connsiteX11989" fmla="*/ 9660793 w 27203888"/>
              <a:gd name="connsiteY11989" fmla="*/ 5689082 h 10748675"/>
              <a:gd name="connsiteX11990" fmla="*/ 9666819 w 27203888"/>
              <a:gd name="connsiteY11990" fmla="*/ 5681269 h 10748675"/>
              <a:gd name="connsiteX11991" fmla="*/ 9670198 w 27203888"/>
              <a:gd name="connsiteY11991" fmla="*/ 5681226 h 10748675"/>
              <a:gd name="connsiteX11992" fmla="*/ 9666407 w 27203888"/>
              <a:gd name="connsiteY11992" fmla="*/ 5673879 h 10748675"/>
              <a:gd name="connsiteX11993" fmla="*/ 9666731 w 27203888"/>
              <a:gd name="connsiteY11993" fmla="*/ 5660368 h 10748675"/>
              <a:gd name="connsiteX11994" fmla="*/ 9676341 w 27203888"/>
              <a:gd name="connsiteY11994" fmla="*/ 5674280 h 10748675"/>
              <a:gd name="connsiteX11995" fmla="*/ 9674033 w 27203888"/>
              <a:gd name="connsiteY11995" fmla="*/ 5678171 h 10748675"/>
              <a:gd name="connsiteX11996" fmla="*/ 9673001 w 27203888"/>
              <a:gd name="connsiteY11996" fmla="*/ 5683748 h 10748675"/>
              <a:gd name="connsiteX11997" fmla="*/ 9675027 w 27203888"/>
              <a:gd name="connsiteY11997" fmla="*/ 5685807 h 10748675"/>
              <a:gd name="connsiteX11998" fmla="*/ 9673191 w 27203888"/>
              <a:gd name="connsiteY11998" fmla="*/ 5691254 h 10748675"/>
              <a:gd name="connsiteX11999" fmla="*/ 9677887 w 27203888"/>
              <a:gd name="connsiteY11999" fmla="*/ 5689771 h 10748675"/>
              <a:gd name="connsiteX12000" fmla="*/ 9695685 w 27203888"/>
              <a:gd name="connsiteY12000" fmla="*/ 5676230 h 10748675"/>
              <a:gd name="connsiteX12001" fmla="*/ 9687428 w 27203888"/>
              <a:gd name="connsiteY12001" fmla="*/ 5640352 h 10748675"/>
              <a:gd name="connsiteX12002" fmla="*/ 9644836 w 27203888"/>
              <a:gd name="connsiteY12002" fmla="*/ 5666345 h 10748675"/>
              <a:gd name="connsiteX12003" fmla="*/ 9602244 w 27203888"/>
              <a:gd name="connsiteY12003" fmla="*/ 5692338 h 10748675"/>
              <a:gd name="connsiteX12004" fmla="*/ 9550579 w 27203888"/>
              <a:gd name="connsiteY12004" fmla="*/ 5725815 h 10748675"/>
              <a:gd name="connsiteX12005" fmla="*/ 9512379 w 27203888"/>
              <a:gd name="connsiteY12005" fmla="*/ 5766988 h 10748675"/>
              <a:gd name="connsiteX12006" fmla="*/ 9435662 w 27203888"/>
              <a:gd name="connsiteY12006" fmla="*/ 5832315 h 10748675"/>
              <a:gd name="connsiteX12007" fmla="*/ 9406859 w 27203888"/>
              <a:gd name="connsiteY12007" fmla="*/ 5871326 h 10748675"/>
              <a:gd name="connsiteX12008" fmla="*/ 9424961 w 27203888"/>
              <a:gd name="connsiteY12008" fmla="*/ 5926525 h 10748675"/>
              <a:gd name="connsiteX12009" fmla="*/ 9400762 w 27203888"/>
              <a:gd name="connsiteY12009" fmla="*/ 5958178 h 10748675"/>
              <a:gd name="connsiteX12010" fmla="*/ 9401126 w 27203888"/>
              <a:gd name="connsiteY12010" fmla="*/ 6006666 h 10748675"/>
              <a:gd name="connsiteX12011" fmla="*/ 9363534 w 27203888"/>
              <a:gd name="connsiteY12011" fmla="*/ 5913677 h 10748675"/>
              <a:gd name="connsiteX12012" fmla="*/ 9297672 w 27203888"/>
              <a:gd name="connsiteY12012" fmla="*/ 5955820 h 10748675"/>
              <a:gd name="connsiteX12013" fmla="*/ 9183162 w 27203888"/>
              <a:gd name="connsiteY12013" fmla="*/ 6040638 h 10748675"/>
              <a:gd name="connsiteX12014" fmla="*/ 9090125 w 27203888"/>
              <a:gd name="connsiteY12014" fmla="*/ 6148400 h 10748675"/>
              <a:gd name="connsiteX12015" fmla="*/ 8995867 w 27203888"/>
              <a:gd name="connsiteY12015" fmla="*/ 6207871 h 10748675"/>
              <a:gd name="connsiteX12016" fmla="*/ 8899501 w 27203888"/>
              <a:gd name="connsiteY12016" fmla="*/ 6277721 h 10748675"/>
              <a:gd name="connsiteX12017" fmla="*/ 8926674 w 27203888"/>
              <a:gd name="connsiteY12017" fmla="*/ 6325435 h 10748675"/>
              <a:gd name="connsiteX12018" fmla="*/ 8947135 w 27203888"/>
              <a:gd name="connsiteY12018" fmla="*/ 6390885 h 10748675"/>
              <a:gd name="connsiteX12019" fmla="*/ 8944537 w 27203888"/>
              <a:gd name="connsiteY12019" fmla="*/ 6449949 h 10748675"/>
              <a:gd name="connsiteX12020" fmla="*/ 8893279 w 27203888"/>
              <a:gd name="connsiteY12020" fmla="*/ 6461746 h 10748675"/>
              <a:gd name="connsiteX12021" fmla="*/ 8806954 w 27203888"/>
              <a:gd name="connsiteY12021" fmla="*/ 6551771 h 10748675"/>
              <a:gd name="connsiteX12022" fmla="*/ 8792434 w 27203888"/>
              <a:gd name="connsiteY12022" fmla="*/ 6441780 h 10748675"/>
              <a:gd name="connsiteX12023" fmla="*/ 8840675 w 27203888"/>
              <a:gd name="connsiteY12023" fmla="*/ 6420784 h 10748675"/>
              <a:gd name="connsiteX12024" fmla="*/ 8847795 w 27203888"/>
              <a:gd name="connsiteY12024" fmla="*/ 6381367 h 10748675"/>
              <a:gd name="connsiteX12025" fmla="*/ 8865939 w 27203888"/>
              <a:gd name="connsiteY12025" fmla="*/ 6366398 h 10748675"/>
              <a:gd name="connsiteX12026" fmla="*/ 8858496 w 27203888"/>
              <a:gd name="connsiteY12026" fmla="*/ 6287158 h 10748675"/>
              <a:gd name="connsiteX12027" fmla="*/ 8440428 w 27203888"/>
              <a:gd name="connsiteY12027" fmla="*/ 6592951 h 10748675"/>
              <a:gd name="connsiteX12028" fmla="*/ 8231335 w 27203888"/>
              <a:gd name="connsiteY12028" fmla="*/ 6731920 h 10748675"/>
              <a:gd name="connsiteX12029" fmla="*/ 8138890 w 27203888"/>
              <a:gd name="connsiteY12029" fmla="*/ 6795353 h 10748675"/>
              <a:gd name="connsiteX12030" fmla="*/ 8044307 w 27203888"/>
              <a:gd name="connsiteY12030" fmla="*/ 6849501 h 10748675"/>
              <a:gd name="connsiteX12031" fmla="*/ 8253257 w 27203888"/>
              <a:gd name="connsiteY12031" fmla="*/ 6663013 h 10748675"/>
              <a:gd name="connsiteX12032" fmla="*/ 8466097 w 27203888"/>
              <a:gd name="connsiteY12032" fmla="*/ 6516885 h 10748675"/>
              <a:gd name="connsiteX12033" fmla="*/ 8574302 w 27203888"/>
              <a:gd name="connsiteY12033" fmla="*/ 6428120 h 10748675"/>
              <a:gd name="connsiteX12034" fmla="*/ 8675190 w 27203888"/>
              <a:gd name="connsiteY12034" fmla="*/ 6377917 h 10748675"/>
              <a:gd name="connsiteX12035" fmla="*/ 8886723 w 27203888"/>
              <a:gd name="connsiteY12035" fmla="*/ 6222197 h 10748675"/>
              <a:gd name="connsiteX12036" fmla="*/ 8986066 w 27203888"/>
              <a:gd name="connsiteY12036" fmla="*/ 6118381 h 10748675"/>
              <a:gd name="connsiteX12037" fmla="*/ 9077517 w 27203888"/>
              <a:gd name="connsiteY12037" fmla="*/ 6027175 h 10748675"/>
              <a:gd name="connsiteX12038" fmla="*/ 9184581 w 27203888"/>
              <a:gd name="connsiteY12038" fmla="*/ 5976450 h 10748675"/>
              <a:gd name="connsiteX12039" fmla="*/ 9285876 w 27203888"/>
              <a:gd name="connsiteY12039" fmla="*/ 5904566 h 10748675"/>
              <a:gd name="connsiteX12040" fmla="*/ 9489152 w 27203888"/>
              <a:gd name="connsiteY12040" fmla="*/ 5712969 h 10748675"/>
              <a:gd name="connsiteX12041" fmla="*/ 9601107 w 27203888"/>
              <a:gd name="connsiteY12041" fmla="*/ 5617044 h 10748675"/>
              <a:gd name="connsiteX12042" fmla="*/ 9698652 w 27203888"/>
              <a:gd name="connsiteY12042" fmla="*/ 5552319 h 10748675"/>
              <a:gd name="connsiteX12043" fmla="*/ 9664809 w 27203888"/>
              <a:gd name="connsiteY12043" fmla="*/ 5452171 h 10748675"/>
              <a:gd name="connsiteX12044" fmla="*/ 9707401 w 27203888"/>
              <a:gd name="connsiteY12044" fmla="*/ 5426178 h 10748675"/>
              <a:gd name="connsiteX12045" fmla="*/ 9765779 w 27203888"/>
              <a:gd name="connsiteY12045" fmla="*/ 5374966 h 10748675"/>
              <a:gd name="connsiteX12046" fmla="*/ 9805762 w 27203888"/>
              <a:gd name="connsiteY12046" fmla="*/ 5318092 h 10748675"/>
              <a:gd name="connsiteX12047" fmla="*/ 9939805 w 27203888"/>
              <a:gd name="connsiteY12047" fmla="*/ 5200893 h 10748675"/>
              <a:gd name="connsiteX12048" fmla="*/ 10053625 w 27203888"/>
              <a:gd name="connsiteY12048" fmla="*/ 5062264 h 10748675"/>
              <a:gd name="connsiteX12049" fmla="*/ 9863606 w 27203888"/>
              <a:gd name="connsiteY12049" fmla="*/ 5170758 h 10748675"/>
              <a:gd name="connsiteX12050" fmla="*/ 9817643 w 27203888"/>
              <a:gd name="connsiteY12050" fmla="*/ 5229008 h 10748675"/>
              <a:gd name="connsiteX12051" fmla="*/ 9798685 w 27203888"/>
              <a:gd name="connsiteY12051" fmla="*/ 5287340 h 10748675"/>
              <a:gd name="connsiteX12052" fmla="*/ 9808164 w 27203888"/>
              <a:gd name="connsiteY12052" fmla="*/ 5258174 h 10748675"/>
              <a:gd name="connsiteX12053" fmla="*/ 9768337 w 27203888"/>
              <a:gd name="connsiteY12053" fmla="*/ 5272736 h 10748675"/>
              <a:gd name="connsiteX12054" fmla="*/ 9742748 w 27203888"/>
              <a:gd name="connsiteY12054" fmla="*/ 5321800 h 10748675"/>
              <a:gd name="connsiteX12055" fmla="*/ 9745515 w 27203888"/>
              <a:gd name="connsiteY12055" fmla="*/ 5310370 h 10748675"/>
              <a:gd name="connsiteX12056" fmla="*/ 9736850 w 27203888"/>
              <a:gd name="connsiteY12056" fmla="*/ 5296174 h 10748675"/>
              <a:gd name="connsiteX12057" fmla="*/ 9661509 w 27203888"/>
              <a:gd name="connsiteY12057" fmla="*/ 5367481 h 10748675"/>
              <a:gd name="connsiteX12058" fmla="*/ 9539108 w 27203888"/>
              <a:gd name="connsiteY12058" fmla="*/ 5464910 h 10748675"/>
              <a:gd name="connsiteX12059" fmla="*/ 9311057 w 27203888"/>
              <a:gd name="connsiteY12059" fmla="*/ 5662210 h 10748675"/>
              <a:gd name="connsiteX12060" fmla="*/ 9068152 w 27203888"/>
              <a:gd name="connsiteY12060" fmla="*/ 5869225 h 10748675"/>
              <a:gd name="connsiteX12061" fmla="*/ 8968612 w 27203888"/>
              <a:gd name="connsiteY12061" fmla="*/ 5972187 h 10748675"/>
              <a:gd name="connsiteX12062" fmla="*/ 8922480 w 27203888"/>
              <a:gd name="connsiteY12062" fmla="*/ 5982803 h 10748675"/>
              <a:gd name="connsiteX12063" fmla="*/ 8930331 w 27203888"/>
              <a:gd name="connsiteY12063" fmla="*/ 6040362 h 10748675"/>
              <a:gd name="connsiteX12064" fmla="*/ 9106966 w 27203888"/>
              <a:gd name="connsiteY12064" fmla="*/ 5897170 h 10748675"/>
              <a:gd name="connsiteX12065" fmla="*/ 9184666 w 27203888"/>
              <a:gd name="connsiteY12065" fmla="*/ 5836113 h 10748675"/>
              <a:gd name="connsiteX12066" fmla="*/ 9206913 w 27203888"/>
              <a:gd name="connsiteY12066" fmla="*/ 5772528 h 10748675"/>
              <a:gd name="connsiteX12067" fmla="*/ 9260937 w 27203888"/>
              <a:gd name="connsiteY12067" fmla="*/ 5749301 h 10748675"/>
              <a:gd name="connsiteX12068" fmla="*/ 9354340 w 27203888"/>
              <a:gd name="connsiteY12068" fmla="*/ 5690027 h 10748675"/>
              <a:gd name="connsiteX12069" fmla="*/ 9525232 w 27203888"/>
              <a:gd name="connsiteY12069" fmla="*/ 5592231 h 10748675"/>
              <a:gd name="connsiteX12070" fmla="*/ 9468285 w 27203888"/>
              <a:gd name="connsiteY12070" fmla="*/ 5669200 h 10748675"/>
              <a:gd name="connsiteX12071" fmla="*/ 9379926 w 27203888"/>
              <a:gd name="connsiteY12071" fmla="*/ 5754297 h 10748675"/>
              <a:gd name="connsiteX12072" fmla="*/ 9145570 w 27203888"/>
              <a:gd name="connsiteY12072" fmla="*/ 5947651 h 10748675"/>
              <a:gd name="connsiteX12073" fmla="*/ 8903730 w 27203888"/>
              <a:gd name="connsiteY12073" fmla="*/ 6131933 h 10748675"/>
              <a:gd name="connsiteX12074" fmla="*/ 8674053 w 27203888"/>
              <a:gd name="connsiteY12074" fmla="*/ 6302623 h 10748675"/>
              <a:gd name="connsiteX12075" fmla="*/ 8715298 w 27203888"/>
              <a:gd name="connsiteY12075" fmla="*/ 6223871 h 10748675"/>
              <a:gd name="connsiteX12076" fmla="*/ 8787018 w 27203888"/>
              <a:gd name="connsiteY12076" fmla="*/ 6164191 h 10748675"/>
              <a:gd name="connsiteX12077" fmla="*/ 8860772 w 27203888"/>
              <a:gd name="connsiteY12077" fmla="*/ 6109439 h 10748675"/>
              <a:gd name="connsiteX12078" fmla="*/ 8914953 w 27203888"/>
              <a:gd name="connsiteY12078" fmla="*/ 6043901 h 10748675"/>
              <a:gd name="connsiteX12079" fmla="*/ 8886600 w 27203888"/>
              <a:gd name="connsiteY12079" fmla="*/ 5991061 h 10748675"/>
              <a:gd name="connsiteX12080" fmla="*/ 8864958 w 27203888"/>
              <a:gd name="connsiteY12080" fmla="*/ 6033819 h 10748675"/>
              <a:gd name="connsiteX12081" fmla="*/ 8835383 w 27203888"/>
              <a:gd name="connsiteY12081" fmla="*/ 6046022 h 10748675"/>
              <a:gd name="connsiteX12082" fmla="*/ 8836208 w 27203888"/>
              <a:gd name="connsiteY12082" fmla="*/ 6056668 h 10748675"/>
              <a:gd name="connsiteX12083" fmla="*/ 8837142 w 27203888"/>
              <a:gd name="connsiteY12083" fmla="*/ 6059116 h 10748675"/>
              <a:gd name="connsiteX12084" fmla="*/ 8838685 w 27203888"/>
              <a:gd name="connsiteY12084" fmla="*/ 6065057 h 10748675"/>
              <a:gd name="connsiteX12085" fmla="*/ 8841281 w 27203888"/>
              <a:gd name="connsiteY12085" fmla="*/ 6071650 h 10748675"/>
              <a:gd name="connsiteX12086" fmla="*/ 8779169 w 27203888"/>
              <a:gd name="connsiteY12086" fmla="*/ 6106632 h 10748675"/>
              <a:gd name="connsiteX12087" fmla="*/ 8748006 w 27203888"/>
              <a:gd name="connsiteY12087" fmla="*/ 6135392 h 10748675"/>
              <a:gd name="connsiteX12088" fmla="*/ 8758905 w 27203888"/>
              <a:gd name="connsiteY12088" fmla="*/ 6042037 h 10748675"/>
              <a:gd name="connsiteX12089" fmla="*/ 8693940 w 27203888"/>
              <a:gd name="connsiteY12089" fmla="*/ 6013813 h 10748675"/>
              <a:gd name="connsiteX12090" fmla="*/ 8803731 w 27203888"/>
              <a:gd name="connsiteY12090" fmla="*/ 5908493 h 10748675"/>
              <a:gd name="connsiteX12091" fmla="*/ 8945259 w 27203888"/>
              <a:gd name="connsiteY12091" fmla="*/ 5800365 h 10748675"/>
              <a:gd name="connsiteX12092" fmla="*/ 9023285 w 27203888"/>
              <a:gd name="connsiteY12092" fmla="*/ 5744630 h 10748675"/>
              <a:gd name="connsiteX12093" fmla="*/ 9088739 w 27203888"/>
              <a:gd name="connsiteY12093" fmla="*/ 5724169 h 10748675"/>
              <a:gd name="connsiteX12094" fmla="*/ 9090501 w 27203888"/>
              <a:gd name="connsiteY12094" fmla="*/ 5724576 h 10748675"/>
              <a:gd name="connsiteX12095" fmla="*/ 9084489 w 27203888"/>
              <a:gd name="connsiteY12095" fmla="*/ 5714545 h 10748675"/>
              <a:gd name="connsiteX12096" fmla="*/ 9095036 w 27203888"/>
              <a:gd name="connsiteY12096" fmla="*/ 5716820 h 10748675"/>
              <a:gd name="connsiteX12097" fmla="*/ 9094272 w 27203888"/>
              <a:gd name="connsiteY12097" fmla="*/ 5724387 h 10748675"/>
              <a:gd name="connsiteX12098" fmla="*/ 9093848 w 27203888"/>
              <a:gd name="connsiteY12098" fmla="*/ 5725350 h 10748675"/>
              <a:gd name="connsiteX12099" fmla="*/ 9116529 w 27203888"/>
              <a:gd name="connsiteY12099" fmla="*/ 5730591 h 10748675"/>
              <a:gd name="connsiteX12100" fmla="*/ 9136051 w 27203888"/>
              <a:gd name="connsiteY12100" fmla="*/ 5718677 h 10748675"/>
              <a:gd name="connsiteX12101" fmla="*/ 9157890 w 27203888"/>
              <a:gd name="connsiteY12101" fmla="*/ 5676773 h 10748675"/>
              <a:gd name="connsiteX12102" fmla="*/ 9089147 w 27203888"/>
              <a:gd name="connsiteY12102" fmla="*/ 5702488 h 10748675"/>
              <a:gd name="connsiteX12103" fmla="*/ 9264028 w 27203888"/>
              <a:gd name="connsiteY12103" fmla="*/ 5528219 h 10748675"/>
              <a:gd name="connsiteX12104" fmla="*/ 9339891 w 27203888"/>
              <a:gd name="connsiteY12104" fmla="*/ 5463088 h 10748675"/>
              <a:gd name="connsiteX12105" fmla="*/ 9373215 w 27203888"/>
              <a:gd name="connsiteY12105" fmla="*/ 5443725 h 10748675"/>
              <a:gd name="connsiteX12106" fmla="*/ 9402382 w 27203888"/>
              <a:gd name="connsiteY12106" fmla="*/ 5453203 h 10748675"/>
              <a:gd name="connsiteX12107" fmla="*/ 9398423 w 27203888"/>
              <a:gd name="connsiteY12107" fmla="*/ 5445527 h 10748675"/>
              <a:gd name="connsiteX12108" fmla="*/ 9395058 w 27203888"/>
              <a:gd name="connsiteY12108" fmla="*/ 5438339 h 10748675"/>
              <a:gd name="connsiteX12109" fmla="*/ 9390311 w 27203888"/>
              <a:gd name="connsiteY12109" fmla="*/ 5446643 h 10748675"/>
              <a:gd name="connsiteX12110" fmla="*/ 9381393 w 27203888"/>
              <a:gd name="connsiteY12110" fmla="*/ 5440552 h 10748675"/>
              <a:gd name="connsiteX12111" fmla="*/ 9394663 w 27203888"/>
              <a:gd name="connsiteY12111" fmla="*/ 5437498 h 10748675"/>
              <a:gd name="connsiteX12112" fmla="*/ 9392120 w 27203888"/>
              <a:gd name="connsiteY12112" fmla="*/ 5432066 h 10748675"/>
              <a:gd name="connsiteX12113" fmla="*/ 9397089 w 27203888"/>
              <a:gd name="connsiteY12113" fmla="*/ 5406749 h 10748675"/>
              <a:gd name="connsiteX12114" fmla="*/ 9439599 w 27203888"/>
              <a:gd name="connsiteY12114" fmla="*/ 5407759 h 10748675"/>
              <a:gd name="connsiteX12115" fmla="*/ 9472712 w 27203888"/>
              <a:gd name="connsiteY12115" fmla="*/ 5410932 h 10748675"/>
              <a:gd name="connsiteX12116" fmla="*/ 9487318 w 27203888"/>
              <a:gd name="connsiteY12116" fmla="*/ 5380586 h 10748675"/>
              <a:gd name="connsiteX12117" fmla="*/ 9496797 w 27203888"/>
              <a:gd name="connsiteY12117" fmla="*/ 5351421 h 10748675"/>
              <a:gd name="connsiteX12118" fmla="*/ 9823458 w 27203888"/>
              <a:gd name="connsiteY12118" fmla="*/ 5066665 h 10748675"/>
              <a:gd name="connsiteX12119" fmla="*/ 9996344 w 27203888"/>
              <a:gd name="connsiteY12119" fmla="*/ 4930632 h 10748675"/>
              <a:gd name="connsiteX12120" fmla="*/ 10166228 w 27203888"/>
              <a:gd name="connsiteY12120" fmla="*/ 4762011 h 10748675"/>
              <a:gd name="connsiteX12121" fmla="*/ 10096910 w 27203888"/>
              <a:gd name="connsiteY12121" fmla="*/ 4761773 h 10748675"/>
              <a:gd name="connsiteX12122" fmla="*/ 10053742 w 27203888"/>
              <a:gd name="connsiteY12122" fmla="*/ 4761814 h 10748675"/>
              <a:gd name="connsiteX12123" fmla="*/ 10053494 w 27203888"/>
              <a:gd name="connsiteY12123" fmla="*/ 4764821 h 10748675"/>
              <a:gd name="connsiteX12124" fmla="*/ 10058855 w 27203888"/>
              <a:gd name="connsiteY12124" fmla="*/ 4773938 h 10748675"/>
              <a:gd name="connsiteX12125" fmla="*/ 10058179 w 27203888"/>
              <a:gd name="connsiteY12125" fmla="*/ 4784380 h 10748675"/>
              <a:gd name="connsiteX12126" fmla="*/ 10059443 w 27203888"/>
              <a:gd name="connsiteY12126" fmla="*/ 4786587 h 10748675"/>
              <a:gd name="connsiteX12127" fmla="*/ 9944722 w 27203888"/>
              <a:gd name="connsiteY12127" fmla="*/ 4893942 h 10748675"/>
              <a:gd name="connsiteX12128" fmla="*/ 9827643 w 27203888"/>
              <a:gd name="connsiteY12128" fmla="*/ 4991046 h 10748675"/>
              <a:gd name="connsiteX12129" fmla="*/ 9607403 w 27203888"/>
              <a:gd name="connsiteY12129" fmla="*/ 5202737 h 10748675"/>
              <a:gd name="connsiteX12130" fmla="*/ 9538252 w 27203888"/>
              <a:gd name="connsiteY12130" fmla="*/ 5250134 h 10748675"/>
              <a:gd name="connsiteX12131" fmla="*/ 9524604 w 27203888"/>
              <a:gd name="connsiteY12131" fmla="*/ 5252551 h 10748675"/>
              <a:gd name="connsiteX12132" fmla="*/ 9528971 w 27203888"/>
              <a:gd name="connsiteY12132" fmla="*/ 5258022 h 10748675"/>
              <a:gd name="connsiteX12133" fmla="*/ 9514694 w 27203888"/>
              <a:gd name="connsiteY12133" fmla="*/ 5261308 h 10748675"/>
              <a:gd name="connsiteX12134" fmla="*/ 9517241 w 27203888"/>
              <a:gd name="connsiteY12134" fmla="*/ 5253854 h 10748675"/>
              <a:gd name="connsiteX12135" fmla="*/ 9506488 w 27203888"/>
              <a:gd name="connsiteY12135" fmla="*/ 5255758 h 10748675"/>
              <a:gd name="connsiteX12136" fmla="*/ 9471618 w 27203888"/>
              <a:gd name="connsiteY12136" fmla="*/ 5265470 h 10748675"/>
              <a:gd name="connsiteX12137" fmla="*/ 9345467 w 27203888"/>
              <a:gd name="connsiteY12137" fmla="*/ 5370058 h 10748675"/>
              <a:gd name="connsiteX12138" fmla="*/ 9223837 w 27203888"/>
              <a:gd name="connsiteY12138" fmla="*/ 5494294 h 10748675"/>
              <a:gd name="connsiteX12139" fmla="*/ 9171765 w 27203888"/>
              <a:gd name="connsiteY12139" fmla="*/ 5549453 h 10748675"/>
              <a:gd name="connsiteX12140" fmla="*/ 9119411 w 27203888"/>
              <a:gd name="connsiteY12140" fmla="*/ 5529121 h 10748675"/>
              <a:gd name="connsiteX12141" fmla="*/ 9145196 w 27203888"/>
              <a:gd name="connsiteY12141" fmla="*/ 5480912 h 10748675"/>
              <a:gd name="connsiteX12142" fmla="*/ 9194501 w 27203888"/>
              <a:gd name="connsiteY12142" fmla="*/ 5437184 h 10748675"/>
              <a:gd name="connsiteX12143" fmla="*/ 9307635 w 27203888"/>
              <a:gd name="connsiteY12143" fmla="*/ 5346385 h 10748675"/>
              <a:gd name="connsiteX12144" fmla="*/ 9528647 w 27203888"/>
              <a:gd name="connsiteY12144" fmla="*/ 5161498 h 10748675"/>
              <a:gd name="connsiteX12145" fmla="*/ 9753932 w 27203888"/>
              <a:gd name="connsiteY12145" fmla="*/ 4975629 h 10748675"/>
              <a:gd name="connsiteX12146" fmla="*/ 9864706 w 27203888"/>
              <a:gd name="connsiteY12146" fmla="*/ 4874579 h 10748675"/>
              <a:gd name="connsiteX12147" fmla="*/ 9962333 w 27203888"/>
              <a:gd name="connsiteY12147" fmla="*/ 4782851 h 10748675"/>
              <a:gd name="connsiteX12148" fmla="*/ 10014323 w 27203888"/>
              <a:gd name="connsiteY12148" fmla="*/ 4754695 h 10748675"/>
              <a:gd name="connsiteX12149" fmla="*/ 10045485 w 27203888"/>
              <a:gd name="connsiteY12149" fmla="*/ 4725937 h 10748675"/>
              <a:gd name="connsiteX12150" fmla="*/ 10129897 w 27203888"/>
              <a:gd name="connsiteY12150" fmla="*/ 4647145 h 10748675"/>
              <a:gd name="connsiteX12151" fmla="*/ 10331912 w 27203888"/>
              <a:gd name="connsiteY12151" fmla="*/ 4477424 h 10748675"/>
              <a:gd name="connsiteX12152" fmla="*/ 10541086 w 27203888"/>
              <a:gd name="connsiteY12152" fmla="*/ 4311453 h 10748675"/>
              <a:gd name="connsiteX12153" fmla="*/ 10590716 w 27203888"/>
              <a:gd name="connsiteY12153" fmla="*/ 4273047 h 10748675"/>
              <a:gd name="connsiteX12154" fmla="*/ 10623465 w 27203888"/>
              <a:gd name="connsiteY12154" fmla="*/ 4227732 h 10748675"/>
              <a:gd name="connsiteX12155" fmla="*/ 10663698 w 27203888"/>
              <a:gd name="connsiteY12155" fmla="*/ 4191488 h 10748675"/>
              <a:gd name="connsiteX12156" fmla="*/ 10715688 w 27203888"/>
              <a:gd name="connsiteY12156" fmla="*/ 4163332 h 10748675"/>
              <a:gd name="connsiteX12157" fmla="*/ 10606908 w 27203888"/>
              <a:gd name="connsiteY12157" fmla="*/ 4226146 h 10748675"/>
              <a:gd name="connsiteX12158" fmla="*/ 10493774 w 27203888"/>
              <a:gd name="connsiteY12158" fmla="*/ 4316945 h 10748675"/>
              <a:gd name="connsiteX12159" fmla="*/ 10381624 w 27203888"/>
              <a:gd name="connsiteY12159" fmla="*/ 4412015 h 10748675"/>
              <a:gd name="connsiteX12160" fmla="*/ 10327194 w 27203888"/>
              <a:gd name="connsiteY12160" fmla="*/ 4456924 h 10748675"/>
              <a:gd name="connsiteX12161" fmla="*/ 10280247 w 27203888"/>
              <a:gd name="connsiteY12161" fmla="*/ 4510902 h 10748675"/>
              <a:gd name="connsiteX12162" fmla="*/ 10170864 w 27203888"/>
              <a:gd name="connsiteY12162" fmla="*/ 4594542 h 10748675"/>
              <a:gd name="connsiteX12163" fmla="*/ 10054964 w 27203888"/>
              <a:gd name="connsiteY12163" fmla="*/ 4696771 h 10748675"/>
              <a:gd name="connsiteX12164" fmla="*/ 9950903 w 27203888"/>
              <a:gd name="connsiteY12164" fmla="*/ 4780085 h 10748675"/>
              <a:gd name="connsiteX12165" fmla="*/ 9848231 w 27203888"/>
              <a:gd name="connsiteY12165" fmla="*/ 4845990 h 10748675"/>
              <a:gd name="connsiteX12166" fmla="*/ 9806410 w 27203888"/>
              <a:gd name="connsiteY12166" fmla="*/ 4898789 h 10748675"/>
              <a:gd name="connsiteX12167" fmla="*/ 9751980 w 27203888"/>
              <a:gd name="connsiteY12167" fmla="*/ 4943698 h 10748675"/>
              <a:gd name="connsiteX12168" fmla="*/ 9629578 w 27203888"/>
              <a:gd name="connsiteY12168" fmla="*/ 5041127 h 10748675"/>
              <a:gd name="connsiteX12169" fmla="*/ 9378862 w 27203888"/>
              <a:gd name="connsiteY12169" fmla="*/ 5233749 h 10748675"/>
              <a:gd name="connsiteX12170" fmla="*/ 9129455 w 27203888"/>
              <a:gd name="connsiteY12170" fmla="*/ 5435964 h 10748675"/>
              <a:gd name="connsiteX12171" fmla="*/ 9016125 w 27203888"/>
              <a:gd name="connsiteY12171" fmla="*/ 5525908 h 10748675"/>
              <a:gd name="connsiteX12172" fmla="*/ 8958155 w 27203888"/>
              <a:gd name="connsiteY12172" fmla="*/ 5555440 h 10748675"/>
              <a:gd name="connsiteX12173" fmla="*/ 9386715 w 27203888"/>
              <a:gd name="connsiteY12173" fmla="*/ 5177973 h 10748675"/>
              <a:gd name="connsiteX12174" fmla="*/ 9836631 w 27203888"/>
              <a:gd name="connsiteY12174" fmla="*/ 4795590 h 10748675"/>
              <a:gd name="connsiteX12175" fmla="*/ 10284644 w 27203888"/>
              <a:gd name="connsiteY12175" fmla="*/ 4412747 h 10748675"/>
              <a:gd name="connsiteX12176" fmla="*/ 10510782 w 27203888"/>
              <a:gd name="connsiteY12176" fmla="*/ 4226681 h 10748675"/>
              <a:gd name="connsiteX12177" fmla="*/ 10622932 w 27203888"/>
              <a:gd name="connsiteY12177" fmla="*/ 4131611 h 10748675"/>
              <a:gd name="connsiteX12178" fmla="*/ 10695060 w 27203888"/>
              <a:gd name="connsiteY12178" fmla="*/ 4050250 h 10748675"/>
              <a:gd name="connsiteX12179" fmla="*/ 10674638 w 27203888"/>
              <a:gd name="connsiteY12179" fmla="*/ 4027965 h 10748675"/>
              <a:gd name="connsiteX12180" fmla="*/ 10693214 w 27203888"/>
              <a:gd name="connsiteY12180" fmla="*/ 4018294 h 10748675"/>
              <a:gd name="connsiteX12181" fmla="*/ 10711250 w 27203888"/>
              <a:gd name="connsiteY12181" fmla="*/ 4009078 h 10748675"/>
              <a:gd name="connsiteX12182" fmla="*/ 10709998 w 27203888"/>
              <a:gd name="connsiteY12182" fmla="*/ 4008232 h 10748675"/>
              <a:gd name="connsiteX12183" fmla="*/ 10711233 w 27203888"/>
              <a:gd name="connsiteY12183" fmla="*/ 3991825 h 10748675"/>
              <a:gd name="connsiteX12184" fmla="*/ 10724276 w 27203888"/>
              <a:gd name="connsiteY12184" fmla="*/ 4004946 h 10748675"/>
              <a:gd name="connsiteX12185" fmla="*/ 10718899 w 27203888"/>
              <a:gd name="connsiteY12185" fmla="*/ 4014245 h 10748675"/>
              <a:gd name="connsiteX12186" fmla="*/ 10713367 w 27203888"/>
              <a:gd name="connsiteY12186" fmla="*/ 4010509 h 10748675"/>
              <a:gd name="connsiteX12187" fmla="*/ 10719173 w 27203888"/>
              <a:gd name="connsiteY12187" fmla="*/ 4023113 h 10748675"/>
              <a:gd name="connsiteX12188" fmla="*/ 10714383 w 27203888"/>
              <a:gd name="connsiteY12188" fmla="*/ 4040406 h 10748675"/>
              <a:gd name="connsiteX12189" fmla="*/ 10903461 w 27203888"/>
              <a:gd name="connsiteY12189" fmla="*/ 3857473 h 10748675"/>
              <a:gd name="connsiteX12190" fmla="*/ 10961024 w 27203888"/>
              <a:gd name="connsiteY12190" fmla="*/ 3849621 h 10748675"/>
              <a:gd name="connsiteX12191" fmla="*/ 11032744 w 27203888"/>
              <a:gd name="connsiteY12191" fmla="*/ 3789941 h 10748675"/>
              <a:gd name="connsiteX12192" fmla="*/ 11185911 w 27203888"/>
              <a:gd name="connsiteY12192" fmla="*/ 3663844 h 10748675"/>
              <a:gd name="connsiteX12193" fmla="*/ 11268741 w 27203888"/>
              <a:gd name="connsiteY12193" fmla="*/ 3601606 h 10748675"/>
              <a:gd name="connsiteX12194" fmla="*/ 11349131 w 27203888"/>
              <a:gd name="connsiteY12194" fmla="*/ 3556121 h 10748675"/>
              <a:gd name="connsiteX12195" fmla="*/ 11403974 w 27203888"/>
              <a:gd name="connsiteY12195" fmla="*/ 3489531 h 10748675"/>
              <a:gd name="connsiteX12196" fmla="*/ 11470164 w 27203888"/>
              <a:gd name="connsiteY12196" fmla="*/ 3452710 h 10748675"/>
              <a:gd name="connsiteX12197" fmla="*/ 11639961 w 27203888"/>
              <a:gd name="connsiteY12197" fmla="*/ 3353030 h 10748675"/>
              <a:gd name="connsiteX12198" fmla="*/ 11760530 w 27203888"/>
              <a:gd name="connsiteY12198" fmla="*/ 3271023 h 10748675"/>
              <a:gd name="connsiteX12199" fmla="*/ 11759484 w 27203888"/>
              <a:gd name="connsiteY12199" fmla="*/ 3257163 h 10748675"/>
              <a:gd name="connsiteX12200" fmla="*/ 11756012 w 27203888"/>
              <a:gd name="connsiteY12200" fmla="*/ 3241129 h 10748675"/>
              <a:gd name="connsiteX12201" fmla="*/ 11695793 w 27203888"/>
              <a:gd name="connsiteY12201" fmla="*/ 3277554 h 10748675"/>
              <a:gd name="connsiteX12202" fmla="*/ 11552425 w 27203888"/>
              <a:gd name="connsiteY12202" fmla="*/ 3364519 h 10748675"/>
              <a:gd name="connsiteX12203" fmla="*/ 11265163 w 27203888"/>
              <a:gd name="connsiteY12203" fmla="*/ 3543064 h 10748675"/>
              <a:gd name="connsiteX12204" fmla="*/ 11125216 w 27203888"/>
              <a:gd name="connsiteY12204" fmla="*/ 3634637 h 10748675"/>
              <a:gd name="connsiteX12205" fmla="*/ 10995152 w 27203888"/>
              <a:gd name="connsiteY12205" fmla="*/ 3696952 h 10748675"/>
              <a:gd name="connsiteX12206" fmla="*/ 11059839 w 27203888"/>
              <a:gd name="connsiteY12206" fmla="*/ 3628097 h 10748675"/>
              <a:gd name="connsiteX12207" fmla="*/ 11136689 w 27203888"/>
              <a:gd name="connsiteY12207" fmla="*/ 3567235 h 10748675"/>
              <a:gd name="connsiteX12208" fmla="*/ 11297747 w 27203888"/>
              <a:gd name="connsiteY12208" fmla="*/ 3450115 h 10748675"/>
              <a:gd name="connsiteX12209" fmla="*/ 11572567 w 27203888"/>
              <a:gd name="connsiteY12209" fmla="*/ 3275670 h 10748675"/>
              <a:gd name="connsiteX12210" fmla="*/ 11731479 w 27203888"/>
              <a:gd name="connsiteY12210" fmla="*/ 3183426 h 10748675"/>
              <a:gd name="connsiteX12211" fmla="*/ 11690869 w 27203888"/>
              <a:gd name="connsiteY12211" fmla="*/ 3148723 h 10748675"/>
              <a:gd name="connsiteX12212" fmla="*/ 11564262 w 27203888"/>
              <a:gd name="connsiteY12212" fmla="*/ 3026325 h 10748675"/>
              <a:gd name="connsiteX12213" fmla="*/ 11632058 w 27203888"/>
              <a:gd name="connsiteY12213" fmla="*/ 3032771 h 10748675"/>
              <a:gd name="connsiteX12214" fmla="*/ 11720273 w 27203888"/>
              <a:gd name="connsiteY12214" fmla="*/ 3052093 h 10748675"/>
              <a:gd name="connsiteX12215" fmla="*/ 11856686 w 27203888"/>
              <a:gd name="connsiteY12215" fmla="*/ 2981231 h 10748675"/>
              <a:gd name="connsiteX12216" fmla="*/ 11723900 w 27203888"/>
              <a:gd name="connsiteY12216" fmla="*/ 2878355 h 10748675"/>
              <a:gd name="connsiteX12217" fmla="*/ 11701314 w 27203888"/>
              <a:gd name="connsiteY12217" fmla="*/ 2890636 h 10748675"/>
              <a:gd name="connsiteX12218" fmla="*/ 11535728 w 27203888"/>
              <a:gd name="connsiteY12218" fmla="*/ 2984054 h 10748675"/>
              <a:gd name="connsiteX12219" fmla="*/ 11541298 w 27203888"/>
              <a:gd name="connsiteY12219" fmla="*/ 2986005 h 10748675"/>
              <a:gd name="connsiteX12220" fmla="*/ 11562521 w 27203888"/>
              <a:gd name="connsiteY12220" fmla="*/ 2998395 h 10748675"/>
              <a:gd name="connsiteX12221" fmla="*/ 11524721 w 27203888"/>
              <a:gd name="connsiteY12221" fmla="*/ 3003970 h 10748675"/>
              <a:gd name="connsiteX12222" fmla="*/ 11522450 w 27203888"/>
              <a:gd name="connsiteY12222" fmla="*/ 2991546 h 10748675"/>
              <a:gd name="connsiteX12223" fmla="*/ 11430010 w 27203888"/>
              <a:gd name="connsiteY12223" fmla="*/ 3043698 h 10748675"/>
              <a:gd name="connsiteX12224" fmla="*/ 11517926 w 27203888"/>
              <a:gd name="connsiteY12224" fmla="*/ 2937115 h 10748675"/>
              <a:gd name="connsiteX12225" fmla="*/ 11681772 w 27203888"/>
              <a:gd name="connsiteY12225" fmla="*/ 2847325 h 10748675"/>
              <a:gd name="connsiteX12226" fmla="*/ 11587485 w 27203888"/>
              <a:gd name="connsiteY12226" fmla="*/ 2785113 h 10748675"/>
              <a:gd name="connsiteX12227" fmla="*/ 11539193 w 27203888"/>
              <a:gd name="connsiteY12227" fmla="*/ 2809977 h 10748675"/>
              <a:gd name="connsiteX12228" fmla="*/ 11486779 w 27203888"/>
              <a:gd name="connsiteY12228" fmla="*/ 2830004 h 10748675"/>
              <a:gd name="connsiteX12229" fmla="*/ 11450670 w 27203888"/>
              <a:gd name="connsiteY12229" fmla="*/ 2832429 h 10748675"/>
              <a:gd name="connsiteX12230" fmla="*/ 11549399 w 27203888"/>
              <a:gd name="connsiteY12230" fmla="*/ 2765181 h 10748675"/>
              <a:gd name="connsiteX12231" fmla="*/ 11561649 w 27203888"/>
              <a:gd name="connsiteY12231" fmla="*/ 2768066 h 10748675"/>
              <a:gd name="connsiteX12232" fmla="*/ 11534857 w 27203888"/>
              <a:gd name="connsiteY12232" fmla="*/ 2750389 h 10748675"/>
              <a:gd name="connsiteX12233" fmla="*/ 11622550 w 27203888"/>
              <a:gd name="connsiteY12233" fmla="*/ 2706621 h 10748675"/>
              <a:gd name="connsiteX12234" fmla="*/ 11673211 w 27203888"/>
              <a:gd name="connsiteY12234" fmla="*/ 2686518 h 10748675"/>
              <a:gd name="connsiteX12235" fmla="*/ 11678267 w 27203888"/>
              <a:gd name="connsiteY12235" fmla="*/ 2682290 h 10748675"/>
              <a:gd name="connsiteX12236" fmla="*/ 11679368 w 27203888"/>
              <a:gd name="connsiteY12236" fmla="*/ 2684075 h 10748675"/>
              <a:gd name="connsiteX12237" fmla="*/ 11710780 w 27203888"/>
              <a:gd name="connsiteY12237" fmla="*/ 2671610 h 10748675"/>
              <a:gd name="connsiteX12238" fmla="*/ 11890992 w 27203888"/>
              <a:gd name="connsiteY12238" fmla="*/ 2635508 h 10748675"/>
              <a:gd name="connsiteX12239" fmla="*/ 11981455 w 27203888"/>
              <a:gd name="connsiteY12239" fmla="*/ 2640340 h 10748675"/>
              <a:gd name="connsiteX12240" fmla="*/ 12052729 w 27203888"/>
              <a:gd name="connsiteY12240" fmla="*/ 2651313 h 10748675"/>
              <a:gd name="connsiteX12241" fmla="*/ 12133627 w 27203888"/>
              <a:gd name="connsiteY12241" fmla="*/ 2612171 h 10748675"/>
              <a:gd name="connsiteX12242" fmla="*/ 12123068 w 27203888"/>
              <a:gd name="connsiteY12242" fmla="*/ 2606942 h 10748675"/>
              <a:gd name="connsiteX12243" fmla="*/ 12056633 w 27203888"/>
              <a:gd name="connsiteY12243" fmla="*/ 2552316 h 10748675"/>
              <a:gd name="connsiteX12244" fmla="*/ 11797432 w 27203888"/>
              <a:gd name="connsiteY12244" fmla="*/ 2431283 h 10748675"/>
              <a:gd name="connsiteX12245" fmla="*/ 11845830 w 27203888"/>
              <a:gd name="connsiteY12245" fmla="*/ 2424957 h 10748675"/>
              <a:gd name="connsiteX12246" fmla="*/ 11987949 w 27203888"/>
              <a:gd name="connsiteY12246" fmla="*/ 2489122 h 10748675"/>
              <a:gd name="connsiteX12247" fmla="*/ 12057064 w 27203888"/>
              <a:gd name="connsiteY12247" fmla="*/ 2523704 h 10748675"/>
              <a:gd name="connsiteX12248" fmla="*/ 12113730 w 27203888"/>
              <a:gd name="connsiteY12248" fmla="*/ 2481502 h 10748675"/>
              <a:gd name="connsiteX12249" fmla="*/ 12246718 w 27203888"/>
              <a:gd name="connsiteY12249" fmla="*/ 2416598 h 10748675"/>
              <a:gd name="connsiteX12250" fmla="*/ 12134576 w 27203888"/>
              <a:gd name="connsiteY12250" fmla="*/ 2492294 h 10748675"/>
              <a:gd name="connsiteX12251" fmla="*/ 12059079 w 27203888"/>
              <a:gd name="connsiteY12251" fmla="*/ 2524712 h 10748675"/>
              <a:gd name="connsiteX12252" fmla="*/ 12178465 w 27203888"/>
              <a:gd name="connsiteY12252" fmla="*/ 2584448 h 10748675"/>
              <a:gd name="connsiteX12253" fmla="*/ 12177237 w 27203888"/>
              <a:gd name="connsiteY12253" fmla="*/ 2591070 h 10748675"/>
              <a:gd name="connsiteX12254" fmla="*/ 12369931 w 27203888"/>
              <a:gd name="connsiteY12254" fmla="*/ 2497836 h 10748675"/>
              <a:gd name="connsiteX12255" fmla="*/ 12719433 w 27203888"/>
              <a:gd name="connsiteY12255" fmla="*/ 2349376 h 10748675"/>
              <a:gd name="connsiteX12256" fmla="*/ 12636729 w 27203888"/>
              <a:gd name="connsiteY12256" fmla="*/ 2314442 h 10748675"/>
              <a:gd name="connsiteX12257" fmla="*/ 13947691 w 27203888"/>
              <a:gd name="connsiteY12257" fmla="*/ 1991142 h 10748675"/>
              <a:gd name="connsiteX12258" fmla="*/ 14576335 w 27203888"/>
              <a:gd name="connsiteY12258" fmla="*/ 2088420 h 10748675"/>
              <a:gd name="connsiteX12259" fmla="*/ 14903162 w 27203888"/>
              <a:gd name="connsiteY12259" fmla="*/ 2179604 h 10748675"/>
              <a:gd name="connsiteX12260" fmla="*/ 14990665 w 27203888"/>
              <a:gd name="connsiteY12260" fmla="*/ 2208037 h 10748675"/>
              <a:gd name="connsiteX12261" fmla="*/ 15106884 w 27203888"/>
              <a:gd name="connsiteY12261" fmla="*/ 2224464 h 10748675"/>
              <a:gd name="connsiteX12262" fmla="*/ 15179219 w 27203888"/>
              <a:gd name="connsiteY12262" fmla="*/ 2233901 h 10748675"/>
              <a:gd name="connsiteX12263" fmla="*/ 15333275 w 27203888"/>
              <a:gd name="connsiteY12263" fmla="*/ 2274001 h 10748675"/>
              <a:gd name="connsiteX12264" fmla="*/ 15475937 w 27203888"/>
              <a:gd name="connsiteY12264" fmla="*/ 2241168 h 10748675"/>
              <a:gd name="connsiteX12265" fmla="*/ 15626091 w 27203888"/>
              <a:gd name="connsiteY12265" fmla="*/ 2217405 h 10748675"/>
              <a:gd name="connsiteX12266" fmla="*/ 15592613 w 27203888"/>
              <a:gd name="connsiteY12266" fmla="*/ 2279078 h 10748675"/>
              <a:gd name="connsiteX12267" fmla="*/ 15474312 w 27203888"/>
              <a:gd name="connsiteY12267" fmla="*/ 2327891 h 10748675"/>
              <a:gd name="connsiteX12268" fmla="*/ 15448531 w 27203888"/>
              <a:gd name="connsiteY12268" fmla="*/ 2376100 h 10748675"/>
              <a:gd name="connsiteX12269" fmla="*/ 15445245 w 27203888"/>
              <a:gd name="connsiteY12269" fmla="*/ 2385238 h 10748675"/>
              <a:gd name="connsiteX12270" fmla="*/ 15586750 w 27203888"/>
              <a:gd name="connsiteY12270" fmla="*/ 2329076 h 10748675"/>
              <a:gd name="connsiteX12271" fmla="*/ 16444572 w 27203888"/>
              <a:gd name="connsiteY12271" fmla="*/ 1924742 h 10748675"/>
              <a:gd name="connsiteX12272" fmla="*/ 17019620 w 27203888"/>
              <a:gd name="connsiteY12272" fmla="*/ 1687460 h 10748675"/>
              <a:gd name="connsiteX12273" fmla="*/ 17302243 w 27203888"/>
              <a:gd name="connsiteY12273" fmla="*/ 1565063 h 10748675"/>
              <a:gd name="connsiteX12274" fmla="*/ 17686970 w 27203888"/>
              <a:gd name="connsiteY12274" fmla="*/ 1347109 h 10748675"/>
              <a:gd name="connsiteX12275" fmla="*/ 17824197 w 27203888"/>
              <a:gd name="connsiteY12275" fmla="*/ 1283762 h 10748675"/>
              <a:gd name="connsiteX12276" fmla="*/ 18111721 w 27203888"/>
              <a:gd name="connsiteY12276" fmla="*/ 1135596 h 10748675"/>
              <a:gd name="connsiteX12277" fmla="*/ 18686768 w 27203888"/>
              <a:gd name="connsiteY12277" fmla="*/ 847839 h 10748675"/>
              <a:gd name="connsiteX12278" fmla="*/ 19836863 w 27203888"/>
              <a:gd name="connsiteY12278" fmla="*/ 347518 h 10748675"/>
              <a:gd name="connsiteX12279" fmla="*/ 20416811 w 27203888"/>
              <a:gd name="connsiteY12279" fmla="*/ 174661 h 10748675"/>
              <a:gd name="connsiteX12280" fmla="*/ 21006563 w 27203888"/>
              <a:gd name="connsiteY12280" fmla="*/ 79106 h 10748675"/>
              <a:gd name="connsiteX12281" fmla="*/ 21597129 w 27203888"/>
              <a:gd name="connsiteY12281" fmla="*/ 14688 h 10748675"/>
              <a:gd name="connsiteX12282" fmla="*/ 21674729 w 27203888"/>
              <a:gd name="connsiteY12282" fmla="*/ 8245 h 10748675"/>
              <a:gd name="connsiteX12283" fmla="*/ 21733539 w 27203888"/>
              <a:gd name="connsiteY12283" fmla="*/ 1804 h 10748675"/>
              <a:gd name="connsiteX12284" fmla="*/ 21753144 w 27203888"/>
              <a:gd name="connsiteY12284" fmla="*/ 34013 h 10748675"/>
              <a:gd name="connsiteX12285" fmla="*/ 21791535 w 27203888"/>
              <a:gd name="connsiteY12285" fmla="*/ 34013 h 10748675"/>
              <a:gd name="connsiteX12286" fmla="*/ 21860148 w 27203888"/>
              <a:gd name="connsiteY12286" fmla="*/ 34013 h 10748675"/>
              <a:gd name="connsiteX12287" fmla="*/ 22142771 w 27203888"/>
              <a:gd name="connsiteY12287" fmla="*/ 98432 h 10748675"/>
              <a:gd name="connsiteX12288" fmla="*/ 22142771 w 27203888"/>
              <a:gd name="connsiteY12288" fmla="*/ 34013 h 10748675"/>
              <a:gd name="connsiteX12289" fmla="*/ 22186880 w 27203888"/>
              <a:gd name="connsiteY12289" fmla="*/ 40455 h 10748675"/>
              <a:gd name="connsiteX12290" fmla="*/ 22479305 w 27203888"/>
              <a:gd name="connsiteY12290" fmla="*/ 72664 h 10748675"/>
              <a:gd name="connsiteX12291" fmla="*/ 22620617 w 27203888"/>
              <a:gd name="connsiteY12291" fmla="*/ 116684 h 10748675"/>
              <a:gd name="connsiteX12292" fmla="*/ 22747225 w 27203888"/>
              <a:gd name="connsiteY12292" fmla="*/ 187545 h 10748675"/>
              <a:gd name="connsiteX12293" fmla="*/ 23034749 w 27203888"/>
              <a:gd name="connsiteY12293" fmla="*/ 251964 h 10748675"/>
              <a:gd name="connsiteX12294" fmla="*/ 23323089 w 27203888"/>
              <a:gd name="connsiteY12294" fmla="*/ 334635 h 10748675"/>
              <a:gd name="connsiteX12295" fmla="*/ 23615514 w 27203888"/>
              <a:gd name="connsiteY12295" fmla="*/ 424822 h 10748675"/>
              <a:gd name="connsiteX12296" fmla="*/ 23898138 w 27203888"/>
              <a:gd name="connsiteY12296" fmla="*/ 520375 h 10748675"/>
              <a:gd name="connsiteX12297" fmla="*/ 24180761 w 27203888"/>
              <a:gd name="connsiteY12297" fmla="*/ 674982 h 10748675"/>
              <a:gd name="connsiteX12298" fmla="*/ 24322071 w 27203888"/>
              <a:gd name="connsiteY12298" fmla="*/ 751211 h 10748675"/>
              <a:gd name="connsiteX12299" fmla="*/ 24380883 w 27203888"/>
              <a:gd name="connsiteY12299" fmla="*/ 834955 h 10748675"/>
              <a:gd name="connsiteX12300" fmla="*/ 24229770 w 27203888"/>
              <a:gd name="connsiteY12300" fmla="*/ 776978 h 10748675"/>
              <a:gd name="connsiteX12301" fmla="*/ 23064153 w 27203888"/>
              <a:gd name="connsiteY12301" fmla="*/ 392612 h 10748675"/>
              <a:gd name="connsiteX12302" fmla="*/ 21884654 w 27203888"/>
              <a:gd name="connsiteY12302" fmla="*/ 219754 h 10748675"/>
              <a:gd name="connsiteX12303" fmla="*/ 21874852 w 27203888"/>
              <a:gd name="connsiteY12303" fmla="*/ 284173 h 10748675"/>
              <a:gd name="connsiteX12304" fmla="*/ 21860148 w 27203888"/>
              <a:gd name="connsiteY12304" fmla="*/ 219754 h 10748675"/>
              <a:gd name="connsiteX12305" fmla="*/ 21699233 w 27203888"/>
              <a:gd name="connsiteY12305" fmla="*/ 219754 h 10748675"/>
              <a:gd name="connsiteX12306" fmla="*/ 21625718 w 27203888"/>
              <a:gd name="connsiteY12306" fmla="*/ 245522 h 10748675"/>
              <a:gd name="connsiteX12307" fmla="*/ 21612760 w 27203888"/>
              <a:gd name="connsiteY12307" fmla="*/ 241641 h 10748675"/>
              <a:gd name="connsiteX12308" fmla="*/ 21616644 w 27203888"/>
              <a:gd name="connsiteY12308" fmla="*/ 250369 h 10748675"/>
              <a:gd name="connsiteX12309" fmla="*/ 21612093 w 27203888"/>
              <a:gd name="connsiteY12309" fmla="*/ 258040 h 10748675"/>
              <a:gd name="connsiteX12310" fmla="*/ 21609738 w 27203888"/>
              <a:gd name="connsiteY12310" fmla="*/ 257364 h 10748675"/>
              <a:gd name="connsiteX12311" fmla="*/ 21611832 w 27203888"/>
              <a:gd name="connsiteY12311" fmla="*/ 264847 h 10748675"/>
              <a:gd name="connsiteX12312" fmla="*/ 21397007 w 27203888"/>
              <a:gd name="connsiteY12312" fmla="*/ 251964 h 10748675"/>
              <a:gd name="connsiteX12313" fmla="*/ 21397006 w 27203888"/>
              <a:gd name="connsiteY12313" fmla="*/ 303499 h 10748675"/>
              <a:gd name="connsiteX12314" fmla="*/ 21357799 w 27203888"/>
              <a:gd name="connsiteY12314" fmla="*/ 315309 h 10748675"/>
              <a:gd name="connsiteX12315" fmla="*/ 21328393 w 27203888"/>
              <a:gd name="connsiteY12315" fmla="*/ 258406 h 10748675"/>
              <a:gd name="connsiteX12316" fmla="*/ 21294903 w 27203888"/>
              <a:gd name="connsiteY12316" fmla="*/ 284173 h 10748675"/>
              <a:gd name="connsiteX12317" fmla="*/ 21323492 w 27203888"/>
              <a:gd name="connsiteY12317" fmla="*/ 284173 h 10748675"/>
              <a:gd name="connsiteX12318" fmla="*/ 21289186 w 27203888"/>
              <a:gd name="connsiteY12318" fmla="*/ 308867 h 10748675"/>
              <a:gd name="connsiteX12319" fmla="*/ 21280201 w 27203888"/>
              <a:gd name="connsiteY12319" fmla="*/ 251964 h 10748675"/>
              <a:gd name="connsiteX12320" fmla="*/ 21172379 w 27203888"/>
              <a:gd name="connsiteY12320" fmla="*/ 290615 h 10748675"/>
              <a:gd name="connsiteX12321" fmla="*/ 21143790 w 27203888"/>
              <a:gd name="connsiteY12321" fmla="*/ 303499 h 10748675"/>
              <a:gd name="connsiteX12322" fmla="*/ 21119284 w 27203888"/>
              <a:gd name="connsiteY12322" fmla="*/ 347518 h 10748675"/>
              <a:gd name="connsiteX12323" fmla="*/ 21026166 w 27203888"/>
              <a:gd name="connsiteY12323" fmla="*/ 360402 h 10748675"/>
              <a:gd name="connsiteX12324" fmla="*/ 20909359 w 27203888"/>
              <a:gd name="connsiteY12324" fmla="*/ 386170 h 10748675"/>
              <a:gd name="connsiteX12325" fmla="*/ 21196884 w 27203888"/>
              <a:gd name="connsiteY12325" fmla="*/ 373286 h 10748675"/>
              <a:gd name="connsiteX12326" fmla="*/ 21275299 w 27203888"/>
              <a:gd name="connsiteY12326" fmla="*/ 379727 h 10748675"/>
              <a:gd name="connsiteX12327" fmla="*/ 21328394 w 27203888"/>
              <a:gd name="connsiteY12327" fmla="*/ 347518 h 10748675"/>
              <a:gd name="connsiteX12328" fmla="*/ 21441116 w 27203888"/>
              <a:gd name="connsiteY12328" fmla="*/ 341076 h 10748675"/>
              <a:gd name="connsiteX12329" fmla="*/ 21733540 w 27203888"/>
              <a:gd name="connsiteY12329" fmla="*/ 347518 h 10748675"/>
              <a:gd name="connsiteX12330" fmla="*/ 21976956 w 27203888"/>
              <a:gd name="connsiteY12330" fmla="*/ 373285 h 10748675"/>
              <a:gd name="connsiteX12331" fmla="*/ 22016163 w 27203888"/>
              <a:gd name="connsiteY12331" fmla="*/ 360403 h 10748675"/>
              <a:gd name="connsiteX12332" fmla="*/ 22035767 w 27203888"/>
              <a:gd name="connsiteY12332" fmla="*/ 321751 h 10748675"/>
              <a:gd name="connsiteX12333" fmla="*/ 22118267 w 27203888"/>
              <a:gd name="connsiteY12333" fmla="*/ 373285 h 10748675"/>
              <a:gd name="connsiteX12334" fmla="*/ 22254676 w 27203888"/>
              <a:gd name="connsiteY12334" fmla="*/ 392612 h 10748675"/>
              <a:gd name="connsiteX12335" fmla="*/ 22395989 w 27203888"/>
              <a:gd name="connsiteY12335" fmla="*/ 411937 h 10748675"/>
              <a:gd name="connsiteX12336" fmla="*/ 22693315 w 27203888"/>
              <a:gd name="connsiteY12336" fmla="*/ 463473 h 10748675"/>
              <a:gd name="connsiteX12337" fmla="*/ 22806038 w 27203888"/>
              <a:gd name="connsiteY12337" fmla="*/ 476356 h 10748675"/>
              <a:gd name="connsiteX12338" fmla="*/ 22859948 w 27203888"/>
              <a:gd name="connsiteY12338" fmla="*/ 526818 h 10748675"/>
              <a:gd name="connsiteX12339" fmla="*/ 22586309 w 27203888"/>
              <a:gd name="connsiteY12339" fmla="*/ 508565 h 10748675"/>
              <a:gd name="connsiteX12340" fmla="*/ 22547919 w 27203888"/>
              <a:gd name="connsiteY12340" fmla="*/ 495682 h 10748675"/>
              <a:gd name="connsiteX12341" fmla="*/ 22508712 w 27203888"/>
              <a:gd name="connsiteY12341" fmla="*/ 469915 h 10748675"/>
              <a:gd name="connsiteX12342" fmla="*/ 22377202 w 27203888"/>
              <a:gd name="connsiteY12342" fmla="*/ 476356 h 10748675"/>
              <a:gd name="connsiteX12343" fmla="*/ 21791536 w 27203888"/>
              <a:gd name="connsiteY12343" fmla="*/ 437706 h 10748675"/>
              <a:gd name="connsiteX12344" fmla="*/ 21494210 w 27203888"/>
              <a:gd name="connsiteY12344" fmla="*/ 437705 h 10748675"/>
              <a:gd name="connsiteX12345" fmla="*/ 21372501 w 27203888"/>
              <a:gd name="connsiteY12345" fmla="*/ 437705 h 10748675"/>
              <a:gd name="connsiteX12346" fmla="*/ 21338194 w 27203888"/>
              <a:gd name="connsiteY12346" fmla="*/ 463473 h 10748675"/>
              <a:gd name="connsiteX12347" fmla="*/ 21303889 w 27203888"/>
              <a:gd name="connsiteY12347" fmla="*/ 457031 h 10748675"/>
              <a:gd name="connsiteX12348" fmla="*/ 21050670 w 27203888"/>
              <a:gd name="connsiteY12348" fmla="*/ 501050 h 10748675"/>
              <a:gd name="connsiteX12349" fmla="*/ 20758247 w 27203888"/>
              <a:gd name="connsiteY12349" fmla="*/ 546144 h 10748675"/>
              <a:gd name="connsiteX12350" fmla="*/ 20607132 w 27203888"/>
              <a:gd name="connsiteY12350" fmla="*/ 571911 h 10748675"/>
              <a:gd name="connsiteX12351" fmla="*/ 20553223 w 27203888"/>
              <a:gd name="connsiteY12351" fmla="*/ 584795 h 10748675"/>
              <a:gd name="connsiteX12352" fmla="*/ 20548322 w 27203888"/>
              <a:gd name="connsiteY12352" fmla="*/ 636330 h 10748675"/>
              <a:gd name="connsiteX12353" fmla="*/ 20436416 w 27203888"/>
              <a:gd name="connsiteY12353" fmla="*/ 674982 h 10748675"/>
              <a:gd name="connsiteX12354" fmla="*/ 20421712 w 27203888"/>
              <a:gd name="connsiteY12354" fmla="*/ 617005 h 10748675"/>
              <a:gd name="connsiteX12355" fmla="*/ 20377605 w 27203888"/>
              <a:gd name="connsiteY12355" fmla="*/ 617005 h 10748675"/>
              <a:gd name="connsiteX12356" fmla="*/ 20407009 w 27203888"/>
              <a:gd name="connsiteY12356" fmla="*/ 674982 h 10748675"/>
              <a:gd name="connsiteX12357" fmla="*/ 20319608 w 27203888"/>
              <a:gd name="connsiteY12357" fmla="*/ 706117 h 10748675"/>
              <a:gd name="connsiteX12358" fmla="*/ 20319609 w 27203888"/>
              <a:gd name="connsiteY12358" fmla="*/ 649214 h 10748675"/>
              <a:gd name="connsiteX12359" fmla="*/ 20246094 w 27203888"/>
              <a:gd name="connsiteY12359" fmla="*/ 731884 h 10748675"/>
              <a:gd name="connsiteX12360" fmla="*/ 20158693 w 27203888"/>
              <a:gd name="connsiteY12360" fmla="*/ 674982 h 10748675"/>
              <a:gd name="connsiteX12361" fmla="*/ 20153794 w 27203888"/>
              <a:gd name="connsiteY12361" fmla="*/ 706117 h 10748675"/>
              <a:gd name="connsiteX12362" fmla="*/ 20202802 w 27203888"/>
              <a:gd name="connsiteY12362" fmla="*/ 706117 h 10748675"/>
              <a:gd name="connsiteX12363" fmla="*/ 20221589 w 27203888"/>
              <a:gd name="connsiteY12363" fmla="*/ 738326 h 10748675"/>
              <a:gd name="connsiteX12364" fmla="*/ 20168496 w 27203888"/>
              <a:gd name="connsiteY12364" fmla="*/ 738327 h 10748675"/>
              <a:gd name="connsiteX12365" fmla="*/ 20139091 w 27203888"/>
              <a:gd name="connsiteY12365" fmla="*/ 725577 h 10748675"/>
              <a:gd name="connsiteX12366" fmla="*/ 20130211 w 27203888"/>
              <a:gd name="connsiteY12366" fmla="*/ 721970 h 10748675"/>
              <a:gd name="connsiteX12367" fmla="*/ 20109684 w 27203888"/>
              <a:gd name="connsiteY12367" fmla="*/ 713633 h 10748675"/>
              <a:gd name="connsiteX12368" fmla="*/ 20046789 w 27203888"/>
              <a:gd name="connsiteY12368" fmla="*/ 706117 h 10748675"/>
              <a:gd name="connsiteX12369" fmla="*/ 20075378 w 27203888"/>
              <a:gd name="connsiteY12369" fmla="*/ 802745 h 10748675"/>
              <a:gd name="connsiteX12370" fmla="*/ 20022283 w 27203888"/>
              <a:gd name="connsiteY12370" fmla="*/ 809188 h 10748675"/>
              <a:gd name="connsiteX12371" fmla="*/ 19958570 w 27203888"/>
              <a:gd name="connsiteY12371" fmla="*/ 822071 h 10748675"/>
              <a:gd name="connsiteX12372" fmla="*/ 19919364 w 27203888"/>
              <a:gd name="connsiteY12372" fmla="*/ 770536 h 10748675"/>
              <a:gd name="connsiteX12373" fmla="*/ 19880972 w 27203888"/>
              <a:gd name="connsiteY12373" fmla="*/ 809188 h 10748675"/>
              <a:gd name="connsiteX12374" fmla="*/ 19812359 w 27203888"/>
              <a:gd name="connsiteY12374" fmla="*/ 847839 h 10748675"/>
              <a:gd name="connsiteX12375" fmla="*/ 19802557 w 27203888"/>
              <a:gd name="connsiteY12375" fmla="*/ 802745 h 10748675"/>
              <a:gd name="connsiteX12376" fmla="*/ 19773151 w 27203888"/>
              <a:gd name="connsiteY12376" fmla="*/ 815629 h 10748675"/>
              <a:gd name="connsiteX12377" fmla="*/ 19782953 w 27203888"/>
              <a:gd name="connsiteY12377" fmla="*/ 860723 h 10748675"/>
              <a:gd name="connsiteX12378" fmla="*/ 19602434 w 27203888"/>
              <a:gd name="connsiteY12378" fmla="*/ 936952 h 10748675"/>
              <a:gd name="connsiteX12379" fmla="*/ 19675948 w 27203888"/>
              <a:gd name="connsiteY12379" fmla="*/ 873606 h 10748675"/>
              <a:gd name="connsiteX12380" fmla="*/ 19573027 w 27203888"/>
              <a:gd name="connsiteY12380" fmla="*/ 899375 h 10748675"/>
              <a:gd name="connsiteX12381" fmla="*/ 19480726 w 27203888"/>
              <a:gd name="connsiteY12381" fmla="*/ 956277 h 10748675"/>
              <a:gd name="connsiteX12382" fmla="*/ 19378622 w 27203888"/>
              <a:gd name="connsiteY12382" fmla="*/ 1014254 h 10748675"/>
              <a:gd name="connsiteX12383" fmla="*/ 19300207 w 27203888"/>
              <a:gd name="connsiteY12383" fmla="*/ 1078691 h 10748675"/>
              <a:gd name="connsiteX12384" fmla="*/ 19290406 w 27203888"/>
              <a:gd name="connsiteY12384" fmla="*/ 1020696 h 10748675"/>
              <a:gd name="connsiteX12385" fmla="*/ 19217707 w 27203888"/>
              <a:gd name="connsiteY12385" fmla="*/ 1091576 h 10748675"/>
              <a:gd name="connsiteX12386" fmla="*/ 19164613 w 27203888"/>
              <a:gd name="connsiteY12386" fmla="*/ 1123786 h 10748675"/>
              <a:gd name="connsiteX12387" fmla="*/ 19052708 w 27203888"/>
              <a:gd name="connsiteY12387" fmla="*/ 1212900 h 10748675"/>
              <a:gd name="connsiteX12388" fmla="*/ 18979194 w 27203888"/>
              <a:gd name="connsiteY12388" fmla="*/ 1257995 h 10748675"/>
              <a:gd name="connsiteX12389" fmla="*/ 18906495 w 27203888"/>
              <a:gd name="connsiteY12389" fmla="*/ 1277320 h 10748675"/>
              <a:gd name="connsiteX12390" fmla="*/ 18760283 w 27203888"/>
              <a:gd name="connsiteY12390" fmla="*/ 1366435 h 10748675"/>
              <a:gd name="connsiteX12391" fmla="*/ 18935901 w 27203888"/>
              <a:gd name="connsiteY12391" fmla="*/ 1334225 h 10748675"/>
              <a:gd name="connsiteX12392" fmla="*/ 18984094 w 27203888"/>
              <a:gd name="connsiteY12392" fmla="*/ 1315972 h 10748675"/>
              <a:gd name="connsiteX12393" fmla="*/ 19003698 w 27203888"/>
              <a:gd name="connsiteY12393" fmla="*/ 1264437 h 10748675"/>
              <a:gd name="connsiteX12394" fmla="*/ 19087015 w 27203888"/>
              <a:gd name="connsiteY12394" fmla="*/ 1257995 h 10748675"/>
              <a:gd name="connsiteX12395" fmla="*/ 19164613 w 27203888"/>
              <a:gd name="connsiteY12395" fmla="*/ 1232226 h 10748675"/>
              <a:gd name="connsiteX12396" fmla="*/ 19247113 w 27203888"/>
              <a:gd name="connsiteY12396" fmla="*/ 1212900 h 10748675"/>
              <a:gd name="connsiteX12397" fmla="*/ 19275702 w 27203888"/>
              <a:gd name="connsiteY12397" fmla="*/ 1200016 h 10748675"/>
              <a:gd name="connsiteX12398" fmla="*/ 19257119 w 27203888"/>
              <a:gd name="connsiteY12398" fmla="*/ 1197600 h 10748675"/>
              <a:gd name="connsiteX12399" fmla="*/ 19246509 w 27203888"/>
              <a:gd name="connsiteY12399" fmla="*/ 1185564 h 10748675"/>
              <a:gd name="connsiteX12400" fmla="*/ 19253391 w 27203888"/>
              <a:gd name="connsiteY12400" fmla="*/ 1198331 h 10748675"/>
              <a:gd name="connsiteX12401" fmla="*/ 19242368 w 27203888"/>
              <a:gd name="connsiteY12401" fmla="*/ 1203143 h 10748675"/>
              <a:gd name="connsiteX12402" fmla="*/ 19242951 w 27203888"/>
              <a:gd name="connsiteY12402" fmla="*/ 1181528 h 10748675"/>
              <a:gd name="connsiteX12403" fmla="*/ 19242212 w 27203888"/>
              <a:gd name="connsiteY12403" fmla="*/ 1180689 h 10748675"/>
              <a:gd name="connsiteX12404" fmla="*/ 19242971 w 27203888"/>
              <a:gd name="connsiteY12404" fmla="*/ 1180737 h 10748675"/>
              <a:gd name="connsiteX12405" fmla="*/ 19243016 w 27203888"/>
              <a:gd name="connsiteY12405" fmla="*/ 1179084 h 10748675"/>
              <a:gd name="connsiteX12406" fmla="*/ 19243941 w 27203888"/>
              <a:gd name="connsiteY12406" fmla="*/ 1180799 h 10748675"/>
              <a:gd name="connsiteX12407" fmla="*/ 19267840 w 27203888"/>
              <a:gd name="connsiteY12407" fmla="*/ 1182300 h 10748675"/>
              <a:gd name="connsiteX12408" fmla="*/ 19290405 w 27203888"/>
              <a:gd name="connsiteY12408" fmla="*/ 1174248 h 10748675"/>
              <a:gd name="connsiteX12409" fmla="*/ 19300206 w 27203888"/>
              <a:gd name="connsiteY12409" fmla="*/ 1110901 h 10748675"/>
              <a:gd name="connsiteX12410" fmla="*/ 19329613 w 27203888"/>
              <a:gd name="connsiteY12410" fmla="*/ 1257995 h 10748675"/>
              <a:gd name="connsiteX12411" fmla="*/ 19203821 w 27203888"/>
              <a:gd name="connsiteY12411" fmla="*/ 1321342 h 10748675"/>
              <a:gd name="connsiteX12412" fmla="*/ 19189118 w 27203888"/>
              <a:gd name="connsiteY12412" fmla="*/ 1264436 h 10748675"/>
              <a:gd name="connsiteX12413" fmla="*/ 19189119 w 27203888"/>
              <a:gd name="connsiteY12413" fmla="*/ 1340667 h 10748675"/>
              <a:gd name="connsiteX12414" fmla="*/ 19140108 w 27203888"/>
              <a:gd name="connsiteY12414" fmla="*/ 1353551 h 10748675"/>
              <a:gd name="connsiteX12415" fmla="*/ 19072312 w 27203888"/>
              <a:gd name="connsiteY12415" fmla="*/ 1353551 h 10748675"/>
              <a:gd name="connsiteX12416" fmla="*/ 19042906 w 27203888"/>
              <a:gd name="connsiteY12416" fmla="*/ 1417971 h 10748675"/>
              <a:gd name="connsiteX12417" fmla="*/ 18993897 w 27203888"/>
              <a:gd name="connsiteY12417" fmla="*/ 1450180 h 10748675"/>
              <a:gd name="connsiteX12418" fmla="*/ 18935901 w 27203888"/>
              <a:gd name="connsiteY12418" fmla="*/ 1488833 h 10748675"/>
              <a:gd name="connsiteX12419" fmla="*/ 18872188 w 27203888"/>
              <a:gd name="connsiteY12419" fmla="*/ 1508158 h 10748675"/>
              <a:gd name="connsiteX12420" fmla="*/ 18842782 w 27203888"/>
              <a:gd name="connsiteY12420" fmla="*/ 1539294 h 10748675"/>
              <a:gd name="connsiteX12421" fmla="*/ 19091916 w 27203888"/>
              <a:gd name="connsiteY12421" fmla="*/ 1456622 h 10748675"/>
              <a:gd name="connsiteX12422" fmla="*/ 19349216 w 27203888"/>
              <a:gd name="connsiteY12422" fmla="*/ 1359993 h 10748675"/>
              <a:gd name="connsiteX12423" fmla="*/ 19408029 w 27203888"/>
              <a:gd name="connsiteY12423" fmla="*/ 1315973 h 10748675"/>
              <a:gd name="connsiteX12424" fmla="*/ 19470924 w 27203888"/>
              <a:gd name="connsiteY12424" fmla="*/ 1296646 h 10748675"/>
              <a:gd name="connsiteX12425" fmla="*/ 19597533 w 27203888"/>
              <a:gd name="connsiteY12425" fmla="*/ 1251552 h 10748675"/>
              <a:gd name="connsiteX12426" fmla="*/ 19851565 w 27203888"/>
              <a:gd name="connsiteY12426" fmla="*/ 1167807 h 10748675"/>
              <a:gd name="connsiteX12427" fmla="*/ 20924064 w 27203888"/>
              <a:gd name="connsiteY12427" fmla="*/ 892933 h 10748675"/>
              <a:gd name="connsiteX12428" fmla="*/ 20894657 w 27203888"/>
              <a:gd name="connsiteY12428" fmla="*/ 956278 h 10748675"/>
              <a:gd name="connsiteX12429" fmla="*/ 20938766 w 27203888"/>
              <a:gd name="connsiteY12429" fmla="*/ 956278 h 10748675"/>
              <a:gd name="connsiteX12430" fmla="*/ 20938766 w 27203888"/>
              <a:gd name="connsiteY12430" fmla="*/ 892932 h 10748675"/>
              <a:gd name="connsiteX12431" fmla="*/ 20996761 w 27203888"/>
              <a:gd name="connsiteY12431" fmla="*/ 918700 h 10748675"/>
              <a:gd name="connsiteX12432" fmla="*/ 20996761 w 27203888"/>
              <a:gd name="connsiteY12432" fmla="*/ 822071 h 10748675"/>
              <a:gd name="connsiteX12433" fmla="*/ 21021266 w 27203888"/>
              <a:gd name="connsiteY12433" fmla="*/ 783420 h 10748675"/>
              <a:gd name="connsiteX12434" fmla="*/ 20977157 w 27203888"/>
              <a:gd name="connsiteY12434" fmla="*/ 725443 h 10748675"/>
              <a:gd name="connsiteX12435" fmla="*/ 21021266 w 27203888"/>
              <a:gd name="connsiteY12435" fmla="*/ 674982 h 10748675"/>
              <a:gd name="connsiteX12436" fmla="*/ 20938766 w 27203888"/>
              <a:gd name="connsiteY12436" fmla="*/ 700749 h 10748675"/>
              <a:gd name="connsiteX12437" fmla="*/ 20870152 w 27203888"/>
              <a:gd name="connsiteY12437" fmla="*/ 783420 h 10748675"/>
              <a:gd name="connsiteX12438" fmla="*/ 20651243 w 27203888"/>
              <a:gd name="connsiteY12438" fmla="*/ 860723 h 10748675"/>
              <a:gd name="connsiteX12439" fmla="*/ 20656143 w 27203888"/>
              <a:gd name="connsiteY12439" fmla="*/ 719001 h 10748675"/>
              <a:gd name="connsiteX12440" fmla="*/ 20704335 w 27203888"/>
              <a:gd name="connsiteY12440" fmla="*/ 681424 h 10748675"/>
              <a:gd name="connsiteX12441" fmla="*/ 20763148 w 27203888"/>
              <a:gd name="connsiteY12441" fmla="*/ 662097 h 10748675"/>
              <a:gd name="connsiteX12442" fmla="*/ 21011463 w 27203888"/>
              <a:gd name="connsiteY12442" fmla="*/ 597679 h 10748675"/>
              <a:gd name="connsiteX12443" fmla="*/ 21133172 w 27203888"/>
              <a:gd name="connsiteY12443" fmla="*/ 610563 h 10748675"/>
              <a:gd name="connsiteX12444" fmla="*/ 21177280 w 27203888"/>
              <a:gd name="connsiteY12444" fmla="*/ 629888 h 10748675"/>
              <a:gd name="connsiteX12445" fmla="*/ 21157677 w 27203888"/>
              <a:gd name="connsiteY12445" fmla="*/ 655655 h 10748675"/>
              <a:gd name="connsiteX12446" fmla="*/ 21080077 w 27203888"/>
              <a:gd name="connsiteY12446" fmla="*/ 706117 h 10748675"/>
              <a:gd name="connsiteX12447" fmla="*/ 21050670 w 27203888"/>
              <a:gd name="connsiteY12447" fmla="*/ 738326 h 10748675"/>
              <a:gd name="connsiteX12448" fmla="*/ 21040870 w 27203888"/>
              <a:gd name="connsiteY12448" fmla="*/ 841397 h 10748675"/>
              <a:gd name="connsiteX12449" fmla="*/ 21104582 w 27203888"/>
              <a:gd name="connsiteY12449" fmla="*/ 847839 h 10748675"/>
              <a:gd name="connsiteX12450" fmla="*/ 21162576 w 27203888"/>
              <a:gd name="connsiteY12450" fmla="*/ 860723 h 10748675"/>
              <a:gd name="connsiteX12451" fmla="*/ 21143790 w 27203888"/>
              <a:gd name="connsiteY12451" fmla="*/ 899375 h 10748675"/>
              <a:gd name="connsiteX12452" fmla="*/ 21084978 w 27203888"/>
              <a:gd name="connsiteY12452" fmla="*/ 892932 h 10748675"/>
              <a:gd name="connsiteX12453" fmla="*/ 21035969 w 27203888"/>
              <a:gd name="connsiteY12453" fmla="*/ 905816 h 10748675"/>
              <a:gd name="connsiteX12454" fmla="*/ 21065374 w 27203888"/>
              <a:gd name="connsiteY12454" fmla="*/ 930510 h 10748675"/>
              <a:gd name="connsiteX12455" fmla="*/ 21191983 w 27203888"/>
              <a:gd name="connsiteY12455" fmla="*/ 924068 h 10748675"/>
              <a:gd name="connsiteX12456" fmla="*/ 21733540 w 27203888"/>
              <a:gd name="connsiteY12456" fmla="*/ 911184 h 10748675"/>
              <a:gd name="connsiteX12457" fmla="*/ 22288984 w 27203888"/>
              <a:gd name="connsiteY12457" fmla="*/ 918700 h 10748675"/>
              <a:gd name="connsiteX12458" fmla="*/ 22405790 w 27203888"/>
              <a:gd name="connsiteY12458" fmla="*/ 924068 h 10748675"/>
              <a:gd name="connsiteX12459" fmla="*/ 22459702 w 27203888"/>
              <a:gd name="connsiteY12459" fmla="*/ 949836 h 10748675"/>
              <a:gd name="connsiteX12460" fmla="*/ 22508712 w 27203888"/>
              <a:gd name="connsiteY12460" fmla="*/ 943394 h 10748675"/>
              <a:gd name="connsiteX12461" fmla="*/ 22561805 w 27203888"/>
              <a:gd name="connsiteY12461" fmla="*/ 982045 h 10748675"/>
              <a:gd name="connsiteX12462" fmla="*/ 22625517 w 27203888"/>
              <a:gd name="connsiteY12462" fmla="*/ 994929 h 10748675"/>
              <a:gd name="connsiteX12463" fmla="*/ 22717818 w 27203888"/>
              <a:gd name="connsiteY12463" fmla="*/ 1033580 h 10748675"/>
              <a:gd name="connsiteX12464" fmla="*/ 22011263 w 27203888"/>
              <a:gd name="connsiteY12464" fmla="*/ 1001371 h 10748675"/>
              <a:gd name="connsiteX12465" fmla="*/ 22352697 w 27203888"/>
              <a:gd name="connsiteY12465" fmla="*/ 1078691 h 10748675"/>
              <a:gd name="connsiteX12466" fmla="*/ 22518512 w 27203888"/>
              <a:gd name="connsiteY12466" fmla="*/ 1123786 h 10748675"/>
              <a:gd name="connsiteX12467" fmla="*/ 22664725 w 27203888"/>
              <a:gd name="connsiteY12467" fmla="*/ 1187133 h 10748675"/>
              <a:gd name="connsiteX12468" fmla="*/ 23005343 w 27203888"/>
              <a:gd name="connsiteY12468" fmla="*/ 1270879 h 10748675"/>
              <a:gd name="connsiteX12469" fmla="*/ 23171976 w 27203888"/>
              <a:gd name="connsiteY12469" fmla="*/ 1315972 h 10748675"/>
              <a:gd name="connsiteX12470" fmla="*/ 23249574 w 27203888"/>
              <a:gd name="connsiteY12470" fmla="*/ 1340667 h 10748675"/>
              <a:gd name="connsiteX12471" fmla="*/ 23274079 w 27203888"/>
              <a:gd name="connsiteY12471" fmla="*/ 1321342 h 10748675"/>
              <a:gd name="connsiteX12472" fmla="*/ 23303486 w 27203888"/>
              <a:gd name="connsiteY12472" fmla="*/ 1321341 h 10748675"/>
              <a:gd name="connsiteX12473" fmla="*/ 23274080 w 27203888"/>
              <a:gd name="connsiteY12473" fmla="*/ 1385761 h 10748675"/>
              <a:gd name="connsiteX12474" fmla="*/ 23698014 w 27203888"/>
              <a:gd name="connsiteY12474" fmla="*/ 1545737 h 10748675"/>
              <a:gd name="connsiteX12475" fmla="*/ 23903038 w 27203888"/>
              <a:gd name="connsiteY12475" fmla="*/ 1635925 h 10748675"/>
              <a:gd name="connsiteX12476" fmla="*/ 23995342 w 27203888"/>
              <a:gd name="connsiteY12476" fmla="*/ 1687461 h 10748675"/>
              <a:gd name="connsiteX12477" fmla="*/ 24019846 w 27203888"/>
              <a:gd name="connsiteY12477" fmla="*/ 1757249 h 10748675"/>
              <a:gd name="connsiteX12478" fmla="*/ 24034549 w 27203888"/>
              <a:gd name="connsiteY12478" fmla="*/ 1687460 h 10748675"/>
              <a:gd name="connsiteX12479" fmla="*/ 24049253 w 27203888"/>
              <a:gd name="connsiteY12479" fmla="*/ 1629483 h 10748675"/>
              <a:gd name="connsiteX12480" fmla="*/ 24317171 w 27203888"/>
              <a:gd name="connsiteY12480" fmla="*/ 1693904 h 10748675"/>
              <a:gd name="connsiteX12481" fmla="*/ 24434794 w 27203888"/>
              <a:gd name="connsiteY12481" fmla="*/ 1783018 h 10748675"/>
              <a:gd name="connsiteX12482" fmla="*/ 24551602 w 27203888"/>
              <a:gd name="connsiteY12482" fmla="*/ 1815228 h 10748675"/>
              <a:gd name="connsiteX12483" fmla="*/ 25072739 w 27203888"/>
              <a:gd name="connsiteY12483" fmla="*/ 2052508 h 10748675"/>
              <a:gd name="connsiteX12484" fmla="*/ 26082341 w 27203888"/>
              <a:gd name="connsiteY12484" fmla="*/ 2840587 h 10748675"/>
              <a:gd name="connsiteX12485" fmla="*/ 26062734 w 27203888"/>
              <a:gd name="connsiteY12485" fmla="*/ 2885678 h 10748675"/>
              <a:gd name="connsiteX12486" fmla="*/ 26062203 w 27203888"/>
              <a:gd name="connsiteY12486" fmla="*/ 2885567 h 10748675"/>
              <a:gd name="connsiteX12487" fmla="*/ 26062720 w 27203888"/>
              <a:gd name="connsiteY12487" fmla="*/ 2890427 h 10748675"/>
              <a:gd name="connsiteX12488" fmla="*/ 26061010 w 27203888"/>
              <a:gd name="connsiteY12488" fmla="*/ 2906469 h 10748675"/>
              <a:gd name="connsiteX12489" fmla="*/ 26055895 w 27203888"/>
              <a:gd name="connsiteY12489" fmla="*/ 2890427 h 10748675"/>
              <a:gd name="connsiteX12490" fmla="*/ 26057740 w 27203888"/>
              <a:gd name="connsiteY12490" fmla="*/ 2884640 h 10748675"/>
              <a:gd name="connsiteX12491" fmla="*/ 26051094 w 27203888"/>
              <a:gd name="connsiteY12491" fmla="*/ 2883262 h 10748675"/>
              <a:gd name="connsiteX12492" fmla="*/ 26043132 w 27203888"/>
              <a:gd name="connsiteY12492" fmla="*/ 2885678 h 10748675"/>
              <a:gd name="connsiteX12493" fmla="*/ 26087241 w 27203888"/>
              <a:gd name="connsiteY12493" fmla="*/ 2943653 h 10748675"/>
              <a:gd name="connsiteX12494" fmla="*/ 26141151 w 27203888"/>
              <a:gd name="connsiteY12494" fmla="*/ 3000557 h 10748675"/>
              <a:gd name="connsiteX12495" fmla="*/ 26072539 w 27203888"/>
              <a:gd name="connsiteY12495" fmla="*/ 2955462 h 10748675"/>
              <a:gd name="connsiteX12496" fmla="*/ 25975334 w 27203888"/>
              <a:gd name="connsiteY12496" fmla="*/ 2885678 h 10748675"/>
              <a:gd name="connsiteX12497" fmla="*/ 25965533 w 27203888"/>
              <a:gd name="connsiteY12497" fmla="*/ 2808368 h 10748675"/>
              <a:gd name="connsiteX12498" fmla="*/ 25936127 w 27203888"/>
              <a:gd name="connsiteY12498" fmla="*/ 2756831 h 10748675"/>
              <a:gd name="connsiteX12499" fmla="*/ 25829122 w 27203888"/>
              <a:gd name="connsiteY12499" fmla="*/ 2693485 h 10748675"/>
              <a:gd name="connsiteX12500" fmla="*/ 25711499 w 27203888"/>
              <a:gd name="connsiteY12500" fmla="*/ 2629066 h 10748675"/>
              <a:gd name="connsiteX12501" fmla="*/ 25614297 w 27203888"/>
              <a:gd name="connsiteY12501" fmla="*/ 2545320 h 10748675"/>
              <a:gd name="connsiteX12502" fmla="*/ 25555484 w 27203888"/>
              <a:gd name="connsiteY12502" fmla="*/ 2507744 h 10748675"/>
              <a:gd name="connsiteX12503" fmla="*/ 25472985 w 27203888"/>
              <a:gd name="connsiteY12503" fmla="*/ 2443323 h 10748675"/>
              <a:gd name="connsiteX12504" fmla="*/ 24980437 w 27203888"/>
              <a:gd name="connsiteY12504" fmla="*/ 2160948 h 10748675"/>
              <a:gd name="connsiteX12505" fmla="*/ 24867320 w 27203888"/>
              <a:gd name="connsiteY12505" fmla="*/ 2097299 h 10748675"/>
              <a:gd name="connsiteX12506" fmla="*/ 24866387 w 27203888"/>
              <a:gd name="connsiteY12506" fmla="*/ 2099119 h 10748675"/>
              <a:gd name="connsiteX12507" fmla="*/ 24859529 w 27203888"/>
              <a:gd name="connsiteY12507" fmla="*/ 2093030 h 10748675"/>
              <a:gd name="connsiteX12508" fmla="*/ 24859765 w 27203888"/>
              <a:gd name="connsiteY12508" fmla="*/ 2093030 h 10748675"/>
              <a:gd name="connsiteX12509" fmla="*/ 24736206 w 27203888"/>
              <a:gd name="connsiteY12509" fmla="*/ 2020298 h 10748675"/>
              <a:gd name="connsiteX12510" fmla="*/ 24624300 w 27203888"/>
              <a:gd name="connsiteY12510" fmla="*/ 1955878 h 10748675"/>
              <a:gd name="connsiteX12511" fmla="*/ 24512394 w 27203888"/>
              <a:gd name="connsiteY12511" fmla="*/ 1968762 h 10748675"/>
              <a:gd name="connsiteX12512" fmla="*/ 24834226 w 27203888"/>
              <a:gd name="connsiteY12512" fmla="*/ 2154507 h 10748675"/>
              <a:gd name="connsiteX12513" fmla="*/ 24980438 w 27203888"/>
              <a:gd name="connsiteY12513" fmla="*/ 2251140 h 10748675"/>
              <a:gd name="connsiteX12514" fmla="*/ 25009842 w 27203888"/>
              <a:gd name="connsiteY12514" fmla="*/ 2283347 h 10748675"/>
              <a:gd name="connsiteX12515" fmla="*/ 24980438 w 27203888"/>
              <a:gd name="connsiteY12515" fmla="*/ 2334883 h 10748675"/>
              <a:gd name="connsiteX12516" fmla="*/ 25024547 w 27203888"/>
              <a:gd name="connsiteY12516" fmla="*/ 2359574 h 10748675"/>
              <a:gd name="connsiteX12517" fmla="*/ 25029448 w 27203888"/>
              <a:gd name="connsiteY12517" fmla="*/ 2302677 h 10748675"/>
              <a:gd name="connsiteX12518" fmla="*/ 25067839 w 27203888"/>
              <a:gd name="connsiteY12518" fmla="*/ 2289786 h 10748675"/>
              <a:gd name="connsiteX12519" fmla="*/ 25064774 w 27203888"/>
              <a:gd name="connsiteY12519" fmla="*/ 2333676 h 10748675"/>
              <a:gd name="connsiteX12520" fmla="*/ 25065585 w 27203888"/>
              <a:gd name="connsiteY12520" fmla="*/ 2334410 h 10748675"/>
              <a:gd name="connsiteX12521" fmla="*/ 25070067 w 27203888"/>
              <a:gd name="connsiteY12521" fmla="*/ 2320335 h 10748675"/>
              <a:gd name="connsiteX12522" fmla="*/ 25071866 w 27203888"/>
              <a:gd name="connsiteY12522" fmla="*/ 2336373 h 10748675"/>
              <a:gd name="connsiteX12523" fmla="*/ 25071487 w 27203888"/>
              <a:gd name="connsiteY12523" fmla="*/ 2339756 h 10748675"/>
              <a:gd name="connsiteX12524" fmla="*/ 25087441 w 27203888"/>
              <a:gd name="connsiteY12524" fmla="*/ 2354208 h 10748675"/>
              <a:gd name="connsiteX12525" fmla="*/ 25116849 w 27203888"/>
              <a:gd name="connsiteY12525" fmla="*/ 2341324 h 10748675"/>
              <a:gd name="connsiteX12526" fmla="*/ 25151154 w 27203888"/>
              <a:gd name="connsiteY12526" fmla="*/ 2354207 h 10748675"/>
              <a:gd name="connsiteX12527" fmla="*/ 25111948 w 27203888"/>
              <a:gd name="connsiteY12527" fmla="*/ 2411124 h 10748675"/>
              <a:gd name="connsiteX12528" fmla="*/ 25165859 w 27203888"/>
              <a:gd name="connsiteY12528" fmla="*/ 2475531 h 10748675"/>
              <a:gd name="connsiteX12529" fmla="*/ 25107046 w 27203888"/>
              <a:gd name="connsiteY12529" fmla="*/ 2456208 h 10748675"/>
              <a:gd name="connsiteX12530" fmla="*/ 25039249 w 27203888"/>
              <a:gd name="connsiteY12530" fmla="*/ 2411124 h 10748675"/>
              <a:gd name="connsiteX12531" fmla="*/ 24888136 w 27203888"/>
              <a:gd name="connsiteY12531" fmla="*/ 2309116 h 10748675"/>
              <a:gd name="connsiteX12532" fmla="*/ 24760712 w 27203888"/>
              <a:gd name="connsiteY12532" fmla="*/ 2218924 h 10748675"/>
              <a:gd name="connsiteX12533" fmla="*/ 24619401 w 27203888"/>
              <a:gd name="connsiteY12533" fmla="*/ 2160948 h 10748675"/>
              <a:gd name="connsiteX12534" fmla="*/ 23980638 w 27203888"/>
              <a:gd name="connsiteY12534" fmla="*/ 1892531 h 10748675"/>
              <a:gd name="connsiteX12535" fmla="*/ 23405589 w 27203888"/>
              <a:gd name="connsiteY12535" fmla="*/ 1661693 h 10748675"/>
              <a:gd name="connsiteX12536" fmla="*/ 23122966 w 27203888"/>
              <a:gd name="connsiteY12536" fmla="*/ 1558621 h 10748675"/>
              <a:gd name="connsiteX12537" fmla="*/ 22986556 w 27203888"/>
              <a:gd name="connsiteY12537" fmla="*/ 1501717 h 10748675"/>
              <a:gd name="connsiteX12538" fmla="*/ 22873834 w 27203888"/>
              <a:gd name="connsiteY12538" fmla="*/ 1450180 h 10748675"/>
              <a:gd name="connsiteX12539" fmla="*/ 22757028 w 27203888"/>
              <a:gd name="connsiteY12539" fmla="*/ 1430855 h 10748675"/>
              <a:gd name="connsiteX12540" fmla="*/ 22630418 w 27203888"/>
              <a:gd name="connsiteY12540" fmla="*/ 1379318 h 10748675"/>
              <a:gd name="connsiteX12541" fmla="*/ 22362499 w 27203888"/>
              <a:gd name="connsiteY12541" fmla="*/ 1334225 h 10748675"/>
              <a:gd name="connsiteX12542" fmla="*/ 22142771 w 27203888"/>
              <a:gd name="connsiteY12542" fmla="*/ 1321341 h 10748675"/>
              <a:gd name="connsiteX12543" fmla="*/ 22264478 w 27203888"/>
              <a:gd name="connsiteY12543" fmla="*/ 1321342 h 10748675"/>
              <a:gd name="connsiteX12544" fmla="*/ 22283081 w 27203888"/>
              <a:gd name="connsiteY12544" fmla="*/ 1331529 h 10748675"/>
              <a:gd name="connsiteX12545" fmla="*/ 22280237 w 27203888"/>
              <a:gd name="connsiteY12545" fmla="*/ 1319096 h 10748675"/>
              <a:gd name="connsiteX12546" fmla="*/ 22293889 w 27203888"/>
              <a:gd name="connsiteY12546" fmla="*/ 1319096 h 10748675"/>
              <a:gd name="connsiteX12547" fmla="*/ 22287173 w 27203888"/>
              <a:gd name="connsiteY12547" fmla="*/ 1333770 h 10748675"/>
              <a:gd name="connsiteX12548" fmla="*/ 22315939 w 27203888"/>
              <a:gd name="connsiteY12548" fmla="*/ 1349525 h 10748675"/>
              <a:gd name="connsiteX12549" fmla="*/ 22367399 w 27203888"/>
              <a:gd name="connsiteY12549" fmla="*/ 1372877 h 10748675"/>
              <a:gd name="connsiteX12550" fmla="*/ 22610814 w 27203888"/>
              <a:gd name="connsiteY12550" fmla="*/ 1456622 h 10748675"/>
              <a:gd name="connsiteX12551" fmla="*/ 23093561 w 27203888"/>
              <a:gd name="connsiteY12551" fmla="*/ 1635925 h 10748675"/>
              <a:gd name="connsiteX12552" fmla="*/ 23571406 w 27203888"/>
              <a:gd name="connsiteY12552" fmla="*/ 1821669 h 10748675"/>
              <a:gd name="connsiteX12553" fmla="*/ 23819722 w 27203888"/>
              <a:gd name="connsiteY12553" fmla="*/ 1918302 h 10748675"/>
              <a:gd name="connsiteX12554" fmla="*/ 23927543 w 27203888"/>
              <a:gd name="connsiteY12554" fmla="*/ 1955878 h 10748675"/>
              <a:gd name="connsiteX12555" fmla="*/ 23947147 w 27203888"/>
              <a:gd name="connsiteY12555" fmla="*/ 2058950 h 10748675"/>
              <a:gd name="connsiteX12556" fmla="*/ 23980638 w 27203888"/>
              <a:gd name="connsiteY12556" fmla="*/ 2058951 h 10748675"/>
              <a:gd name="connsiteX12557" fmla="*/ 23985538 w 27203888"/>
              <a:gd name="connsiteY12557" fmla="*/ 2091161 h 10748675"/>
              <a:gd name="connsiteX12558" fmla="*/ 23893236 w 27203888"/>
              <a:gd name="connsiteY12558" fmla="*/ 2058951 h 10748675"/>
              <a:gd name="connsiteX12559" fmla="*/ 23630217 w 27203888"/>
              <a:gd name="connsiteY12559" fmla="*/ 1955878 h 10748675"/>
              <a:gd name="connsiteX12560" fmla="*/ 23103362 w 27203888"/>
              <a:gd name="connsiteY12560" fmla="*/ 1815228 h 10748675"/>
              <a:gd name="connsiteX12561" fmla="*/ 23093561 w 27203888"/>
              <a:gd name="connsiteY12561" fmla="*/ 1873206 h 10748675"/>
              <a:gd name="connsiteX12562" fmla="*/ 23059253 w 27203888"/>
              <a:gd name="connsiteY12562" fmla="*/ 1795901 h 10748675"/>
              <a:gd name="connsiteX12563" fmla="*/ 23015962 w 27203888"/>
              <a:gd name="connsiteY12563" fmla="*/ 1783018 h 10748675"/>
              <a:gd name="connsiteX12564" fmla="*/ 22883635 w 27203888"/>
              <a:gd name="connsiteY12564" fmla="*/ 1770133 h 10748675"/>
              <a:gd name="connsiteX12565" fmla="*/ 22630417 w 27203888"/>
              <a:gd name="connsiteY12565" fmla="*/ 1726113 h 10748675"/>
              <a:gd name="connsiteX12566" fmla="*/ 22113367 w 27203888"/>
              <a:gd name="connsiteY12566" fmla="*/ 1597273 h 10748675"/>
              <a:gd name="connsiteX12567" fmla="*/ 22040668 w 27203888"/>
              <a:gd name="connsiteY12567" fmla="*/ 1706787 h 10748675"/>
              <a:gd name="connsiteX12568" fmla="*/ 22181979 w 27203888"/>
              <a:gd name="connsiteY12568" fmla="*/ 1750807 h 10748675"/>
              <a:gd name="connsiteX12569" fmla="*/ 22230988 w 27203888"/>
              <a:gd name="connsiteY12569" fmla="*/ 1757250 h 10748675"/>
              <a:gd name="connsiteX12570" fmla="*/ 22249777 w 27203888"/>
              <a:gd name="connsiteY12570" fmla="*/ 1700344 h 10748675"/>
              <a:gd name="connsiteX12571" fmla="*/ 22367399 w 27203888"/>
              <a:gd name="connsiteY12571" fmla="*/ 1738997 h 10748675"/>
              <a:gd name="connsiteX12572" fmla="*/ 22435197 w 27203888"/>
              <a:gd name="connsiteY12572" fmla="*/ 1776575 h 10748675"/>
              <a:gd name="connsiteX12573" fmla="*/ 22454800 w 27203888"/>
              <a:gd name="connsiteY12573" fmla="*/ 1726113 h 10748675"/>
              <a:gd name="connsiteX12574" fmla="*/ 22786433 w 27203888"/>
              <a:gd name="connsiteY12574" fmla="*/ 1860322 h 10748675"/>
              <a:gd name="connsiteX12575" fmla="*/ 22888537 w 27203888"/>
              <a:gd name="connsiteY12575" fmla="*/ 1853879 h 10748675"/>
              <a:gd name="connsiteX12576" fmla="*/ 22932645 w 27203888"/>
              <a:gd name="connsiteY12576" fmla="*/ 1847438 h 10748675"/>
              <a:gd name="connsiteX12577" fmla="*/ 22962050 w 27203888"/>
              <a:gd name="connsiteY12577" fmla="*/ 1879647 h 10748675"/>
              <a:gd name="connsiteX12578" fmla="*/ 23049451 w 27203888"/>
              <a:gd name="connsiteY12578" fmla="*/ 1886089 h 10748675"/>
              <a:gd name="connsiteX12579" fmla="*/ 23108264 w 27203888"/>
              <a:gd name="connsiteY12579" fmla="*/ 1873206 h 10748675"/>
              <a:gd name="connsiteX12580" fmla="*/ 23118064 w 27203888"/>
              <a:gd name="connsiteY12580" fmla="*/ 1936552 h 10748675"/>
              <a:gd name="connsiteX12581" fmla="*/ 23137670 w 27203888"/>
              <a:gd name="connsiteY12581" fmla="*/ 1944068 h 10748675"/>
              <a:gd name="connsiteX12582" fmla="*/ 23195664 w 27203888"/>
              <a:gd name="connsiteY12582" fmla="*/ 1962320 h 10748675"/>
              <a:gd name="connsiteX12583" fmla="*/ 23288783 w 27203888"/>
              <a:gd name="connsiteY12583" fmla="*/ 2013856 h 10748675"/>
              <a:gd name="connsiteX12584" fmla="*/ 23039651 w 27203888"/>
              <a:gd name="connsiteY12584" fmla="*/ 1975204 h 10748675"/>
              <a:gd name="connsiteX12585" fmla="*/ 22937545 w 27203888"/>
              <a:gd name="connsiteY12585" fmla="*/ 1962320 h 10748675"/>
              <a:gd name="connsiteX12586" fmla="*/ 22934387 w 27203888"/>
              <a:gd name="connsiteY12586" fmla="*/ 1956428 h 10748675"/>
              <a:gd name="connsiteX12587" fmla="*/ 22935108 w 27203888"/>
              <a:gd name="connsiteY12587" fmla="*/ 1964030 h 10748675"/>
              <a:gd name="connsiteX12588" fmla="*/ 22932133 w 27203888"/>
              <a:gd name="connsiteY12588" fmla="*/ 1963040 h 10748675"/>
              <a:gd name="connsiteX12589" fmla="*/ 22935107 w 27203888"/>
              <a:gd name="connsiteY12589" fmla="*/ 1968906 h 10748675"/>
              <a:gd name="connsiteX12590" fmla="*/ 22921456 w 27203888"/>
              <a:gd name="connsiteY12590" fmla="*/ 1968906 h 10748675"/>
              <a:gd name="connsiteX12591" fmla="*/ 22925544 w 27203888"/>
              <a:gd name="connsiteY12591" fmla="*/ 1960845 h 10748675"/>
              <a:gd name="connsiteX12592" fmla="*/ 22924869 w 27203888"/>
              <a:gd name="connsiteY12592" fmla="*/ 1960621 h 10748675"/>
              <a:gd name="connsiteX12593" fmla="*/ 22922309 w 27203888"/>
              <a:gd name="connsiteY12593" fmla="*/ 1952523 h 10748675"/>
              <a:gd name="connsiteX12594" fmla="*/ 22921576 w 27203888"/>
              <a:gd name="connsiteY12594" fmla="*/ 1938988 h 10748675"/>
              <a:gd name="connsiteX12595" fmla="*/ 22917942 w 27203888"/>
              <a:gd name="connsiteY12595" fmla="*/ 1944068 h 10748675"/>
              <a:gd name="connsiteX12596" fmla="*/ 22888538 w 27203888"/>
              <a:gd name="connsiteY12596" fmla="*/ 1955878 h 10748675"/>
              <a:gd name="connsiteX12597" fmla="*/ 22820740 w 27203888"/>
              <a:gd name="connsiteY12597" fmla="*/ 1949436 h 10748675"/>
              <a:gd name="connsiteX12598" fmla="*/ 22801137 w 27203888"/>
              <a:gd name="connsiteY12598" fmla="*/ 1892531 h 10748675"/>
              <a:gd name="connsiteX12599" fmla="*/ 22771729 w 27203888"/>
              <a:gd name="connsiteY12599" fmla="*/ 1866764 h 10748675"/>
              <a:gd name="connsiteX12600" fmla="*/ 22727621 w 27203888"/>
              <a:gd name="connsiteY12600" fmla="*/ 1905417 h 10748675"/>
              <a:gd name="connsiteX12601" fmla="*/ 22771730 w 27203888"/>
              <a:gd name="connsiteY12601" fmla="*/ 1936552 h 10748675"/>
              <a:gd name="connsiteX12602" fmla="*/ 21991659 w 27203888"/>
              <a:gd name="connsiteY12602" fmla="*/ 1789460 h 10748675"/>
              <a:gd name="connsiteX12603" fmla="*/ 22021063 w 27203888"/>
              <a:gd name="connsiteY12603" fmla="*/ 1713230 h 10748675"/>
              <a:gd name="connsiteX12604" fmla="*/ 21694332 w 27203888"/>
              <a:gd name="connsiteY12604" fmla="*/ 1661693 h 10748675"/>
              <a:gd name="connsiteX12605" fmla="*/ 21728640 w 27203888"/>
              <a:gd name="connsiteY12605" fmla="*/ 1597273 h 10748675"/>
              <a:gd name="connsiteX12606" fmla="*/ 21645323 w 27203888"/>
              <a:gd name="connsiteY12606" fmla="*/ 1597273 h 10748675"/>
              <a:gd name="connsiteX12607" fmla="*/ 21630619 w 27203888"/>
              <a:gd name="connsiteY12607" fmla="*/ 1533927 h 10748675"/>
              <a:gd name="connsiteX12608" fmla="*/ 21572625 w 27203888"/>
              <a:gd name="connsiteY12608" fmla="*/ 1495275 h 10748675"/>
              <a:gd name="connsiteX12609" fmla="*/ 21542607 w 27203888"/>
              <a:gd name="connsiteY12609" fmla="*/ 1469507 h 10748675"/>
              <a:gd name="connsiteX12610" fmla="*/ 21540303 w 27203888"/>
              <a:gd name="connsiteY12610" fmla="*/ 1467745 h 10748675"/>
              <a:gd name="connsiteX12611" fmla="*/ 21542653 w 27203888"/>
              <a:gd name="connsiteY12611" fmla="*/ 1481657 h 10748675"/>
              <a:gd name="connsiteX12612" fmla="*/ 21534549 w 27203888"/>
              <a:gd name="connsiteY12612" fmla="*/ 1476042 h 10748675"/>
              <a:gd name="connsiteX12613" fmla="*/ 21537043 w 27203888"/>
              <a:gd name="connsiteY12613" fmla="*/ 1467222 h 10748675"/>
              <a:gd name="connsiteX12614" fmla="*/ 21537874 w 27203888"/>
              <a:gd name="connsiteY12614" fmla="*/ 1465887 h 10748675"/>
              <a:gd name="connsiteX12615" fmla="*/ 21508912 w 27203888"/>
              <a:gd name="connsiteY12615" fmla="*/ 1443738 h 10748675"/>
              <a:gd name="connsiteX12616" fmla="*/ 21518715 w 27203888"/>
              <a:gd name="connsiteY12616" fmla="*/ 1475948 h 10748675"/>
              <a:gd name="connsiteX12617" fmla="*/ 21538319 w 27203888"/>
              <a:gd name="connsiteY12617" fmla="*/ 1482392 h 10748675"/>
              <a:gd name="connsiteX12618" fmla="*/ 21538318 w 27203888"/>
              <a:gd name="connsiteY12618" fmla="*/ 1539294 h 10748675"/>
              <a:gd name="connsiteX12619" fmla="*/ 21313690 w 27203888"/>
              <a:gd name="connsiteY12619" fmla="*/ 1508158 h 10748675"/>
              <a:gd name="connsiteX12620" fmla="*/ 21479506 w 27203888"/>
              <a:gd name="connsiteY12620" fmla="*/ 1475949 h 10748675"/>
              <a:gd name="connsiteX12621" fmla="*/ 21494209 w 27203888"/>
              <a:gd name="connsiteY12621" fmla="*/ 1411530 h 10748675"/>
              <a:gd name="connsiteX12622" fmla="*/ 21533416 w 27203888"/>
              <a:gd name="connsiteY12622" fmla="*/ 1417971 h 10748675"/>
              <a:gd name="connsiteX12623" fmla="*/ 21582426 w 27203888"/>
              <a:gd name="connsiteY12623" fmla="*/ 1385761 h 10748675"/>
              <a:gd name="connsiteX12624" fmla="*/ 21236092 w 27203888"/>
              <a:gd name="connsiteY12624" fmla="*/ 1372877 h 10748675"/>
              <a:gd name="connsiteX12625" fmla="*/ 20914261 w 27203888"/>
              <a:gd name="connsiteY12625" fmla="*/ 1475948 h 10748675"/>
              <a:gd name="connsiteX12626" fmla="*/ 21006563 w 27203888"/>
              <a:gd name="connsiteY12626" fmla="*/ 1508158 h 10748675"/>
              <a:gd name="connsiteX12627" fmla="*/ 21001662 w 27203888"/>
              <a:gd name="connsiteY12627" fmla="*/ 1571506 h 10748675"/>
              <a:gd name="connsiteX12628" fmla="*/ 20968172 w 27203888"/>
              <a:gd name="connsiteY12628" fmla="*/ 1577947 h 10748675"/>
              <a:gd name="connsiteX12629" fmla="*/ 21006563 w 27203888"/>
              <a:gd name="connsiteY12629" fmla="*/ 1668135 h 10748675"/>
              <a:gd name="connsiteX12630" fmla="*/ 20948568 w 27203888"/>
              <a:gd name="connsiteY12630" fmla="*/ 1687460 h 10748675"/>
              <a:gd name="connsiteX12631" fmla="*/ 20889755 w 27203888"/>
              <a:gd name="connsiteY12631" fmla="*/ 1726113 h 10748675"/>
              <a:gd name="connsiteX12632" fmla="*/ 20802356 w 27203888"/>
              <a:gd name="connsiteY12632" fmla="*/ 1738997 h 10748675"/>
              <a:gd name="connsiteX12633" fmla="*/ 20723939 w 27203888"/>
              <a:gd name="connsiteY12633" fmla="*/ 1744365 h 10748675"/>
              <a:gd name="connsiteX12634" fmla="*/ 20553222 w 27203888"/>
              <a:gd name="connsiteY12634" fmla="*/ 1776576 h 10748675"/>
              <a:gd name="connsiteX12635" fmla="*/ 20382505 w 27203888"/>
              <a:gd name="connsiteY12635" fmla="*/ 1815228 h 10748675"/>
              <a:gd name="connsiteX12636" fmla="*/ 20314709 w 27203888"/>
              <a:gd name="connsiteY12636" fmla="*/ 1847437 h 10748675"/>
              <a:gd name="connsiteX12637" fmla="*/ 20246094 w 27203888"/>
              <a:gd name="connsiteY12637" fmla="*/ 1860322 h 10748675"/>
              <a:gd name="connsiteX12638" fmla="*/ 20094981 w 27203888"/>
              <a:gd name="connsiteY12638" fmla="*/ 1918302 h 10748675"/>
              <a:gd name="connsiteX12639" fmla="*/ 20046789 w 27203888"/>
              <a:gd name="connsiteY12639" fmla="*/ 1918302 h 10748675"/>
              <a:gd name="connsiteX12640" fmla="*/ 20046583 w 27203888"/>
              <a:gd name="connsiteY12640" fmla="*/ 1918226 h 10748675"/>
              <a:gd name="connsiteX12641" fmla="*/ 20032161 w 27203888"/>
              <a:gd name="connsiteY12641" fmla="*/ 1912866 h 10748675"/>
              <a:gd name="connsiteX12642" fmla="*/ 19992878 w 27203888"/>
              <a:gd name="connsiteY12642" fmla="*/ 1918301 h 10748675"/>
              <a:gd name="connsiteX12643" fmla="*/ 20090080 w 27203888"/>
              <a:gd name="connsiteY12643" fmla="*/ 1988087 h 10748675"/>
              <a:gd name="connsiteX12644" fmla="*/ 19578746 w 27203888"/>
              <a:gd name="connsiteY12644" fmla="*/ 2193158 h 10748675"/>
              <a:gd name="connsiteX12645" fmla="*/ 19329613 w 27203888"/>
              <a:gd name="connsiteY12645" fmla="*/ 2309116 h 10748675"/>
              <a:gd name="connsiteX12646" fmla="*/ 19212806 w 27203888"/>
              <a:gd name="connsiteY12646" fmla="*/ 2391784 h 10748675"/>
              <a:gd name="connsiteX12647" fmla="*/ 19159712 w 27203888"/>
              <a:gd name="connsiteY12647" fmla="*/ 2404662 h 10748675"/>
              <a:gd name="connsiteX12648" fmla="*/ 19145009 w 27203888"/>
              <a:gd name="connsiteY12648" fmla="*/ 2462650 h 10748675"/>
              <a:gd name="connsiteX12649" fmla="*/ 19617136 w 27203888"/>
              <a:gd name="connsiteY12649" fmla="*/ 2244692 h 10748675"/>
              <a:gd name="connsiteX12650" fmla="*/ 19617137 w 27203888"/>
              <a:gd name="connsiteY12650" fmla="*/ 2309116 h 10748675"/>
              <a:gd name="connsiteX12651" fmla="*/ 19978174 w 27203888"/>
              <a:gd name="connsiteY12651" fmla="*/ 2167390 h 10748675"/>
              <a:gd name="connsiteX12652" fmla="*/ 20143992 w 27203888"/>
              <a:gd name="connsiteY12652" fmla="*/ 2154507 h 10748675"/>
              <a:gd name="connsiteX12653" fmla="*/ 20183199 w 27203888"/>
              <a:gd name="connsiteY12653" fmla="*/ 2123371 h 10748675"/>
              <a:gd name="connsiteX12654" fmla="*/ 20206887 w 27203888"/>
              <a:gd name="connsiteY12654" fmla="*/ 2078276 h 10748675"/>
              <a:gd name="connsiteX12655" fmla="*/ 20280402 w 27203888"/>
              <a:gd name="connsiteY12655" fmla="*/ 2097602 h 10748675"/>
              <a:gd name="connsiteX12656" fmla="*/ 20300005 w 27203888"/>
              <a:gd name="connsiteY12656" fmla="*/ 2123370 h 10748675"/>
              <a:gd name="connsiteX12657" fmla="*/ 20344114 w 27203888"/>
              <a:gd name="connsiteY12657" fmla="*/ 2123371 h 10748675"/>
              <a:gd name="connsiteX12658" fmla="*/ 20349015 w 27203888"/>
              <a:gd name="connsiteY12658" fmla="*/ 2097602 h 10748675"/>
              <a:gd name="connsiteX12659" fmla="*/ 20367802 w 27203888"/>
              <a:gd name="connsiteY12659" fmla="*/ 2084718 h 10748675"/>
              <a:gd name="connsiteX12660" fmla="*/ 20411910 w 27203888"/>
              <a:gd name="connsiteY12660" fmla="*/ 2084718 h 10748675"/>
              <a:gd name="connsiteX12661" fmla="*/ 20485426 w 27203888"/>
              <a:gd name="connsiteY12661" fmla="*/ 2033182 h 10748675"/>
              <a:gd name="connsiteX12662" fmla="*/ 20426615 w 27203888"/>
              <a:gd name="connsiteY12662" fmla="*/ 1905416 h 10748675"/>
              <a:gd name="connsiteX12663" fmla="*/ 20421713 w 27203888"/>
              <a:gd name="connsiteY12663" fmla="*/ 1847438 h 10748675"/>
              <a:gd name="connsiteX12664" fmla="*/ 20651243 w 27203888"/>
              <a:gd name="connsiteY12664" fmla="*/ 1828111 h 10748675"/>
              <a:gd name="connsiteX12665" fmla="*/ 20533619 w 27203888"/>
              <a:gd name="connsiteY12665" fmla="*/ 1866764 h 10748675"/>
              <a:gd name="connsiteX12666" fmla="*/ 20592429 w 27203888"/>
              <a:gd name="connsiteY12666" fmla="*/ 1918302 h 10748675"/>
              <a:gd name="connsiteX12667" fmla="*/ 20533619 w 27203888"/>
              <a:gd name="connsiteY12667" fmla="*/ 1981645 h 10748675"/>
              <a:gd name="connsiteX12668" fmla="*/ 20572827 w 27203888"/>
              <a:gd name="connsiteY12668" fmla="*/ 2039624 h 10748675"/>
              <a:gd name="connsiteX12669" fmla="*/ 20797455 w 27203888"/>
              <a:gd name="connsiteY12669" fmla="*/ 2000972 h 10748675"/>
              <a:gd name="connsiteX12670" fmla="*/ 20933865 w 27203888"/>
              <a:gd name="connsiteY12670" fmla="*/ 1988088 h 10748675"/>
              <a:gd name="connsiteX12671" fmla="*/ 21084978 w 27203888"/>
              <a:gd name="connsiteY12671" fmla="*/ 1975204 h 10748675"/>
              <a:gd name="connsiteX12672" fmla="*/ 21162577 w 27203888"/>
              <a:gd name="connsiteY12672" fmla="*/ 1975204 h 10748675"/>
              <a:gd name="connsiteX12673" fmla="*/ 21211586 w 27203888"/>
              <a:gd name="connsiteY12673" fmla="*/ 1968762 h 10748675"/>
              <a:gd name="connsiteX12674" fmla="*/ 21216488 w 27203888"/>
              <a:gd name="connsiteY12674" fmla="*/ 2000972 h 10748675"/>
              <a:gd name="connsiteX12675" fmla="*/ 21177280 w 27203888"/>
              <a:gd name="connsiteY12675" fmla="*/ 2000972 h 10748675"/>
              <a:gd name="connsiteX12676" fmla="*/ 21245894 w 27203888"/>
              <a:gd name="connsiteY12676" fmla="*/ 2052508 h 10748675"/>
              <a:gd name="connsiteX12677" fmla="*/ 21275299 w 27203888"/>
              <a:gd name="connsiteY12677" fmla="*/ 2071834 h 10748675"/>
              <a:gd name="connsiteX12678" fmla="*/ 21318592 w 27203888"/>
              <a:gd name="connsiteY12678" fmla="*/ 2084718 h 10748675"/>
              <a:gd name="connsiteX12679" fmla="*/ 21387205 w 27203888"/>
              <a:gd name="connsiteY12679" fmla="*/ 2065392 h 10748675"/>
              <a:gd name="connsiteX12680" fmla="*/ 21441116 w 27203888"/>
              <a:gd name="connsiteY12680" fmla="*/ 2052508 h 10748675"/>
              <a:gd name="connsiteX12681" fmla="*/ 21553022 w 27203888"/>
              <a:gd name="connsiteY12681" fmla="*/ 2033182 h 10748675"/>
              <a:gd name="connsiteX12682" fmla="*/ 21518715 w 27203888"/>
              <a:gd name="connsiteY12682" fmla="*/ 1968762 h 10748675"/>
              <a:gd name="connsiteX12683" fmla="*/ 21597129 w 27203888"/>
              <a:gd name="connsiteY12683" fmla="*/ 1981646 h 10748675"/>
              <a:gd name="connsiteX12684" fmla="*/ 21567725 w 27203888"/>
              <a:gd name="connsiteY12684" fmla="*/ 2013856 h 10748675"/>
              <a:gd name="connsiteX12685" fmla="*/ 21597130 w 27203888"/>
              <a:gd name="connsiteY12685" fmla="*/ 2058951 h 10748675"/>
              <a:gd name="connsiteX12686" fmla="*/ 21625719 w 27203888"/>
              <a:gd name="connsiteY12686" fmla="*/ 2033182 h 10748675"/>
              <a:gd name="connsiteX12687" fmla="*/ 21655125 w 27203888"/>
              <a:gd name="connsiteY12687" fmla="*/ 2058950 h 10748675"/>
              <a:gd name="connsiteX12688" fmla="*/ 21689432 w 27203888"/>
              <a:gd name="connsiteY12688" fmla="*/ 2065391 h 10748675"/>
              <a:gd name="connsiteX12689" fmla="*/ 21674729 w 27203888"/>
              <a:gd name="connsiteY12689" fmla="*/ 2091161 h 10748675"/>
              <a:gd name="connsiteX12690" fmla="*/ 21601215 w 27203888"/>
              <a:gd name="connsiteY12690" fmla="*/ 2097602 h 10748675"/>
              <a:gd name="connsiteX12691" fmla="*/ 21421511 w 27203888"/>
              <a:gd name="connsiteY12691" fmla="*/ 2110492 h 10748675"/>
              <a:gd name="connsiteX12692" fmla="*/ 21333295 w 27203888"/>
              <a:gd name="connsiteY12692" fmla="*/ 2116930 h 10748675"/>
              <a:gd name="connsiteX12693" fmla="*/ 21265497 w 27203888"/>
              <a:gd name="connsiteY12693" fmla="*/ 2149138 h 10748675"/>
              <a:gd name="connsiteX12694" fmla="*/ 21328393 w 27203888"/>
              <a:gd name="connsiteY12694" fmla="*/ 2193159 h 10748675"/>
              <a:gd name="connsiteX12695" fmla="*/ 21299804 w 27203888"/>
              <a:gd name="connsiteY12695" fmla="*/ 2218924 h 10748675"/>
              <a:gd name="connsiteX12696" fmla="*/ 21240992 w 27203888"/>
              <a:gd name="connsiteY12696" fmla="*/ 2218924 h 10748675"/>
              <a:gd name="connsiteX12697" fmla="*/ 21221389 w 27203888"/>
              <a:gd name="connsiteY12697" fmla="*/ 2149137 h 10748675"/>
              <a:gd name="connsiteX12698" fmla="*/ 20977157 w 27203888"/>
              <a:gd name="connsiteY12698" fmla="*/ 2186720 h 10748675"/>
              <a:gd name="connsiteX12699" fmla="*/ 20850548 w 27203888"/>
              <a:gd name="connsiteY12699" fmla="*/ 2206043 h 10748675"/>
              <a:gd name="connsiteX12700" fmla="*/ 20777850 w 27203888"/>
              <a:gd name="connsiteY12700" fmla="*/ 2238252 h 10748675"/>
              <a:gd name="connsiteX12701" fmla="*/ 20772950 w 27203888"/>
              <a:gd name="connsiteY12701" fmla="*/ 2309116 h 10748675"/>
              <a:gd name="connsiteX12702" fmla="*/ 20738643 w 27203888"/>
              <a:gd name="connsiteY12702" fmla="*/ 2321999 h 10748675"/>
              <a:gd name="connsiteX12703" fmla="*/ 20616934 w 27203888"/>
              <a:gd name="connsiteY12703" fmla="*/ 2341325 h 10748675"/>
              <a:gd name="connsiteX12704" fmla="*/ 20377605 w 27203888"/>
              <a:gd name="connsiteY12704" fmla="*/ 2404662 h 10748675"/>
              <a:gd name="connsiteX12705" fmla="*/ 19890774 w 27203888"/>
              <a:gd name="connsiteY12705" fmla="*/ 2559279 h 10748675"/>
              <a:gd name="connsiteX12706" fmla="*/ 19671047 w 27203888"/>
              <a:gd name="connsiteY12706" fmla="*/ 2616185 h 10748675"/>
              <a:gd name="connsiteX12707" fmla="*/ 19631840 w 27203888"/>
              <a:gd name="connsiteY12707" fmla="*/ 2629066 h 10748675"/>
              <a:gd name="connsiteX12708" fmla="*/ 19617137 w 27203888"/>
              <a:gd name="connsiteY12708" fmla="*/ 2687044 h 10748675"/>
              <a:gd name="connsiteX12709" fmla="*/ 19534637 w 27203888"/>
              <a:gd name="connsiteY12709" fmla="*/ 2674160 h 10748675"/>
              <a:gd name="connsiteX12710" fmla="*/ 19534637 w 27203888"/>
              <a:gd name="connsiteY12710" fmla="*/ 2738580 h 10748675"/>
              <a:gd name="connsiteX12711" fmla="*/ 19373721 w 27203888"/>
              <a:gd name="connsiteY12711" fmla="*/ 2782595 h 10748675"/>
              <a:gd name="connsiteX12712" fmla="*/ 19500330 w 27203888"/>
              <a:gd name="connsiteY12712" fmla="*/ 2750389 h 10748675"/>
              <a:gd name="connsiteX12713" fmla="*/ 19617137 w 27203888"/>
              <a:gd name="connsiteY12713" fmla="*/ 2712811 h 10748675"/>
              <a:gd name="connsiteX12714" fmla="*/ 19866270 w 27203888"/>
              <a:gd name="connsiteY12714" fmla="*/ 2648393 h 10748675"/>
              <a:gd name="connsiteX12715" fmla="*/ 20377605 w 27203888"/>
              <a:gd name="connsiteY12715" fmla="*/ 2494859 h 10748675"/>
              <a:gd name="connsiteX12716" fmla="*/ 20392307 w 27203888"/>
              <a:gd name="connsiteY12716" fmla="*/ 2551763 h 10748675"/>
              <a:gd name="connsiteX12717" fmla="*/ 20392307 w 27203888"/>
              <a:gd name="connsiteY12717" fmla="*/ 2494858 h 10748675"/>
              <a:gd name="connsiteX12718" fmla="*/ 20426614 w 27203888"/>
              <a:gd name="connsiteY12718" fmla="*/ 2481977 h 10748675"/>
              <a:gd name="connsiteX12719" fmla="*/ 20480524 w 27203888"/>
              <a:gd name="connsiteY12719" fmla="*/ 2475531 h 10748675"/>
              <a:gd name="connsiteX12720" fmla="*/ 20465822 w 27203888"/>
              <a:gd name="connsiteY12720" fmla="*/ 2507744 h 10748675"/>
              <a:gd name="connsiteX12721" fmla="*/ 20490326 w 27203888"/>
              <a:gd name="connsiteY12721" fmla="*/ 2520627 h 10748675"/>
              <a:gd name="connsiteX12722" fmla="*/ 20582628 w 27203888"/>
              <a:gd name="connsiteY12722" fmla="*/ 2430441 h 10748675"/>
              <a:gd name="connsiteX12723" fmla="*/ 20753345 w 27203888"/>
              <a:gd name="connsiteY12723" fmla="*/ 2385343 h 10748675"/>
              <a:gd name="connsiteX12724" fmla="*/ 20821142 w 27203888"/>
              <a:gd name="connsiteY12724" fmla="*/ 2372460 h 10748675"/>
              <a:gd name="connsiteX12725" fmla="*/ 20870153 w 27203888"/>
              <a:gd name="connsiteY12725" fmla="*/ 2398225 h 10748675"/>
              <a:gd name="connsiteX12726" fmla="*/ 21045770 w 27203888"/>
              <a:gd name="connsiteY12726" fmla="*/ 2372460 h 10748675"/>
              <a:gd name="connsiteX12727" fmla="*/ 21753145 w 27203888"/>
              <a:gd name="connsiteY12727" fmla="*/ 2334883 h 10748675"/>
              <a:gd name="connsiteX12728" fmla="*/ 21694333 w 27203888"/>
              <a:gd name="connsiteY12728" fmla="*/ 2346692 h 10748675"/>
              <a:gd name="connsiteX12729" fmla="*/ 21709036 w 27203888"/>
              <a:gd name="connsiteY12729" fmla="*/ 2378902 h 10748675"/>
              <a:gd name="connsiteX12730" fmla="*/ 21640421 w 27203888"/>
              <a:gd name="connsiteY12730" fmla="*/ 2443323 h 10748675"/>
              <a:gd name="connsiteX12731" fmla="*/ 21611833 w 27203888"/>
              <a:gd name="connsiteY12731" fmla="*/ 2494858 h 10748675"/>
              <a:gd name="connsiteX12732" fmla="*/ 21645322 w 27203888"/>
              <a:gd name="connsiteY12732" fmla="*/ 2469091 h 10748675"/>
              <a:gd name="connsiteX12733" fmla="*/ 21679629 w 27203888"/>
              <a:gd name="connsiteY12733" fmla="*/ 2494859 h 10748675"/>
              <a:gd name="connsiteX12734" fmla="*/ 21728639 w 27203888"/>
              <a:gd name="connsiteY12734" fmla="*/ 2469091 h 10748675"/>
              <a:gd name="connsiteX12735" fmla="*/ 21743343 w 27203888"/>
              <a:gd name="connsiteY12735" fmla="*/ 2378902 h 10748675"/>
              <a:gd name="connsiteX12736" fmla="*/ 21762946 w 27203888"/>
              <a:gd name="connsiteY12736" fmla="*/ 2359574 h 10748675"/>
              <a:gd name="connsiteX12737" fmla="*/ 21771932 w 27203888"/>
              <a:gd name="connsiteY12737" fmla="*/ 2315557 h 10748675"/>
              <a:gd name="connsiteX12738" fmla="*/ 21825843 w 27203888"/>
              <a:gd name="connsiteY12738" fmla="*/ 2302677 h 10748675"/>
              <a:gd name="connsiteX12739" fmla="*/ 21918961 w 27203888"/>
              <a:gd name="connsiteY12739" fmla="*/ 2289787 h 10748675"/>
              <a:gd name="connsiteX12740" fmla="*/ 21996560 w 27203888"/>
              <a:gd name="connsiteY12740" fmla="*/ 2283347 h 10748675"/>
              <a:gd name="connsiteX12741" fmla="*/ 22005136 w 27203888"/>
              <a:gd name="connsiteY12741" fmla="*/ 2322671 h 10748675"/>
              <a:gd name="connsiteX12742" fmla="*/ 22006233 w 27203888"/>
              <a:gd name="connsiteY12742" fmla="*/ 2361504 h 10748675"/>
              <a:gd name="connsiteX12743" fmla="*/ 22009302 w 27203888"/>
              <a:gd name="connsiteY12743" fmla="*/ 2364332 h 10748675"/>
              <a:gd name="connsiteX12744" fmla="*/ 21995652 w 27203888"/>
              <a:gd name="connsiteY12744" fmla="*/ 2364332 h 10748675"/>
              <a:gd name="connsiteX12745" fmla="*/ 21999083 w 27203888"/>
              <a:gd name="connsiteY12745" fmla="*/ 2361172 h 10748675"/>
              <a:gd name="connsiteX12746" fmla="*/ 21972527 w 27203888"/>
              <a:gd name="connsiteY12746" fmla="*/ 2343489 h 10748675"/>
              <a:gd name="connsiteX12747" fmla="*/ 21869950 w 27203888"/>
              <a:gd name="connsiteY12747" fmla="*/ 2334883 h 10748675"/>
              <a:gd name="connsiteX12748" fmla="*/ 21927946 w 27203888"/>
              <a:gd name="connsiteY12748" fmla="*/ 2366018 h 10748675"/>
              <a:gd name="connsiteX12749" fmla="*/ 21899357 w 27203888"/>
              <a:gd name="connsiteY12749" fmla="*/ 2417558 h 10748675"/>
              <a:gd name="connsiteX12750" fmla="*/ 21855247 w 27203888"/>
              <a:gd name="connsiteY12750" fmla="*/ 2494858 h 10748675"/>
              <a:gd name="connsiteX12751" fmla="*/ 21899357 w 27203888"/>
              <a:gd name="connsiteY12751" fmla="*/ 2520627 h 10748675"/>
              <a:gd name="connsiteX12752" fmla="*/ 21913243 w 27203888"/>
              <a:gd name="connsiteY12752" fmla="*/ 2462650 h 10748675"/>
              <a:gd name="connsiteX12753" fmla="*/ 21942648 w 27203888"/>
              <a:gd name="connsiteY12753" fmla="*/ 2527069 h 10748675"/>
              <a:gd name="connsiteX12754" fmla="*/ 21986757 w 27203888"/>
              <a:gd name="connsiteY12754" fmla="*/ 2494859 h 10748675"/>
              <a:gd name="connsiteX12755" fmla="*/ 21952450 w 27203888"/>
              <a:gd name="connsiteY12755" fmla="*/ 2494859 h 10748675"/>
              <a:gd name="connsiteX12756" fmla="*/ 21952451 w 27203888"/>
              <a:gd name="connsiteY12756" fmla="*/ 2430441 h 10748675"/>
              <a:gd name="connsiteX12757" fmla="*/ 22040668 w 27203888"/>
              <a:gd name="connsiteY12757" fmla="*/ 2475531 h 10748675"/>
              <a:gd name="connsiteX12758" fmla="*/ 22021064 w 27203888"/>
              <a:gd name="connsiteY12758" fmla="*/ 2520627 h 10748675"/>
              <a:gd name="connsiteX12759" fmla="*/ 22055370 w 27203888"/>
              <a:gd name="connsiteY12759" fmla="*/ 2539952 h 10748675"/>
              <a:gd name="connsiteX12760" fmla="*/ 22060271 w 27203888"/>
              <a:gd name="connsiteY12760" fmla="*/ 2462650 h 10748675"/>
              <a:gd name="connsiteX12761" fmla="*/ 22108465 w 27203888"/>
              <a:gd name="connsiteY12761" fmla="*/ 2456208 h 10748675"/>
              <a:gd name="connsiteX12762" fmla="*/ 22128068 w 27203888"/>
              <a:gd name="connsiteY12762" fmla="*/ 2481977 h 10748675"/>
              <a:gd name="connsiteX12763" fmla="*/ 22083960 w 27203888"/>
              <a:gd name="connsiteY12763" fmla="*/ 2494858 h 10748675"/>
              <a:gd name="connsiteX12764" fmla="*/ 22088862 w 27203888"/>
              <a:gd name="connsiteY12764" fmla="*/ 2551763 h 10748675"/>
              <a:gd name="connsiteX12765" fmla="*/ 22249777 w 27203888"/>
              <a:gd name="connsiteY12765" fmla="*/ 2545320 h 10748675"/>
              <a:gd name="connsiteX12766" fmla="*/ 22142771 w 27203888"/>
              <a:gd name="connsiteY12766" fmla="*/ 2507744 h 10748675"/>
              <a:gd name="connsiteX12767" fmla="*/ 22328191 w 27203888"/>
              <a:gd name="connsiteY12767" fmla="*/ 2507744 h 10748675"/>
              <a:gd name="connsiteX12768" fmla="*/ 22284083 w 27203888"/>
              <a:gd name="connsiteY12768" fmla="*/ 2603300 h 10748675"/>
              <a:gd name="connsiteX12769" fmla="*/ 22328192 w 27203888"/>
              <a:gd name="connsiteY12769" fmla="*/ 2641951 h 10748675"/>
              <a:gd name="connsiteX12770" fmla="*/ 21904257 w 27203888"/>
              <a:gd name="connsiteY12770" fmla="*/ 2559279 h 10748675"/>
              <a:gd name="connsiteX12771" fmla="*/ 21699234 w 27203888"/>
              <a:gd name="connsiteY12771" fmla="*/ 2533510 h 10748675"/>
              <a:gd name="connsiteX12772" fmla="*/ 21615918 w 27203888"/>
              <a:gd name="connsiteY12772" fmla="*/ 2533510 h 10748675"/>
              <a:gd name="connsiteX12773" fmla="*/ 21606932 w 27203888"/>
              <a:gd name="connsiteY12773" fmla="*/ 2417559 h 10748675"/>
              <a:gd name="connsiteX12774" fmla="*/ 21416610 w 27203888"/>
              <a:gd name="connsiteY12774" fmla="*/ 2430441 h 10748675"/>
              <a:gd name="connsiteX12775" fmla="*/ 21463246 w 27203888"/>
              <a:gd name="connsiteY12775" fmla="*/ 2460600 h 10748675"/>
              <a:gd name="connsiteX12776" fmla="*/ 21467620 w 27203888"/>
              <a:gd name="connsiteY12776" fmla="*/ 2448268 h 10748675"/>
              <a:gd name="connsiteX12777" fmla="*/ 21476153 w 27203888"/>
              <a:gd name="connsiteY12777" fmla="*/ 2462701 h 10748675"/>
              <a:gd name="connsiteX12778" fmla="*/ 21473021 w 27203888"/>
              <a:gd name="connsiteY12778" fmla="*/ 2466232 h 10748675"/>
              <a:gd name="connsiteX12779" fmla="*/ 21493111 w 27203888"/>
              <a:gd name="connsiteY12779" fmla="*/ 2476641 h 10748675"/>
              <a:gd name="connsiteX12780" fmla="*/ 21518714 w 27203888"/>
              <a:gd name="connsiteY12780" fmla="*/ 2481977 h 10748675"/>
              <a:gd name="connsiteX12781" fmla="*/ 21567724 w 27203888"/>
              <a:gd name="connsiteY12781" fmla="*/ 2520627 h 10748675"/>
              <a:gd name="connsiteX12782" fmla="*/ 21382305 w 27203888"/>
              <a:gd name="connsiteY12782" fmla="*/ 2520627 h 10748675"/>
              <a:gd name="connsiteX12783" fmla="*/ 21387204 w 27203888"/>
              <a:gd name="connsiteY12783" fmla="*/ 2462650 h 10748675"/>
              <a:gd name="connsiteX12784" fmla="*/ 21390506 w 27203888"/>
              <a:gd name="connsiteY12784" fmla="*/ 2465254 h 10748675"/>
              <a:gd name="connsiteX12785" fmla="*/ 21390454 w 27203888"/>
              <a:gd name="connsiteY12785" fmla="*/ 2465149 h 10748675"/>
              <a:gd name="connsiteX12786" fmla="*/ 21397280 w 27203888"/>
              <a:gd name="connsiteY12786" fmla="*/ 2450283 h 10748675"/>
              <a:gd name="connsiteX12787" fmla="*/ 21397907 w 27203888"/>
              <a:gd name="connsiteY12787" fmla="*/ 2451648 h 10748675"/>
              <a:gd name="connsiteX12788" fmla="*/ 21395246 w 27203888"/>
              <a:gd name="connsiteY12788" fmla="*/ 2444329 h 10748675"/>
              <a:gd name="connsiteX12789" fmla="*/ 21372501 w 27203888"/>
              <a:gd name="connsiteY12789" fmla="*/ 2391784 h 10748675"/>
              <a:gd name="connsiteX12790" fmla="*/ 21313690 w 27203888"/>
              <a:gd name="connsiteY12790" fmla="*/ 2398225 h 10748675"/>
              <a:gd name="connsiteX12791" fmla="*/ 21275299 w 27203888"/>
              <a:gd name="connsiteY12791" fmla="*/ 2398225 h 10748675"/>
              <a:gd name="connsiteX12792" fmla="*/ 21265498 w 27203888"/>
              <a:gd name="connsiteY12792" fmla="*/ 2494859 h 10748675"/>
              <a:gd name="connsiteX12793" fmla="*/ 21299804 w 27203888"/>
              <a:gd name="connsiteY12793" fmla="*/ 2462650 h 10748675"/>
              <a:gd name="connsiteX12794" fmla="*/ 21308790 w 27203888"/>
              <a:gd name="connsiteY12794" fmla="*/ 2520627 h 10748675"/>
              <a:gd name="connsiteX12795" fmla="*/ 21236091 w 27203888"/>
              <a:gd name="connsiteY12795" fmla="*/ 2507744 h 10748675"/>
              <a:gd name="connsiteX12796" fmla="*/ 21245894 w 27203888"/>
              <a:gd name="connsiteY12796" fmla="*/ 2449765 h 10748675"/>
              <a:gd name="connsiteX12797" fmla="*/ 21216488 w 27203888"/>
              <a:gd name="connsiteY12797" fmla="*/ 2404662 h 10748675"/>
              <a:gd name="connsiteX12798" fmla="*/ 21152775 w 27203888"/>
              <a:gd name="connsiteY12798" fmla="*/ 2423999 h 10748675"/>
              <a:gd name="connsiteX12799" fmla="*/ 21001661 w 27203888"/>
              <a:gd name="connsiteY12799" fmla="*/ 2462650 h 10748675"/>
              <a:gd name="connsiteX12800" fmla="*/ 20840746 w 27203888"/>
              <a:gd name="connsiteY12800" fmla="*/ 2481978 h 10748675"/>
              <a:gd name="connsiteX12801" fmla="*/ 20704335 w 27203888"/>
              <a:gd name="connsiteY12801" fmla="*/ 2533510 h 10748675"/>
              <a:gd name="connsiteX12802" fmla="*/ 20738643 w 27203888"/>
              <a:gd name="connsiteY12802" fmla="*/ 2564644 h 10748675"/>
              <a:gd name="connsiteX12803" fmla="*/ 20723939 w 27203888"/>
              <a:gd name="connsiteY12803" fmla="*/ 2596859 h 10748675"/>
              <a:gd name="connsiteX12804" fmla="*/ 21597129 w 27203888"/>
              <a:gd name="connsiteY12804" fmla="*/ 2609741 h 10748675"/>
              <a:gd name="connsiteX12805" fmla="*/ 21450918 w 27203888"/>
              <a:gd name="connsiteY12805" fmla="*/ 2629066 h 10748675"/>
              <a:gd name="connsiteX12806" fmla="*/ 21392106 w 27203888"/>
              <a:gd name="connsiteY12806" fmla="*/ 2641950 h 10748675"/>
              <a:gd name="connsiteX12807" fmla="*/ 21382305 w 27203888"/>
              <a:gd name="connsiteY12807" fmla="*/ 2706370 h 10748675"/>
              <a:gd name="connsiteX12808" fmla="*/ 21538319 w 27203888"/>
              <a:gd name="connsiteY12808" fmla="*/ 2687044 h 10748675"/>
              <a:gd name="connsiteX12809" fmla="*/ 21597129 w 27203888"/>
              <a:gd name="connsiteY12809" fmla="*/ 2654834 h 10748675"/>
              <a:gd name="connsiteX12810" fmla="*/ 21664926 w 27203888"/>
              <a:gd name="connsiteY12810" fmla="*/ 2609741 h 10748675"/>
              <a:gd name="connsiteX12811" fmla="*/ 21743343 w 27203888"/>
              <a:gd name="connsiteY12811" fmla="*/ 2603300 h 10748675"/>
              <a:gd name="connsiteX12812" fmla="*/ 21806237 w 27203888"/>
              <a:gd name="connsiteY12812" fmla="*/ 2616186 h 10748675"/>
              <a:gd name="connsiteX12813" fmla="*/ 21762947 w 27203888"/>
              <a:gd name="connsiteY12813" fmla="*/ 2641950 h 10748675"/>
              <a:gd name="connsiteX12814" fmla="*/ 21713937 w 27203888"/>
              <a:gd name="connsiteY12814" fmla="*/ 2641950 h 10748675"/>
              <a:gd name="connsiteX12815" fmla="*/ 21640422 w 27203888"/>
              <a:gd name="connsiteY12815" fmla="*/ 2667719 h 10748675"/>
              <a:gd name="connsiteX12816" fmla="*/ 21664927 w 27203888"/>
              <a:gd name="connsiteY12816" fmla="*/ 2699929 h 10748675"/>
              <a:gd name="connsiteX12817" fmla="*/ 21748243 w 27203888"/>
              <a:gd name="connsiteY12817" fmla="*/ 2693485 h 10748675"/>
              <a:gd name="connsiteX12818" fmla="*/ 21927946 w 27203888"/>
              <a:gd name="connsiteY12818" fmla="*/ 2674160 h 10748675"/>
              <a:gd name="connsiteX12819" fmla="*/ 21927946 w 27203888"/>
              <a:gd name="connsiteY12819" fmla="*/ 2738580 h 10748675"/>
              <a:gd name="connsiteX12820" fmla="*/ 21962253 w 27203888"/>
              <a:gd name="connsiteY12820" fmla="*/ 2738580 h 10748675"/>
              <a:gd name="connsiteX12821" fmla="*/ 22030866 w 27203888"/>
              <a:gd name="connsiteY12821" fmla="*/ 2745019 h 10748675"/>
              <a:gd name="connsiteX12822" fmla="*/ 22167277 w 27203888"/>
              <a:gd name="connsiteY12822" fmla="*/ 2750389 h 10748675"/>
              <a:gd name="connsiteX12823" fmla="*/ 22293884 w 27203888"/>
              <a:gd name="connsiteY12823" fmla="*/ 2764345 h 10748675"/>
              <a:gd name="connsiteX12824" fmla="*/ 22328192 w 27203888"/>
              <a:gd name="connsiteY12824" fmla="*/ 2827705 h 10748675"/>
              <a:gd name="connsiteX12825" fmla="*/ 22091720 w 27203888"/>
              <a:gd name="connsiteY12825" fmla="*/ 2798688 h 10748675"/>
              <a:gd name="connsiteX12826" fmla="*/ 22042872 w 27203888"/>
              <a:gd name="connsiteY12826" fmla="*/ 2794213 h 10748675"/>
              <a:gd name="connsiteX12827" fmla="*/ 22052720 w 27203888"/>
              <a:gd name="connsiteY12827" fmla="*/ 2802690 h 10748675"/>
              <a:gd name="connsiteX12828" fmla="*/ 22056133 w 27203888"/>
              <a:gd name="connsiteY12828" fmla="*/ 2825964 h 10748675"/>
              <a:gd name="connsiteX12829" fmla="*/ 22045894 w 27203888"/>
              <a:gd name="connsiteY12829" fmla="*/ 2817149 h 10748675"/>
              <a:gd name="connsiteX12830" fmla="*/ 22042527 w 27203888"/>
              <a:gd name="connsiteY12830" fmla="*/ 2794182 h 10748675"/>
              <a:gd name="connsiteX12831" fmla="*/ 21973024 w 27203888"/>
              <a:gd name="connsiteY12831" fmla="*/ 2787819 h 10748675"/>
              <a:gd name="connsiteX12832" fmla="*/ 21855248 w 27203888"/>
              <a:gd name="connsiteY12832" fmla="*/ 2769713 h 10748675"/>
              <a:gd name="connsiteX12833" fmla="*/ 21660026 w 27203888"/>
              <a:gd name="connsiteY12833" fmla="*/ 2782595 h 10748675"/>
              <a:gd name="connsiteX12834" fmla="*/ 21625719 w 27203888"/>
              <a:gd name="connsiteY12834" fmla="*/ 2764345 h 10748675"/>
              <a:gd name="connsiteX12835" fmla="*/ 21587328 w 27203888"/>
              <a:gd name="connsiteY12835" fmla="*/ 2750389 h 10748675"/>
              <a:gd name="connsiteX12836" fmla="*/ 21538319 w 27203888"/>
              <a:gd name="connsiteY12836" fmla="*/ 2795469 h 10748675"/>
              <a:gd name="connsiteX12837" fmla="*/ 21518714 w 27203888"/>
              <a:gd name="connsiteY12837" fmla="*/ 2738580 h 10748675"/>
              <a:gd name="connsiteX12838" fmla="*/ 21411710 w 27203888"/>
              <a:gd name="connsiteY12838" fmla="*/ 2795469 h 10748675"/>
              <a:gd name="connsiteX12839" fmla="*/ 21265498 w 27203888"/>
              <a:gd name="connsiteY12839" fmla="*/ 2782594 h 10748675"/>
              <a:gd name="connsiteX12840" fmla="*/ 21275299 w 27203888"/>
              <a:gd name="connsiteY12840" fmla="*/ 2769713 h 10748675"/>
              <a:gd name="connsiteX12841" fmla="*/ 21231191 w 27203888"/>
              <a:gd name="connsiteY12841" fmla="*/ 2764345 h 10748675"/>
              <a:gd name="connsiteX12842" fmla="*/ 21162577 w 27203888"/>
              <a:gd name="connsiteY12842" fmla="*/ 2769713 h 10748675"/>
              <a:gd name="connsiteX12843" fmla="*/ 21070275 w 27203888"/>
              <a:gd name="connsiteY12843" fmla="*/ 2827705 h 10748675"/>
              <a:gd name="connsiteX12844" fmla="*/ 20924063 w 27203888"/>
              <a:gd name="connsiteY12844" fmla="*/ 2789034 h 10748675"/>
              <a:gd name="connsiteX12845" fmla="*/ 20821142 w 27203888"/>
              <a:gd name="connsiteY12845" fmla="*/ 2859909 h 10748675"/>
              <a:gd name="connsiteX12846" fmla="*/ 20738642 w 27203888"/>
              <a:gd name="connsiteY12846" fmla="*/ 2834146 h 10748675"/>
              <a:gd name="connsiteX12847" fmla="*/ 20670845 w 27203888"/>
              <a:gd name="connsiteY12847" fmla="*/ 2892119 h 10748675"/>
              <a:gd name="connsiteX12848" fmla="*/ 20582628 w 27203888"/>
              <a:gd name="connsiteY12848" fmla="*/ 2898560 h 10748675"/>
              <a:gd name="connsiteX12849" fmla="*/ 20490327 w 27203888"/>
              <a:gd name="connsiteY12849" fmla="*/ 2904999 h 10748675"/>
              <a:gd name="connsiteX12850" fmla="*/ 20500129 w 27203888"/>
              <a:gd name="connsiteY12850" fmla="*/ 2885678 h 10748675"/>
              <a:gd name="connsiteX12851" fmla="*/ 20392306 w 27203888"/>
              <a:gd name="connsiteY12851" fmla="*/ 2885678 h 10748675"/>
              <a:gd name="connsiteX12852" fmla="*/ 20367801 w 27203888"/>
              <a:gd name="connsiteY12852" fmla="*/ 2955462 h 10748675"/>
              <a:gd name="connsiteX12853" fmla="*/ 20309808 w 27203888"/>
              <a:gd name="connsiteY12853" fmla="*/ 2961905 h 10748675"/>
              <a:gd name="connsiteX12854" fmla="*/ 20178297 w 27203888"/>
              <a:gd name="connsiteY12854" fmla="*/ 3026325 h 10748675"/>
              <a:gd name="connsiteX12855" fmla="*/ 20451119 w 27203888"/>
              <a:gd name="connsiteY12855" fmla="*/ 3045651 h 10748675"/>
              <a:gd name="connsiteX12856" fmla="*/ 20456019 w 27203888"/>
              <a:gd name="connsiteY12856" fmla="*/ 2981231 h 10748675"/>
              <a:gd name="connsiteX12857" fmla="*/ 20505029 w 27203888"/>
              <a:gd name="connsiteY12857" fmla="*/ 2981231 h 10748675"/>
              <a:gd name="connsiteX12858" fmla="*/ 20490327 w 27203888"/>
              <a:gd name="connsiteY12858" fmla="*/ 3064984 h 10748675"/>
              <a:gd name="connsiteX12859" fmla="*/ 20548322 w 27203888"/>
              <a:gd name="connsiteY12859" fmla="*/ 3058532 h 10748675"/>
              <a:gd name="connsiteX12860" fmla="*/ 20733742 w 27203888"/>
              <a:gd name="connsiteY12860" fmla="*/ 2981231 h 10748675"/>
              <a:gd name="connsiteX12861" fmla="*/ 20826861 w 27203888"/>
              <a:gd name="connsiteY12861" fmla="*/ 2974792 h 10748675"/>
              <a:gd name="connsiteX12862" fmla="*/ 20904459 w 27203888"/>
              <a:gd name="connsiteY12862" fmla="*/ 3019883 h 10748675"/>
              <a:gd name="connsiteX12863" fmla="*/ 20908647 w 27203888"/>
              <a:gd name="connsiteY12863" fmla="*/ 3021176 h 10748675"/>
              <a:gd name="connsiteX12864" fmla="*/ 20900533 w 27203888"/>
              <a:gd name="connsiteY12864" fmla="*/ 3012025 h 10748675"/>
              <a:gd name="connsiteX12865" fmla="*/ 20914184 w 27203888"/>
              <a:gd name="connsiteY12865" fmla="*/ 3012025 h 10748675"/>
              <a:gd name="connsiteX12866" fmla="*/ 20909221 w 27203888"/>
              <a:gd name="connsiteY12866" fmla="*/ 3021354 h 10748675"/>
              <a:gd name="connsiteX12867" fmla="*/ 20927266 w 27203888"/>
              <a:gd name="connsiteY12867" fmla="*/ 3026928 h 10748675"/>
              <a:gd name="connsiteX12868" fmla="*/ 20996760 w 27203888"/>
              <a:gd name="connsiteY12868" fmla="*/ 3006998 h 10748675"/>
              <a:gd name="connsiteX12869" fmla="*/ 21050671 w 27203888"/>
              <a:gd name="connsiteY12869" fmla="*/ 2981231 h 10748675"/>
              <a:gd name="connsiteX12870" fmla="*/ 21084978 w 27203888"/>
              <a:gd name="connsiteY12870" fmla="*/ 2974792 h 10748675"/>
              <a:gd name="connsiteX12871" fmla="*/ 21099681 w 27203888"/>
              <a:gd name="connsiteY12871" fmla="*/ 2943653 h 10748675"/>
              <a:gd name="connsiteX12872" fmla="*/ 21123802 w 27203888"/>
              <a:gd name="connsiteY12872" fmla="*/ 2959505 h 10748675"/>
              <a:gd name="connsiteX12873" fmla="*/ 21126963 w 27203888"/>
              <a:gd name="connsiteY12873" fmla="*/ 2965437 h 10748675"/>
              <a:gd name="connsiteX12874" fmla="*/ 21129086 w 27203888"/>
              <a:gd name="connsiteY12874" fmla="*/ 2969420 h 10748675"/>
              <a:gd name="connsiteX12875" fmla="*/ 21167477 w 27203888"/>
              <a:gd name="connsiteY12875" fmla="*/ 2969420 h 10748675"/>
              <a:gd name="connsiteX12876" fmla="*/ 21367600 w 27203888"/>
              <a:gd name="connsiteY12876" fmla="*/ 2911443 h 10748675"/>
              <a:gd name="connsiteX12877" fmla="*/ 21567724 w 27203888"/>
              <a:gd name="connsiteY12877" fmla="*/ 2904999 h 10748675"/>
              <a:gd name="connsiteX12878" fmla="*/ 21597815 w 27203888"/>
              <a:gd name="connsiteY12878" fmla="*/ 2890430 h 10748675"/>
              <a:gd name="connsiteX12879" fmla="*/ 21600500 w 27203888"/>
              <a:gd name="connsiteY12879" fmla="*/ 2909028 h 10748675"/>
              <a:gd name="connsiteX12880" fmla="*/ 21611833 w 27203888"/>
              <a:gd name="connsiteY12880" fmla="*/ 2917887 h 10748675"/>
              <a:gd name="connsiteX12881" fmla="*/ 21608157 w 27203888"/>
              <a:gd name="connsiteY12881" fmla="*/ 2894534 h 10748675"/>
              <a:gd name="connsiteX12882" fmla="*/ 21601080 w 27203888"/>
              <a:gd name="connsiteY12882" fmla="*/ 2888849 h 10748675"/>
              <a:gd name="connsiteX12883" fmla="*/ 21612202 w 27203888"/>
              <a:gd name="connsiteY12883" fmla="*/ 2883463 h 10748675"/>
              <a:gd name="connsiteX12884" fmla="*/ 21753144 w 27203888"/>
              <a:gd name="connsiteY12884" fmla="*/ 2859909 h 10748675"/>
              <a:gd name="connsiteX12885" fmla="*/ 21753144 w 27203888"/>
              <a:gd name="connsiteY12885" fmla="*/ 2917887 h 10748675"/>
              <a:gd name="connsiteX12886" fmla="*/ 22142772 w 27203888"/>
              <a:gd name="connsiteY12886" fmla="*/ 2950098 h 10748675"/>
              <a:gd name="connsiteX12887" fmla="*/ 22098663 w 27203888"/>
              <a:gd name="connsiteY12887" fmla="*/ 2885678 h 10748675"/>
              <a:gd name="connsiteX12888" fmla="*/ 22172178 w 27203888"/>
              <a:gd name="connsiteY12888" fmla="*/ 2885678 h 10748675"/>
              <a:gd name="connsiteX12889" fmla="*/ 22201583 w 27203888"/>
              <a:gd name="connsiteY12889" fmla="*/ 2950098 h 10748675"/>
              <a:gd name="connsiteX12890" fmla="*/ 22264479 w 27203888"/>
              <a:gd name="connsiteY12890" fmla="*/ 2969420 h 10748675"/>
              <a:gd name="connsiteX12891" fmla="*/ 22377202 w 27203888"/>
              <a:gd name="connsiteY12891" fmla="*/ 2981231 h 10748675"/>
              <a:gd name="connsiteX12892" fmla="*/ 22556904 w 27203888"/>
              <a:gd name="connsiteY12892" fmla="*/ 3058532 h 10748675"/>
              <a:gd name="connsiteX12893" fmla="*/ 22128068 w 27203888"/>
              <a:gd name="connsiteY12893" fmla="*/ 3026325 h 10748675"/>
              <a:gd name="connsiteX12894" fmla="*/ 22147673 w 27203888"/>
              <a:gd name="connsiteY12894" fmla="*/ 3071421 h 10748675"/>
              <a:gd name="connsiteX12895" fmla="*/ 22011262 w 27203888"/>
              <a:gd name="connsiteY12895" fmla="*/ 3103632 h 10748675"/>
              <a:gd name="connsiteX12896" fmla="*/ 22055371 w 27203888"/>
              <a:gd name="connsiteY12896" fmla="*/ 3071420 h 10748675"/>
              <a:gd name="connsiteX12897" fmla="*/ 22040668 w 27203888"/>
              <a:gd name="connsiteY12897" fmla="*/ 3006999 h 10748675"/>
              <a:gd name="connsiteX12898" fmla="*/ 21991659 w 27203888"/>
              <a:gd name="connsiteY12898" fmla="*/ 3006999 h 10748675"/>
              <a:gd name="connsiteX12899" fmla="*/ 21874851 w 27203888"/>
              <a:gd name="connsiteY12899" fmla="*/ 3000557 h 10748675"/>
              <a:gd name="connsiteX12900" fmla="*/ 21838933 w 27203888"/>
              <a:gd name="connsiteY12900" fmla="*/ 3006459 h 10748675"/>
              <a:gd name="connsiteX12901" fmla="*/ 21825843 w 27203888"/>
              <a:gd name="connsiteY12901" fmla="*/ 3008609 h 10748675"/>
              <a:gd name="connsiteX12902" fmla="*/ 21776832 w 27203888"/>
              <a:gd name="connsiteY12902" fmla="*/ 3006998 h 10748675"/>
              <a:gd name="connsiteX12903" fmla="*/ 21753144 w 27203888"/>
              <a:gd name="connsiteY12903" fmla="*/ 3026325 h 10748675"/>
              <a:gd name="connsiteX12904" fmla="*/ 21704135 w 27203888"/>
              <a:gd name="connsiteY12904" fmla="*/ 3071420 h 10748675"/>
              <a:gd name="connsiteX12905" fmla="*/ 21679630 w 27203888"/>
              <a:gd name="connsiteY12905" fmla="*/ 3045651 h 10748675"/>
              <a:gd name="connsiteX12906" fmla="*/ 21660026 w 27203888"/>
              <a:gd name="connsiteY12906" fmla="*/ 3045651 h 10748675"/>
              <a:gd name="connsiteX12907" fmla="*/ 21587328 w 27203888"/>
              <a:gd name="connsiteY12907" fmla="*/ 3045651 h 10748675"/>
              <a:gd name="connsiteX12908" fmla="*/ 21582427 w 27203888"/>
              <a:gd name="connsiteY12908" fmla="*/ 2981231 h 10748675"/>
              <a:gd name="connsiteX12909" fmla="*/ 21538319 w 27203888"/>
              <a:gd name="connsiteY12909" fmla="*/ 3045651 h 10748675"/>
              <a:gd name="connsiteX12910" fmla="*/ 21538318 w 27203888"/>
              <a:gd name="connsiteY12910" fmla="*/ 2981231 h 10748675"/>
              <a:gd name="connsiteX12911" fmla="*/ 21275298 w 27203888"/>
              <a:gd name="connsiteY12911" fmla="*/ 3039210 h 10748675"/>
              <a:gd name="connsiteX12912" fmla="*/ 21011463 w 27203888"/>
              <a:gd name="connsiteY12912" fmla="*/ 3084303 h 10748675"/>
              <a:gd name="connsiteX12913" fmla="*/ 20523816 w 27203888"/>
              <a:gd name="connsiteY12913" fmla="*/ 3166976 h 10748675"/>
              <a:gd name="connsiteX12914" fmla="*/ 20134189 w 27203888"/>
              <a:gd name="connsiteY12914" fmla="*/ 3231395 h 10748675"/>
              <a:gd name="connsiteX12915" fmla="*/ 20148892 w 27203888"/>
              <a:gd name="connsiteY12915" fmla="*/ 3212070 h 10748675"/>
              <a:gd name="connsiteX12916" fmla="*/ 20124387 w 27203888"/>
              <a:gd name="connsiteY12916" fmla="*/ 3192743 h 10748675"/>
              <a:gd name="connsiteX12917" fmla="*/ 20085178 w 27203888"/>
              <a:gd name="connsiteY12917" fmla="*/ 3270047 h 10748675"/>
              <a:gd name="connsiteX12918" fmla="*/ 20017383 w 27203888"/>
              <a:gd name="connsiteY12918" fmla="*/ 3276488 h 10748675"/>
              <a:gd name="connsiteX12919" fmla="*/ 19992878 w 27203888"/>
              <a:gd name="connsiteY12919" fmla="*/ 3347348 h 10748675"/>
              <a:gd name="connsiteX12920" fmla="*/ 19992878 w 27203888"/>
              <a:gd name="connsiteY12920" fmla="*/ 3257163 h 10748675"/>
              <a:gd name="connsiteX12921" fmla="*/ 19787853 w 27203888"/>
              <a:gd name="connsiteY12921" fmla="*/ 3379567 h 10748675"/>
              <a:gd name="connsiteX12922" fmla="*/ 19715156 w 27203888"/>
              <a:gd name="connsiteY12922" fmla="*/ 3410699 h 10748675"/>
              <a:gd name="connsiteX12923" fmla="*/ 19685750 w 27203888"/>
              <a:gd name="connsiteY12923" fmla="*/ 3384934 h 10748675"/>
              <a:gd name="connsiteX12924" fmla="*/ 19675948 w 27203888"/>
              <a:gd name="connsiteY12924" fmla="*/ 3442909 h 10748675"/>
              <a:gd name="connsiteX12925" fmla="*/ 19626938 w 27203888"/>
              <a:gd name="connsiteY12925" fmla="*/ 3455793 h 10748675"/>
              <a:gd name="connsiteX12926" fmla="*/ 19519934 w 27203888"/>
              <a:gd name="connsiteY12926" fmla="*/ 3507327 h 10748675"/>
              <a:gd name="connsiteX12927" fmla="*/ 19305108 w 27203888"/>
              <a:gd name="connsiteY12927" fmla="*/ 3622212 h 10748675"/>
              <a:gd name="connsiteX12928" fmla="*/ 18847684 w 27203888"/>
              <a:gd name="connsiteY12928" fmla="*/ 3904585 h 10748675"/>
              <a:gd name="connsiteX12929" fmla="*/ 18384541 w 27203888"/>
              <a:gd name="connsiteY12929" fmla="*/ 4192187 h 10748675"/>
              <a:gd name="connsiteX12930" fmla="*/ 18155829 w 27203888"/>
              <a:gd name="connsiteY12930" fmla="*/ 4332837 h 10748675"/>
              <a:gd name="connsiteX12931" fmla="*/ 18062711 w 27203888"/>
              <a:gd name="connsiteY12931" fmla="*/ 4389741 h 10748675"/>
              <a:gd name="connsiteX12932" fmla="*/ 18019419 w 27203888"/>
              <a:gd name="connsiteY12932" fmla="*/ 4421952 h 10748675"/>
              <a:gd name="connsiteX12933" fmla="*/ 17998998 w 27203888"/>
              <a:gd name="connsiteY12933" fmla="*/ 4454161 h 10748675"/>
              <a:gd name="connsiteX12934" fmla="*/ 18228527 w 27203888"/>
              <a:gd name="connsiteY12934" fmla="*/ 4421952 h 10748675"/>
              <a:gd name="connsiteX12935" fmla="*/ 18184419 w 27203888"/>
              <a:gd name="connsiteY12935" fmla="*/ 4377931 h 10748675"/>
              <a:gd name="connsiteX12936" fmla="*/ 18277537 w 27203888"/>
              <a:gd name="connsiteY12936" fmla="*/ 4313511 h 10748675"/>
              <a:gd name="connsiteX12937" fmla="*/ 18374739 w 27203888"/>
              <a:gd name="connsiteY12937" fmla="*/ 4287743 h 10748675"/>
              <a:gd name="connsiteX12938" fmla="*/ 18364938 w 27203888"/>
              <a:gd name="connsiteY12938" fmla="*/ 4300627 h 10748675"/>
              <a:gd name="connsiteX12939" fmla="*/ 18413947 w 27203888"/>
              <a:gd name="connsiteY12939" fmla="*/ 4287743 h 10748675"/>
              <a:gd name="connsiteX12940" fmla="*/ 18487463 w 27203888"/>
              <a:gd name="connsiteY12940" fmla="*/ 4268417 h 10748675"/>
              <a:gd name="connsiteX12941" fmla="*/ 18472760 w 27203888"/>
              <a:gd name="connsiteY12941" fmla="*/ 4210439 h 10748675"/>
              <a:gd name="connsiteX12942" fmla="*/ 18443353 w 27203888"/>
              <a:gd name="connsiteY12942" fmla="*/ 4242649 h 10748675"/>
              <a:gd name="connsiteX12943" fmla="*/ 18462957 w 27203888"/>
              <a:gd name="connsiteY12943" fmla="*/ 4180517 h 10748675"/>
              <a:gd name="connsiteX12944" fmla="*/ 18520952 w 27203888"/>
              <a:gd name="connsiteY12944" fmla="*/ 4174074 h 10748675"/>
              <a:gd name="connsiteX12945" fmla="*/ 18565061 w 27203888"/>
              <a:gd name="connsiteY12945" fmla="*/ 4148306 h 10748675"/>
              <a:gd name="connsiteX12946" fmla="*/ 18579764 w 27203888"/>
              <a:gd name="connsiteY12946" fmla="*/ 4185745 h 10748675"/>
              <a:gd name="connsiteX12947" fmla="*/ 18633674 w 27203888"/>
              <a:gd name="connsiteY12947" fmla="*/ 4174075 h 10748675"/>
              <a:gd name="connsiteX12948" fmla="*/ 18701471 w 27203888"/>
              <a:gd name="connsiteY12948" fmla="*/ 4128979 h 10748675"/>
              <a:gd name="connsiteX12949" fmla="*/ 18730877 w 27203888"/>
              <a:gd name="connsiteY12949" fmla="*/ 4032351 h 10748675"/>
              <a:gd name="connsiteX12950" fmla="*/ 18750618 w 27203888"/>
              <a:gd name="connsiteY12950" fmla="*/ 4030182 h 10748675"/>
              <a:gd name="connsiteX12951" fmla="*/ 18767532 w 27203888"/>
              <a:gd name="connsiteY12951" fmla="*/ 4028325 h 10748675"/>
              <a:gd name="connsiteX12952" fmla="*/ 18803575 w 27203888"/>
              <a:gd name="connsiteY12952" fmla="*/ 4000140 h 10748675"/>
              <a:gd name="connsiteX12953" fmla="*/ 18881991 w 27203888"/>
              <a:gd name="connsiteY12953" fmla="*/ 3987255 h 10748675"/>
              <a:gd name="connsiteX12954" fmla="*/ 18935901 w 27203888"/>
              <a:gd name="connsiteY12954" fmla="*/ 4000140 h 10748675"/>
              <a:gd name="connsiteX12955" fmla="*/ 19154812 w 27203888"/>
              <a:gd name="connsiteY12955" fmla="*/ 3891702 h 10748675"/>
              <a:gd name="connsiteX12956" fmla="*/ 19023302 w 27203888"/>
              <a:gd name="connsiteY12956" fmla="*/ 3994772 h 10748675"/>
              <a:gd name="connsiteX12957" fmla="*/ 18974292 w 27203888"/>
              <a:gd name="connsiteY12957" fmla="*/ 4064562 h 10748675"/>
              <a:gd name="connsiteX12958" fmla="*/ 18916298 w 27203888"/>
              <a:gd name="connsiteY12958" fmla="*/ 4071002 h 10748675"/>
              <a:gd name="connsiteX12959" fmla="*/ 18862387 w 27203888"/>
              <a:gd name="connsiteY12959" fmla="*/ 4141866 h 10748675"/>
              <a:gd name="connsiteX12960" fmla="*/ 18784788 w 27203888"/>
              <a:gd name="connsiteY12960" fmla="*/ 4161191 h 10748675"/>
              <a:gd name="connsiteX12961" fmla="*/ 18730877 w 27203888"/>
              <a:gd name="connsiteY12961" fmla="*/ 4203997 h 10748675"/>
              <a:gd name="connsiteX12962" fmla="*/ 18709437 w 27203888"/>
              <a:gd name="connsiteY12962" fmla="*/ 4208157 h 10748675"/>
              <a:gd name="connsiteX12963" fmla="*/ 18701569 w 27203888"/>
              <a:gd name="connsiteY12963" fmla="*/ 4203938 h 10748675"/>
              <a:gd name="connsiteX12964" fmla="*/ 18701957 w 27203888"/>
              <a:gd name="connsiteY12964" fmla="*/ 4204178 h 10748675"/>
              <a:gd name="connsiteX12965" fmla="*/ 18701389 w 27203888"/>
              <a:gd name="connsiteY12965" fmla="*/ 4222824 h 10748675"/>
              <a:gd name="connsiteX12966" fmla="*/ 18700915 w 27203888"/>
              <a:gd name="connsiteY12966" fmla="*/ 4221875 h 10748675"/>
              <a:gd name="connsiteX12967" fmla="*/ 18701471 w 27203888"/>
              <a:gd name="connsiteY12967" fmla="*/ 4223323 h 10748675"/>
              <a:gd name="connsiteX12968" fmla="*/ 18647560 w 27203888"/>
              <a:gd name="connsiteY12968" fmla="*/ 4242649 h 10748675"/>
              <a:gd name="connsiteX12969" fmla="*/ 18637759 w 27203888"/>
              <a:gd name="connsiteY12969" fmla="*/ 4274859 h 10748675"/>
              <a:gd name="connsiteX12970" fmla="*/ 18540556 w 27203888"/>
              <a:gd name="connsiteY12970" fmla="*/ 4326395 h 10748675"/>
              <a:gd name="connsiteX12971" fmla="*/ 18345334 w 27203888"/>
              <a:gd name="connsiteY12971" fmla="*/ 4409068 h 10748675"/>
              <a:gd name="connsiteX12972" fmla="*/ 18360036 w 27203888"/>
              <a:gd name="connsiteY12972" fmla="*/ 4441277 h 10748675"/>
              <a:gd name="connsiteX12973" fmla="*/ 18311843 w 27203888"/>
              <a:gd name="connsiteY12973" fmla="*/ 4441277 h 10748675"/>
              <a:gd name="connsiteX12974" fmla="*/ 18267735 w 27203888"/>
              <a:gd name="connsiteY12974" fmla="*/ 4492814 h 10748675"/>
              <a:gd name="connsiteX12975" fmla="*/ 18175433 w 27203888"/>
              <a:gd name="connsiteY12975" fmla="*/ 4557234 h 10748675"/>
              <a:gd name="connsiteX12976" fmla="*/ 17980211 w 27203888"/>
              <a:gd name="connsiteY12976" fmla="*/ 4704326 h 10748675"/>
              <a:gd name="connsiteX12977" fmla="*/ 17579966 w 27203888"/>
              <a:gd name="connsiteY12977" fmla="*/ 4985627 h 10748675"/>
              <a:gd name="connsiteX12978" fmla="*/ 17384743 w 27203888"/>
              <a:gd name="connsiteY12978" fmla="*/ 5127351 h 10748675"/>
              <a:gd name="connsiteX12979" fmla="*/ 17292441 w 27203888"/>
              <a:gd name="connsiteY12979" fmla="*/ 5190697 h 10748675"/>
              <a:gd name="connsiteX12980" fmla="*/ 17214842 w 27203888"/>
              <a:gd name="connsiteY12980" fmla="*/ 5255117 h 10748675"/>
              <a:gd name="connsiteX12981" fmla="*/ 17258134 w 27203888"/>
              <a:gd name="connsiteY12981" fmla="*/ 5287327 h 10748675"/>
              <a:gd name="connsiteX12982" fmla="*/ 17267936 w 27203888"/>
              <a:gd name="connsiteY12982" fmla="*/ 5332421 h 10748675"/>
              <a:gd name="connsiteX12983" fmla="*/ 17277738 w 27203888"/>
              <a:gd name="connsiteY12983" fmla="*/ 5383957 h 10748675"/>
              <a:gd name="connsiteX12984" fmla="*/ 17233629 w 27203888"/>
              <a:gd name="connsiteY12984" fmla="*/ 5473071 h 10748675"/>
              <a:gd name="connsiteX12985" fmla="*/ 17180536 w 27203888"/>
              <a:gd name="connsiteY12985" fmla="*/ 5537491 h 10748675"/>
              <a:gd name="connsiteX12986" fmla="*/ 17214842 w 27203888"/>
              <a:gd name="connsiteY12986" fmla="*/ 5511724 h 10748675"/>
              <a:gd name="connsiteX12987" fmla="*/ 17263036 w 27203888"/>
              <a:gd name="connsiteY12987" fmla="*/ 5485955 h 10748675"/>
              <a:gd name="connsiteX12988" fmla="*/ 17307143 w 27203888"/>
              <a:gd name="connsiteY12988" fmla="*/ 5447304 h 10748675"/>
              <a:gd name="connsiteX12989" fmla="*/ 17336550 w 27203888"/>
              <a:gd name="connsiteY12989" fmla="*/ 5409725 h 10748675"/>
              <a:gd name="connsiteX12990" fmla="*/ 17351253 w 27203888"/>
              <a:gd name="connsiteY12990" fmla="*/ 5415093 h 10748675"/>
              <a:gd name="connsiteX12991" fmla="*/ 17375758 w 27203888"/>
              <a:gd name="connsiteY12991" fmla="*/ 5383957 h 10748675"/>
              <a:gd name="connsiteX12992" fmla="*/ 17423950 w 27203888"/>
              <a:gd name="connsiteY12992" fmla="*/ 5377515 h 10748675"/>
              <a:gd name="connsiteX12993" fmla="*/ 17497465 w 27203888"/>
              <a:gd name="connsiteY12993" fmla="*/ 5280886 h 10748675"/>
              <a:gd name="connsiteX12994" fmla="*/ 17422352 w 27203888"/>
              <a:gd name="connsiteY12994" fmla="*/ 5314442 h 10748675"/>
              <a:gd name="connsiteX12995" fmla="*/ 17415681 w 27203888"/>
              <a:gd name="connsiteY12995" fmla="*/ 5302868 h 10748675"/>
              <a:gd name="connsiteX12996" fmla="*/ 17415916 w 27203888"/>
              <a:gd name="connsiteY12996" fmla="*/ 5305681 h 10748675"/>
              <a:gd name="connsiteX12997" fmla="*/ 17419897 w 27203888"/>
              <a:gd name="connsiteY12997" fmla="*/ 5312500 h 10748675"/>
              <a:gd name="connsiteX12998" fmla="*/ 17410796 w 27203888"/>
              <a:gd name="connsiteY12998" fmla="*/ 5315909 h 10748675"/>
              <a:gd name="connsiteX12999" fmla="*/ 17414722 w 27203888"/>
              <a:gd name="connsiteY12999" fmla="*/ 5301204 h 10748675"/>
              <a:gd name="connsiteX13000" fmla="*/ 17414149 w 27203888"/>
              <a:gd name="connsiteY13000" fmla="*/ 5300211 h 10748675"/>
              <a:gd name="connsiteX13001" fmla="*/ 17526871 w 27203888"/>
              <a:gd name="connsiteY13001" fmla="*/ 5153119 h 10748675"/>
              <a:gd name="connsiteX13002" fmla="*/ 17584866 w 27203888"/>
              <a:gd name="connsiteY13002" fmla="*/ 5114466 h 10748675"/>
              <a:gd name="connsiteX13003" fmla="*/ 17586227 w 27203888"/>
              <a:gd name="connsiteY13003" fmla="*/ 5100959 h 10748675"/>
              <a:gd name="connsiteX13004" fmla="*/ 17585878 w 27203888"/>
              <a:gd name="connsiteY13004" fmla="*/ 5097877 h 10748675"/>
              <a:gd name="connsiteX13005" fmla="*/ 17585644 w 27203888"/>
              <a:gd name="connsiteY13005" fmla="*/ 5088754 h 10748675"/>
              <a:gd name="connsiteX13006" fmla="*/ 17586685 w 27203888"/>
              <a:gd name="connsiteY13006" fmla="*/ 5088109 h 10748675"/>
              <a:gd name="connsiteX13007" fmla="*/ 17594668 w 27203888"/>
              <a:gd name="connsiteY13007" fmla="*/ 5069373 h 10748675"/>
              <a:gd name="connsiteX13008" fmla="*/ 17619174 w 27203888"/>
              <a:gd name="connsiteY13008" fmla="*/ 5037162 h 10748675"/>
              <a:gd name="connsiteX13009" fmla="*/ 17686970 w 27203888"/>
              <a:gd name="connsiteY13009" fmla="*/ 4980259 h 10748675"/>
              <a:gd name="connsiteX13010" fmla="*/ 17686970 w 27203888"/>
              <a:gd name="connsiteY13010" fmla="*/ 5037162 h 10748675"/>
              <a:gd name="connsiteX13011" fmla="*/ 17653480 w 27203888"/>
              <a:gd name="connsiteY13011" fmla="*/ 5069373 h 10748675"/>
              <a:gd name="connsiteX13012" fmla="*/ 17696772 w 27203888"/>
              <a:gd name="connsiteY13012" fmla="*/ 5069373 h 10748675"/>
              <a:gd name="connsiteX13013" fmla="*/ 17711475 w 27203888"/>
              <a:gd name="connsiteY13013" fmla="*/ 4993143 h 10748675"/>
              <a:gd name="connsiteX13014" fmla="*/ 17735980 w 27203888"/>
              <a:gd name="connsiteY13014" fmla="*/ 5037162 h 10748675"/>
              <a:gd name="connsiteX13015" fmla="*/ 17799692 w 27203888"/>
              <a:gd name="connsiteY13015" fmla="*/ 4948048 h 10748675"/>
              <a:gd name="connsiteX13016" fmla="*/ 17804593 w 27203888"/>
              <a:gd name="connsiteY13016" fmla="*/ 5037162 h 10748675"/>
              <a:gd name="connsiteX13017" fmla="*/ 17814395 w 27203888"/>
              <a:gd name="connsiteY13017" fmla="*/ 5024279 h 10748675"/>
              <a:gd name="connsiteX13018" fmla="*/ 17814395 w 27203888"/>
              <a:gd name="connsiteY13018" fmla="*/ 4960932 h 10748675"/>
              <a:gd name="connsiteX13019" fmla="*/ 17852786 w 27203888"/>
              <a:gd name="connsiteY13019" fmla="*/ 4864302 h 10748675"/>
              <a:gd name="connsiteX13020" fmla="*/ 17945904 w 27203888"/>
              <a:gd name="connsiteY13020" fmla="*/ 4864302 h 10748675"/>
              <a:gd name="connsiteX13021" fmla="*/ 17901796 w 27203888"/>
              <a:gd name="connsiteY13021" fmla="*/ 4902954 h 10748675"/>
              <a:gd name="connsiteX13022" fmla="*/ 18013701 w 27203888"/>
              <a:gd name="connsiteY13022" fmla="*/ 4883628 h 10748675"/>
              <a:gd name="connsiteX13023" fmla="*/ 18013702 w 27203888"/>
              <a:gd name="connsiteY13023" fmla="*/ 4794514 h 10748675"/>
              <a:gd name="connsiteX13024" fmla="*/ 17990013 w 27203888"/>
              <a:gd name="connsiteY13024" fmla="*/ 4788072 h 10748675"/>
              <a:gd name="connsiteX13025" fmla="*/ 18004716 w 27203888"/>
              <a:gd name="connsiteY13025" fmla="*/ 4742978 h 10748675"/>
              <a:gd name="connsiteX13026" fmla="*/ 18092117 w 27203888"/>
              <a:gd name="connsiteY13026" fmla="*/ 4730094 h 10748675"/>
              <a:gd name="connsiteX13027" fmla="*/ 18101918 w 27203888"/>
              <a:gd name="connsiteY13027" fmla="*/ 4883628 h 10748675"/>
              <a:gd name="connsiteX13028" fmla="*/ 17970409 w 27203888"/>
              <a:gd name="connsiteY13028" fmla="*/ 4954490 h 10748675"/>
              <a:gd name="connsiteX13029" fmla="*/ 17916498 w 27203888"/>
              <a:gd name="connsiteY13029" fmla="*/ 4999585 h 10748675"/>
              <a:gd name="connsiteX13030" fmla="*/ 17877290 w 27203888"/>
              <a:gd name="connsiteY13030" fmla="*/ 5030720 h 10748675"/>
              <a:gd name="connsiteX13031" fmla="*/ 17871333 w 27203888"/>
              <a:gd name="connsiteY13031" fmla="*/ 5031347 h 10748675"/>
              <a:gd name="connsiteX13032" fmla="*/ 17877354 w 27203888"/>
              <a:gd name="connsiteY13032" fmla="*/ 5037848 h 10748675"/>
              <a:gd name="connsiteX13033" fmla="*/ 17870249 w 27203888"/>
              <a:gd name="connsiteY13033" fmla="*/ 5045519 h 10748675"/>
              <a:gd name="connsiteX13034" fmla="*/ 17867172 w 27203888"/>
              <a:gd name="connsiteY13034" fmla="*/ 5044641 h 10748675"/>
              <a:gd name="connsiteX13035" fmla="*/ 17869079 w 27203888"/>
              <a:gd name="connsiteY13035" fmla="*/ 5054453 h 10748675"/>
              <a:gd name="connsiteX13036" fmla="*/ 17865962 w 27203888"/>
              <a:gd name="connsiteY13036" fmla="*/ 5070492 h 10748675"/>
              <a:gd name="connsiteX13037" fmla="*/ 17860142 w 27203888"/>
              <a:gd name="connsiteY13037" fmla="*/ 5051246 h 10748675"/>
              <a:gd name="connsiteX13038" fmla="*/ 17863052 w 27203888"/>
              <a:gd name="connsiteY13038" fmla="*/ 5047236 h 10748675"/>
              <a:gd name="connsiteX13039" fmla="*/ 17865154 w 27203888"/>
              <a:gd name="connsiteY13039" fmla="*/ 5040862 h 10748675"/>
              <a:gd name="connsiteX13040" fmla="*/ 17863744 w 27203888"/>
              <a:gd name="connsiteY13040" fmla="*/ 5037848 h 10748675"/>
              <a:gd name="connsiteX13041" fmla="*/ 17866550 w 27203888"/>
              <a:gd name="connsiteY13041" fmla="*/ 5031850 h 10748675"/>
              <a:gd name="connsiteX13042" fmla="*/ 17861976 w 27203888"/>
              <a:gd name="connsiteY13042" fmla="*/ 5032331 h 10748675"/>
              <a:gd name="connsiteX13043" fmla="*/ 17842984 w 27203888"/>
              <a:gd name="connsiteY13043" fmla="*/ 5043604 h 10748675"/>
              <a:gd name="connsiteX13044" fmla="*/ 17842984 w 27203888"/>
              <a:gd name="connsiteY13044" fmla="*/ 5088699 h 10748675"/>
              <a:gd name="connsiteX13045" fmla="*/ 17887093 w 27203888"/>
              <a:gd name="connsiteY13045" fmla="*/ 5069373 h 10748675"/>
              <a:gd name="connsiteX13046" fmla="*/ 17931201 w 27203888"/>
              <a:gd name="connsiteY13046" fmla="*/ 5050046 h 10748675"/>
              <a:gd name="connsiteX13047" fmla="*/ 17985112 w 27203888"/>
              <a:gd name="connsiteY13047" fmla="*/ 5024279 h 10748675"/>
              <a:gd name="connsiteX13048" fmla="*/ 18028404 w 27203888"/>
              <a:gd name="connsiteY13048" fmla="*/ 4985626 h 10748675"/>
              <a:gd name="connsiteX13049" fmla="*/ 18111720 w 27203888"/>
              <a:gd name="connsiteY13049" fmla="*/ 4928723 h 10748675"/>
              <a:gd name="connsiteX13050" fmla="*/ 18146028 w 27203888"/>
              <a:gd name="connsiteY13050" fmla="*/ 4890070 h 10748675"/>
              <a:gd name="connsiteX13051" fmla="*/ 18141126 w 27203888"/>
              <a:gd name="connsiteY13051" fmla="*/ 4819208 h 10748675"/>
              <a:gd name="connsiteX13052" fmla="*/ 18169716 w 27203888"/>
              <a:gd name="connsiteY13052" fmla="*/ 4788072 h 10748675"/>
              <a:gd name="connsiteX13053" fmla="*/ 18179518 w 27203888"/>
              <a:gd name="connsiteY13053" fmla="*/ 4730094 h 10748675"/>
              <a:gd name="connsiteX13054" fmla="*/ 18194221 w 27203888"/>
              <a:gd name="connsiteY13054" fmla="*/ 4851419 h 10748675"/>
              <a:gd name="connsiteX13055" fmla="*/ 18262834 w 27203888"/>
              <a:gd name="connsiteY13055" fmla="*/ 4819208 h 10748675"/>
              <a:gd name="connsiteX13056" fmla="*/ 18384541 w 27203888"/>
              <a:gd name="connsiteY13056" fmla="*/ 4749420 h 10748675"/>
              <a:gd name="connsiteX13057" fmla="*/ 18491546 w 27203888"/>
              <a:gd name="connsiteY13057" fmla="*/ 4646348 h 10748675"/>
              <a:gd name="connsiteX13058" fmla="*/ 18589566 w 27203888"/>
              <a:gd name="connsiteY13058" fmla="*/ 4601253 h 10748675"/>
              <a:gd name="connsiteX13059" fmla="*/ 18691669 w 27203888"/>
              <a:gd name="connsiteY13059" fmla="*/ 4544350 h 10748675"/>
              <a:gd name="connsiteX13060" fmla="*/ 18676967 w 27203888"/>
              <a:gd name="connsiteY13060" fmla="*/ 4479930 h 10748675"/>
              <a:gd name="connsiteX13061" fmla="*/ 18672065 w 27203888"/>
              <a:gd name="connsiteY13061" fmla="*/ 4396184 h 10748675"/>
              <a:gd name="connsiteX13062" fmla="*/ 18686768 w 27203888"/>
              <a:gd name="connsiteY13062" fmla="*/ 4326395 h 10748675"/>
              <a:gd name="connsiteX13063" fmla="*/ 18735779 w 27203888"/>
              <a:gd name="connsiteY13063" fmla="*/ 4326395 h 10748675"/>
              <a:gd name="connsiteX13064" fmla="*/ 18832980 w 27203888"/>
              <a:gd name="connsiteY13064" fmla="*/ 4242649 h 10748675"/>
              <a:gd name="connsiteX13065" fmla="*/ 18823179 w 27203888"/>
              <a:gd name="connsiteY13065" fmla="*/ 4377931 h 10748675"/>
              <a:gd name="connsiteX13066" fmla="*/ 18774986 w 27203888"/>
              <a:gd name="connsiteY13066" fmla="*/ 4389741 h 10748675"/>
              <a:gd name="connsiteX13067" fmla="*/ 18760283 w 27203888"/>
              <a:gd name="connsiteY13067" fmla="*/ 4434835 h 10748675"/>
              <a:gd name="connsiteX13068" fmla="*/ 18740679 w 27203888"/>
              <a:gd name="connsiteY13068" fmla="*/ 4447719 h 10748675"/>
              <a:gd name="connsiteX13069" fmla="*/ 18730877 w 27203888"/>
              <a:gd name="connsiteY13069" fmla="*/ 4544350 h 10748675"/>
              <a:gd name="connsiteX13070" fmla="*/ 19174415 w 27203888"/>
              <a:gd name="connsiteY13070" fmla="*/ 4294185 h 10748675"/>
              <a:gd name="connsiteX13071" fmla="*/ 19393326 w 27203888"/>
              <a:gd name="connsiteY13071" fmla="*/ 4185745 h 10748675"/>
              <a:gd name="connsiteX13072" fmla="*/ 19490528 w 27203888"/>
              <a:gd name="connsiteY13072" fmla="*/ 4135423 h 10748675"/>
              <a:gd name="connsiteX13073" fmla="*/ 19587731 w 27203888"/>
              <a:gd name="connsiteY13073" fmla="*/ 4096771 h 10748675"/>
              <a:gd name="connsiteX13074" fmla="*/ 19359019 w 27203888"/>
              <a:gd name="connsiteY13074" fmla="*/ 4261974 h 10748675"/>
              <a:gd name="connsiteX13075" fmla="*/ 19135208 w 27203888"/>
              <a:gd name="connsiteY13075" fmla="*/ 4377931 h 10748675"/>
              <a:gd name="connsiteX13076" fmla="*/ 19018401 w 27203888"/>
              <a:gd name="connsiteY13076" fmla="*/ 4454161 h 10748675"/>
              <a:gd name="connsiteX13077" fmla="*/ 18916297 w 27203888"/>
              <a:gd name="connsiteY13077" fmla="*/ 4486372 h 10748675"/>
              <a:gd name="connsiteX13078" fmla="*/ 18691669 w 27203888"/>
              <a:gd name="connsiteY13078" fmla="*/ 4614138 h 10748675"/>
              <a:gd name="connsiteX13079" fmla="*/ 18579764 w 27203888"/>
              <a:gd name="connsiteY13079" fmla="*/ 4710768 h 10748675"/>
              <a:gd name="connsiteX13080" fmla="*/ 18477660 w 27203888"/>
              <a:gd name="connsiteY13080" fmla="*/ 4794514 h 10748675"/>
              <a:gd name="connsiteX13081" fmla="*/ 18369839 w 27203888"/>
              <a:gd name="connsiteY13081" fmla="*/ 4825650 h 10748675"/>
              <a:gd name="connsiteX13082" fmla="*/ 18262834 w 27203888"/>
              <a:gd name="connsiteY13082" fmla="*/ 4883628 h 10748675"/>
              <a:gd name="connsiteX13083" fmla="*/ 18038206 w 27203888"/>
              <a:gd name="connsiteY13083" fmla="*/ 5056489 h 10748675"/>
              <a:gd name="connsiteX13084" fmla="*/ 17916498 w 27203888"/>
              <a:gd name="connsiteY13084" fmla="*/ 5140235 h 10748675"/>
              <a:gd name="connsiteX13085" fmla="*/ 17814395 w 27203888"/>
              <a:gd name="connsiteY13085" fmla="*/ 5190697 h 10748675"/>
              <a:gd name="connsiteX13086" fmla="*/ 17826647 w 27203888"/>
              <a:gd name="connsiteY13086" fmla="*/ 5252702 h 10748675"/>
              <a:gd name="connsiteX13087" fmla="*/ 17826958 w 27203888"/>
              <a:gd name="connsiteY13087" fmla="*/ 5256426 h 10748675"/>
              <a:gd name="connsiteX13088" fmla="*/ 17826772 w 27203888"/>
              <a:gd name="connsiteY13088" fmla="*/ 5257759 h 10748675"/>
              <a:gd name="connsiteX13089" fmla="*/ 17827069 w 27203888"/>
              <a:gd name="connsiteY13089" fmla="*/ 5257759 h 10748675"/>
              <a:gd name="connsiteX13090" fmla="*/ 17829557 w 27203888"/>
              <a:gd name="connsiteY13090" fmla="*/ 5287629 h 10748675"/>
              <a:gd name="connsiteX13091" fmla="*/ 17824197 w 27203888"/>
              <a:gd name="connsiteY13091" fmla="*/ 5319537 h 10748675"/>
              <a:gd name="connsiteX13092" fmla="*/ 17780088 w 27203888"/>
              <a:gd name="connsiteY13092" fmla="*/ 5338863 h 10748675"/>
              <a:gd name="connsiteX13093" fmla="*/ 17716375 w 27203888"/>
              <a:gd name="connsiteY13093" fmla="*/ 5383957 h 10748675"/>
              <a:gd name="connsiteX13094" fmla="*/ 17668182 w 27203888"/>
              <a:gd name="connsiteY13094" fmla="*/ 5440862 h 10748675"/>
              <a:gd name="connsiteX13095" fmla="*/ 17521971 w 27203888"/>
              <a:gd name="connsiteY13095" fmla="*/ 5543933 h 10748675"/>
              <a:gd name="connsiteX13096" fmla="*/ 17389644 w 27203888"/>
              <a:gd name="connsiteY13096" fmla="*/ 5678142 h 10748675"/>
              <a:gd name="connsiteX13097" fmla="*/ 17584866 w 27203888"/>
              <a:gd name="connsiteY13097" fmla="*/ 5600838 h 10748675"/>
              <a:gd name="connsiteX13098" fmla="*/ 17638777 w 27203888"/>
              <a:gd name="connsiteY13098" fmla="*/ 5543933 h 10748675"/>
              <a:gd name="connsiteX13099" fmla="*/ 17668182 w 27203888"/>
              <a:gd name="connsiteY13099" fmla="*/ 5479513 h 10748675"/>
              <a:gd name="connsiteX13100" fmla="*/ 17653479 w 27203888"/>
              <a:gd name="connsiteY13100" fmla="*/ 5511724 h 10748675"/>
              <a:gd name="connsiteX13101" fmla="*/ 17692687 w 27203888"/>
              <a:gd name="connsiteY13101" fmla="*/ 5505282 h 10748675"/>
              <a:gd name="connsiteX13102" fmla="*/ 17726177 w 27203888"/>
              <a:gd name="connsiteY13102" fmla="*/ 5453746 h 10748675"/>
              <a:gd name="connsiteX13103" fmla="*/ 17721276 w 27203888"/>
              <a:gd name="connsiteY13103" fmla="*/ 5466629 h 10748675"/>
              <a:gd name="connsiteX13104" fmla="*/ 17726178 w 27203888"/>
              <a:gd name="connsiteY13104" fmla="*/ 5485955 h 10748675"/>
              <a:gd name="connsiteX13105" fmla="*/ 17809494 w 27203888"/>
              <a:gd name="connsiteY13105" fmla="*/ 5421536 h 10748675"/>
              <a:gd name="connsiteX13106" fmla="*/ 17941003 w 27203888"/>
              <a:gd name="connsiteY13106" fmla="*/ 5338863 h 10748675"/>
              <a:gd name="connsiteX13107" fmla="*/ 18189319 w 27203888"/>
              <a:gd name="connsiteY13107" fmla="*/ 5166003 h 10748675"/>
              <a:gd name="connsiteX13108" fmla="*/ 18453155 w 27203888"/>
              <a:gd name="connsiteY13108" fmla="*/ 4985627 h 10748675"/>
              <a:gd name="connsiteX13109" fmla="*/ 18565061 w 27203888"/>
              <a:gd name="connsiteY13109" fmla="*/ 4890070 h 10748675"/>
              <a:gd name="connsiteX13110" fmla="*/ 18609169 w 27203888"/>
              <a:gd name="connsiteY13110" fmla="*/ 4890070 h 10748675"/>
              <a:gd name="connsiteX13111" fmla="*/ 18614070 w 27203888"/>
              <a:gd name="connsiteY13111" fmla="*/ 4819208 h 10748675"/>
              <a:gd name="connsiteX13112" fmla="*/ 18423749 w 27203888"/>
              <a:gd name="connsiteY13112" fmla="*/ 4941606 h 10748675"/>
              <a:gd name="connsiteX13113" fmla="*/ 18340433 w 27203888"/>
              <a:gd name="connsiteY13113" fmla="*/ 4993143 h 10748675"/>
              <a:gd name="connsiteX13114" fmla="*/ 18306943 w 27203888"/>
              <a:gd name="connsiteY13114" fmla="*/ 5062930 h 10748675"/>
              <a:gd name="connsiteX13115" fmla="*/ 18253032 w 27203888"/>
              <a:gd name="connsiteY13115" fmla="*/ 5075815 h 10748675"/>
              <a:gd name="connsiteX13116" fmla="*/ 18155829 w 27203888"/>
              <a:gd name="connsiteY13116" fmla="*/ 5120908 h 10748675"/>
              <a:gd name="connsiteX13117" fmla="*/ 17980211 w 27203888"/>
              <a:gd name="connsiteY13117" fmla="*/ 5190697 h 10748675"/>
              <a:gd name="connsiteX13118" fmla="*/ 18048008 w 27203888"/>
              <a:gd name="connsiteY13118" fmla="*/ 5114466 h 10748675"/>
              <a:gd name="connsiteX13119" fmla="*/ 18146028 w 27203888"/>
              <a:gd name="connsiteY13119" fmla="*/ 5037162 h 10748675"/>
              <a:gd name="connsiteX13120" fmla="*/ 18399244 w 27203888"/>
              <a:gd name="connsiteY13120" fmla="*/ 4870744 h 10748675"/>
              <a:gd name="connsiteX13121" fmla="*/ 18657362 w 27203888"/>
              <a:gd name="connsiteY13121" fmla="*/ 4717210 h 10748675"/>
              <a:gd name="connsiteX13122" fmla="*/ 18901595 w 27203888"/>
              <a:gd name="connsiteY13122" fmla="*/ 4576559 h 10748675"/>
              <a:gd name="connsiteX13123" fmla="*/ 18847684 w 27203888"/>
              <a:gd name="connsiteY13123" fmla="*/ 4659232 h 10748675"/>
              <a:gd name="connsiteX13124" fmla="*/ 18770084 w 27203888"/>
              <a:gd name="connsiteY13124" fmla="*/ 4710768 h 10748675"/>
              <a:gd name="connsiteX13125" fmla="*/ 18691669 w 27203888"/>
              <a:gd name="connsiteY13125" fmla="*/ 4755861 h 10748675"/>
              <a:gd name="connsiteX13126" fmla="*/ 18628774 w 27203888"/>
              <a:gd name="connsiteY13126" fmla="*/ 4819208 h 10748675"/>
              <a:gd name="connsiteX13127" fmla="*/ 18643477 w 27203888"/>
              <a:gd name="connsiteY13127" fmla="*/ 4890070 h 10748675"/>
              <a:gd name="connsiteX13128" fmla="*/ 18672065 w 27203888"/>
              <a:gd name="connsiteY13128" fmla="*/ 4844977 h 10748675"/>
              <a:gd name="connsiteX13129" fmla="*/ 18701471 w 27203888"/>
              <a:gd name="connsiteY13129" fmla="*/ 4838535 h 10748675"/>
              <a:gd name="connsiteX13130" fmla="*/ 18702947 w 27203888"/>
              <a:gd name="connsiteY13130" fmla="*/ 4825601 h 10748675"/>
              <a:gd name="connsiteX13131" fmla="*/ 18702610 w 27203888"/>
              <a:gd name="connsiteY13131" fmla="*/ 4822422 h 10748675"/>
              <a:gd name="connsiteX13132" fmla="*/ 18702451 w 27203888"/>
              <a:gd name="connsiteY13132" fmla="*/ 4814907 h 10748675"/>
              <a:gd name="connsiteX13133" fmla="*/ 18701471 w 27203888"/>
              <a:gd name="connsiteY13133" fmla="*/ 4806324 h 10748675"/>
              <a:gd name="connsiteX13134" fmla="*/ 18765184 w 27203888"/>
              <a:gd name="connsiteY13134" fmla="*/ 4781630 h 10748675"/>
              <a:gd name="connsiteX13135" fmla="*/ 18799491 w 27203888"/>
              <a:gd name="connsiteY13135" fmla="*/ 4755861 h 10748675"/>
              <a:gd name="connsiteX13136" fmla="*/ 18770084 w 27203888"/>
              <a:gd name="connsiteY13136" fmla="*/ 4864302 h 10748675"/>
              <a:gd name="connsiteX13137" fmla="*/ 18823179 w 27203888"/>
              <a:gd name="connsiteY13137" fmla="*/ 4915839 h 10748675"/>
              <a:gd name="connsiteX13138" fmla="*/ 18701471 w 27203888"/>
              <a:gd name="connsiteY13138" fmla="*/ 5011395 h 10748675"/>
              <a:gd name="connsiteX13139" fmla="*/ 18550358 w 27203888"/>
              <a:gd name="connsiteY13139" fmla="*/ 5101583 h 10748675"/>
              <a:gd name="connsiteX13140" fmla="*/ 18467858 w 27203888"/>
              <a:gd name="connsiteY13140" fmla="*/ 5146677 h 10748675"/>
              <a:gd name="connsiteX13141" fmla="*/ 18404146 w 27203888"/>
              <a:gd name="connsiteY13141" fmla="*/ 5153119 h 10748675"/>
              <a:gd name="connsiteX13142" fmla="*/ 18402632 w 27203888"/>
              <a:gd name="connsiteY13142" fmla="*/ 5152149 h 10748675"/>
              <a:gd name="connsiteX13143" fmla="*/ 18405993 w 27203888"/>
              <a:gd name="connsiteY13143" fmla="*/ 5165775 h 10748675"/>
              <a:gd name="connsiteX13144" fmla="*/ 18396892 w 27203888"/>
              <a:gd name="connsiteY13144" fmla="*/ 5160161 h 10748675"/>
              <a:gd name="connsiteX13145" fmla="*/ 18399167 w 27203888"/>
              <a:gd name="connsiteY13145" fmla="*/ 5151340 h 10748675"/>
              <a:gd name="connsiteX13146" fmla="*/ 18399754 w 27203888"/>
              <a:gd name="connsiteY13146" fmla="*/ 5150306 h 10748675"/>
              <a:gd name="connsiteX13147" fmla="*/ 18380253 w 27203888"/>
              <a:gd name="connsiteY13147" fmla="*/ 5137819 h 10748675"/>
              <a:gd name="connsiteX13148" fmla="*/ 18360036 w 27203888"/>
              <a:gd name="connsiteY13148" fmla="*/ 5146677 h 10748675"/>
              <a:gd name="connsiteX13149" fmla="*/ 18331448 w 27203888"/>
              <a:gd name="connsiteY13149" fmla="*/ 5190697 h 10748675"/>
              <a:gd name="connsiteX13150" fmla="*/ 18399244 w 27203888"/>
              <a:gd name="connsiteY13150" fmla="*/ 5178887 h 10748675"/>
              <a:gd name="connsiteX13151" fmla="*/ 18204022 w 27203888"/>
              <a:gd name="connsiteY13151" fmla="*/ 5338863 h 10748675"/>
              <a:gd name="connsiteX13152" fmla="*/ 18121523 w 27203888"/>
              <a:gd name="connsiteY13152" fmla="*/ 5395767 h 10748675"/>
              <a:gd name="connsiteX13153" fmla="*/ 18087215 w 27203888"/>
              <a:gd name="connsiteY13153" fmla="*/ 5409725 h 10748675"/>
              <a:gd name="connsiteX13154" fmla="*/ 18062711 w 27203888"/>
              <a:gd name="connsiteY13154" fmla="*/ 5390399 h 10748675"/>
              <a:gd name="connsiteX13155" fmla="*/ 18064703 w 27203888"/>
              <a:gd name="connsiteY13155" fmla="*/ 5400650 h 10748675"/>
              <a:gd name="connsiteX13156" fmla="*/ 18066256 w 27203888"/>
              <a:gd name="connsiteY13156" fmla="*/ 5410154 h 10748675"/>
              <a:gd name="connsiteX13157" fmla="*/ 18072302 w 27203888"/>
              <a:gd name="connsiteY13157" fmla="*/ 5401545 h 10748675"/>
              <a:gd name="connsiteX13158" fmla="*/ 18079127 w 27203888"/>
              <a:gd name="connsiteY13158" fmla="*/ 5411266 h 10748675"/>
              <a:gd name="connsiteX13159" fmla="*/ 18066439 w 27203888"/>
              <a:gd name="connsiteY13159" fmla="*/ 5411266 h 10748675"/>
              <a:gd name="connsiteX13160" fmla="*/ 18067613 w 27203888"/>
              <a:gd name="connsiteY13160" fmla="*/ 5418448 h 10748675"/>
              <a:gd name="connsiteX13161" fmla="*/ 18057810 w 27203888"/>
              <a:gd name="connsiteY13161" fmla="*/ 5447304 h 10748675"/>
              <a:gd name="connsiteX13162" fmla="*/ 18019419 w 27203888"/>
              <a:gd name="connsiteY13162" fmla="*/ 5434420 h 10748675"/>
              <a:gd name="connsiteX13163" fmla="*/ 17990013 w 27203888"/>
              <a:gd name="connsiteY13163" fmla="*/ 5421536 h 10748675"/>
              <a:gd name="connsiteX13164" fmla="*/ 17970409 w 27203888"/>
              <a:gd name="connsiteY13164" fmla="*/ 5453746 h 10748675"/>
              <a:gd name="connsiteX13165" fmla="*/ 17955706 w 27203888"/>
              <a:gd name="connsiteY13165" fmla="*/ 5485955 h 10748675"/>
              <a:gd name="connsiteX13166" fmla="*/ 17599569 w 27203888"/>
              <a:gd name="connsiteY13166" fmla="*/ 5736120 h 10748675"/>
              <a:gd name="connsiteX13167" fmla="*/ 17414149 w 27203888"/>
              <a:gd name="connsiteY13167" fmla="*/ 5851002 h 10748675"/>
              <a:gd name="connsiteX13168" fmla="*/ 17224644 w 27203888"/>
              <a:gd name="connsiteY13168" fmla="*/ 6005611 h 10748675"/>
              <a:gd name="connsiteX13169" fmla="*/ 17287540 w 27203888"/>
              <a:gd name="connsiteY13169" fmla="*/ 6024937 h 10748675"/>
              <a:gd name="connsiteX13170" fmla="*/ 17326748 w 27203888"/>
              <a:gd name="connsiteY13170" fmla="*/ 6036747 h 10748675"/>
              <a:gd name="connsiteX13171" fmla="*/ 17327601 w 27203888"/>
              <a:gd name="connsiteY13171" fmla="*/ 6033226 h 10748675"/>
              <a:gd name="connsiteX13172" fmla="*/ 17324639 w 27203888"/>
              <a:gd name="connsiteY13172" fmla="*/ 6020871 h 10748675"/>
              <a:gd name="connsiteX13173" fmla="*/ 17327434 w 27203888"/>
              <a:gd name="connsiteY13173" fmla="*/ 6008592 h 10748675"/>
              <a:gd name="connsiteX13174" fmla="*/ 17326748 w 27203888"/>
              <a:gd name="connsiteY13174" fmla="*/ 6005611 h 10748675"/>
              <a:gd name="connsiteX13175" fmla="*/ 17453356 w 27203888"/>
              <a:gd name="connsiteY13175" fmla="*/ 5908980 h 10748675"/>
              <a:gd name="connsiteX13176" fmla="*/ 17579965 w 27203888"/>
              <a:gd name="connsiteY13176" fmla="*/ 5825234 h 10748675"/>
              <a:gd name="connsiteX13177" fmla="*/ 17824197 w 27203888"/>
              <a:gd name="connsiteY13177" fmla="*/ 5633048 h 10748675"/>
              <a:gd name="connsiteX13178" fmla="*/ 17896895 w 27203888"/>
              <a:gd name="connsiteY13178" fmla="*/ 5595470 h 10748675"/>
              <a:gd name="connsiteX13179" fmla="*/ 17909794 w 27203888"/>
              <a:gd name="connsiteY13179" fmla="*/ 5596334 h 10748675"/>
              <a:gd name="connsiteX13180" fmla="*/ 17906971 w 27203888"/>
              <a:gd name="connsiteY13180" fmla="*/ 5588604 h 10748675"/>
              <a:gd name="connsiteX13181" fmla="*/ 17920622 w 27203888"/>
              <a:gd name="connsiteY13181" fmla="*/ 5588604 h 10748675"/>
              <a:gd name="connsiteX13182" fmla="*/ 17916752 w 27203888"/>
              <a:gd name="connsiteY13182" fmla="*/ 5596802 h 10748675"/>
              <a:gd name="connsiteX13183" fmla="*/ 17926914 w 27203888"/>
              <a:gd name="connsiteY13183" fmla="*/ 5597483 h 10748675"/>
              <a:gd name="connsiteX13184" fmla="*/ 17960608 w 27203888"/>
              <a:gd name="connsiteY13184" fmla="*/ 5595470 h 10748675"/>
              <a:gd name="connsiteX13185" fmla="*/ 18097018 w 27203888"/>
              <a:gd name="connsiteY13185" fmla="*/ 5505282 h 10748675"/>
              <a:gd name="connsiteX13186" fmla="*/ 18233428 w 27203888"/>
              <a:gd name="connsiteY13186" fmla="*/ 5390399 h 10748675"/>
              <a:gd name="connsiteX13187" fmla="*/ 18292240 w 27203888"/>
              <a:gd name="connsiteY13187" fmla="*/ 5338863 h 10748675"/>
              <a:gd name="connsiteX13188" fmla="*/ 18335531 w 27203888"/>
              <a:gd name="connsiteY13188" fmla="*/ 5377515 h 10748675"/>
              <a:gd name="connsiteX13189" fmla="*/ 18302042 w 27203888"/>
              <a:gd name="connsiteY13189" fmla="*/ 5427978 h 10748675"/>
              <a:gd name="connsiteX13190" fmla="*/ 18248132 w 27203888"/>
              <a:gd name="connsiteY13190" fmla="*/ 5466629 h 10748675"/>
              <a:gd name="connsiteX13191" fmla="*/ 18126423 w 27203888"/>
              <a:gd name="connsiteY13191" fmla="*/ 5543933 h 10748675"/>
              <a:gd name="connsiteX13192" fmla="*/ 17887093 w 27203888"/>
              <a:gd name="connsiteY13192" fmla="*/ 5703910 h 10748675"/>
              <a:gd name="connsiteX13193" fmla="*/ 17643677 w 27203888"/>
              <a:gd name="connsiteY13193" fmla="*/ 5863887 h 10748675"/>
              <a:gd name="connsiteX13194" fmla="*/ 17521971 w 27203888"/>
              <a:gd name="connsiteY13194" fmla="*/ 5954075 h 10748675"/>
              <a:gd name="connsiteX13195" fmla="*/ 17414149 w 27203888"/>
              <a:gd name="connsiteY13195" fmla="*/ 6036747 h 10748675"/>
              <a:gd name="connsiteX13196" fmla="*/ 17361054 w 27203888"/>
              <a:gd name="connsiteY13196" fmla="*/ 6056073 h 10748675"/>
              <a:gd name="connsiteX13197" fmla="*/ 17326748 w 27203888"/>
              <a:gd name="connsiteY13197" fmla="*/ 6081841 h 10748675"/>
              <a:gd name="connsiteX13198" fmla="*/ 17233629 w 27203888"/>
              <a:gd name="connsiteY13198" fmla="*/ 6152703 h 10748675"/>
              <a:gd name="connsiteX13199" fmla="*/ 17014720 w 27203888"/>
              <a:gd name="connsiteY13199" fmla="*/ 6299796 h 10748675"/>
              <a:gd name="connsiteX13200" fmla="*/ 16790091 w 27203888"/>
              <a:gd name="connsiteY13200" fmla="*/ 6440445 h 10748675"/>
              <a:gd name="connsiteX13201" fmla="*/ 16736997 w 27203888"/>
              <a:gd name="connsiteY13201" fmla="*/ 6472656 h 10748675"/>
              <a:gd name="connsiteX13202" fmla="*/ 16697790 w 27203888"/>
              <a:gd name="connsiteY13202" fmla="*/ 6517749 h 10748675"/>
              <a:gd name="connsiteX13203" fmla="*/ 16653681 w 27203888"/>
              <a:gd name="connsiteY13203" fmla="*/ 6549960 h 10748675"/>
              <a:gd name="connsiteX13204" fmla="*/ 16600587 w 27203888"/>
              <a:gd name="connsiteY13204" fmla="*/ 6569286 h 10748675"/>
              <a:gd name="connsiteX13205" fmla="*/ 16712492 w 27203888"/>
              <a:gd name="connsiteY13205" fmla="*/ 6524192 h 10748675"/>
              <a:gd name="connsiteX13206" fmla="*/ 16834200 w 27203888"/>
              <a:gd name="connsiteY13206" fmla="*/ 6446888 h 10748675"/>
              <a:gd name="connsiteX13207" fmla="*/ 16955908 w 27203888"/>
              <a:gd name="connsiteY13207" fmla="*/ 6364215 h 10748675"/>
              <a:gd name="connsiteX13208" fmla="*/ 17014719 w 27203888"/>
              <a:gd name="connsiteY13208" fmla="*/ 6325563 h 10748675"/>
              <a:gd name="connsiteX13209" fmla="*/ 17068630 w 27203888"/>
              <a:gd name="connsiteY13209" fmla="*/ 6274027 h 10748675"/>
              <a:gd name="connsiteX13210" fmla="*/ 17185436 w 27203888"/>
              <a:gd name="connsiteY13210" fmla="*/ 6204239 h 10748675"/>
              <a:gd name="connsiteX13211" fmla="*/ 17312045 w 27203888"/>
              <a:gd name="connsiteY13211" fmla="*/ 6114051 h 10748675"/>
              <a:gd name="connsiteX13212" fmla="*/ 17423950 w 27203888"/>
              <a:gd name="connsiteY13212" fmla="*/ 6043189 h 10748675"/>
              <a:gd name="connsiteX13213" fmla="*/ 17530955 w 27203888"/>
              <a:gd name="connsiteY13213" fmla="*/ 5992726 h 10748675"/>
              <a:gd name="connsiteX13214" fmla="*/ 17579965 w 27203888"/>
              <a:gd name="connsiteY13214" fmla="*/ 5941191 h 10748675"/>
              <a:gd name="connsiteX13215" fmla="*/ 17638777 w 27203888"/>
              <a:gd name="connsiteY13215" fmla="*/ 5902538 h 10748675"/>
              <a:gd name="connsiteX13216" fmla="*/ 17770286 w 27203888"/>
              <a:gd name="connsiteY13216" fmla="*/ 5819866 h 10748675"/>
              <a:gd name="connsiteX13217" fmla="*/ 18038206 w 27203888"/>
              <a:gd name="connsiteY13217" fmla="*/ 5658816 h 10748675"/>
              <a:gd name="connsiteX13218" fmla="*/ 18306943 w 27203888"/>
              <a:gd name="connsiteY13218" fmla="*/ 5485955 h 10748675"/>
              <a:gd name="connsiteX13219" fmla="*/ 18428650 w 27203888"/>
              <a:gd name="connsiteY13219" fmla="*/ 5409725 h 10748675"/>
              <a:gd name="connsiteX13220" fmla="*/ 18487462 w 27203888"/>
              <a:gd name="connsiteY13220" fmla="*/ 5390399 h 10748675"/>
              <a:gd name="connsiteX13221" fmla="*/ 18019419 w 27203888"/>
              <a:gd name="connsiteY13221" fmla="*/ 5723236 h 10748675"/>
              <a:gd name="connsiteX13222" fmla="*/ 17530955 w 27203888"/>
              <a:gd name="connsiteY13222" fmla="*/ 6056073 h 10748675"/>
              <a:gd name="connsiteX13223" fmla="*/ 17044125 w 27203888"/>
              <a:gd name="connsiteY13223" fmla="*/ 6389984 h 10748675"/>
              <a:gd name="connsiteX13224" fmla="*/ 16799893 w 27203888"/>
              <a:gd name="connsiteY13224" fmla="*/ 6549960 h 10748675"/>
              <a:gd name="connsiteX13225" fmla="*/ 16678185 w 27203888"/>
              <a:gd name="connsiteY13225" fmla="*/ 6632632 h 10748675"/>
              <a:gd name="connsiteX13226" fmla="*/ 16595686 w 27203888"/>
              <a:gd name="connsiteY13226" fmla="*/ 6709936 h 10748675"/>
              <a:gd name="connsiteX13227" fmla="*/ 16609572 w 27203888"/>
              <a:gd name="connsiteY13227" fmla="*/ 6742147 h 10748675"/>
              <a:gd name="connsiteX13228" fmla="*/ 16590683 w 27203888"/>
              <a:gd name="connsiteY13228" fmla="*/ 6748588 h 10748675"/>
              <a:gd name="connsiteX13229" fmla="*/ 16572380 w 27203888"/>
              <a:gd name="connsiteY13229" fmla="*/ 6754634 h 10748675"/>
              <a:gd name="connsiteX13230" fmla="*/ 16573340 w 27203888"/>
              <a:gd name="connsiteY13230" fmla="*/ 6755988 h 10748675"/>
              <a:gd name="connsiteX13231" fmla="*/ 16568790 w 27203888"/>
              <a:gd name="connsiteY13231" fmla="*/ 6775233 h 10748675"/>
              <a:gd name="connsiteX13232" fmla="*/ 16559688 w 27203888"/>
              <a:gd name="connsiteY13232" fmla="*/ 6755988 h 10748675"/>
              <a:gd name="connsiteX13233" fmla="*/ 16566514 w 27203888"/>
              <a:gd name="connsiteY13233" fmla="*/ 6746365 h 10748675"/>
              <a:gd name="connsiteX13234" fmla="*/ 16570756 w 27203888"/>
              <a:gd name="connsiteY13234" fmla="*/ 6752344 h 10748675"/>
              <a:gd name="connsiteX13235" fmla="*/ 16568119 w 27203888"/>
              <a:gd name="connsiteY13235" fmla="*/ 6735704 h 10748675"/>
              <a:gd name="connsiteX13236" fmla="*/ 16576082 w 27203888"/>
              <a:gd name="connsiteY13236" fmla="*/ 6716378 h 10748675"/>
              <a:gd name="connsiteX13237" fmla="*/ 16366157 w 27203888"/>
              <a:gd name="connsiteY13237" fmla="*/ 6882796 h 10748675"/>
              <a:gd name="connsiteX13238" fmla="*/ 16312246 w 27203888"/>
              <a:gd name="connsiteY13238" fmla="*/ 6876354 h 10748675"/>
              <a:gd name="connsiteX13239" fmla="*/ 16234648 w 27203888"/>
              <a:gd name="connsiteY13239" fmla="*/ 6927890 h 10748675"/>
              <a:gd name="connsiteX13240" fmla="*/ 16069210 w 27203888"/>
              <a:gd name="connsiteY13240" fmla="*/ 7036331 h 10748675"/>
              <a:gd name="connsiteX13241" fmla="*/ 15980989 w 27203888"/>
              <a:gd name="connsiteY13241" fmla="*/ 7087867 h 10748675"/>
              <a:gd name="connsiteX13242" fmla="*/ 15898484 w 27203888"/>
              <a:gd name="connsiteY13242" fmla="*/ 7120077 h 10748675"/>
              <a:gd name="connsiteX13243" fmla="*/ 15834767 w 27203888"/>
              <a:gd name="connsiteY13243" fmla="*/ 7184497 h 10748675"/>
              <a:gd name="connsiteX13244" fmla="*/ 15766968 w 27203888"/>
              <a:gd name="connsiteY13244" fmla="*/ 7210265 h 10748675"/>
              <a:gd name="connsiteX13245" fmla="*/ 15420614 w 27203888"/>
              <a:gd name="connsiteY13245" fmla="*/ 7370241 h 10748675"/>
              <a:gd name="connsiteX13246" fmla="*/ 15235184 w 27203888"/>
              <a:gd name="connsiteY13246" fmla="*/ 7459355 h 10748675"/>
              <a:gd name="connsiteX13247" fmla="*/ 15147777 w 27203888"/>
              <a:gd name="connsiteY13247" fmla="*/ 7491566 h 10748675"/>
              <a:gd name="connsiteX13248" fmla="*/ 15118368 w 27203888"/>
              <a:gd name="connsiteY13248" fmla="*/ 7523776 h 10748675"/>
              <a:gd name="connsiteX13249" fmla="*/ 15182089 w 27203888"/>
              <a:gd name="connsiteY13249" fmla="*/ 7510892 h 10748675"/>
              <a:gd name="connsiteX13250" fmla="*/ 15235184 w 27203888"/>
              <a:gd name="connsiteY13250" fmla="*/ 7478682 h 10748675"/>
              <a:gd name="connsiteX13251" fmla="*/ 15376500 w 27203888"/>
              <a:gd name="connsiteY13251" fmla="*/ 7421778 h 10748675"/>
              <a:gd name="connsiteX13252" fmla="*/ 15673839 w 27203888"/>
              <a:gd name="connsiteY13252" fmla="*/ 7292937 h 10748675"/>
              <a:gd name="connsiteX13253" fmla="*/ 15972004 w 27203888"/>
              <a:gd name="connsiteY13253" fmla="*/ 7158729 h 10748675"/>
              <a:gd name="connsiteX13254" fmla="*/ 16118221 w 27203888"/>
              <a:gd name="connsiteY13254" fmla="*/ 7087867 h 10748675"/>
              <a:gd name="connsiteX13255" fmla="*/ 16249350 w 27203888"/>
              <a:gd name="connsiteY13255" fmla="*/ 7049215 h 10748675"/>
              <a:gd name="connsiteX13256" fmla="*/ 16176221 w 27203888"/>
              <a:gd name="connsiteY13256" fmla="*/ 7113635 h 10748675"/>
              <a:gd name="connsiteX13257" fmla="*/ 16093717 w 27203888"/>
              <a:gd name="connsiteY13257" fmla="*/ 7165171 h 10748675"/>
              <a:gd name="connsiteX13258" fmla="*/ 15922991 w 27203888"/>
              <a:gd name="connsiteY13258" fmla="*/ 7260728 h 10748675"/>
              <a:gd name="connsiteX13259" fmla="*/ 15347912 w 27203888"/>
              <a:gd name="connsiteY13259" fmla="*/ 7510892 h 10748675"/>
              <a:gd name="connsiteX13260" fmla="*/ 14772018 w 27203888"/>
              <a:gd name="connsiteY13260" fmla="*/ 7722404 h 10748675"/>
              <a:gd name="connsiteX13261" fmla="*/ 13597348 w 27203888"/>
              <a:gd name="connsiteY13261" fmla="*/ 7908148 h 10748675"/>
              <a:gd name="connsiteX13262" fmla="*/ 13684753 w 27203888"/>
              <a:gd name="connsiteY13262" fmla="*/ 8017663 h 10748675"/>
              <a:gd name="connsiteX13263" fmla="*/ 13567940 w 27203888"/>
              <a:gd name="connsiteY13263" fmla="*/ 8043430 h 10748675"/>
              <a:gd name="connsiteX13264" fmla="*/ 14147925 w 27203888"/>
              <a:gd name="connsiteY13264" fmla="*/ 8087451 h 10748675"/>
              <a:gd name="connsiteX13265" fmla="*/ 14709120 w 27203888"/>
              <a:gd name="connsiteY13265" fmla="*/ 8061684 h 10748675"/>
              <a:gd name="connsiteX13266" fmla="*/ 14816129 w 27203888"/>
              <a:gd name="connsiteY13266" fmla="*/ 8011221 h 10748675"/>
              <a:gd name="connsiteX13267" fmla="*/ 14918239 w 27203888"/>
              <a:gd name="connsiteY13267" fmla="*/ 7979010 h 10748675"/>
              <a:gd name="connsiteX13268" fmla="*/ 15026065 w 27203888"/>
              <a:gd name="connsiteY13268" fmla="*/ 7953243 h 10748675"/>
              <a:gd name="connsiteX13269" fmla="*/ 15157581 w 27203888"/>
              <a:gd name="connsiteY13269" fmla="*/ 7921033 h 10748675"/>
              <a:gd name="connsiteX13270" fmla="*/ 15717953 w 27203888"/>
              <a:gd name="connsiteY13270" fmla="*/ 7709520 h 10748675"/>
              <a:gd name="connsiteX13271" fmla="*/ 15615844 w 27203888"/>
              <a:gd name="connsiteY13271" fmla="*/ 7812592 h 10748675"/>
              <a:gd name="connsiteX13272" fmla="*/ 15445120 w 27203888"/>
              <a:gd name="connsiteY13272" fmla="*/ 7875939 h 10748675"/>
              <a:gd name="connsiteX13273" fmla="*/ 15098767 w 27203888"/>
              <a:gd name="connsiteY13273" fmla="*/ 7998337 h 10748675"/>
              <a:gd name="connsiteX13274" fmla="*/ 14401975 w 27203888"/>
              <a:gd name="connsiteY13274" fmla="*/ 8184081 h 10748675"/>
              <a:gd name="connsiteX13275" fmla="*/ 14469776 w 27203888"/>
              <a:gd name="connsiteY13275" fmla="*/ 8248501 h 10748675"/>
              <a:gd name="connsiteX13276" fmla="*/ 13211779 w 27203888"/>
              <a:gd name="connsiteY13276" fmla="*/ 8274269 h 10748675"/>
              <a:gd name="connsiteX13277" fmla="*/ 12661262 w 27203888"/>
              <a:gd name="connsiteY13277" fmla="*/ 7985452 h 10748675"/>
              <a:gd name="connsiteX13278" fmla="*/ 12383541 w 27203888"/>
              <a:gd name="connsiteY13278" fmla="*/ 7786824 h 10748675"/>
              <a:gd name="connsiteX13279" fmla="*/ 12310025 w 27203888"/>
              <a:gd name="connsiteY13279" fmla="*/ 7728846 h 10748675"/>
              <a:gd name="connsiteX13280" fmla="*/ 12207924 w 27203888"/>
              <a:gd name="connsiteY13280" fmla="*/ 7677310 h 10748675"/>
              <a:gd name="connsiteX13281" fmla="*/ 12144211 w 27203888"/>
              <a:gd name="connsiteY13281" fmla="*/ 7646174 h 10748675"/>
              <a:gd name="connsiteX13282" fmla="*/ 12078455 w 27203888"/>
              <a:gd name="connsiteY13282" fmla="*/ 7598664 h 10748675"/>
              <a:gd name="connsiteX13283" fmla="*/ 12069128 w 27203888"/>
              <a:gd name="connsiteY13283" fmla="*/ 7591823 h 10748675"/>
              <a:gd name="connsiteX13284" fmla="*/ 12000830 w 27203888"/>
              <a:gd name="connsiteY13284" fmla="*/ 7635523 h 10748675"/>
              <a:gd name="connsiteX13285" fmla="*/ 11729306 w 27203888"/>
              <a:gd name="connsiteY13285" fmla="*/ 7821043 h 10748675"/>
              <a:gd name="connsiteX13286" fmla="*/ 11171338 w 27203888"/>
              <a:gd name="connsiteY13286" fmla="*/ 8148240 h 10748675"/>
              <a:gd name="connsiteX13287" fmla="*/ 10898168 w 27203888"/>
              <a:gd name="connsiteY13287" fmla="*/ 8313649 h 10748675"/>
              <a:gd name="connsiteX13288" fmla="*/ 10535709 w 27203888"/>
              <a:gd name="connsiteY13288" fmla="*/ 8579659 h 10748675"/>
              <a:gd name="connsiteX13289" fmla="*/ 10403788 w 27203888"/>
              <a:gd name="connsiteY13289" fmla="*/ 8663089 h 10748675"/>
              <a:gd name="connsiteX13290" fmla="*/ 10130211 w 27203888"/>
              <a:gd name="connsiteY13290" fmla="*/ 8850179 h 10748675"/>
              <a:gd name="connsiteX13291" fmla="*/ 9581485 w 27203888"/>
              <a:gd name="connsiteY13291" fmla="*/ 9217535 h 10748675"/>
              <a:gd name="connsiteX13292" fmla="*/ 8470267 w 27203888"/>
              <a:gd name="connsiteY13292" fmla="*/ 9892424 h 10748675"/>
              <a:gd name="connsiteX13293" fmla="*/ 7895376 w 27203888"/>
              <a:gd name="connsiteY13293" fmla="*/ 10169545 h 10748675"/>
              <a:gd name="connsiteX13294" fmla="*/ 7296080 w 27203888"/>
              <a:gd name="connsiteY13294" fmla="*/ 10387521 h 10748675"/>
              <a:gd name="connsiteX13295" fmla="*/ 6690228 w 27203888"/>
              <a:gd name="connsiteY13295" fmla="*/ 10580923 h 10748675"/>
              <a:gd name="connsiteX13296" fmla="*/ 6610251 w 27203888"/>
              <a:gd name="connsiteY13296" fmla="*/ 10604726 h 10748675"/>
              <a:gd name="connsiteX13297" fmla="*/ 6549921 w 27203888"/>
              <a:gd name="connsiteY13297" fmla="*/ 10624008 h 1074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 ang="0">
                <a:pos x="connsiteX11479" y="connsiteY11479"/>
              </a:cxn>
              <a:cxn ang="0">
                <a:pos x="connsiteX11480" y="connsiteY11480"/>
              </a:cxn>
              <a:cxn ang="0">
                <a:pos x="connsiteX11481" y="connsiteY11481"/>
              </a:cxn>
              <a:cxn ang="0">
                <a:pos x="connsiteX11482" y="connsiteY11482"/>
              </a:cxn>
              <a:cxn ang="0">
                <a:pos x="connsiteX11483" y="connsiteY11483"/>
              </a:cxn>
              <a:cxn ang="0">
                <a:pos x="connsiteX11484" y="connsiteY11484"/>
              </a:cxn>
              <a:cxn ang="0">
                <a:pos x="connsiteX11485" y="connsiteY11485"/>
              </a:cxn>
              <a:cxn ang="0">
                <a:pos x="connsiteX11486" y="connsiteY11486"/>
              </a:cxn>
              <a:cxn ang="0">
                <a:pos x="connsiteX11487" y="connsiteY11487"/>
              </a:cxn>
              <a:cxn ang="0">
                <a:pos x="connsiteX11488" y="connsiteY11488"/>
              </a:cxn>
              <a:cxn ang="0">
                <a:pos x="connsiteX11489" y="connsiteY11489"/>
              </a:cxn>
              <a:cxn ang="0">
                <a:pos x="connsiteX11490" y="connsiteY11490"/>
              </a:cxn>
              <a:cxn ang="0">
                <a:pos x="connsiteX11491" y="connsiteY11491"/>
              </a:cxn>
              <a:cxn ang="0">
                <a:pos x="connsiteX11492" y="connsiteY11492"/>
              </a:cxn>
              <a:cxn ang="0">
                <a:pos x="connsiteX11493" y="connsiteY11493"/>
              </a:cxn>
              <a:cxn ang="0">
                <a:pos x="connsiteX11494" y="connsiteY11494"/>
              </a:cxn>
              <a:cxn ang="0">
                <a:pos x="connsiteX11495" y="connsiteY11495"/>
              </a:cxn>
              <a:cxn ang="0">
                <a:pos x="connsiteX11496" y="connsiteY11496"/>
              </a:cxn>
              <a:cxn ang="0">
                <a:pos x="connsiteX11497" y="connsiteY11497"/>
              </a:cxn>
              <a:cxn ang="0">
                <a:pos x="connsiteX11498" y="connsiteY11498"/>
              </a:cxn>
              <a:cxn ang="0">
                <a:pos x="connsiteX11499" y="connsiteY11499"/>
              </a:cxn>
              <a:cxn ang="0">
                <a:pos x="connsiteX11500" y="connsiteY11500"/>
              </a:cxn>
              <a:cxn ang="0">
                <a:pos x="connsiteX11501" y="connsiteY11501"/>
              </a:cxn>
              <a:cxn ang="0">
                <a:pos x="connsiteX11502" y="connsiteY11502"/>
              </a:cxn>
              <a:cxn ang="0">
                <a:pos x="connsiteX11503" y="connsiteY11503"/>
              </a:cxn>
              <a:cxn ang="0">
                <a:pos x="connsiteX11504" y="connsiteY11504"/>
              </a:cxn>
              <a:cxn ang="0">
                <a:pos x="connsiteX11505" y="connsiteY11505"/>
              </a:cxn>
              <a:cxn ang="0">
                <a:pos x="connsiteX11506" y="connsiteY11506"/>
              </a:cxn>
              <a:cxn ang="0">
                <a:pos x="connsiteX11507" y="connsiteY11507"/>
              </a:cxn>
              <a:cxn ang="0">
                <a:pos x="connsiteX11508" y="connsiteY11508"/>
              </a:cxn>
              <a:cxn ang="0">
                <a:pos x="connsiteX11509" y="connsiteY11509"/>
              </a:cxn>
              <a:cxn ang="0">
                <a:pos x="connsiteX11510" y="connsiteY11510"/>
              </a:cxn>
              <a:cxn ang="0">
                <a:pos x="connsiteX11511" y="connsiteY11511"/>
              </a:cxn>
              <a:cxn ang="0">
                <a:pos x="connsiteX11512" y="connsiteY11512"/>
              </a:cxn>
              <a:cxn ang="0">
                <a:pos x="connsiteX11513" y="connsiteY11513"/>
              </a:cxn>
              <a:cxn ang="0">
                <a:pos x="connsiteX11514" y="connsiteY11514"/>
              </a:cxn>
              <a:cxn ang="0">
                <a:pos x="connsiteX11515" y="connsiteY11515"/>
              </a:cxn>
              <a:cxn ang="0">
                <a:pos x="connsiteX11516" y="connsiteY11516"/>
              </a:cxn>
              <a:cxn ang="0">
                <a:pos x="connsiteX11517" y="connsiteY11517"/>
              </a:cxn>
              <a:cxn ang="0">
                <a:pos x="connsiteX11518" y="connsiteY11518"/>
              </a:cxn>
              <a:cxn ang="0">
                <a:pos x="connsiteX11519" y="connsiteY11519"/>
              </a:cxn>
              <a:cxn ang="0">
                <a:pos x="connsiteX11520" y="connsiteY11520"/>
              </a:cxn>
              <a:cxn ang="0">
                <a:pos x="connsiteX11521" y="connsiteY11521"/>
              </a:cxn>
              <a:cxn ang="0">
                <a:pos x="connsiteX11522" y="connsiteY11522"/>
              </a:cxn>
              <a:cxn ang="0">
                <a:pos x="connsiteX11523" y="connsiteY11523"/>
              </a:cxn>
              <a:cxn ang="0">
                <a:pos x="connsiteX11524" y="connsiteY11524"/>
              </a:cxn>
              <a:cxn ang="0">
                <a:pos x="connsiteX11525" y="connsiteY11525"/>
              </a:cxn>
              <a:cxn ang="0">
                <a:pos x="connsiteX11526" y="connsiteY11526"/>
              </a:cxn>
              <a:cxn ang="0">
                <a:pos x="connsiteX11527" y="connsiteY11527"/>
              </a:cxn>
              <a:cxn ang="0">
                <a:pos x="connsiteX11528" y="connsiteY11528"/>
              </a:cxn>
              <a:cxn ang="0">
                <a:pos x="connsiteX11529" y="connsiteY11529"/>
              </a:cxn>
              <a:cxn ang="0">
                <a:pos x="connsiteX11530" y="connsiteY11530"/>
              </a:cxn>
              <a:cxn ang="0">
                <a:pos x="connsiteX11531" y="connsiteY11531"/>
              </a:cxn>
              <a:cxn ang="0">
                <a:pos x="connsiteX11532" y="connsiteY11532"/>
              </a:cxn>
              <a:cxn ang="0">
                <a:pos x="connsiteX11533" y="connsiteY11533"/>
              </a:cxn>
              <a:cxn ang="0">
                <a:pos x="connsiteX11534" y="connsiteY11534"/>
              </a:cxn>
              <a:cxn ang="0">
                <a:pos x="connsiteX11535" y="connsiteY11535"/>
              </a:cxn>
              <a:cxn ang="0">
                <a:pos x="connsiteX11536" y="connsiteY11536"/>
              </a:cxn>
              <a:cxn ang="0">
                <a:pos x="connsiteX11537" y="connsiteY11537"/>
              </a:cxn>
              <a:cxn ang="0">
                <a:pos x="connsiteX11538" y="connsiteY11538"/>
              </a:cxn>
              <a:cxn ang="0">
                <a:pos x="connsiteX11539" y="connsiteY11539"/>
              </a:cxn>
              <a:cxn ang="0">
                <a:pos x="connsiteX11540" y="connsiteY11540"/>
              </a:cxn>
              <a:cxn ang="0">
                <a:pos x="connsiteX11541" y="connsiteY11541"/>
              </a:cxn>
              <a:cxn ang="0">
                <a:pos x="connsiteX11542" y="connsiteY11542"/>
              </a:cxn>
              <a:cxn ang="0">
                <a:pos x="connsiteX11543" y="connsiteY11543"/>
              </a:cxn>
              <a:cxn ang="0">
                <a:pos x="connsiteX11544" y="connsiteY11544"/>
              </a:cxn>
              <a:cxn ang="0">
                <a:pos x="connsiteX11545" y="connsiteY11545"/>
              </a:cxn>
              <a:cxn ang="0">
                <a:pos x="connsiteX11546" y="connsiteY11546"/>
              </a:cxn>
              <a:cxn ang="0">
                <a:pos x="connsiteX11547" y="connsiteY11547"/>
              </a:cxn>
              <a:cxn ang="0">
                <a:pos x="connsiteX11548" y="connsiteY11548"/>
              </a:cxn>
              <a:cxn ang="0">
                <a:pos x="connsiteX11549" y="connsiteY11549"/>
              </a:cxn>
              <a:cxn ang="0">
                <a:pos x="connsiteX11550" y="connsiteY11550"/>
              </a:cxn>
              <a:cxn ang="0">
                <a:pos x="connsiteX11551" y="connsiteY11551"/>
              </a:cxn>
              <a:cxn ang="0">
                <a:pos x="connsiteX11552" y="connsiteY11552"/>
              </a:cxn>
              <a:cxn ang="0">
                <a:pos x="connsiteX11553" y="connsiteY11553"/>
              </a:cxn>
              <a:cxn ang="0">
                <a:pos x="connsiteX11554" y="connsiteY11554"/>
              </a:cxn>
              <a:cxn ang="0">
                <a:pos x="connsiteX11555" y="connsiteY11555"/>
              </a:cxn>
              <a:cxn ang="0">
                <a:pos x="connsiteX11556" y="connsiteY11556"/>
              </a:cxn>
              <a:cxn ang="0">
                <a:pos x="connsiteX11557" y="connsiteY11557"/>
              </a:cxn>
              <a:cxn ang="0">
                <a:pos x="connsiteX11558" y="connsiteY11558"/>
              </a:cxn>
              <a:cxn ang="0">
                <a:pos x="connsiteX11559" y="connsiteY11559"/>
              </a:cxn>
              <a:cxn ang="0">
                <a:pos x="connsiteX11560" y="connsiteY11560"/>
              </a:cxn>
              <a:cxn ang="0">
                <a:pos x="connsiteX11561" y="connsiteY11561"/>
              </a:cxn>
              <a:cxn ang="0">
                <a:pos x="connsiteX11562" y="connsiteY11562"/>
              </a:cxn>
              <a:cxn ang="0">
                <a:pos x="connsiteX11563" y="connsiteY11563"/>
              </a:cxn>
              <a:cxn ang="0">
                <a:pos x="connsiteX11564" y="connsiteY11564"/>
              </a:cxn>
              <a:cxn ang="0">
                <a:pos x="connsiteX11565" y="connsiteY11565"/>
              </a:cxn>
              <a:cxn ang="0">
                <a:pos x="connsiteX11566" y="connsiteY11566"/>
              </a:cxn>
              <a:cxn ang="0">
                <a:pos x="connsiteX11567" y="connsiteY11567"/>
              </a:cxn>
              <a:cxn ang="0">
                <a:pos x="connsiteX11568" y="connsiteY11568"/>
              </a:cxn>
              <a:cxn ang="0">
                <a:pos x="connsiteX11569" y="connsiteY11569"/>
              </a:cxn>
              <a:cxn ang="0">
                <a:pos x="connsiteX11570" y="connsiteY11570"/>
              </a:cxn>
              <a:cxn ang="0">
                <a:pos x="connsiteX11571" y="connsiteY11571"/>
              </a:cxn>
              <a:cxn ang="0">
                <a:pos x="connsiteX11572" y="connsiteY11572"/>
              </a:cxn>
              <a:cxn ang="0">
                <a:pos x="connsiteX11573" y="connsiteY11573"/>
              </a:cxn>
              <a:cxn ang="0">
                <a:pos x="connsiteX11574" y="connsiteY11574"/>
              </a:cxn>
              <a:cxn ang="0">
                <a:pos x="connsiteX11575" y="connsiteY11575"/>
              </a:cxn>
              <a:cxn ang="0">
                <a:pos x="connsiteX11576" y="connsiteY11576"/>
              </a:cxn>
              <a:cxn ang="0">
                <a:pos x="connsiteX11577" y="connsiteY11577"/>
              </a:cxn>
              <a:cxn ang="0">
                <a:pos x="connsiteX11578" y="connsiteY11578"/>
              </a:cxn>
              <a:cxn ang="0">
                <a:pos x="connsiteX11579" y="connsiteY11579"/>
              </a:cxn>
              <a:cxn ang="0">
                <a:pos x="connsiteX11580" y="connsiteY11580"/>
              </a:cxn>
              <a:cxn ang="0">
                <a:pos x="connsiteX11581" y="connsiteY11581"/>
              </a:cxn>
              <a:cxn ang="0">
                <a:pos x="connsiteX11582" y="connsiteY11582"/>
              </a:cxn>
              <a:cxn ang="0">
                <a:pos x="connsiteX11583" y="connsiteY11583"/>
              </a:cxn>
              <a:cxn ang="0">
                <a:pos x="connsiteX11584" y="connsiteY11584"/>
              </a:cxn>
              <a:cxn ang="0">
                <a:pos x="connsiteX11585" y="connsiteY11585"/>
              </a:cxn>
              <a:cxn ang="0">
                <a:pos x="connsiteX11586" y="connsiteY11586"/>
              </a:cxn>
              <a:cxn ang="0">
                <a:pos x="connsiteX11587" y="connsiteY11587"/>
              </a:cxn>
              <a:cxn ang="0">
                <a:pos x="connsiteX11588" y="connsiteY11588"/>
              </a:cxn>
              <a:cxn ang="0">
                <a:pos x="connsiteX11589" y="connsiteY11589"/>
              </a:cxn>
              <a:cxn ang="0">
                <a:pos x="connsiteX11590" y="connsiteY11590"/>
              </a:cxn>
              <a:cxn ang="0">
                <a:pos x="connsiteX11591" y="connsiteY11591"/>
              </a:cxn>
              <a:cxn ang="0">
                <a:pos x="connsiteX11592" y="connsiteY11592"/>
              </a:cxn>
              <a:cxn ang="0">
                <a:pos x="connsiteX11593" y="connsiteY11593"/>
              </a:cxn>
              <a:cxn ang="0">
                <a:pos x="connsiteX11594" y="connsiteY11594"/>
              </a:cxn>
              <a:cxn ang="0">
                <a:pos x="connsiteX11595" y="connsiteY11595"/>
              </a:cxn>
              <a:cxn ang="0">
                <a:pos x="connsiteX11596" y="connsiteY11596"/>
              </a:cxn>
              <a:cxn ang="0">
                <a:pos x="connsiteX11597" y="connsiteY11597"/>
              </a:cxn>
              <a:cxn ang="0">
                <a:pos x="connsiteX11598" y="connsiteY11598"/>
              </a:cxn>
              <a:cxn ang="0">
                <a:pos x="connsiteX11599" y="connsiteY11599"/>
              </a:cxn>
              <a:cxn ang="0">
                <a:pos x="connsiteX11600" y="connsiteY11600"/>
              </a:cxn>
              <a:cxn ang="0">
                <a:pos x="connsiteX11601" y="connsiteY11601"/>
              </a:cxn>
              <a:cxn ang="0">
                <a:pos x="connsiteX11602" y="connsiteY11602"/>
              </a:cxn>
              <a:cxn ang="0">
                <a:pos x="connsiteX11603" y="connsiteY11603"/>
              </a:cxn>
              <a:cxn ang="0">
                <a:pos x="connsiteX11604" y="connsiteY11604"/>
              </a:cxn>
              <a:cxn ang="0">
                <a:pos x="connsiteX11605" y="connsiteY11605"/>
              </a:cxn>
              <a:cxn ang="0">
                <a:pos x="connsiteX11606" y="connsiteY11606"/>
              </a:cxn>
              <a:cxn ang="0">
                <a:pos x="connsiteX11607" y="connsiteY11607"/>
              </a:cxn>
              <a:cxn ang="0">
                <a:pos x="connsiteX11608" y="connsiteY11608"/>
              </a:cxn>
              <a:cxn ang="0">
                <a:pos x="connsiteX11609" y="connsiteY11609"/>
              </a:cxn>
              <a:cxn ang="0">
                <a:pos x="connsiteX11610" y="connsiteY11610"/>
              </a:cxn>
              <a:cxn ang="0">
                <a:pos x="connsiteX11611" y="connsiteY11611"/>
              </a:cxn>
              <a:cxn ang="0">
                <a:pos x="connsiteX11612" y="connsiteY11612"/>
              </a:cxn>
              <a:cxn ang="0">
                <a:pos x="connsiteX11613" y="connsiteY11613"/>
              </a:cxn>
              <a:cxn ang="0">
                <a:pos x="connsiteX11614" y="connsiteY11614"/>
              </a:cxn>
              <a:cxn ang="0">
                <a:pos x="connsiteX11615" y="connsiteY11615"/>
              </a:cxn>
              <a:cxn ang="0">
                <a:pos x="connsiteX11616" y="connsiteY11616"/>
              </a:cxn>
              <a:cxn ang="0">
                <a:pos x="connsiteX11617" y="connsiteY11617"/>
              </a:cxn>
              <a:cxn ang="0">
                <a:pos x="connsiteX11618" y="connsiteY11618"/>
              </a:cxn>
              <a:cxn ang="0">
                <a:pos x="connsiteX11619" y="connsiteY11619"/>
              </a:cxn>
              <a:cxn ang="0">
                <a:pos x="connsiteX11620" y="connsiteY11620"/>
              </a:cxn>
              <a:cxn ang="0">
                <a:pos x="connsiteX11621" y="connsiteY11621"/>
              </a:cxn>
              <a:cxn ang="0">
                <a:pos x="connsiteX11622" y="connsiteY11622"/>
              </a:cxn>
              <a:cxn ang="0">
                <a:pos x="connsiteX11623" y="connsiteY11623"/>
              </a:cxn>
              <a:cxn ang="0">
                <a:pos x="connsiteX11624" y="connsiteY11624"/>
              </a:cxn>
              <a:cxn ang="0">
                <a:pos x="connsiteX11625" y="connsiteY11625"/>
              </a:cxn>
              <a:cxn ang="0">
                <a:pos x="connsiteX11626" y="connsiteY11626"/>
              </a:cxn>
              <a:cxn ang="0">
                <a:pos x="connsiteX11627" y="connsiteY11627"/>
              </a:cxn>
              <a:cxn ang="0">
                <a:pos x="connsiteX11628" y="connsiteY11628"/>
              </a:cxn>
              <a:cxn ang="0">
                <a:pos x="connsiteX11629" y="connsiteY11629"/>
              </a:cxn>
              <a:cxn ang="0">
                <a:pos x="connsiteX11630" y="connsiteY11630"/>
              </a:cxn>
              <a:cxn ang="0">
                <a:pos x="connsiteX11631" y="connsiteY11631"/>
              </a:cxn>
              <a:cxn ang="0">
                <a:pos x="connsiteX11632" y="connsiteY11632"/>
              </a:cxn>
              <a:cxn ang="0">
                <a:pos x="connsiteX11633" y="connsiteY11633"/>
              </a:cxn>
              <a:cxn ang="0">
                <a:pos x="connsiteX11634" y="connsiteY11634"/>
              </a:cxn>
              <a:cxn ang="0">
                <a:pos x="connsiteX11635" y="connsiteY11635"/>
              </a:cxn>
              <a:cxn ang="0">
                <a:pos x="connsiteX11636" y="connsiteY11636"/>
              </a:cxn>
              <a:cxn ang="0">
                <a:pos x="connsiteX11637" y="connsiteY11637"/>
              </a:cxn>
              <a:cxn ang="0">
                <a:pos x="connsiteX11638" y="connsiteY11638"/>
              </a:cxn>
              <a:cxn ang="0">
                <a:pos x="connsiteX11639" y="connsiteY11639"/>
              </a:cxn>
              <a:cxn ang="0">
                <a:pos x="connsiteX11640" y="connsiteY11640"/>
              </a:cxn>
              <a:cxn ang="0">
                <a:pos x="connsiteX11641" y="connsiteY11641"/>
              </a:cxn>
              <a:cxn ang="0">
                <a:pos x="connsiteX11642" y="connsiteY11642"/>
              </a:cxn>
              <a:cxn ang="0">
                <a:pos x="connsiteX11643" y="connsiteY11643"/>
              </a:cxn>
              <a:cxn ang="0">
                <a:pos x="connsiteX11644" y="connsiteY11644"/>
              </a:cxn>
              <a:cxn ang="0">
                <a:pos x="connsiteX11645" y="connsiteY11645"/>
              </a:cxn>
              <a:cxn ang="0">
                <a:pos x="connsiteX11646" y="connsiteY11646"/>
              </a:cxn>
              <a:cxn ang="0">
                <a:pos x="connsiteX11647" y="connsiteY11647"/>
              </a:cxn>
              <a:cxn ang="0">
                <a:pos x="connsiteX11648" y="connsiteY11648"/>
              </a:cxn>
              <a:cxn ang="0">
                <a:pos x="connsiteX11649" y="connsiteY11649"/>
              </a:cxn>
              <a:cxn ang="0">
                <a:pos x="connsiteX11650" y="connsiteY11650"/>
              </a:cxn>
              <a:cxn ang="0">
                <a:pos x="connsiteX11651" y="connsiteY11651"/>
              </a:cxn>
              <a:cxn ang="0">
                <a:pos x="connsiteX11652" y="connsiteY11652"/>
              </a:cxn>
              <a:cxn ang="0">
                <a:pos x="connsiteX11653" y="connsiteY11653"/>
              </a:cxn>
              <a:cxn ang="0">
                <a:pos x="connsiteX11654" y="connsiteY11654"/>
              </a:cxn>
              <a:cxn ang="0">
                <a:pos x="connsiteX11655" y="connsiteY11655"/>
              </a:cxn>
              <a:cxn ang="0">
                <a:pos x="connsiteX11656" y="connsiteY11656"/>
              </a:cxn>
              <a:cxn ang="0">
                <a:pos x="connsiteX11657" y="connsiteY11657"/>
              </a:cxn>
              <a:cxn ang="0">
                <a:pos x="connsiteX11658" y="connsiteY11658"/>
              </a:cxn>
              <a:cxn ang="0">
                <a:pos x="connsiteX11659" y="connsiteY11659"/>
              </a:cxn>
              <a:cxn ang="0">
                <a:pos x="connsiteX11660" y="connsiteY11660"/>
              </a:cxn>
              <a:cxn ang="0">
                <a:pos x="connsiteX11661" y="connsiteY11661"/>
              </a:cxn>
              <a:cxn ang="0">
                <a:pos x="connsiteX11662" y="connsiteY11662"/>
              </a:cxn>
              <a:cxn ang="0">
                <a:pos x="connsiteX11663" y="connsiteY11663"/>
              </a:cxn>
              <a:cxn ang="0">
                <a:pos x="connsiteX11664" y="connsiteY11664"/>
              </a:cxn>
              <a:cxn ang="0">
                <a:pos x="connsiteX11665" y="connsiteY11665"/>
              </a:cxn>
              <a:cxn ang="0">
                <a:pos x="connsiteX11666" y="connsiteY11666"/>
              </a:cxn>
              <a:cxn ang="0">
                <a:pos x="connsiteX11667" y="connsiteY11667"/>
              </a:cxn>
              <a:cxn ang="0">
                <a:pos x="connsiteX11668" y="connsiteY11668"/>
              </a:cxn>
              <a:cxn ang="0">
                <a:pos x="connsiteX11669" y="connsiteY11669"/>
              </a:cxn>
              <a:cxn ang="0">
                <a:pos x="connsiteX11670" y="connsiteY11670"/>
              </a:cxn>
              <a:cxn ang="0">
                <a:pos x="connsiteX11671" y="connsiteY11671"/>
              </a:cxn>
              <a:cxn ang="0">
                <a:pos x="connsiteX11672" y="connsiteY11672"/>
              </a:cxn>
              <a:cxn ang="0">
                <a:pos x="connsiteX11673" y="connsiteY11673"/>
              </a:cxn>
              <a:cxn ang="0">
                <a:pos x="connsiteX11674" y="connsiteY11674"/>
              </a:cxn>
              <a:cxn ang="0">
                <a:pos x="connsiteX11675" y="connsiteY11675"/>
              </a:cxn>
              <a:cxn ang="0">
                <a:pos x="connsiteX11676" y="connsiteY11676"/>
              </a:cxn>
              <a:cxn ang="0">
                <a:pos x="connsiteX11677" y="connsiteY11677"/>
              </a:cxn>
              <a:cxn ang="0">
                <a:pos x="connsiteX11678" y="connsiteY11678"/>
              </a:cxn>
              <a:cxn ang="0">
                <a:pos x="connsiteX11679" y="connsiteY11679"/>
              </a:cxn>
              <a:cxn ang="0">
                <a:pos x="connsiteX11680" y="connsiteY11680"/>
              </a:cxn>
              <a:cxn ang="0">
                <a:pos x="connsiteX11681" y="connsiteY11681"/>
              </a:cxn>
              <a:cxn ang="0">
                <a:pos x="connsiteX11682" y="connsiteY11682"/>
              </a:cxn>
              <a:cxn ang="0">
                <a:pos x="connsiteX11683" y="connsiteY11683"/>
              </a:cxn>
              <a:cxn ang="0">
                <a:pos x="connsiteX11684" y="connsiteY11684"/>
              </a:cxn>
              <a:cxn ang="0">
                <a:pos x="connsiteX11685" y="connsiteY11685"/>
              </a:cxn>
              <a:cxn ang="0">
                <a:pos x="connsiteX11686" y="connsiteY11686"/>
              </a:cxn>
              <a:cxn ang="0">
                <a:pos x="connsiteX11687" y="connsiteY11687"/>
              </a:cxn>
              <a:cxn ang="0">
                <a:pos x="connsiteX11688" y="connsiteY11688"/>
              </a:cxn>
              <a:cxn ang="0">
                <a:pos x="connsiteX11689" y="connsiteY11689"/>
              </a:cxn>
              <a:cxn ang="0">
                <a:pos x="connsiteX11690" y="connsiteY11690"/>
              </a:cxn>
              <a:cxn ang="0">
                <a:pos x="connsiteX11691" y="connsiteY11691"/>
              </a:cxn>
              <a:cxn ang="0">
                <a:pos x="connsiteX11692" y="connsiteY11692"/>
              </a:cxn>
              <a:cxn ang="0">
                <a:pos x="connsiteX11693" y="connsiteY11693"/>
              </a:cxn>
              <a:cxn ang="0">
                <a:pos x="connsiteX11694" y="connsiteY11694"/>
              </a:cxn>
              <a:cxn ang="0">
                <a:pos x="connsiteX11695" y="connsiteY11695"/>
              </a:cxn>
              <a:cxn ang="0">
                <a:pos x="connsiteX11696" y="connsiteY11696"/>
              </a:cxn>
              <a:cxn ang="0">
                <a:pos x="connsiteX11697" y="connsiteY11697"/>
              </a:cxn>
              <a:cxn ang="0">
                <a:pos x="connsiteX11698" y="connsiteY11698"/>
              </a:cxn>
              <a:cxn ang="0">
                <a:pos x="connsiteX11699" y="connsiteY11699"/>
              </a:cxn>
              <a:cxn ang="0">
                <a:pos x="connsiteX11700" y="connsiteY11700"/>
              </a:cxn>
              <a:cxn ang="0">
                <a:pos x="connsiteX11701" y="connsiteY11701"/>
              </a:cxn>
              <a:cxn ang="0">
                <a:pos x="connsiteX11702" y="connsiteY11702"/>
              </a:cxn>
              <a:cxn ang="0">
                <a:pos x="connsiteX11703" y="connsiteY11703"/>
              </a:cxn>
              <a:cxn ang="0">
                <a:pos x="connsiteX11704" y="connsiteY11704"/>
              </a:cxn>
              <a:cxn ang="0">
                <a:pos x="connsiteX11705" y="connsiteY11705"/>
              </a:cxn>
              <a:cxn ang="0">
                <a:pos x="connsiteX11706" y="connsiteY11706"/>
              </a:cxn>
              <a:cxn ang="0">
                <a:pos x="connsiteX11707" y="connsiteY11707"/>
              </a:cxn>
              <a:cxn ang="0">
                <a:pos x="connsiteX11708" y="connsiteY11708"/>
              </a:cxn>
              <a:cxn ang="0">
                <a:pos x="connsiteX11709" y="connsiteY11709"/>
              </a:cxn>
              <a:cxn ang="0">
                <a:pos x="connsiteX11710" y="connsiteY11710"/>
              </a:cxn>
              <a:cxn ang="0">
                <a:pos x="connsiteX11711" y="connsiteY11711"/>
              </a:cxn>
              <a:cxn ang="0">
                <a:pos x="connsiteX11712" y="connsiteY11712"/>
              </a:cxn>
              <a:cxn ang="0">
                <a:pos x="connsiteX11713" y="connsiteY11713"/>
              </a:cxn>
              <a:cxn ang="0">
                <a:pos x="connsiteX11714" y="connsiteY11714"/>
              </a:cxn>
              <a:cxn ang="0">
                <a:pos x="connsiteX11715" y="connsiteY11715"/>
              </a:cxn>
              <a:cxn ang="0">
                <a:pos x="connsiteX11716" y="connsiteY11716"/>
              </a:cxn>
              <a:cxn ang="0">
                <a:pos x="connsiteX11717" y="connsiteY11717"/>
              </a:cxn>
              <a:cxn ang="0">
                <a:pos x="connsiteX11718" y="connsiteY11718"/>
              </a:cxn>
              <a:cxn ang="0">
                <a:pos x="connsiteX11719" y="connsiteY11719"/>
              </a:cxn>
              <a:cxn ang="0">
                <a:pos x="connsiteX11720" y="connsiteY11720"/>
              </a:cxn>
              <a:cxn ang="0">
                <a:pos x="connsiteX11721" y="connsiteY11721"/>
              </a:cxn>
              <a:cxn ang="0">
                <a:pos x="connsiteX11722" y="connsiteY11722"/>
              </a:cxn>
              <a:cxn ang="0">
                <a:pos x="connsiteX11723" y="connsiteY11723"/>
              </a:cxn>
              <a:cxn ang="0">
                <a:pos x="connsiteX11724" y="connsiteY11724"/>
              </a:cxn>
              <a:cxn ang="0">
                <a:pos x="connsiteX11725" y="connsiteY11725"/>
              </a:cxn>
              <a:cxn ang="0">
                <a:pos x="connsiteX11726" y="connsiteY11726"/>
              </a:cxn>
              <a:cxn ang="0">
                <a:pos x="connsiteX11727" y="connsiteY11727"/>
              </a:cxn>
              <a:cxn ang="0">
                <a:pos x="connsiteX11728" y="connsiteY11728"/>
              </a:cxn>
              <a:cxn ang="0">
                <a:pos x="connsiteX11729" y="connsiteY11729"/>
              </a:cxn>
              <a:cxn ang="0">
                <a:pos x="connsiteX11730" y="connsiteY11730"/>
              </a:cxn>
              <a:cxn ang="0">
                <a:pos x="connsiteX11731" y="connsiteY11731"/>
              </a:cxn>
              <a:cxn ang="0">
                <a:pos x="connsiteX11732" y="connsiteY11732"/>
              </a:cxn>
              <a:cxn ang="0">
                <a:pos x="connsiteX11733" y="connsiteY11733"/>
              </a:cxn>
              <a:cxn ang="0">
                <a:pos x="connsiteX11734" y="connsiteY11734"/>
              </a:cxn>
              <a:cxn ang="0">
                <a:pos x="connsiteX11735" y="connsiteY11735"/>
              </a:cxn>
              <a:cxn ang="0">
                <a:pos x="connsiteX11736" y="connsiteY11736"/>
              </a:cxn>
              <a:cxn ang="0">
                <a:pos x="connsiteX11737" y="connsiteY11737"/>
              </a:cxn>
              <a:cxn ang="0">
                <a:pos x="connsiteX11738" y="connsiteY11738"/>
              </a:cxn>
              <a:cxn ang="0">
                <a:pos x="connsiteX11739" y="connsiteY11739"/>
              </a:cxn>
              <a:cxn ang="0">
                <a:pos x="connsiteX11740" y="connsiteY11740"/>
              </a:cxn>
              <a:cxn ang="0">
                <a:pos x="connsiteX11741" y="connsiteY11741"/>
              </a:cxn>
              <a:cxn ang="0">
                <a:pos x="connsiteX11742" y="connsiteY11742"/>
              </a:cxn>
              <a:cxn ang="0">
                <a:pos x="connsiteX11743" y="connsiteY11743"/>
              </a:cxn>
              <a:cxn ang="0">
                <a:pos x="connsiteX11744" y="connsiteY11744"/>
              </a:cxn>
              <a:cxn ang="0">
                <a:pos x="connsiteX11745" y="connsiteY11745"/>
              </a:cxn>
              <a:cxn ang="0">
                <a:pos x="connsiteX11746" y="connsiteY11746"/>
              </a:cxn>
              <a:cxn ang="0">
                <a:pos x="connsiteX11747" y="connsiteY11747"/>
              </a:cxn>
              <a:cxn ang="0">
                <a:pos x="connsiteX11748" y="connsiteY11748"/>
              </a:cxn>
              <a:cxn ang="0">
                <a:pos x="connsiteX11749" y="connsiteY11749"/>
              </a:cxn>
              <a:cxn ang="0">
                <a:pos x="connsiteX11750" y="connsiteY11750"/>
              </a:cxn>
              <a:cxn ang="0">
                <a:pos x="connsiteX11751" y="connsiteY11751"/>
              </a:cxn>
              <a:cxn ang="0">
                <a:pos x="connsiteX11752" y="connsiteY11752"/>
              </a:cxn>
              <a:cxn ang="0">
                <a:pos x="connsiteX11753" y="connsiteY11753"/>
              </a:cxn>
              <a:cxn ang="0">
                <a:pos x="connsiteX11754" y="connsiteY11754"/>
              </a:cxn>
              <a:cxn ang="0">
                <a:pos x="connsiteX11755" y="connsiteY11755"/>
              </a:cxn>
              <a:cxn ang="0">
                <a:pos x="connsiteX11756" y="connsiteY11756"/>
              </a:cxn>
              <a:cxn ang="0">
                <a:pos x="connsiteX11757" y="connsiteY11757"/>
              </a:cxn>
              <a:cxn ang="0">
                <a:pos x="connsiteX11758" y="connsiteY11758"/>
              </a:cxn>
              <a:cxn ang="0">
                <a:pos x="connsiteX11759" y="connsiteY11759"/>
              </a:cxn>
              <a:cxn ang="0">
                <a:pos x="connsiteX11760" y="connsiteY11760"/>
              </a:cxn>
              <a:cxn ang="0">
                <a:pos x="connsiteX11761" y="connsiteY11761"/>
              </a:cxn>
              <a:cxn ang="0">
                <a:pos x="connsiteX11762" y="connsiteY11762"/>
              </a:cxn>
              <a:cxn ang="0">
                <a:pos x="connsiteX11763" y="connsiteY11763"/>
              </a:cxn>
              <a:cxn ang="0">
                <a:pos x="connsiteX11764" y="connsiteY11764"/>
              </a:cxn>
              <a:cxn ang="0">
                <a:pos x="connsiteX11765" y="connsiteY11765"/>
              </a:cxn>
              <a:cxn ang="0">
                <a:pos x="connsiteX11766" y="connsiteY11766"/>
              </a:cxn>
              <a:cxn ang="0">
                <a:pos x="connsiteX11767" y="connsiteY11767"/>
              </a:cxn>
              <a:cxn ang="0">
                <a:pos x="connsiteX11768" y="connsiteY11768"/>
              </a:cxn>
              <a:cxn ang="0">
                <a:pos x="connsiteX11769" y="connsiteY11769"/>
              </a:cxn>
              <a:cxn ang="0">
                <a:pos x="connsiteX11770" y="connsiteY11770"/>
              </a:cxn>
              <a:cxn ang="0">
                <a:pos x="connsiteX11771" y="connsiteY11771"/>
              </a:cxn>
              <a:cxn ang="0">
                <a:pos x="connsiteX11772" y="connsiteY11772"/>
              </a:cxn>
              <a:cxn ang="0">
                <a:pos x="connsiteX11773" y="connsiteY11773"/>
              </a:cxn>
              <a:cxn ang="0">
                <a:pos x="connsiteX11774" y="connsiteY11774"/>
              </a:cxn>
              <a:cxn ang="0">
                <a:pos x="connsiteX11775" y="connsiteY11775"/>
              </a:cxn>
              <a:cxn ang="0">
                <a:pos x="connsiteX11776" y="connsiteY11776"/>
              </a:cxn>
              <a:cxn ang="0">
                <a:pos x="connsiteX11777" y="connsiteY11777"/>
              </a:cxn>
              <a:cxn ang="0">
                <a:pos x="connsiteX11778" y="connsiteY11778"/>
              </a:cxn>
              <a:cxn ang="0">
                <a:pos x="connsiteX11779" y="connsiteY11779"/>
              </a:cxn>
              <a:cxn ang="0">
                <a:pos x="connsiteX11780" y="connsiteY11780"/>
              </a:cxn>
              <a:cxn ang="0">
                <a:pos x="connsiteX11781" y="connsiteY11781"/>
              </a:cxn>
              <a:cxn ang="0">
                <a:pos x="connsiteX11782" y="connsiteY11782"/>
              </a:cxn>
              <a:cxn ang="0">
                <a:pos x="connsiteX11783" y="connsiteY11783"/>
              </a:cxn>
              <a:cxn ang="0">
                <a:pos x="connsiteX11784" y="connsiteY11784"/>
              </a:cxn>
              <a:cxn ang="0">
                <a:pos x="connsiteX11785" y="connsiteY11785"/>
              </a:cxn>
              <a:cxn ang="0">
                <a:pos x="connsiteX11786" y="connsiteY11786"/>
              </a:cxn>
              <a:cxn ang="0">
                <a:pos x="connsiteX11787" y="connsiteY11787"/>
              </a:cxn>
              <a:cxn ang="0">
                <a:pos x="connsiteX11788" y="connsiteY11788"/>
              </a:cxn>
              <a:cxn ang="0">
                <a:pos x="connsiteX11789" y="connsiteY11789"/>
              </a:cxn>
              <a:cxn ang="0">
                <a:pos x="connsiteX11790" y="connsiteY11790"/>
              </a:cxn>
              <a:cxn ang="0">
                <a:pos x="connsiteX11791" y="connsiteY11791"/>
              </a:cxn>
              <a:cxn ang="0">
                <a:pos x="connsiteX11792" y="connsiteY11792"/>
              </a:cxn>
              <a:cxn ang="0">
                <a:pos x="connsiteX11793" y="connsiteY11793"/>
              </a:cxn>
              <a:cxn ang="0">
                <a:pos x="connsiteX11794" y="connsiteY11794"/>
              </a:cxn>
              <a:cxn ang="0">
                <a:pos x="connsiteX11795" y="connsiteY11795"/>
              </a:cxn>
              <a:cxn ang="0">
                <a:pos x="connsiteX11796" y="connsiteY11796"/>
              </a:cxn>
              <a:cxn ang="0">
                <a:pos x="connsiteX11797" y="connsiteY11797"/>
              </a:cxn>
              <a:cxn ang="0">
                <a:pos x="connsiteX11798" y="connsiteY11798"/>
              </a:cxn>
              <a:cxn ang="0">
                <a:pos x="connsiteX11799" y="connsiteY11799"/>
              </a:cxn>
              <a:cxn ang="0">
                <a:pos x="connsiteX11800" y="connsiteY11800"/>
              </a:cxn>
              <a:cxn ang="0">
                <a:pos x="connsiteX11801" y="connsiteY11801"/>
              </a:cxn>
              <a:cxn ang="0">
                <a:pos x="connsiteX11802" y="connsiteY11802"/>
              </a:cxn>
              <a:cxn ang="0">
                <a:pos x="connsiteX11803" y="connsiteY11803"/>
              </a:cxn>
              <a:cxn ang="0">
                <a:pos x="connsiteX11804" y="connsiteY11804"/>
              </a:cxn>
              <a:cxn ang="0">
                <a:pos x="connsiteX11805" y="connsiteY11805"/>
              </a:cxn>
              <a:cxn ang="0">
                <a:pos x="connsiteX11806" y="connsiteY11806"/>
              </a:cxn>
              <a:cxn ang="0">
                <a:pos x="connsiteX11807" y="connsiteY11807"/>
              </a:cxn>
              <a:cxn ang="0">
                <a:pos x="connsiteX11808" y="connsiteY11808"/>
              </a:cxn>
              <a:cxn ang="0">
                <a:pos x="connsiteX11809" y="connsiteY11809"/>
              </a:cxn>
              <a:cxn ang="0">
                <a:pos x="connsiteX11810" y="connsiteY11810"/>
              </a:cxn>
              <a:cxn ang="0">
                <a:pos x="connsiteX11811" y="connsiteY11811"/>
              </a:cxn>
              <a:cxn ang="0">
                <a:pos x="connsiteX11812" y="connsiteY11812"/>
              </a:cxn>
              <a:cxn ang="0">
                <a:pos x="connsiteX11813" y="connsiteY11813"/>
              </a:cxn>
              <a:cxn ang="0">
                <a:pos x="connsiteX11814" y="connsiteY11814"/>
              </a:cxn>
              <a:cxn ang="0">
                <a:pos x="connsiteX11815" y="connsiteY11815"/>
              </a:cxn>
              <a:cxn ang="0">
                <a:pos x="connsiteX11816" y="connsiteY11816"/>
              </a:cxn>
              <a:cxn ang="0">
                <a:pos x="connsiteX11817" y="connsiteY11817"/>
              </a:cxn>
              <a:cxn ang="0">
                <a:pos x="connsiteX11818" y="connsiteY11818"/>
              </a:cxn>
              <a:cxn ang="0">
                <a:pos x="connsiteX11819" y="connsiteY11819"/>
              </a:cxn>
              <a:cxn ang="0">
                <a:pos x="connsiteX11820" y="connsiteY11820"/>
              </a:cxn>
              <a:cxn ang="0">
                <a:pos x="connsiteX11821" y="connsiteY11821"/>
              </a:cxn>
              <a:cxn ang="0">
                <a:pos x="connsiteX11822" y="connsiteY11822"/>
              </a:cxn>
              <a:cxn ang="0">
                <a:pos x="connsiteX11823" y="connsiteY11823"/>
              </a:cxn>
              <a:cxn ang="0">
                <a:pos x="connsiteX11824" y="connsiteY11824"/>
              </a:cxn>
              <a:cxn ang="0">
                <a:pos x="connsiteX11825" y="connsiteY11825"/>
              </a:cxn>
              <a:cxn ang="0">
                <a:pos x="connsiteX11826" y="connsiteY11826"/>
              </a:cxn>
              <a:cxn ang="0">
                <a:pos x="connsiteX11827" y="connsiteY11827"/>
              </a:cxn>
              <a:cxn ang="0">
                <a:pos x="connsiteX11828" y="connsiteY11828"/>
              </a:cxn>
              <a:cxn ang="0">
                <a:pos x="connsiteX11829" y="connsiteY11829"/>
              </a:cxn>
              <a:cxn ang="0">
                <a:pos x="connsiteX11830" y="connsiteY11830"/>
              </a:cxn>
              <a:cxn ang="0">
                <a:pos x="connsiteX11831" y="connsiteY11831"/>
              </a:cxn>
              <a:cxn ang="0">
                <a:pos x="connsiteX11832" y="connsiteY11832"/>
              </a:cxn>
              <a:cxn ang="0">
                <a:pos x="connsiteX11833" y="connsiteY11833"/>
              </a:cxn>
              <a:cxn ang="0">
                <a:pos x="connsiteX11834" y="connsiteY11834"/>
              </a:cxn>
              <a:cxn ang="0">
                <a:pos x="connsiteX11835" y="connsiteY11835"/>
              </a:cxn>
              <a:cxn ang="0">
                <a:pos x="connsiteX11836" y="connsiteY11836"/>
              </a:cxn>
              <a:cxn ang="0">
                <a:pos x="connsiteX11837" y="connsiteY11837"/>
              </a:cxn>
              <a:cxn ang="0">
                <a:pos x="connsiteX11838" y="connsiteY11838"/>
              </a:cxn>
              <a:cxn ang="0">
                <a:pos x="connsiteX11839" y="connsiteY11839"/>
              </a:cxn>
              <a:cxn ang="0">
                <a:pos x="connsiteX11840" y="connsiteY11840"/>
              </a:cxn>
              <a:cxn ang="0">
                <a:pos x="connsiteX11841" y="connsiteY11841"/>
              </a:cxn>
              <a:cxn ang="0">
                <a:pos x="connsiteX11842" y="connsiteY11842"/>
              </a:cxn>
              <a:cxn ang="0">
                <a:pos x="connsiteX11843" y="connsiteY11843"/>
              </a:cxn>
              <a:cxn ang="0">
                <a:pos x="connsiteX11844" y="connsiteY11844"/>
              </a:cxn>
              <a:cxn ang="0">
                <a:pos x="connsiteX11845" y="connsiteY11845"/>
              </a:cxn>
              <a:cxn ang="0">
                <a:pos x="connsiteX11846" y="connsiteY11846"/>
              </a:cxn>
              <a:cxn ang="0">
                <a:pos x="connsiteX11847" y="connsiteY11847"/>
              </a:cxn>
              <a:cxn ang="0">
                <a:pos x="connsiteX11848" y="connsiteY11848"/>
              </a:cxn>
              <a:cxn ang="0">
                <a:pos x="connsiteX11849" y="connsiteY11849"/>
              </a:cxn>
              <a:cxn ang="0">
                <a:pos x="connsiteX11850" y="connsiteY11850"/>
              </a:cxn>
              <a:cxn ang="0">
                <a:pos x="connsiteX11851" y="connsiteY11851"/>
              </a:cxn>
              <a:cxn ang="0">
                <a:pos x="connsiteX11852" y="connsiteY11852"/>
              </a:cxn>
              <a:cxn ang="0">
                <a:pos x="connsiteX11853" y="connsiteY11853"/>
              </a:cxn>
              <a:cxn ang="0">
                <a:pos x="connsiteX11854" y="connsiteY11854"/>
              </a:cxn>
              <a:cxn ang="0">
                <a:pos x="connsiteX11855" y="connsiteY11855"/>
              </a:cxn>
              <a:cxn ang="0">
                <a:pos x="connsiteX11856" y="connsiteY11856"/>
              </a:cxn>
              <a:cxn ang="0">
                <a:pos x="connsiteX11857" y="connsiteY11857"/>
              </a:cxn>
              <a:cxn ang="0">
                <a:pos x="connsiteX11858" y="connsiteY11858"/>
              </a:cxn>
              <a:cxn ang="0">
                <a:pos x="connsiteX11859" y="connsiteY11859"/>
              </a:cxn>
              <a:cxn ang="0">
                <a:pos x="connsiteX11860" y="connsiteY11860"/>
              </a:cxn>
              <a:cxn ang="0">
                <a:pos x="connsiteX11861" y="connsiteY11861"/>
              </a:cxn>
              <a:cxn ang="0">
                <a:pos x="connsiteX11862" y="connsiteY11862"/>
              </a:cxn>
              <a:cxn ang="0">
                <a:pos x="connsiteX11863" y="connsiteY11863"/>
              </a:cxn>
              <a:cxn ang="0">
                <a:pos x="connsiteX11864" y="connsiteY11864"/>
              </a:cxn>
              <a:cxn ang="0">
                <a:pos x="connsiteX11865" y="connsiteY11865"/>
              </a:cxn>
              <a:cxn ang="0">
                <a:pos x="connsiteX11866" y="connsiteY11866"/>
              </a:cxn>
              <a:cxn ang="0">
                <a:pos x="connsiteX11867" y="connsiteY11867"/>
              </a:cxn>
              <a:cxn ang="0">
                <a:pos x="connsiteX11868" y="connsiteY11868"/>
              </a:cxn>
              <a:cxn ang="0">
                <a:pos x="connsiteX11869" y="connsiteY11869"/>
              </a:cxn>
              <a:cxn ang="0">
                <a:pos x="connsiteX11870" y="connsiteY11870"/>
              </a:cxn>
              <a:cxn ang="0">
                <a:pos x="connsiteX11871" y="connsiteY11871"/>
              </a:cxn>
              <a:cxn ang="0">
                <a:pos x="connsiteX11872" y="connsiteY11872"/>
              </a:cxn>
              <a:cxn ang="0">
                <a:pos x="connsiteX11873" y="connsiteY11873"/>
              </a:cxn>
              <a:cxn ang="0">
                <a:pos x="connsiteX11874" y="connsiteY11874"/>
              </a:cxn>
              <a:cxn ang="0">
                <a:pos x="connsiteX11875" y="connsiteY11875"/>
              </a:cxn>
              <a:cxn ang="0">
                <a:pos x="connsiteX11876" y="connsiteY11876"/>
              </a:cxn>
              <a:cxn ang="0">
                <a:pos x="connsiteX11877" y="connsiteY11877"/>
              </a:cxn>
              <a:cxn ang="0">
                <a:pos x="connsiteX11878" y="connsiteY11878"/>
              </a:cxn>
              <a:cxn ang="0">
                <a:pos x="connsiteX11879" y="connsiteY11879"/>
              </a:cxn>
              <a:cxn ang="0">
                <a:pos x="connsiteX11880" y="connsiteY11880"/>
              </a:cxn>
              <a:cxn ang="0">
                <a:pos x="connsiteX11881" y="connsiteY11881"/>
              </a:cxn>
              <a:cxn ang="0">
                <a:pos x="connsiteX11882" y="connsiteY11882"/>
              </a:cxn>
              <a:cxn ang="0">
                <a:pos x="connsiteX11883" y="connsiteY11883"/>
              </a:cxn>
              <a:cxn ang="0">
                <a:pos x="connsiteX11884" y="connsiteY11884"/>
              </a:cxn>
              <a:cxn ang="0">
                <a:pos x="connsiteX11885" y="connsiteY11885"/>
              </a:cxn>
              <a:cxn ang="0">
                <a:pos x="connsiteX11886" y="connsiteY11886"/>
              </a:cxn>
              <a:cxn ang="0">
                <a:pos x="connsiteX11887" y="connsiteY11887"/>
              </a:cxn>
              <a:cxn ang="0">
                <a:pos x="connsiteX11888" y="connsiteY11888"/>
              </a:cxn>
              <a:cxn ang="0">
                <a:pos x="connsiteX11889" y="connsiteY11889"/>
              </a:cxn>
              <a:cxn ang="0">
                <a:pos x="connsiteX11890" y="connsiteY11890"/>
              </a:cxn>
              <a:cxn ang="0">
                <a:pos x="connsiteX11891" y="connsiteY11891"/>
              </a:cxn>
              <a:cxn ang="0">
                <a:pos x="connsiteX11892" y="connsiteY11892"/>
              </a:cxn>
              <a:cxn ang="0">
                <a:pos x="connsiteX11893" y="connsiteY11893"/>
              </a:cxn>
              <a:cxn ang="0">
                <a:pos x="connsiteX11894" y="connsiteY11894"/>
              </a:cxn>
              <a:cxn ang="0">
                <a:pos x="connsiteX11895" y="connsiteY11895"/>
              </a:cxn>
              <a:cxn ang="0">
                <a:pos x="connsiteX11896" y="connsiteY11896"/>
              </a:cxn>
              <a:cxn ang="0">
                <a:pos x="connsiteX11897" y="connsiteY11897"/>
              </a:cxn>
              <a:cxn ang="0">
                <a:pos x="connsiteX11898" y="connsiteY11898"/>
              </a:cxn>
              <a:cxn ang="0">
                <a:pos x="connsiteX11899" y="connsiteY11899"/>
              </a:cxn>
              <a:cxn ang="0">
                <a:pos x="connsiteX11900" y="connsiteY11900"/>
              </a:cxn>
              <a:cxn ang="0">
                <a:pos x="connsiteX11901" y="connsiteY11901"/>
              </a:cxn>
              <a:cxn ang="0">
                <a:pos x="connsiteX11902" y="connsiteY11902"/>
              </a:cxn>
              <a:cxn ang="0">
                <a:pos x="connsiteX11903" y="connsiteY11903"/>
              </a:cxn>
              <a:cxn ang="0">
                <a:pos x="connsiteX11904" y="connsiteY11904"/>
              </a:cxn>
              <a:cxn ang="0">
                <a:pos x="connsiteX11905" y="connsiteY11905"/>
              </a:cxn>
              <a:cxn ang="0">
                <a:pos x="connsiteX11906" y="connsiteY11906"/>
              </a:cxn>
              <a:cxn ang="0">
                <a:pos x="connsiteX11907" y="connsiteY11907"/>
              </a:cxn>
              <a:cxn ang="0">
                <a:pos x="connsiteX11908" y="connsiteY11908"/>
              </a:cxn>
              <a:cxn ang="0">
                <a:pos x="connsiteX11909" y="connsiteY11909"/>
              </a:cxn>
              <a:cxn ang="0">
                <a:pos x="connsiteX11910" y="connsiteY11910"/>
              </a:cxn>
              <a:cxn ang="0">
                <a:pos x="connsiteX11911" y="connsiteY11911"/>
              </a:cxn>
              <a:cxn ang="0">
                <a:pos x="connsiteX11912" y="connsiteY11912"/>
              </a:cxn>
              <a:cxn ang="0">
                <a:pos x="connsiteX11913" y="connsiteY11913"/>
              </a:cxn>
              <a:cxn ang="0">
                <a:pos x="connsiteX11914" y="connsiteY11914"/>
              </a:cxn>
              <a:cxn ang="0">
                <a:pos x="connsiteX11915" y="connsiteY11915"/>
              </a:cxn>
              <a:cxn ang="0">
                <a:pos x="connsiteX11916" y="connsiteY11916"/>
              </a:cxn>
              <a:cxn ang="0">
                <a:pos x="connsiteX11917" y="connsiteY11917"/>
              </a:cxn>
              <a:cxn ang="0">
                <a:pos x="connsiteX11918" y="connsiteY11918"/>
              </a:cxn>
              <a:cxn ang="0">
                <a:pos x="connsiteX11919" y="connsiteY11919"/>
              </a:cxn>
              <a:cxn ang="0">
                <a:pos x="connsiteX11920" y="connsiteY11920"/>
              </a:cxn>
              <a:cxn ang="0">
                <a:pos x="connsiteX11921" y="connsiteY11921"/>
              </a:cxn>
              <a:cxn ang="0">
                <a:pos x="connsiteX11922" y="connsiteY11922"/>
              </a:cxn>
              <a:cxn ang="0">
                <a:pos x="connsiteX11923" y="connsiteY11923"/>
              </a:cxn>
              <a:cxn ang="0">
                <a:pos x="connsiteX11924" y="connsiteY11924"/>
              </a:cxn>
              <a:cxn ang="0">
                <a:pos x="connsiteX11925" y="connsiteY11925"/>
              </a:cxn>
              <a:cxn ang="0">
                <a:pos x="connsiteX11926" y="connsiteY11926"/>
              </a:cxn>
              <a:cxn ang="0">
                <a:pos x="connsiteX11927" y="connsiteY11927"/>
              </a:cxn>
              <a:cxn ang="0">
                <a:pos x="connsiteX11928" y="connsiteY11928"/>
              </a:cxn>
              <a:cxn ang="0">
                <a:pos x="connsiteX11929" y="connsiteY11929"/>
              </a:cxn>
              <a:cxn ang="0">
                <a:pos x="connsiteX11930" y="connsiteY11930"/>
              </a:cxn>
              <a:cxn ang="0">
                <a:pos x="connsiteX11931" y="connsiteY11931"/>
              </a:cxn>
              <a:cxn ang="0">
                <a:pos x="connsiteX11932" y="connsiteY11932"/>
              </a:cxn>
              <a:cxn ang="0">
                <a:pos x="connsiteX11933" y="connsiteY11933"/>
              </a:cxn>
              <a:cxn ang="0">
                <a:pos x="connsiteX11934" y="connsiteY11934"/>
              </a:cxn>
              <a:cxn ang="0">
                <a:pos x="connsiteX11935" y="connsiteY11935"/>
              </a:cxn>
              <a:cxn ang="0">
                <a:pos x="connsiteX11936" y="connsiteY11936"/>
              </a:cxn>
              <a:cxn ang="0">
                <a:pos x="connsiteX11937" y="connsiteY11937"/>
              </a:cxn>
              <a:cxn ang="0">
                <a:pos x="connsiteX11938" y="connsiteY11938"/>
              </a:cxn>
              <a:cxn ang="0">
                <a:pos x="connsiteX11939" y="connsiteY11939"/>
              </a:cxn>
              <a:cxn ang="0">
                <a:pos x="connsiteX11940" y="connsiteY11940"/>
              </a:cxn>
              <a:cxn ang="0">
                <a:pos x="connsiteX11941" y="connsiteY11941"/>
              </a:cxn>
              <a:cxn ang="0">
                <a:pos x="connsiteX11942" y="connsiteY11942"/>
              </a:cxn>
              <a:cxn ang="0">
                <a:pos x="connsiteX11943" y="connsiteY11943"/>
              </a:cxn>
              <a:cxn ang="0">
                <a:pos x="connsiteX11944" y="connsiteY11944"/>
              </a:cxn>
              <a:cxn ang="0">
                <a:pos x="connsiteX11945" y="connsiteY11945"/>
              </a:cxn>
              <a:cxn ang="0">
                <a:pos x="connsiteX11946" y="connsiteY11946"/>
              </a:cxn>
              <a:cxn ang="0">
                <a:pos x="connsiteX11947" y="connsiteY11947"/>
              </a:cxn>
              <a:cxn ang="0">
                <a:pos x="connsiteX11948" y="connsiteY11948"/>
              </a:cxn>
              <a:cxn ang="0">
                <a:pos x="connsiteX11949" y="connsiteY11949"/>
              </a:cxn>
              <a:cxn ang="0">
                <a:pos x="connsiteX11950" y="connsiteY11950"/>
              </a:cxn>
              <a:cxn ang="0">
                <a:pos x="connsiteX11951" y="connsiteY11951"/>
              </a:cxn>
              <a:cxn ang="0">
                <a:pos x="connsiteX11952" y="connsiteY11952"/>
              </a:cxn>
              <a:cxn ang="0">
                <a:pos x="connsiteX11953" y="connsiteY11953"/>
              </a:cxn>
              <a:cxn ang="0">
                <a:pos x="connsiteX11954" y="connsiteY11954"/>
              </a:cxn>
              <a:cxn ang="0">
                <a:pos x="connsiteX11955" y="connsiteY11955"/>
              </a:cxn>
              <a:cxn ang="0">
                <a:pos x="connsiteX11956" y="connsiteY11956"/>
              </a:cxn>
              <a:cxn ang="0">
                <a:pos x="connsiteX11957" y="connsiteY11957"/>
              </a:cxn>
              <a:cxn ang="0">
                <a:pos x="connsiteX11958" y="connsiteY11958"/>
              </a:cxn>
              <a:cxn ang="0">
                <a:pos x="connsiteX11959" y="connsiteY11959"/>
              </a:cxn>
              <a:cxn ang="0">
                <a:pos x="connsiteX11960" y="connsiteY11960"/>
              </a:cxn>
              <a:cxn ang="0">
                <a:pos x="connsiteX11961" y="connsiteY11961"/>
              </a:cxn>
              <a:cxn ang="0">
                <a:pos x="connsiteX11962" y="connsiteY11962"/>
              </a:cxn>
              <a:cxn ang="0">
                <a:pos x="connsiteX11963" y="connsiteY11963"/>
              </a:cxn>
              <a:cxn ang="0">
                <a:pos x="connsiteX11964" y="connsiteY11964"/>
              </a:cxn>
              <a:cxn ang="0">
                <a:pos x="connsiteX11965" y="connsiteY11965"/>
              </a:cxn>
              <a:cxn ang="0">
                <a:pos x="connsiteX11966" y="connsiteY11966"/>
              </a:cxn>
              <a:cxn ang="0">
                <a:pos x="connsiteX11967" y="connsiteY11967"/>
              </a:cxn>
              <a:cxn ang="0">
                <a:pos x="connsiteX11968" y="connsiteY11968"/>
              </a:cxn>
              <a:cxn ang="0">
                <a:pos x="connsiteX11969" y="connsiteY11969"/>
              </a:cxn>
              <a:cxn ang="0">
                <a:pos x="connsiteX11970" y="connsiteY11970"/>
              </a:cxn>
              <a:cxn ang="0">
                <a:pos x="connsiteX11971" y="connsiteY11971"/>
              </a:cxn>
              <a:cxn ang="0">
                <a:pos x="connsiteX11972" y="connsiteY11972"/>
              </a:cxn>
              <a:cxn ang="0">
                <a:pos x="connsiteX11973" y="connsiteY11973"/>
              </a:cxn>
              <a:cxn ang="0">
                <a:pos x="connsiteX11974" y="connsiteY11974"/>
              </a:cxn>
              <a:cxn ang="0">
                <a:pos x="connsiteX11975" y="connsiteY11975"/>
              </a:cxn>
              <a:cxn ang="0">
                <a:pos x="connsiteX11976" y="connsiteY11976"/>
              </a:cxn>
              <a:cxn ang="0">
                <a:pos x="connsiteX11977" y="connsiteY11977"/>
              </a:cxn>
              <a:cxn ang="0">
                <a:pos x="connsiteX11978" y="connsiteY11978"/>
              </a:cxn>
              <a:cxn ang="0">
                <a:pos x="connsiteX11979" y="connsiteY11979"/>
              </a:cxn>
              <a:cxn ang="0">
                <a:pos x="connsiteX11980" y="connsiteY11980"/>
              </a:cxn>
              <a:cxn ang="0">
                <a:pos x="connsiteX11981" y="connsiteY11981"/>
              </a:cxn>
              <a:cxn ang="0">
                <a:pos x="connsiteX11982" y="connsiteY11982"/>
              </a:cxn>
              <a:cxn ang="0">
                <a:pos x="connsiteX11983" y="connsiteY11983"/>
              </a:cxn>
              <a:cxn ang="0">
                <a:pos x="connsiteX11984" y="connsiteY11984"/>
              </a:cxn>
              <a:cxn ang="0">
                <a:pos x="connsiteX11985" y="connsiteY11985"/>
              </a:cxn>
              <a:cxn ang="0">
                <a:pos x="connsiteX11986" y="connsiteY11986"/>
              </a:cxn>
              <a:cxn ang="0">
                <a:pos x="connsiteX11987" y="connsiteY11987"/>
              </a:cxn>
              <a:cxn ang="0">
                <a:pos x="connsiteX11988" y="connsiteY11988"/>
              </a:cxn>
              <a:cxn ang="0">
                <a:pos x="connsiteX11989" y="connsiteY11989"/>
              </a:cxn>
              <a:cxn ang="0">
                <a:pos x="connsiteX11990" y="connsiteY11990"/>
              </a:cxn>
              <a:cxn ang="0">
                <a:pos x="connsiteX11991" y="connsiteY11991"/>
              </a:cxn>
              <a:cxn ang="0">
                <a:pos x="connsiteX11992" y="connsiteY11992"/>
              </a:cxn>
              <a:cxn ang="0">
                <a:pos x="connsiteX11993" y="connsiteY11993"/>
              </a:cxn>
              <a:cxn ang="0">
                <a:pos x="connsiteX11994" y="connsiteY11994"/>
              </a:cxn>
              <a:cxn ang="0">
                <a:pos x="connsiteX11995" y="connsiteY11995"/>
              </a:cxn>
              <a:cxn ang="0">
                <a:pos x="connsiteX11996" y="connsiteY11996"/>
              </a:cxn>
              <a:cxn ang="0">
                <a:pos x="connsiteX11997" y="connsiteY11997"/>
              </a:cxn>
              <a:cxn ang="0">
                <a:pos x="connsiteX11998" y="connsiteY11998"/>
              </a:cxn>
              <a:cxn ang="0">
                <a:pos x="connsiteX11999" y="connsiteY11999"/>
              </a:cxn>
              <a:cxn ang="0">
                <a:pos x="connsiteX12000" y="connsiteY12000"/>
              </a:cxn>
              <a:cxn ang="0">
                <a:pos x="connsiteX12001" y="connsiteY12001"/>
              </a:cxn>
              <a:cxn ang="0">
                <a:pos x="connsiteX12002" y="connsiteY12002"/>
              </a:cxn>
              <a:cxn ang="0">
                <a:pos x="connsiteX12003" y="connsiteY12003"/>
              </a:cxn>
              <a:cxn ang="0">
                <a:pos x="connsiteX12004" y="connsiteY12004"/>
              </a:cxn>
              <a:cxn ang="0">
                <a:pos x="connsiteX12005" y="connsiteY12005"/>
              </a:cxn>
              <a:cxn ang="0">
                <a:pos x="connsiteX12006" y="connsiteY12006"/>
              </a:cxn>
              <a:cxn ang="0">
                <a:pos x="connsiteX12007" y="connsiteY12007"/>
              </a:cxn>
              <a:cxn ang="0">
                <a:pos x="connsiteX12008" y="connsiteY12008"/>
              </a:cxn>
              <a:cxn ang="0">
                <a:pos x="connsiteX12009" y="connsiteY12009"/>
              </a:cxn>
              <a:cxn ang="0">
                <a:pos x="connsiteX12010" y="connsiteY12010"/>
              </a:cxn>
              <a:cxn ang="0">
                <a:pos x="connsiteX12011" y="connsiteY12011"/>
              </a:cxn>
              <a:cxn ang="0">
                <a:pos x="connsiteX12012" y="connsiteY12012"/>
              </a:cxn>
              <a:cxn ang="0">
                <a:pos x="connsiteX12013" y="connsiteY12013"/>
              </a:cxn>
              <a:cxn ang="0">
                <a:pos x="connsiteX12014" y="connsiteY12014"/>
              </a:cxn>
              <a:cxn ang="0">
                <a:pos x="connsiteX12015" y="connsiteY12015"/>
              </a:cxn>
              <a:cxn ang="0">
                <a:pos x="connsiteX12016" y="connsiteY12016"/>
              </a:cxn>
              <a:cxn ang="0">
                <a:pos x="connsiteX12017" y="connsiteY12017"/>
              </a:cxn>
              <a:cxn ang="0">
                <a:pos x="connsiteX12018" y="connsiteY12018"/>
              </a:cxn>
              <a:cxn ang="0">
                <a:pos x="connsiteX12019" y="connsiteY12019"/>
              </a:cxn>
              <a:cxn ang="0">
                <a:pos x="connsiteX12020" y="connsiteY12020"/>
              </a:cxn>
              <a:cxn ang="0">
                <a:pos x="connsiteX12021" y="connsiteY12021"/>
              </a:cxn>
              <a:cxn ang="0">
                <a:pos x="connsiteX12022" y="connsiteY12022"/>
              </a:cxn>
              <a:cxn ang="0">
                <a:pos x="connsiteX12023" y="connsiteY12023"/>
              </a:cxn>
              <a:cxn ang="0">
                <a:pos x="connsiteX12024" y="connsiteY12024"/>
              </a:cxn>
              <a:cxn ang="0">
                <a:pos x="connsiteX12025" y="connsiteY12025"/>
              </a:cxn>
              <a:cxn ang="0">
                <a:pos x="connsiteX12026" y="connsiteY12026"/>
              </a:cxn>
              <a:cxn ang="0">
                <a:pos x="connsiteX12027" y="connsiteY12027"/>
              </a:cxn>
              <a:cxn ang="0">
                <a:pos x="connsiteX12028" y="connsiteY12028"/>
              </a:cxn>
              <a:cxn ang="0">
                <a:pos x="connsiteX12029" y="connsiteY12029"/>
              </a:cxn>
              <a:cxn ang="0">
                <a:pos x="connsiteX12030" y="connsiteY12030"/>
              </a:cxn>
              <a:cxn ang="0">
                <a:pos x="connsiteX12031" y="connsiteY12031"/>
              </a:cxn>
              <a:cxn ang="0">
                <a:pos x="connsiteX12032" y="connsiteY12032"/>
              </a:cxn>
              <a:cxn ang="0">
                <a:pos x="connsiteX12033" y="connsiteY12033"/>
              </a:cxn>
              <a:cxn ang="0">
                <a:pos x="connsiteX12034" y="connsiteY12034"/>
              </a:cxn>
              <a:cxn ang="0">
                <a:pos x="connsiteX12035" y="connsiteY12035"/>
              </a:cxn>
              <a:cxn ang="0">
                <a:pos x="connsiteX12036" y="connsiteY12036"/>
              </a:cxn>
              <a:cxn ang="0">
                <a:pos x="connsiteX12037" y="connsiteY12037"/>
              </a:cxn>
              <a:cxn ang="0">
                <a:pos x="connsiteX12038" y="connsiteY12038"/>
              </a:cxn>
              <a:cxn ang="0">
                <a:pos x="connsiteX12039" y="connsiteY12039"/>
              </a:cxn>
              <a:cxn ang="0">
                <a:pos x="connsiteX12040" y="connsiteY12040"/>
              </a:cxn>
              <a:cxn ang="0">
                <a:pos x="connsiteX12041" y="connsiteY12041"/>
              </a:cxn>
              <a:cxn ang="0">
                <a:pos x="connsiteX12042" y="connsiteY12042"/>
              </a:cxn>
              <a:cxn ang="0">
                <a:pos x="connsiteX12043" y="connsiteY12043"/>
              </a:cxn>
              <a:cxn ang="0">
                <a:pos x="connsiteX12044" y="connsiteY12044"/>
              </a:cxn>
              <a:cxn ang="0">
                <a:pos x="connsiteX12045" y="connsiteY12045"/>
              </a:cxn>
              <a:cxn ang="0">
                <a:pos x="connsiteX12046" y="connsiteY12046"/>
              </a:cxn>
              <a:cxn ang="0">
                <a:pos x="connsiteX12047" y="connsiteY12047"/>
              </a:cxn>
              <a:cxn ang="0">
                <a:pos x="connsiteX12048" y="connsiteY12048"/>
              </a:cxn>
              <a:cxn ang="0">
                <a:pos x="connsiteX12049" y="connsiteY12049"/>
              </a:cxn>
              <a:cxn ang="0">
                <a:pos x="connsiteX12050" y="connsiteY12050"/>
              </a:cxn>
              <a:cxn ang="0">
                <a:pos x="connsiteX12051" y="connsiteY12051"/>
              </a:cxn>
              <a:cxn ang="0">
                <a:pos x="connsiteX12052" y="connsiteY12052"/>
              </a:cxn>
              <a:cxn ang="0">
                <a:pos x="connsiteX12053" y="connsiteY12053"/>
              </a:cxn>
              <a:cxn ang="0">
                <a:pos x="connsiteX12054" y="connsiteY12054"/>
              </a:cxn>
              <a:cxn ang="0">
                <a:pos x="connsiteX12055" y="connsiteY12055"/>
              </a:cxn>
              <a:cxn ang="0">
                <a:pos x="connsiteX12056" y="connsiteY12056"/>
              </a:cxn>
              <a:cxn ang="0">
                <a:pos x="connsiteX12057" y="connsiteY12057"/>
              </a:cxn>
              <a:cxn ang="0">
                <a:pos x="connsiteX12058" y="connsiteY12058"/>
              </a:cxn>
              <a:cxn ang="0">
                <a:pos x="connsiteX12059" y="connsiteY12059"/>
              </a:cxn>
              <a:cxn ang="0">
                <a:pos x="connsiteX12060" y="connsiteY12060"/>
              </a:cxn>
              <a:cxn ang="0">
                <a:pos x="connsiteX12061" y="connsiteY12061"/>
              </a:cxn>
              <a:cxn ang="0">
                <a:pos x="connsiteX12062" y="connsiteY12062"/>
              </a:cxn>
              <a:cxn ang="0">
                <a:pos x="connsiteX12063" y="connsiteY12063"/>
              </a:cxn>
              <a:cxn ang="0">
                <a:pos x="connsiteX12064" y="connsiteY12064"/>
              </a:cxn>
              <a:cxn ang="0">
                <a:pos x="connsiteX12065" y="connsiteY12065"/>
              </a:cxn>
              <a:cxn ang="0">
                <a:pos x="connsiteX12066" y="connsiteY12066"/>
              </a:cxn>
              <a:cxn ang="0">
                <a:pos x="connsiteX12067" y="connsiteY12067"/>
              </a:cxn>
              <a:cxn ang="0">
                <a:pos x="connsiteX12068" y="connsiteY12068"/>
              </a:cxn>
              <a:cxn ang="0">
                <a:pos x="connsiteX12069" y="connsiteY12069"/>
              </a:cxn>
              <a:cxn ang="0">
                <a:pos x="connsiteX12070" y="connsiteY12070"/>
              </a:cxn>
              <a:cxn ang="0">
                <a:pos x="connsiteX12071" y="connsiteY12071"/>
              </a:cxn>
              <a:cxn ang="0">
                <a:pos x="connsiteX12072" y="connsiteY12072"/>
              </a:cxn>
              <a:cxn ang="0">
                <a:pos x="connsiteX12073" y="connsiteY12073"/>
              </a:cxn>
              <a:cxn ang="0">
                <a:pos x="connsiteX12074" y="connsiteY12074"/>
              </a:cxn>
              <a:cxn ang="0">
                <a:pos x="connsiteX12075" y="connsiteY12075"/>
              </a:cxn>
              <a:cxn ang="0">
                <a:pos x="connsiteX12076" y="connsiteY12076"/>
              </a:cxn>
              <a:cxn ang="0">
                <a:pos x="connsiteX12077" y="connsiteY12077"/>
              </a:cxn>
              <a:cxn ang="0">
                <a:pos x="connsiteX12078" y="connsiteY12078"/>
              </a:cxn>
              <a:cxn ang="0">
                <a:pos x="connsiteX12079" y="connsiteY12079"/>
              </a:cxn>
              <a:cxn ang="0">
                <a:pos x="connsiteX12080" y="connsiteY12080"/>
              </a:cxn>
              <a:cxn ang="0">
                <a:pos x="connsiteX12081" y="connsiteY12081"/>
              </a:cxn>
              <a:cxn ang="0">
                <a:pos x="connsiteX12082" y="connsiteY12082"/>
              </a:cxn>
              <a:cxn ang="0">
                <a:pos x="connsiteX12083" y="connsiteY12083"/>
              </a:cxn>
              <a:cxn ang="0">
                <a:pos x="connsiteX12084" y="connsiteY12084"/>
              </a:cxn>
              <a:cxn ang="0">
                <a:pos x="connsiteX12085" y="connsiteY12085"/>
              </a:cxn>
              <a:cxn ang="0">
                <a:pos x="connsiteX12086" y="connsiteY12086"/>
              </a:cxn>
              <a:cxn ang="0">
                <a:pos x="connsiteX12087" y="connsiteY12087"/>
              </a:cxn>
              <a:cxn ang="0">
                <a:pos x="connsiteX12088" y="connsiteY12088"/>
              </a:cxn>
              <a:cxn ang="0">
                <a:pos x="connsiteX12089" y="connsiteY12089"/>
              </a:cxn>
              <a:cxn ang="0">
                <a:pos x="connsiteX12090" y="connsiteY12090"/>
              </a:cxn>
              <a:cxn ang="0">
                <a:pos x="connsiteX12091" y="connsiteY12091"/>
              </a:cxn>
              <a:cxn ang="0">
                <a:pos x="connsiteX12092" y="connsiteY12092"/>
              </a:cxn>
              <a:cxn ang="0">
                <a:pos x="connsiteX12093" y="connsiteY12093"/>
              </a:cxn>
              <a:cxn ang="0">
                <a:pos x="connsiteX12094" y="connsiteY12094"/>
              </a:cxn>
              <a:cxn ang="0">
                <a:pos x="connsiteX12095" y="connsiteY12095"/>
              </a:cxn>
              <a:cxn ang="0">
                <a:pos x="connsiteX12096" y="connsiteY12096"/>
              </a:cxn>
              <a:cxn ang="0">
                <a:pos x="connsiteX12097" y="connsiteY12097"/>
              </a:cxn>
              <a:cxn ang="0">
                <a:pos x="connsiteX12098" y="connsiteY12098"/>
              </a:cxn>
              <a:cxn ang="0">
                <a:pos x="connsiteX12099" y="connsiteY12099"/>
              </a:cxn>
              <a:cxn ang="0">
                <a:pos x="connsiteX12100" y="connsiteY12100"/>
              </a:cxn>
              <a:cxn ang="0">
                <a:pos x="connsiteX12101" y="connsiteY12101"/>
              </a:cxn>
              <a:cxn ang="0">
                <a:pos x="connsiteX12102" y="connsiteY12102"/>
              </a:cxn>
              <a:cxn ang="0">
                <a:pos x="connsiteX12103" y="connsiteY12103"/>
              </a:cxn>
              <a:cxn ang="0">
                <a:pos x="connsiteX12104" y="connsiteY12104"/>
              </a:cxn>
              <a:cxn ang="0">
                <a:pos x="connsiteX12105" y="connsiteY12105"/>
              </a:cxn>
              <a:cxn ang="0">
                <a:pos x="connsiteX12106" y="connsiteY12106"/>
              </a:cxn>
              <a:cxn ang="0">
                <a:pos x="connsiteX12107" y="connsiteY12107"/>
              </a:cxn>
              <a:cxn ang="0">
                <a:pos x="connsiteX12108" y="connsiteY12108"/>
              </a:cxn>
              <a:cxn ang="0">
                <a:pos x="connsiteX12109" y="connsiteY12109"/>
              </a:cxn>
              <a:cxn ang="0">
                <a:pos x="connsiteX12110" y="connsiteY12110"/>
              </a:cxn>
              <a:cxn ang="0">
                <a:pos x="connsiteX12111" y="connsiteY12111"/>
              </a:cxn>
              <a:cxn ang="0">
                <a:pos x="connsiteX12112" y="connsiteY12112"/>
              </a:cxn>
              <a:cxn ang="0">
                <a:pos x="connsiteX12113" y="connsiteY12113"/>
              </a:cxn>
              <a:cxn ang="0">
                <a:pos x="connsiteX12114" y="connsiteY12114"/>
              </a:cxn>
              <a:cxn ang="0">
                <a:pos x="connsiteX12115" y="connsiteY12115"/>
              </a:cxn>
              <a:cxn ang="0">
                <a:pos x="connsiteX12116" y="connsiteY12116"/>
              </a:cxn>
              <a:cxn ang="0">
                <a:pos x="connsiteX12117" y="connsiteY12117"/>
              </a:cxn>
              <a:cxn ang="0">
                <a:pos x="connsiteX12118" y="connsiteY12118"/>
              </a:cxn>
              <a:cxn ang="0">
                <a:pos x="connsiteX12119" y="connsiteY12119"/>
              </a:cxn>
              <a:cxn ang="0">
                <a:pos x="connsiteX12120" y="connsiteY12120"/>
              </a:cxn>
              <a:cxn ang="0">
                <a:pos x="connsiteX12121" y="connsiteY12121"/>
              </a:cxn>
              <a:cxn ang="0">
                <a:pos x="connsiteX12122" y="connsiteY12122"/>
              </a:cxn>
              <a:cxn ang="0">
                <a:pos x="connsiteX12123" y="connsiteY12123"/>
              </a:cxn>
              <a:cxn ang="0">
                <a:pos x="connsiteX12124" y="connsiteY12124"/>
              </a:cxn>
              <a:cxn ang="0">
                <a:pos x="connsiteX12125" y="connsiteY12125"/>
              </a:cxn>
              <a:cxn ang="0">
                <a:pos x="connsiteX12126" y="connsiteY12126"/>
              </a:cxn>
              <a:cxn ang="0">
                <a:pos x="connsiteX12127" y="connsiteY12127"/>
              </a:cxn>
              <a:cxn ang="0">
                <a:pos x="connsiteX12128" y="connsiteY12128"/>
              </a:cxn>
              <a:cxn ang="0">
                <a:pos x="connsiteX12129" y="connsiteY12129"/>
              </a:cxn>
              <a:cxn ang="0">
                <a:pos x="connsiteX12130" y="connsiteY12130"/>
              </a:cxn>
              <a:cxn ang="0">
                <a:pos x="connsiteX12131" y="connsiteY12131"/>
              </a:cxn>
              <a:cxn ang="0">
                <a:pos x="connsiteX12132" y="connsiteY12132"/>
              </a:cxn>
              <a:cxn ang="0">
                <a:pos x="connsiteX12133" y="connsiteY12133"/>
              </a:cxn>
              <a:cxn ang="0">
                <a:pos x="connsiteX12134" y="connsiteY12134"/>
              </a:cxn>
              <a:cxn ang="0">
                <a:pos x="connsiteX12135" y="connsiteY12135"/>
              </a:cxn>
              <a:cxn ang="0">
                <a:pos x="connsiteX12136" y="connsiteY12136"/>
              </a:cxn>
              <a:cxn ang="0">
                <a:pos x="connsiteX12137" y="connsiteY12137"/>
              </a:cxn>
              <a:cxn ang="0">
                <a:pos x="connsiteX12138" y="connsiteY12138"/>
              </a:cxn>
              <a:cxn ang="0">
                <a:pos x="connsiteX12139" y="connsiteY12139"/>
              </a:cxn>
              <a:cxn ang="0">
                <a:pos x="connsiteX12140" y="connsiteY12140"/>
              </a:cxn>
              <a:cxn ang="0">
                <a:pos x="connsiteX12141" y="connsiteY12141"/>
              </a:cxn>
              <a:cxn ang="0">
                <a:pos x="connsiteX12142" y="connsiteY12142"/>
              </a:cxn>
              <a:cxn ang="0">
                <a:pos x="connsiteX12143" y="connsiteY12143"/>
              </a:cxn>
              <a:cxn ang="0">
                <a:pos x="connsiteX12144" y="connsiteY12144"/>
              </a:cxn>
              <a:cxn ang="0">
                <a:pos x="connsiteX12145" y="connsiteY12145"/>
              </a:cxn>
              <a:cxn ang="0">
                <a:pos x="connsiteX12146" y="connsiteY12146"/>
              </a:cxn>
              <a:cxn ang="0">
                <a:pos x="connsiteX12147" y="connsiteY12147"/>
              </a:cxn>
              <a:cxn ang="0">
                <a:pos x="connsiteX12148" y="connsiteY12148"/>
              </a:cxn>
              <a:cxn ang="0">
                <a:pos x="connsiteX12149" y="connsiteY12149"/>
              </a:cxn>
              <a:cxn ang="0">
                <a:pos x="connsiteX12150" y="connsiteY12150"/>
              </a:cxn>
              <a:cxn ang="0">
                <a:pos x="connsiteX12151" y="connsiteY12151"/>
              </a:cxn>
              <a:cxn ang="0">
                <a:pos x="connsiteX12152" y="connsiteY12152"/>
              </a:cxn>
              <a:cxn ang="0">
                <a:pos x="connsiteX12153" y="connsiteY12153"/>
              </a:cxn>
              <a:cxn ang="0">
                <a:pos x="connsiteX12154" y="connsiteY12154"/>
              </a:cxn>
              <a:cxn ang="0">
                <a:pos x="connsiteX12155" y="connsiteY12155"/>
              </a:cxn>
              <a:cxn ang="0">
                <a:pos x="connsiteX12156" y="connsiteY12156"/>
              </a:cxn>
              <a:cxn ang="0">
                <a:pos x="connsiteX12157" y="connsiteY12157"/>
              </a:cxn>
              <a:cxn ang="0">
                <a:pos x="connsiteX12158" y="connsiteY12158"/>
              </a:cxn>
              <a:cxn ang="0">
                <a:pos x="connsiteX12159" y="connsiteY12159"/>
              </a:cxn>
              <a:cxn ang="0">
                <a:pos x="connsiteX12160" y="connsiteY12160"/>
              </a:cxn>
              <a:cxn ang="0">
                <a:pos x="connsiteX12161" y="connsiteY12161"/>
              </a:cxn>
              <a:cxn ang="0">
                <a:pos x="connsiteX12162" y="connsiteY12162"/>
              </a:cxn>
              <a:cxn ang="0">
                <a:pos x="connsiteX12163" y="connsiteY12163"/>
              </a:cxn>
              <a:cxn ang="0">
                <a:pos x="connsiteX12164" y="connsiteY12164"/>
              </a:cxn>
              <a:cxn ang="0">
                <a:pos x="connsiteX12165" y="connsiteY12165"/>
              </a:cxn>
              <a:cxn ang="0">
                <a:pos x="connsiteX12166" y="connsiteY12166"/>
              </a:cxn>
              <a:cxn ang="0">
                <a:pos x="connsiteX12167" y="connsiteY12167"/>
              </a:cxn>
              <a:cxn ang="0">
                <a:pos x="connsiteX12168" y="connsiteY12168"/>
              </a:cxn>
              <a:cxn ang="0">
                <a:pos x="connsiteX12169" y="connsiteY12169"/>
              </a:cxn>
              <a:cxn ang="0">
                <a:pos x="connsiteX12170" y="connsiteY12170"/>
              </a:cxn>
              <a:cxn ang="0">
                <a:pos x="connsiteX12171" y="connsiteY12171"/>
              </a:cxn>
              <a:cxn ang="0">
                <a:pos x="connsiteX12172" y="connsiteY12172"/>
              </a:cxn>
              <a:cxn ang="0">
                <a:pos x="connsiteX12173" y="connsiteY12173"/>
              </a:cxn>
              <a:cxn ang="0">
                <a:pos x="connsiteX12174" y="connsiteY12174"/>
              </a:cxn>
              <a:cxn ang="0">
                <a:pos x="connsiteX12175" y="connsiteY12175"/>
              </a:cxn>
              <a:cxn ang="0">
                <a:pos x="connsiteX12176" y="connsiteY12176"/>
              </a:cxn>
              <a:cxn ang="0">
                <a:pos x="connsiteX12177" y="connsiteY12177"/>
              </a:cxn>
              <a:cxn ang="0">
                <a:pos x="connsiteX12178" y="connsiteY12178"/>
              </a:cxn>
              <a:cxn ang="0">
                <a:pos x="connsiteX12179" y="connsiteY12179"/>
              </a:cxn>
              <a:cxn ang="0">
                <a:pos x="connsiteX12180" y="connsiteY12180"/>
              </a:cxn>
              <a:cxn ang="0">
                <a:pos x="connsiteX12181" y="connsiteY12181"/>
              </a:cxn>
              <a:cxn ang="0">
                <a:pos x="connsiteX12182" y="connsiteY12182"/>
              </a:cxn>
              <a:cxn ang="0">
                <a:pos x="connsiteX12183" y="connsiteY12183"/>
              </a:cxn>
              <a:cxn ang="0">
                <a:pos x="connsiteX12184" y="connsiteY12184"/>
              </a:cxn>
              <a:cxn ang="0">
                <a:pos x="connsiteX12185" y="connsiteY12185"/>
              </a:cxn>
              <a:cxn ang="0">
                <a:pos x="connsiteX12186" y="connsiteY12186"/>
              </a:cxn>
              <a:cxn ang="0">
                <a:pos x="connsiteX12187" y="connsiteY12187"/>
              </a:cxn>
              <a:cxn ang="0">
                <a:pos x="connsiteX12188" y="connsiteY12188"/>
              </a:cxn>
              <a:cxn ang="0">
                <a:pos x="connsiteX12189" y="connsiteY12189"/>
              </a:cxn>
              <a:cxn ang="0">
                <a:pos x="connsiteX12190" y="connsiteY12190"/>
              </a:cxn>
              <a:cxn ang="0">
                <a:pos x="connsiteX12191" y="connsiteY12191"/>
              </a:cxn>
              <a:cxn ang="0">
                <a:pos x="connsiteX12192" y="connsiteY12192"/>
              </a:cxn>
              <a:cxn ang="0">
                <a:pos x="connsiteX12193" y="connsiteY12193"/>
              </a:cxn>
              <a:cxn ang="0">
                <a:pos x="connsiteX12194" y="connsiteY12194"/>
              </a:cxn>
              <a:cxn ang="0">
                <a:pos x="connsiteX12195" y="connsiteY12195"/>
              </a:cxn>
              <a:cxn ang="0">
                <a:pos x="connsiteX12196" y="connsiteY12196"/>
              </a:cxn>
              <a:cxn ang="0">
                <a:pos x="connsiteX12197" y="connsiteY12197"/>
              </a:cxn>
              <a:cxn ang="0">
                <a:pos x="connsiteX12198" y="connsiteY12198"/>
              </a:cxn>
              <a:cxn ang="0">
                <a:pos x="connsiteX12199" y="connsiteY12199"/>
              </a:cxn>
              <a:cxn ang="0">
                <a:pos x="connsiteX12200" y="connsiteY12200"/>
              </a:cxn>
              <a:cxn ang="0">
                <a:pos x="connsiteX12201" y="connsiteY12201"/>
              </a:cxn>
              <a:cxn ang="0">
                <a:pos x="connsiteX12202" y="connsiteY12202"/>
              </a:cxn>
              <a:cxn ang="0">
                <a:pos x="connsiteX12203" y="connsiteY12203"/>
              </a:cxn>
              <a:cxn ang="0">
                <a:pos x="connsiteX12204" y="connsiteY12204"/>
              </a:cxn>
              <a:cxn ang="0">
                <a:pos x="connsiteX12205" y="connsiteY12205"/>
              </a:cxn>
              <a:cxn ang="0">
                <a:pos x="connsiteX12206" y="connsiteY12206"/>
              </a:cxn>
              <a:cxn ang="0">
                <a:pos x="connsiteX12207" y="connsiteY12207"/>
              </a:cxn>
              <a:cxn ang="0">
                <a:pos x="connsiteX12208" y="connsiteY12208"/>
              </a:cxn>
              <a:cxn ang="0">
                <a:pos x="connsiteX12209" y="connsiteY12209"/>
              </a:cxn>
              <a:cxn ang="0">
                <a:pos x="connsiteX12210" y="connsiteY12210"/>
              </a:cxn>
              <a:cxn ang="0">
                <a:pos x="connsiteX12211" y="connsiteY12211"/>
              </a:cxn>
              <a:cxn ang="0">
                <a:pos x="connsiteX12212" y="connsiteY12212"/>
              </a:cxn>
              <a:cxn ang="0">
                <a:pos x="connsiteX12213" y="connsiteY12213"/>
              </a:cxn>
              <a:cxn ang="0">
                <a:pos x="connsiteX12214" y="connsiteY12214"/>
              </a:cxn>
              <a:cxn ang="0">
                <a:pos x="connsiteX12215" y="connsiteY12215"/>
              </a:cxn>
              <a:cxn ang="0">
                <a:pos x="connsiteX12216" y="connsiteY12216"/>
              </a:cxn>
              <a:cxn ang="0">
                <a:pos x="connsiteX12217" y="connsiteY12217"/>
              </a:cxn>
              <a:cxn ang="0">
                <a:pos x="connsiteX12218" y="connsiteY12218"/>
              </a:cxn>
              <a:cxn ang="0">
                <a:pos x="connsiteX12219" y="connsiteY12219"/>
              </a:cxn>
              <a:cxn ang="0">
                <a:pos x="connsiteX12220" y="connsiteY12220"/>
              </a:cxn>
              <a:cxn ang="0">
                <a:pos x="connsiteX12221" y="connsiteY12221"/>
              </a:cxn>
              <a:cxn ang="0">
                <a:pos x="connsiteX12222" y="connsiteY12222"/>
              </a:cxn>
              <a:cxn ang="0">
                <a:pos x="connsiteX12223" y="connsiteY12223"/>
              </a:cxn>
              <a:cxn ang="0">
                <a:pos x="connsiteX12224" y="connsiteY12224"/>
              </a:cxn>
              <a:cxn ang="0">
                <a:pos x="connsiteX12225" y="connsiteY12225"/>
              </a:cxn>
              <a:cxn ang="0">
                <a:pos x="connsiteX12226" y="connsiteY12226"/>
              </a:cxn>
              <a:cxn ang="0">
                <a:pos x="connsiteX12227" y="connsiteY12227"/>
              </a:cxn>
              <a:cxn ang="0">
                <a:pos x="connsiteX12228" y="connsiteY12228"/>
              </a:cxn>
              <a:cxn ang="0">
                <a:pos x="connsiteX12229" y="connsiteY12229"/>
              </a:cxn>
              <a:cxn ang="0">
                <a:pos x="connsiteX12230" y="connsiteY12230"/>
              </a:cxn>
              <a:cxn ang="0">
                <a:pos x="connsiteX12231" y="connsiteY12231"/>
              </a:cxn>
              <a:cxn ang="0">
                <a:pos x="connsiteX12232" y="connsiteY12232"/>
              </a:cxn>
              <a:cxn ang="0">
                <a:pos x="connsiteX12233" y="connsiteY12233"/>
              </a:cxn>
              <a:cxn ang="0">
                <a:pos x="connsiteX12234" y="connsiteY12234"/>
              </a:cxn>
              <a:cxn ang="0">
                <a:pos x="connsiteX12235" y="connsiteY12235"/>
              </a:cxn>
              <a:cxn ang="0">
                <a:pos x="connsiteX12236" y="connsiteY12236"/>
              </a:cxn>
              <a:cxn ang="0">
                <a:pos x="connsiteX12237" y="connsiteY12237"/>
              </a:cxn>
              <a:cxn ang="0">
                <a:pos x="connsiteX12238" y="connsiteY12238"/>
              </a:cxn>
              <a:cxn ang="0">
                <a:pos x="connsiteX12239" y="connsiteY12239"/>
              </a:cxn>
              <a:cxn ang="0">
                <a:pos x="connsiteX12240" y="connsiteY12240"/>
              </a:cxn>
              <a:cxn ang="0">
                <a:pos x="connsiteX12241" y="connsiteY12241"/>
              </a:cxn>
              <a:cxn ang="0">
                <a:pos x="connsiteX12242" y="connsiteY12242"/>
              </a:cxn>
              <a:cxn ang="0">
                <a:pos x="connsiteX12243" y="connsiteY12243"/>
              </a:cxn>
              <a:cxn ang="0">
                <a:pos x="connsiteX12244" y="connsiteY12244"/>
              </a:cxn>
              <a:cxn ang="0">
                <a:pos x="connsiteX12245" y="connsiteY12245"/>
              </a:cxn>
              <a:cxn ang="0">
                <a:pos x="connsiteX12246" y="connsiteY12246"/>
              </a:cxn>
              <a:cxn ang="0">
                <a:pos x="connsiteX12247" y="connsiteY12247"/>
              </a:cxn>
              <a:cxn ang="0">
                <a:pos x="connsiteX12248" y="connsiteY12248"/>
              </a:cxn>
              <a:cxn ang="0">
                <a:pos x="connsiteX12249" y="connsiteY12249"/>
              </a:cxn>
              <a:cxn ang="0">
                <a:pos x="connsiteX12250" y="connsiteY12250"/>
              </a:cxn>
              <a:cxn ang="0">
                <a:pos x="connsiteX12251" y="connsiteY12251"/>
              </a:cxn>
              <a:cxn ang="0">
                <a:pos x="connsiteX12252" y="connsiteY12252"/>
              </a:cxn>
              <a:cxn ang="0">
                <a:pos x="connsiteX12253" y="connsiteY12253"/>
              </a:cxn>
              <a:cxn ang="0">
                <a:pos x="connsiteX12254" y="connsiteY12254"/>
              </a:cxn>
              <a:cxn ang="0">
                <a:pos x="connsiteX12255" y="connsiteY12255"/>
              </a:cxn>
              <a:cxn ang="0">
                <a:pos x="connsiteX12256" y="connsiteY12256"/>
              </a:cxn>
              <a:cxn ang="0">
                <a:pos x="connsiteX12257" y="connsiteY12257"/>
              </a:cxn>
              <a:cxn ang="0">
                <a:pos x="connsiteX12258" y="connsiteY12258"/>
              </a:cxn>
              <a:cxn ang="0">
                <a:pos x="connsiteX12259" y="connsiteY12259"/>
              </a:cxn>
              <a:cxn ang="0">
                <a:pos x="connsiteX12260" y="connsiteY12260"/>
              </a:cxn>
              <a:cxn ang="0">
                <a:pos x="connsiteX12261" y="connsiteY12261"/>
              </a:cxn>
              <a:cxn ang="0">
                <a:pos x="connsiteX12262" y="connsiteY12262"/>
              </a:cxn>
              <a:cxn ang="0">
                <a:pos x="connsiteX12263" y="connsiteY12263"/>
              </a:cxn>
              <a:cxn ang="0">
                <a:pos x="connsiteX12264" y="connsiteY12264"/>
              </a:cxn>
              <a:cxn ang="0">
                <a:pos x="connsiteX12265" y="connsiteY12265"/>
              </a:cxn>
              <a:cxn ang="0">
                <a:pos x="connsiteX12266" y="connsiteY12266"/>
              </a:cxn>
              <a:cxn ang="0">
                <a:pos x="connsiteX12267" y="connsiteY12267"/>
              </a:cxn>
              <a:cxn ang="0">
                <a:pos x="connsiteX12268" y="connsiteY12268"/>
              </a:cxn>
              <a:cxn ang="0">
                <a:pos x="connsiteX12269" y="connsiteY12269"/>
              </a:cxn>
              <a:cxn ang="0">
                <a:pos x="connsiteX12270" y="connsiteY12270"/>
              </a:cxn>
              <a:cxn ang="0">
                <a:pos x="connsiteX12271" y="connsiteY12271"/>
              </a:cxn>
              <a:cxn ang="0">
                <a:pos x="connsiteX12272" y="connsiteY12272"/>
              </a:cxn>
              <a:cxn ang="0">
                <a:pos x="connsiteX12273" y="connsiteY12273"/>
              </a:cxn>
              <a:cxn ang="0">
                <a:pos x="connsiteX12274" y="connsiteY12274"/>
              </a:cxn>
              <a:cxn ang="0">
                <a:pos x="connsiteX12275" y="connsiteY12275"/>
              </a:cxn>
              <a:cxn ang="0">
                <a:pos x="connsiteX12276" y="connsiteY12276"/>
              </a:cxn>
              <a:cxn ang="0">
                <a:pos x="connsiteX12277" y="connsiteY12277"/>
              </a:cxn>
              <a:cxn ang="0">
                <a:pos x="connsiteX12278" y="connsiteY12278"/>
              </a:cxn>
              <a:cxn ang="0">
                <a:pos x="connsiteX12279" y="connsiteY12279"/>
              </a:cxn>
              <a:cxn ang="0">
                <a:pos x="connsiteX12280" y="connsiteY12280"/>
              </a:cxn>
              <a:cxn ang="0">
                <a:pos x="connsiteX12281" y="connsiteY12281"/>
              </a:cxn>
              <a:cxn ang="0">
                <a:pos x="connsiteX12282" y="connsiteY12282"/>
              </a:cxn>
              <a:cxn ang="0">
                <a:pos x="connsiteX12283" y="connsiteY12283"/>
              </a:cxn>
              <a:cxn ang="0">
                <a:pos x="connsiteX12284" y="connsiteY12284"/>
              </a:cxn>
              <a:cxn ang="0">
                <a:pos x="connsiteX12285" y="connsiteY12285"/>
              </a:cxn>
              <a:cxn ang="0">
                <a:pos x="connsiteX12286" y="connsiteY12286"/>
              </a:cxn>
              <a:cxn ang="0">
                <a:pos x="connsiteX12287" y="connsiteY12287"/>
              </a:cxn>
              <a:cxn ang="0">
                <a:pos x="connsiteX12288" y="connsiteY12288"/>
              </a:cxn>
              <a:cxn ang="0">
                <a:pos x="connsiteX12289" y="connsiteY12289"/>
              </a:cxn>
              <a:cxn ang="0">
                <a:pos x="connsiteX12290" y="connsiteY12290"/>
              </a:cxn>
              <a:cxn ang="0">
                <a:pos x="connsiteX12291" y="connsiteY12291"/>
              </a:cxn>
              <a:cxn ang="0">
                <a:pos x="connsiteX12292" y="connsiteY12292"/>
              </a:cxn>
              <a:cxn ang="0">
                <a:pos x="connsiteX12293" y="connsiteY12293"/>
              </a:cxn>
              <a:cxn ang="0">
                <a:pos x="connsiteX12294" y="connsiteY12294"/>
              </a:cxn>
              <a:cxn ang="0">
                <a:pos x="connsiteX12295" y="connsiteY12295"/>
              </a:cxn>
              <a:cxn ang="0">
                <a:pos x="connsiteX12296" y="connsiteY12296"/>
              </a:cxn>
              <a:cxn ang="0">
                <a:pos x="connsiteX12297" y="connsiteY12297"/>
              </a:cxn>
              <a:cxn ang="0">
                <a:pos x="connsiteX12298" y="connsiteY12298"/>
              </a:cxn>
              <a:cxn ang="0">
                <a:pos x="connsiteX12299" y="connsiteY12299"/>
              </a:cxn>
              <a:cxn ang="0">
                <a:pos x="connsiteX12300" y="connsiteY12300"/>
              </a:cxn>
              <a:cxn ang="0">
                <a:pos x="connsiteX12301" y="connsiteY12301"/>
              </a:cxn>
              <a:cxn ang="0">
                <a:pos x="connsiteX12302" y="connsiteY12302"/>
              </a:cxn>
              <a:cxn ang="0">
                <a:pos x="connsiteX12303" y="connsiteY12303"/>
              </a:cxn>
              <a:cxn ang="0">
                <a:pos x="connsiteX12304" y="connsiteY12304"/>
              </a:cxn>
              <a:cxn ang="0">
                <a:pos x="connsiteX12305" y="connsiteY12305"/>
              </a:cxn>
              <a:cxn ang="0">
                <a:pos x="connsiteX12306" y="connsiteY12306"/>
              </a:cxn>
              <a:cxn ang="0">
                <a:pos x="connsiteX12307" y="connsiteY12307"/>
              </a:cxn>
              <a:cxn ang="0">
                <a:pos x="connsiteX12308" y="connsiteY12308"/>
              </a:cxn>
              <a:cxn ang="0">
                <a:pos x="connsiteX12309" y="connsiteY12309"/>
              </a:cxn>
              <a:cxn ang="0">
                <a:pos x="connsiteX12310" y="connsiteY12310"/>
              </a:cxn>
              <a:cxn ang="0">
                <a:pos x="connsiteX12311" y="connsiteY12311"/>
              </a:cxn>
              <a:cxn ang="0">
                <a:pos x="connsiteX12312" y="connsiteY12312"/>
              </a:cxn>
              <a:cxn ang="0">
                <a:pos x="connsiteX12313" y="connsiteY12313"/>
              </a:cxn>
              <a:cxn ang="0">
                <a:pos x="connsiteX12314" y="connsiteY12314"/>
              </a:cxn>
              <a:cxn ang="0">
                <a:pos x="connsiteX12315" y="connsiteY12315"/>
              </a:cxn>
              <a:cxn ang="0">
                <a:pos x="connsiteX12316" y="connsiteY12316"/>
              </a:cxn>
              <a:cxn ang="0">
                <a:pos x="connsiteX12317" y="connsiteY12317"/>
              </a:cxn>
              <a:cxn ang="0">
                <a:pos x="connsiteX12318" y="connsiteY12318"/>
              </a:cxn>
              <a:cxn ang="0">
                <a:pos x="connsiteX12319" y="connsiteY12319"/>
              </a:cxn>
              <a:cxn ang="0">
                <a:pos x="connsiteX12320" y="connsiteY12320"/>
              </a:cxn>
              <a:cxn ang="0">
                <a:pos x="connsiteX12321" y="connsiteY12321"/>
              </a:cxn>
              <a:cxn ang="0">
                <a:pos x="connsiteX12322" y="connsiteY12322"/>
              </a:cxn>
              <a:cxn ang="0">
                <a:pos x="connsiteX12323" y="connsiteY12323"/>
              </a:cxn>
              <a:cxn ang="0">
                <a:pos x="connsiteX12324" y="connsiteY12324"/>
              </a:cxn>
              <a:cxn ang="0">
                <a:pos x="connsiteX12325" y="connsiteY12325"/>
              </a:cxn>
              <a:cxn ang="0">
                <a:pos x="connsiteX12326" y="connsiteY12326"/>
              </a:cxn>
              <a:cxn ang="0">
                <a:pos x="connsiteX12327" y="connsiteY12327"/>
              </a:cxn>
              <a:cxn ang="0">
                <a:pos x="connsiteX12328" y="connsiteY12328"/>
              </a:cxn>
              <a:cxn ang="0">
                <a:pos x="connsiteX12329" y="connsiteY12329"/>
              </a:cxn>
              <a:cxn ang="0">
                <a:pos x="connsiteX12330" y="connsiteY12330"/>
              </a:cxn>
              <a:cxn ang="0">
                <a:pos x="connsiteX12331" y="connsiteY12331"/>
              </a:cxn>
              <a:cxn ang="0">
                <a:pos x="connsiteX12332" y="connsiteY12332"/>
              </a:cxn>
              <a:cxn ang="0">
                <a:pos x="connsiteX12333" y="connsiteY12333"/>
              </a:cxn>
              <a:cxn ang="0">
                <a:pos x="connsiteX12334" y="connsiteY12334"/>
              </a:cxn>
              <a:cxn ang="0">
                <a:pos x="connsiteX12335" y="connsiteY12335"/>
              </a:cxn>
              <a:cxn ang="0">
                <a:pos x="connsiteX12336" y="connsiteY12336"/>
              </a:cxn>
              <a:cxn ang="0">
                <a:pos x="connsiteX12337" y="connsiteY12337"/>
              </a:cxn>
              <a:cxn ang="0">
                <a:pos x="connsiteX12338" y="connsiteY12338"/>
              </a:cxn>
              <a:cxn ang="0">
                <a:pos x="connsiteX12339" y="connsiteY12339"/>
              </a:cxn>
              <a:cxn ang="0">
                <a:pos x="connsiteX12340" y="connsiteY12340"/>
              </a:cxn>
              <a:cxn ang="0">
                <a:pos x="connsiteX12341" y="connsiteY12341"/>
              </a:cxn>
              <a:cxn ang="0">
                <a:pos x="connsiteX12342" y="connsiteY12342"/>
              </a:cxn>
              <a:cxn ang="0">
                <a:pos x="connsiteX12343" y="connsiteY12343"/>
              </a:cxn>
              <a:cxn ang="0">
                <a:pos x="connsiteX12344" y="connsiteY12344"/>
              </a:cxn>
              <a:cxn ang="0">
                <a:pos x="connsiteX12345" y="connsiteY12345"/>
              </a:cxn>
              <a:cxn ang="0">
                <a:pos x="connsiteX12346" y="connsiteY12346"/>
              </a:cxn>
              <a:cxn ang="0">
                <a:pos x="connsiteX12347" y="connsiteY12347"/>
              </a:cxn>
              <a:cxn ang="0">
                <a:pos x="connsiteX12348" y="connsiteY12348"/>
              </a:cxn>
              <a:cxn ang="0">
                <a:pos x="connsiteX12349" y="connsiteY12349"/>
              </a:cxn>
              <a:cxn ang="0">
                <a:pos x="connsiteX12350" y="connsiteY12350"/>
              </a:cxn>
              <a:cxn ang="0">
                <a:pos x="connsiteX12351" y="connsiteY12351"/>
              </a:cxn>
              <a:cxn ang="0">
                <a:pos x="connsiteX12352" y="connsiteY12352"/>
              </a:cxn>
              <a:cxn ang="0">
                <a:pos x="connsiteX12353" y="connsiteY12353"/>
              </a:cxn>
              <a:cxn ang="0">
                <a:pos x="connsiteX12354" y="connsiteY12354"/>
              </a:cxn>
              <a:cxn ang="0">
                <a:pos x="connsiteX12355" y="connsiteY12355"/>
              </a:cxn>
              <a:cxn ang="0">
                <a:pos x="connsiteX12356" y="connsiteY12356"/>
              </a:cxn>
              <a:cxn ang="0">
                <a:pos x="connsiteX12357" y="connsiteY12357"/>
              </a:cxn>
              <a:cxn ang="0">
                <a:pos x="connsiteX12358" y="connsiteY12358"/>
              </a:cxn>
              <a:cxn ang="0">
                <a:pos x="connsiteX12359" y="connsiteY12359"/>
              </a:cxn>
              <a:cxn ang="0">
                <a:pos x="connsiteX12360" y="connsiteY12360"/>
              </a:cxn>
              <a:cxn ang="0">
                <a:pos x="connsiteX12361" y="connsiteY12361"/>
              </a:cxn>
              <a:cxn ang="0">
                <a:pos x="connsiteX12362" y="connsiteY12362"/>
              </a:cxn>
              <a:cxn ang="0">
                <a:pos x="connsiteX12363" y="connsiteY12363"/>
              </a:cxn>
              <a:cxn ang="0">
                <a:pos x="connsiteX12364" y="connsiteY12364"/>
              </a:cxn>
              <a:cxn ang="0">
                <a:pos x="connsiteX12365" y="connsiteY12365"/>
              </a:cxn>
              <a:cxn ang="0">
                <a:pos x="connsiteX12366" y="connsiteY12366"/>
              </a:cxn>
              <a:cxn ang="0">
                <a:pos x="connsiteX12367" y="connsiteY12367"/>
              </a:cxn>
              <a:cxn ang="0">
                <a:pos x="connsiteX12368" y="connsiteY12368"/>
              </a:cxn>
              <a:cxn ang="0">
                <a:pos x="connsiteX12369" y="connsiteY12369"/>
              </a:cxn>
              <a:cxn ang="0">
                <a:pos x="connsiteX12370" y="connsiteY12370"/>
              </a:cxn>
              <a:cxn ang="0">
                <a:pos x="connsiteX12371" y="connsiteY12371"/>
              </a:cxn>
              <a:cxn ang="0">
                <a:pos x="connsiteX12372" y="connsiteY12372"/>
              </a:cxn>
              <a:cxn ang="0">
                <a:pos x="connsiteX12373" y="connsiteY12373"/>
              </a:cxn>
              <a:cxn ang="0">
                <a:pos x="connsiteX12374" y="connsiteY12374"/>
              </a:cxn>
              <a:cxn ang="0">
                <a:pos x="connsiteX12375" y="connsiteY12375"/>
              </a:cxn>
              <a:cxn ang="0">
                <a:pos x="connsiteX12376" y="connsiteY12376"/>
              </a:cxn>
              <a:cxn ang="0">
                <a:pos x="connsiteX12377" y="connsiteY12377"/>
              </a:cxn>
              <a:cxn ang="0">
                <a:pos x="connsiteX12378" y="connsiteY12378"/>
              </a:cxn>
              <a:cxn ang="0">
                <a:pos x="connsiteX12379" y="connsiteY12379"/>
              </a:cxn>
              <a:cxn ang="0">
                <a:pos x="connsiteX12380" y="connsiteY12380"/>
              </a:cxn>
              <a:cxn ang="0">
                <a:pos x="connsiteX12381" y="connsiteY12381"/>
              </a:cxn>
              <a:cxn ang="0">
                <a:pos x="connsiteX12382" y="connsiteY12382"/>
              </a:cxn>
              <a:cxn ang="0">
                <a:pos x="connsiteX12383" y="connsiteY12383"/>
              </a:cxn>
              <a:cxn ang="0">
                <a:pos x="connsiteX12384" y="connsiteY12384"/>
              </a:cxn>
              <a:cxn ang="0">
                <a:pos x="connsiteX12385" y="connsiteY12385"/>
              </a:cxn>
              <a:cxn ang="0">
                <a:pos x="connsiteX12386" y="connsiteY12386"/>
              </a:cxn>
              <a:cxn ang="0">
                <a:pos x="connsiteX12387" y="connsiteY12387"/>
              </a:cxn>
              <a:cxn ang="0">
                <a:pos x="connsiteX12388" y="connsiteY12388"/>
              </a:cxn>
              <a:cxn ang="0">
                <a:pos x="connsiteX12389" y="connsiteY12389"/>
              </a:cxn>
              <a:cxn ang="0">
                <a:pos x="connsiteX12390" y="connsiteY12390"/>
              </a:cxn>
              <a:cxn ang="0">
                <a:pos x="connsiteX12391" y="connsiteY12391"/>
              </a:cxn>
              <a:cxn ang="0">
                <a:pos x="connsiteX12392" y="connsiteY12392"/>
              </a:cxn>
              <a:cxn ang="0">
                <a:pos x="connsiteX12393" y="connsiteY12393"/>
              </a:cxn>
              <a:cxn ang="0">
                <a:pos x="connsiteX12394" y="connsiteY12394"/>
              </a:cxn>
              <a:cxn ang="0">
                <a:pos x="connsiteX12395" y="connsiteY12395"/>
              </a:cxn>
              <a:cxn ang="0">
                <a:pos x="connsiteX12396" y="connsiteY12396"/>
              </a:cxn>
              <a:cxn ang="0">
                <a:pos x="connsiteX12397" y="connsiteY12397"/>
              </a:cxn>
              <a:cxn ang="0">
                <a:pos x="connsiteX12398" y="connsiteY12398"/>
              </a:cxn>
              <a:cxn ang="0">
                <a:pos x="connsiteX12399" y="connsiteY12399"/>
              </a:cxn>
              <a:cxn ang="0">
                <a:pos x="connsiteX12400" y="connsiteY12400"/>
              </a:cxn>
              <a:cxn ang="0">
                <a:pos x="connsiteX12401" y="connsiteY12401"/>
              </a:cxn>
              <a:cxn ang="0">
                <a:pos x="connsiteX12402" y="connsiteY12402"/>
              </a:cxn>
              <a:cxn ang="0">
                <a:pos x="connsiteX12403" y="connsiteY12403"/>
              </a:cxn>
              <a:cxn ang="0">
                <a:pos x="connsiteX12404" y="connsiteY12404"/>
              </a:cxn>
              <a:cxn ang="0">
                <a:pos x="connsiteX12405" y="connsiteY12405"/>
              </a:cxn>
              <a:cxn ang="0">
                <a:pos x="connsiteX12406" y="connsiteY12406"/>
              </a:cxn>
              <a:cxn ang="0">
                <a:pos x="connsiteX12407" y="connsiteY12407"/>
              </a:cxn>
              <a:cxn ang="0">
                <a:pos x="connsiteX12408" y="connsiteY12408"/>
              </a:cxn>
              <a:cxn ang="0">
                <a:pos x="connsiteX12409" y="connsiteY12409"/>
              </a:cxn>
              <a:cxn ang="0">
                <a:pos x="connsiteX12410" y="connsiteY12410"/>
              </a:cxn>
              <a:cxn ang="0">
                <a:pos x="connsiteX12411" y="connsiteY12411"/>
              </a:cxn>
              <a:cxn ang="0">
                <a:pos x="connsiteX12412" y="connsiteY12412"/>
              </a:cxn>
              <a:cxn ang="0">
                <a:pos x="connsiteX12413" y="connsiteY12413"/>
              </a:cxn>
              <a:cxn ang="0">
                <a:pos x="connsiteX12414" y="connsiteY12414"/>
              </a:cxn>
              <a:cxn ang="0">
                <a:pos x="connsiteX12415" y="connsiteY12415"/>
              </a:cxn>
              <a:cxn ang="0">
                <a:pos x="connsiteX12416" y="connsiteY12416"/>
              </a:cxn>
              <a:cxn ang="0">
                <a:pos x="connsiteX12417" y="connsiteY12417"/>
              </a:cxn>
              <a:cxn ang="0">
                <a:pos x="connsiteX12418" y="connsiteY12418"/>
              </a:cxn>
              <a:cxn ang="0">
                <a:pos x="connsiteX12419" y="connsiteY12419"/>
              </a:cxn>
              <a:cxn ang="0">
                <a:pos x="connsiteX12420" y="connsiteY12420"/>
              </a:cxn>
              <a:cxn ang="0">
                <a:pos x="connsiteX12421" y="connsiteY12421"/>
              </a:cxn>
              <a:cxn ang="0">
                <a:pos x="connsiteX12422" y="connsiteY12422"/>
              </a:cxn>
              <a:cxn ang="0">
                <a:pos x="connsiteX12423" y="connsiteY12423"/>
              </a:cxn>
              <a:cxn ang="0">
                <a:pos x="connsiteX12424" y="connsiteY12424"/>
              </a:cxn>
              <a:cxn ang="0">
                <a:pos x="connsiteX12425" y="connsiteY12425"/>
              </a:cxn>
              <a:cxn ang="0">
                <a:pos x="connsiteX12426" y="connsiteY12426"/>
              </a:cxn>
              <a:cxn ang="0">
                <a:pos x="connsiteX12427" y="connsiteY12427"/>
              </a:cxn>
              <a:cxn ang="0">
                <a:pos x="connsiteX12428" y="connsiteY12428"/>
              </a:cxn>
              <a:cxn ang="0">
                <a:pos x="connsiteX12429" y="connsiteY12429"/>
              </a:cxn>
              <a:cxn ang="0">
                <a:pos x="connsiteX12430" y="connsiteY12430"/>
              </a:cxn>
              <a:cxn ang="0">
                <a:pos x="connsiteX12431" y="connsiteY12431"/>
              </a:cxn>
              <a:cxn ang="0">
                <a:pos x="connsiteX12432" y="connsiteY12432"/>
              </a:cxn>
              <a:cxn ang="0">
                <a:pos x="connsiteX12433" y="connsiteY12433"/>
              </a:cxn>
              <a:cxn ang="0">
                <a:pos x="connsiteX12434" y="connsiteY12434"/>
              </a:cxn>
              <a:cxn ang="0">
                <a:pos x="connsiteX12435" y="connsiteY12435"/>
              </a:cxn>
              <a:cxn ang="0">
                <a:pos x="connsiteX12436" y="connsiteY12436"/>
              </a:cxn>
              <a:cxn ang="0">
                <a:pos x="connsiteX12437" y="connsiteY12437"/>
              </a:cxn>
              <a:cxn ang="0">
                <a:pos x="connsiteX12438" y="connsiteY12438"/>
              </a:cxn>
              <a:cxn ang="0">
                <a:pos x="connsiteX12439" y="connsiteY12439"/>
              </a:cxn>
              <a:cxn ang="0">
                <a:pos x="connsiteX12440" y="connsiteY12440"/>
              </a:cxn>
              <a:cxn ang="0">
                <a:pos x="connsiteX12441" y="connsiteY12441"/>
              </a:cxn>
              <a:cxn ang="0">
                <a:pos x="connsiteX12442" y="connsiteY12442"/>
              </a:cxn>
              <a:cxn ang="0">
                <a:pos x="connsiteX12443" y="connsiteY12443"/>
              </a:cxn>
              <a:cxn ang="0">
                <a:pos x="connsiteX12444" y="connsiteY12444"/>
              </a:cxn>
              <a:cxn ang="0">
                <a:pos x="connsiteX12445" y="connsiteY12445"/>
              </a:cxn>
              <a:cxn ang="0">
                <a:pos x="connsiteX12446" y="connsiteY12446"/>
              </a:cxn>
              <a:cxn ang="0">
                <a:pos x="connsiteX12447" y="connsiteY12447"/>
              </a:cxn>
              <a:cxn ang="0">
                <a:pos x="connsiteX12448" y="connsiteY12448"/>
              </a:cxn>
              <a:cxn ang="0">
                <a:pos x="connsiteX12449" y="connsiteY12449"/>
              </a:cxn>
              <a:cxn ang="0">
                <a:pos x="connsiteX12450" y="connsiteY12450"/>
              </a:cxn>
              <a:cxn ang="0">
                <a:pos x="connsiteX12451" y="connsiteY12451"/>
              </a:cxn>
              <a:cxn ang="0">
                <a:pos x="connsiteX12452" y="connsiteY12452"/>
              </a:cxn>
              <a:cxn ang="0">
                <a:pos x="connsiteX12453" y="connsiteY12453"/>
              </a:cxn>
              <a:cxn ang="0">
                <a:pos x="connsiteX12454" y="connsiteY12454"/>
              </a:cxn>
              <a:cxn ang="0">
                <a:pos x="connsiteX12455" y="connsiteY12455"/>
              </a:cxn>
              <a:cxn ang="0">
                <a:pos x="connsiteX12456" y="connsiteY12456"/>
              </a:cxn>
              <a:cxn ang="0">
                <a:pos x="connsiteX12457" y="connsiteY12457"/>
              </a:cxn>
              <a:cxn ang="0">
                <a:pos x="connsiteX12458" y="connsiteY12458"/>
              </a:cxn>
              <a:cxn ang="0">
                <a:pos x="connsiteX12459" y="connsiteY12459"/>
              </a:cxn>
              <a:cxn ang="0">
                <a:pos x="connsiteX12460" y="connsiteY12460"/>
              </a:cxn>
              <a:cxn ang="0">
                <a:pos x="connsiteX12461" y="connsiteY12461"/>
              </a:cxn>
              <a:cxn ang="0">
                <a:pos x="connsiteX12462" y="connsiteY12462"/>
              </a:cxn>
              <a:cxn ang="0">
                <a:pos x="connsiteX12463" y="connsiteY12463"/>
              </a:cxn>
              <a:cxn ang="0">
                <a:pos x="connsiteX12464" y="connsiteY12464"/>
              </a:cxn>
              <a:cxn ang="0">
                <a:pos x="connsiteX12465" y="connsiteY12465"/>
              </a:cxn>
              <a:cxn ang="0">
                <a:pos x="connsiteX12466" y="connsiteY12466"/>
              </a:cxn>
              <a:cxn ang="0">
                <a:pos x="connsiteX12467" y="connsiteY12467"/>
              </a:cxn>
              <a:cxn ang="0">
                <a:pos x="connsiteX12468" y="connsiteY12468"/>
              </a:cxn>
              <a:cxn ang="0">
                <a:pos x="connsiteX12469" y="connsiteY12469"/>
              </a:cxn>
              <a:cxn ang="0">
                <a:pos x="connsiteX12470" y="connsiteY12470"/>
              </a:cxn>
              <a:cxn ang="0">
                <a:pos x="connsiteX12471" y="connsiteY12471"/>
              </a:cxn>
              <a:cxn ang="0">
                <a:pos x="connsiteX12472" y="connsiteY12472"/>
              </a:cxn>
              <a:cxn ang="0">
                <a:pos x="connsiteX12473" y="connsiteY12473"/>
              </a:cxn>
              <a:cxn ang="0">
                <a:pos x="connsiteX12474" y="connsiteY12474"/>
              </a:cxn>
              <a:cxn ang="0">
                <a:pos x="connsiteX12475" y="connsiteY12475"/>
              </a:cxn>
              <a:cxn ang="0">
                <a:pos x="connsiteX12476" y="connsiteY12476"/>
              </a:cxn>
              <a:cxn ang="0">
                <a:pos x="connsiteX12477" y="connsiteY12477"/>
              </a:cxn>
              <a:cxn ang="0">
                <a:pos x="connsiteX12478" y="connsiteY12478"/>
              </a:cxn>
              <a:cxn ang="0">
                <a:pos x="connsiteX12479" y="connsiteY12479"/>
              </a:cxn>
              <a:cxn ang="0">
                <a:pos x="connsiteX12480" y="connsiteY12480"/>
              </a:cxn>
              <a:cxn ang="0">
                <a:pos x="connsiteX12481" y="connsiteY12481"/>
              </a:cxn>
              <a:cxn ang="0">
                <a:pos x="connsiteX12482" y="connsiteY12482"/>
              </a:cxn>
              <a:cxn ang="0">
                <a:pos x="connsiteX12483" y="connsiteY12483"/>
              </a:cxn>
              <a:cxn ang="0">
                <a:pos x="connsiteX12484" y="connsiteY12484"/>
              </a:cxn>
              <a:cxn ang="0">
                <a:pos x="connsiteX12485" y="connsiteY12485"/>
              </a:cxn>
              <a:cxn ang="0">
                <a:pos x="connsiteX12486" y="connsiteY12486"/>
              </a:cxn>
              <a:cxn ang="0">
                <a:pos x="connsiteX12487" y="connsiteY12487"/>
              </a:cxn>
              <a:cxn ang="0">
                <a:pos x="connsiteX12488" y="connsiteY12488"/>
              </a:cxn>
              <a:cxn ang="0">
                <a:pos x="connsiteX12489" y="connsiteY12489"/>
              </a:cxn>
              <a:cxn ang="0">
                <a:pos x="connsiteX12490" y="connsiteY12490"/>
              </a:cxn>
              <a:cxn ang="0">
                <a:pos x="connsiteX12491" y="connsiteY12491"/>
              </a:cxn>
              <a:cxn ang="0">
                <a:pos x="connsiteX12492" y="connsiteY12492"/>
              </a:cxn>
              <a:cxn ang="0">
                <a:pos x="connsiteX12493" y="connsiteY12493"/>
              </a:cxn>
              <a:cxn ang="0">
                <a:pos x="connsiteX12494" y="connsiteY12494"/>
              </a:cxn>
              <a:cxn ang="0">
                <a:pos x="connsiteX12495" y="connsiteY12495"/>
              </a:cxn>
              <a:cxn ang="0">
                <a:pos x="connsiteX12496" y="connsiteY12496"/>
              </a:cxn>
              <a:cxn ang="0">
                <a:pos x="connsiteX12497" y="connsiteY12497"/>
              </a:cxn>
              <a:cxn ang="0">
                <a:pos x="connsiteX12498" y="connsiteY12498"/>
              </a:cxn>
              <a:cxn ang="0">
                <a:pos x="connsiteX12499" y="connsiteY12499"/>
              </a:cxn>
              <a:cxn ang="0">
                <a:pos x="connsiteX12500" y="connsiteY12500"/>
              </a:cxn>
              <a:cxn ang="0">
                <a:pos x="connsiteX12501" y="connsiteY12501"/>
              </a:cxn>
              <a:cxn ang="0">
                <a:pos x="connsiteX12502" y="connsiteY12502"/>
              </a:cxn>
              <a:cxn ang="0">
                <a:pos x="connsiteX12503" y="connsiteY12503"/>
              </a:cxn>
              <a:cxn ang="0">
                <a:pos x="connsiteX12504" y="connsiteY12504"/>
              </a:cxn>
              <a:cxn ang="0">
                <a:pos x="connsiteX12505" y="connsiteY12505"/>
              </a:cxn>
              <a:cxn ang="0">
                <a:pos x="connsiteX12506" y="connsiteY12506"/>
              </a:cxn>
              <a:cxn ang="0">
                <a:pos x="connsiteX12507" y="connsiteY12507"/>
              </a:cxn>
              <a:cxn ang="0">
                <a:pos x="connsiteX12508" y="connsiteY12508"/>
              </a:cxn>
              <a:cxn ang="0">
                <a:pos x="connsiteX12509" y="connsiteY12509"/>
              </a:cxn>
              <a:cxn ang="0">
                <a:pos x="connsiteX12510" y="connsiteY12510"/>
              </a:cxn>
              <a:cxn ang="0">
                <a:pos x="connsiteX12511" y="connsiteY12511"/>
              </a:cxn>
              <a:cxn ang="0">
                <a:pos x="connsiteX12512" y="connsiteY12512"/>
              </a:cxn>
              <a:cxn ang="0">
                <a:pos x="connsiteX12513" y="connsiteY12513"/>
              </a:cxn>
              <a:cxn ang="0">
                <a:pos x="connsiteX12514" y="connsiteY12514"/>
              </a:cxn>
              <a:cxn ang="0">
                <a:pos x="connsiteX12515" y="connsiteY12515"/>
              </a:cxn>
              <a:cxn ang="0">
                <a:pos x="connsiteX12516" y="connsiteY12516"/>
              </a:cxn>
              <a:cxn ang="0">
                <a:pos x="connsiteX12517" y="connsiteY12517"/>
              </a:cxn>
              <a:cxn ang="0">
                <a:pos x="connsiteX12518" y="connsiteY12518"/>
              </a:cxn>
              <a:cxn ang="0">
                <a:pos x="connsiteX12519" y="connsiteY12519"/>
              </a:cxn>
              <a:cxn ang="0">
                <a:pos x="connsiteX12520" y="connsiteY12520"/>
              </a:cxn>
              <a:cxn ang="0">
                <a:pos x="connsiteX12521" y="connsiteY12521"/>
              </a:cxn>
              <a:cxn ang="0">
                <a:pos x="connsiteX12522" y="connsiteY12522"/>
              </a:cxn>
              <a:cxn ang="0">
                <a:pos x="connsiteX12523" y="connsiteY12523"/>
              </a:cxn>
              <a:cxn ang="0">
                <a:pos x="connsiteX12524" y="connsiteY12524"/>
              </a:cxn>
              <a:cxn ang="0">
                <a:pos x="connsiteX12525" y="connsiteY12525"/>
              </a:cxn>
              <a:cxn ang="0">
                <a:pos x="connsiteX12526" y="connsiteY12526"/>
              </a:cxn>
              <a:cxn ang="0">
                <a:pos x="connsiteX12527" y="connsiteY12527"/>
              </a:cxn>
              <a:cxn ang="0">
                <a:pos x="connsiteX12528" y="connsiteY12528"/>
              </a:cxn>
              <a:cxn ang="0">
                <a:pos x="connsiteX12529" y="connsiteY12529"/>
              </a:cxn>
              <a:cxn ang="0">
                <a:pos x="connsiteX12530" y="connsiteY12530"/>
              </a:cxn>
              <a:cxn ang="0">
                <a:pos x="connsiteX12531" y="connsiteY12531"/>
              </a:cxn>
              <a:cxn ang="0">
                <a:pos x="connsiteX12532" y="connsiteY12532"/>
              </a:cxn>
              <a:cxn ang="0">
                <a:pos x="connsiteX12533" y="connsiteY12533"/>
              </a:cxn>
              <a:cxn ang="0">
                <a:pos x="connsiteX12534" y="connsiteY12534"/>
              </a:cxn>
              <a:cxn ang="0">
                <a:pos x="connsiteX12535" y="connsiteY12535"/>
              </a:cxn>
              <a:cxn ang="0">
                <a:pos x="connsiteX12536" y="connsiteY12536"/>
              </a:cxn>
              <a:cxn ang="0">
                <a:pos x="connsiteX12537" y="connsiteY12537"/>
              </a:cxn>
              <a:cxn ang="0">
                <a:pos x="connsiteX12538" y="connsiteY12538"/>
              </a:cxn>
              <a:cxn ang="0">
                <a:pos x="connsiteX12539" y="connsiteY12539"/>
              </a:cxn>
              <a:cxn ang="0">
                <a:pos x="connsiteX12540" y="connsiteY12540"/>
              </a:cxn>
              <a:cxn ang="0">
                <a:pos x="connsiteX12541" y="connsiteY12541"/>
              </a:cxn>
              <a:cxn ang="0">
                <a:pos x="connsiteX12542" y="connsiteY12542"/>
              </a:cxn>
              <a:cxn ang="0">
                <a:pos x="connsiteX12543" y="connsiteY12543"/>
              </a:cxn>
              <a:cxn ang="0">
                <a:pos x="connsiteX12544" y="connsiteY12544"/>
              </a:cxn>
              <a:cxn ang="0">
                <a:pos x="connsiteX12545" y="connsiteY12545"/>
              </a:cxn>
              <a:cxn ang="0">
                <a:pos x="connsiteX12546" y="connsiteY12546"/>
              </a:cxn>
              <a:cxn ang="0">
                <a:pos x="connsiteX12547" y="connsiteY12547"/>
              </a:cxn>
              <a:cxn ang="0">
                <a:pos x="connsiteX12548" y="connsiteY12548"/>
              </a:cxn>
              <a:cxn ang="0">
                <a:pos x="connsiteX12549" y="connsiteY12549"/>
              </a:cxn>
              <a:cxn ang="0">
                <a:pos x="connsiteX12550" y="connsiteY12550"/>
              </a:cxn>
              <a:cxn ang="0">
                <a:pos x="connsiteX12551" y="connsiteY12551"/>
              </a:cxn>
              <a:cxn ang="0">
                <a:pos x="connsiteX12552" y="connsiteY12552"/>
              </a:cxn>
              <a:cxn ang="0">
                <a:pos x="connsiteX12553" y="connsiteY12553"/>
              </a:cxn>
              <a:cxn ang="0">
                <a:pos x="connsiteX12554" y="connsiteY12554"/>
              </a:cxn>
              <a:cxn ang="0">
                <a:pos x="connsiteX12555" y="connsiteY12555"/>
              </a:cxn>
              <a:cxn ang="0">
                <a:pos x="connsiteX12556" y="connsiteY12556"/>
              </a:cxn>
              <a:cxn ang="0">
                <a:pos x="connsiteX12557" y="connsiteY12557"/>
              </a:cxn>
              <a:cxn ang="0">
                <a:pos x="connsiteX12558" y="connsiteY12558"/>
              </a:cxn>
              <a:cxn ang="0">
                <a:pos x="connsiteX12559" y="connsiteY12559"/>
              </a:cxn>
              <a:cxn ang="0">
                <a:pos x="connsiteX12560" y="connsiteY12560"/>
              </a:cxn>
              <a:cxn ang="0">
                <a:pos x="connsiteX12561" y="connsiteY12561"/>
              </a:cxn>
              <a:cxn ang="0">
                <a:pos x="connsiteX12562" y="connsiteY12562"/>
              </a:cxn>
              <a:cxn ang="0">
                <a:pos x="connsiteX12563" y="connsiteY12563"/>
              </a:cxn>
              <a:cxn ang="0">
                <a:pos x="connsiteX12564" y="connsiteY12564"/>
              </a:cxn>
              <a:cxn ang="0">
                <a:pos x="connsiteX12565" y="connsiteY12565"/>
              </a:cxn>
              <a:cxn ang="0">
                <a:pos x="connsiteX12566" y="connsiteY12566"/>
              </a:cxn>
              <a:cxn ang="0">
                <a:pos x="connsiteX12567" y="connsiteY12567"/>
              </a:cxn>
              <a:cxn ang="0">
                <a:pos x="connsiteX12568" y="connsiteY12568"/>
              </a:cxn>
              <a:cxn ang="0">
                <a:pos x="connsiteX12569" y="connsiteY12569"/>
              </a:cxn>
              <a:cxn ang="0">
                <a:pos x="connsiteX12570" y="connsiteY12570"/>
              </a:cxn>
              <a:cxn ang="0">
                <a:pos x="connsiteX12571" y="connsiteY12571"/>
              </a:cxn>
              <a:cxn ang="0">
                <a:pos x="connsiteX12572" y="connsiteY12572"/>
              </a:cxn>
              <a:cxn ang="0">
                <a:pos x="connsiteX12573" y="connsiteY12573"/>
              </a:cxn>
              <a:cxn ang="0">
                <a:pos x="connsiteX12574" y="connsiteY12574"/>
              </a:cxn>
              <a:cxn ang="0">
                <a:pos x="connsiteX12575" y="connsiteY12575"/>
              </a:cxn>
              <a:cxn ang="0">
                <a:pos x="connsiteX12576" y="connsiteY12576"/>
              </a:cxn>
              <a:cxn ang="0">
                <a:pos x="connsiteX12577" y="connsiteY12577"/>
              </a:cxn>
              <a:cxn ang="0">
                <a:pos x="connsiteX12578" y="connsiteY12578"/>
              </a:cxn>
              <a:cxn ang="0">
                <a:pos x="connsiteX12579" y="connsiteY12579"/>
              </a:cxn>
              <a:cxn ang="0">
                <a:pos x="connsiteX12580" y="connsiteY12580"/>
              </a:cxn>
              <a:cxn ang="0">
                <a:pos x="connsiteX12581" y="connsiteY12581"/>
              </a:cxn>
              <a:cxn ang="0">
                <a:pos x="connsiteX12582" y="connsiteY12582"/>
              </a:cxn>
              <a:cxn ang="0">
                <a:pos x="connsiteX12583" y="connsiteY12583"/>
              </a:cxn>
              <a:cxn ang="0">
                <a:pos x="connsiteX12584" y="connsiteY12584"/>
              </a:cxn>
              <a:cxn ang="0">
                <a:pos x="connsiteX12585" y="connsiteY12585"/>
              </a:cxn>
              <a:cxn ang="0">
                <a:pos x="connsiteX12586" y="connsiteY12586"/>
              </a:cxn>
              <a:cxn ang="0">
                <a:pos x="connsiteX12587" y="connsiteY12587"/>
              </a:cxn>
              <a:cxn ang="0">
                <a:pos x="connsiteX12588" y="connsiteY12588"/>
              </a:cxn>
              <a:cxn ang="0">
                <a:pos x="connsiteX12589" y="connsiteY12589"/>
              </a:cxn>
              <a:cxn ang="0">
                <a:pos x="connsiteX12590" y="connsiteY12590"/>
              </a:cxn>
              <a:cxn ang="0">
                <a:pos x="connsiteX12591" y="connsiteY12591"/>
              </a:cxn>
              <a:cxn ang="0">
                <a:pos x="connsiteX12592" y="connsiteY12592"/>
              </a:cxn>
              <a:cxn ang="0">
                <a:pos x="connsiteX12593" y="connsiteY12593"/>
              </a:cxn>
              <a:cxn ang="0">
                <a:pos x="connsiteX12594" y="connsiteY12594"/>
              </a:cxn>
              <a:cxn ang="0">
                <a:pos x="connsiteX12595" y="connsiteY12595"/>
              </a:cxn>
              <a:cxn ang="0">
                <a:pos x="connsiteX12596" y="connsiteY12596"/>
              </a:cxn>
              <a:cxn ang="0">
                <a:pos x="connsiteX12597" y="connsiteY12597"/>
              </a:cxn>
              <a:cxn ang="0">
                <a:pos x="connsiteX12598" y="connsiteY12598"/>
              </a:cxn>
              <a:cxn ang="0">
                <a:pos x="connsiteX12599" y="connsiteY12599"/>
              </a:cxn>
              <a:cxn ang="0">
                <a:pos x="connsiteX12600" y="connsiteY12600"/>
              </a:cxn>
              <a:cxn ang="0">
                <a:pos x="connsiteX12601" y="connsiteY12601"/>
              </a:cxn>
              <a:cxn ang="0">
                <a:pos x="connsiteX12602" y="connsiteY12602"/>
              </a:cxn>
              <a:cxn ang="0">
                <a:pos x="connsiteX12603" y="connsiteY12603"/>
              </a:cxn>
              <a:cxn ang="0">
                <a:pos x="connsiteX12604" y="connsiteY12604"/>
              </a:cxn>
              <a:cxn ang="0">
                <a:pos x="connsiteX12605" y="connsiteY12605"/>
              </a:cxn>
              <a:cxn ang="0">
                <a:pos x="connsiteX12606" y="connsiteY12606"/>
              </a:cxn>
              <a:cxn ang="0">
                <a:pos x="connsiteX12607" y="connsiteY12607"/>
              </a:cxn>
              <a:cxn ang="0">
                <a:pos x="connsiteX12608" y="connsiteY12608"/>
              </a:cxn>
              <a:cxn ang="0">
                <a:pos x="connsiteX12609" y="connsiteY12609"/>
              </a:cxn>
              <a:cxn ang="0">
                <a:pos x="connsiteX12610" y="connsiteY12610"/>
              </a:cxn>
              <a:cxn ang="0">
                <a:pos x="connsiteX12611" y="connsiteY12611"/>
              </a:cxn>
              <a:cxn ang="0">
                <a:pos x="connsiteX12612" y="connsiteY12612"/>
              </a:cxn>
              <a:cxn ang="0">
                <a:pos x="connsiteX12613" y="connsiteY12613"/>
              </a:cxn>
              <a:cxn ang="0">
                <a:pos x="connsiteX12614" y="connsiteY12614"/>
              </a:cxn>
              <a:cxn ang="0">
                <a:pos x="connsiteX12615" y="connsiteY12615"/>
              </a:cxn>
              <a:cxn ang="0">
                <a:pos x="connsiteX12616" y="connsiteY12616"/>
              </a:cxn>
              <a:cxn ang="0">
                <a:pos x="connsiteX12617" y="connsiteY12617"/>
              </a:cxn>
              <a:cxn ang="0">
                <a:pos x="connsiteX12618" y="connsiteY12618"/>
              </a:cxn>
              <a:cxn ang="0">
                <a:pos x="connsiteX12619" y="connsiteY12619"/>
              </a:cxn>
              <a:cxn ang="0">
                <a:pos x="connsiteX12620" y="connsiteY12620"/>
              </a:cxn>
              <a:cxn ang="0">
                <a:pos x="connsiteX12621" y="connsiteY12621"/>
              </a:cxn>
              <a:cxn ang="0">
                <a:pos x="connsiteX12622" y="connsiteY12622"/>
              </a:cxn>
              <a:cxn ang="0">
                <a:pos x="connsiteX12623" y="connsiteY12623"/>
              </a:cxn>
              <a:cxn ang="0">
                <a:pos x="connsiteX12624" y="connsiteY12624"/>
              </a:cxn>
              <a:cxn ang="0">
                <a:pos x="connsiteX12625" y="connsiteY12625"/>
              </a:cxn>
              <a:cxn ang="0">
                <a:pos x="connsiteX12626" y="connsiteY12626"/>
              </a:cxn>
              <a:cxn ang="0">
                <a:pos x="connsiteX12627" y="connsiteY12627"/>
              </a:cxn>
              <a:cxn ang="0">
                <a:pos x="connsiteX12628" y="connsiteY12628"/>
              </a:cxn>
              <a:cxn ang="0">
                <a:pos x="connsiteX12629" y="connsiteY12629"/>
              </a:cxn>
              <a:cxn ang="0">
                <a:pos x="connsiteX12630" y="connsiteY12630"/>
              </a:cxn>
              <a:cxn ang="0">
                <a:pos x="connsiteX12631" y="connsiteY12631"/>
              </a:cxn>
              <a:cxn ang="0">
                <a:pos x="connsiteX12632" y="connsiteY12632"/>
              </a:cxn>
              <a:cxn ang="0">
                <a:pos x="connsiteX12633" y="connsiteY12633"/>
              </a:cxn>
              <a:cxn ang="0">
                <a:pos x="connsiteX12634" y="connsiteY12634"/>
              </a:cxn>
              <a:cxn ang="0">
                <a:pos x="connsiteX12635" y="connsiteY12635"/>
              </a:cxn>
              <a:cxn ang="0">
                <a:pos x="connsiteX12636" y="connsiteY12636"/>
              </a:cxn>
              <a:cxn ang="0">
                <a:pos x="connsiteX12637" y="connsiteY12637"/>
              </a:cxn>
              <a:cxn ang="0">
                <a:pos x="connsiteX12638" y="connsiteY12638"/>
              </a:cxn>
              <a:cxn ang="0">
                <a:pos x="connsiteX12639" y="connsiteY12639"/>
              </a:cxn>
              <a:cxn ang="0">
                <a:pos x="connsiteX12640" y="connsiteY12640"/>
              </a:cxn>
              <a:cxn ang="0">
                <a:pos x="connsiteX12641" y="connsiteY12641"/>
              </a:cxn>
              <a:cxn ang="0">
                <a:pos x="connsiteX12642" y="connsiteY12642"/>
              </a:cxn>
              <a:cxn ang="0">
                <a:pos x="connsiteX12643" y="connsiteY12643"/>
              </a:cxn>
              <a:cxn ang="0">
                <a:pos x="connsiteX12644" y="connsiteY12644"/>
              </a:cxn>
              <a:cxn ang="0">
                <a:pos x="connsiteX12645" y="connsiteY12645"/>
              </a:cxn>
              <a:cxn ang="0">
                <a:pos x="connsiteX12646" y="connsiteY12646"/>
              </a:cxn>
              <a:cxn ang="0">
                <a:pos x="connsiteX12647" y="connsiteY12647"/>
              </a:cxn>
              <a:cxn ang="0">
                <a:pos x="connsiteX12648" y="connsiteY12648"/>
              </a:cxn>
              <a:cxn ang="0">
                <a:pos x="connsiteX12649" y="connsiteY12649"/>
              </a:cxn>
              <a:cxn ang="0">
                <a:pos x="connsiteX12650" y="connsiteY12650"/>
              </a:cxn>
              <a:cxn ang="0">
                <a:pos x="connsiteX12651" y="connsiteY12651"/>
              </a:cxn>
              <a:cxn ang="0">
                <a:pos x="connsiteX12652" y="connsiteY12652"/>
              </a:cxn>
              <a:cxn ang="0">
                <a:pos x="connsiteX12653" y="connsiteY12653"/>
              </a:cxn>
              <a:cxn ang="0">
                <a:pos x="connsiteX12654" y="connsiteY12654"/>
              </a:cxn>
              <a:cxn ang="0">
                <a:pos x="connsiteX12655" y="connsiteY12655"/>
              </a:cxn>
              <a:cxn ang="0">
                <a:pos x="connsiteX12656" y="connsiteY12656"/>
              </a:cxn>
              <a:cxn ang="0">
                <a:pos x="connsiteX12657" y="connsiteY12657"/>
              </a:cxn>
              <a:cxn ang="0">
                <a:pos x="connsiteX12658" y="connsiteY12658"/>
              </a:cxn>
              <a:cxn ang="0">
                <a:pos x="connsiteX12659" y="connsiteY12659"/>
              </a:cxn>
              <a:cxn ang="0">
                <a:pos x="connsiteX12660" y="connsiteY12660"/>
              </a:cxn>
              <a:cxn ang="0">
                <a:pos x="connsiteX12661" y="connsiteY12661"/>
              </a:cxn>
              <a:cxn ang="0">
                <a:pos x="connsiteX12662" y="connsiteY12662"/>
              </a:cxn>
              <a:cxn ang="0">
                <a:pos x="connsiteX12663" y="connsiteY12663"/>
              </a:cxn>
              <a:cxn ang="0">
                <a:pos x="connsiteX12664" y="connsiteY12664"/>
              </a:cxn>
              <a:cxn ang="0">
                <a:pos x="connsiteX12665" y="connsiteY12665"/>
              </a:cxn>
              <a:cxn ang="0">
                <a:pos x="connsiteX12666" y="connsiteY12666"/>
              </a:cxn>
              <a:cxn ang="0">
                <a:pos x="connsiteX12667" y="connsiteY12667"/>
              </a:cxn>
              <a:cxn ang="0">
                <a:pos x="connsiteX12668" y="connsiteY12668"/>
              </a:cxn>
              <a:cxn ang="0">
                <a:pos x="connsiteX12669" y="connsiteY12669"/>
              </a:cxn>
              <a:cxn ang="0">
                <a:pos x="connsiteX12670" y="connsiteY12670"/>
              </a:cxn>
              <a:cxn ang="0">
                <a:pos x="connsiteX12671" y="connsiteY12671"/>
              </a:cxn>
              <a:cxn ang="0">
                <a:pos x="connsiteX12672" y="connsiteY12672"/>
              </a:cxn>
              <a:cxn ang="0">
                <a:pos x="connsiteX12673" y="connsiteY12673"/>
              </a:cxn>
              <a:cxn ang="0">
                <a:pos x="connsiteX12674" y="connsiteY12674"/>
              </a:cxn>
              <a:cxn ang="0">
                <a:pos x="connsiteX12675" y="connsiteY12675"/>
              </a:cxn>
              <a:cxn ang="0">
                <a:pos x="connsiteX12676" y="connsiteY12676"/>
              </a:cxn>
              <a:cxn ang="0">
                <a:pos x="connsiteX12677" y="connsiteY12677"/>
              </a:cxn>
              <a:cxn ang="0">
                <a:pos x="connsiteX12678" y="connsiteY12678"/>
              </a:cxn>
              <a:cxn ang="0">
                <a:pos x="connsiteX12679" y="connsiteY12679"/>
              </a:cxn>
              <a:cxn ang="0">
                <a:pos x="connsiteX12680" y="connsiteY12680"/>
              </a:cxn>
              <a:cxn ang="0">
                <a:pos x="connsiteX12681" y="connsiteY12681"/>
              </a:cxn>
              <a:cxn ang="0">
                <a:pos x="connsiteX12682" y="connsiteY12682"/>
              </a:cxn>
              <a:cxn ang="0">
                <a:pos x="connsiteX12683" y="connsiteY12683"/>
              </a:cxn>
              <a:cxn ang="0">
                <a:pos x="connsiteX12684" y="connsiteY12684"/>
              </a:cxn>
              <a:cxn ang="0">
                <a:pos x="connsiteX12685" y="connsiteY12685"/>
              </a:cxn>
              <a:cxn ang="0">
                <a:pos x="connsiteX12686" y="connsiteY12686"/>
              </a:cxn>
              <a:cxn ang="0">
                <a:pos x="connsiteX12687" y="connsiteY12687"/>
              </a:cxn>
              <a:cxn ang="0">
                <a:pos x="connsiteX12688" y="connsiteY12688"/>
              </a:cxn>
              <a:cxn ang="0">
                <a:pos x="connsiteX12689" y="connsiteY12689"/>
              </a:cxn>
              <a:cxn ang="0">
                <a:pos x="connsiteX12690" y="connsiteY12690"/>
              </a:cxn>
              <a:cxn ang="0">
                <a:pos x="connsiteX12691" y="connsiteY12691"/>
              </a:cxn>
              <a:cxn ang="0">
                <a:pos x="connsiteX12692" y="connsiteY12692"/>
              </a:cxn>
              <a:cxn ang="0">
                <a:pos x="connsiteX12693" y="connsiteY12693"/>
              </a:cxn>
              <a:cxn ang="0">
                <a:pos x="connsiteX12694" y="connsiteY12694"/>
              </a:cxn>
              <a:cxn ang="0">
                <a:pos x="connsiteX12695" y="connsiteY12695"/>
              </a:cxn>
              <a:cxn ang="0">
                <a:pos x="connsiteX12696" y="connsiteY12696"/>
              </a:cxn>
              <a:cxn ang="0">
                <a:pos x="connsiteX12697" y="connsiteY12697"/>
              </a:cxn>
              <a:cxn ang="0">
                <a:pos x="connsiteX12698" y="connsiteY12698"/>
              </a:cxn>
              <a:cxn ang="0">
                <a:pos x="connsiteX12699" y="connsiteY12699"/>
              </a:cxn>
              <a:cxn ang="0">
                <a:pos x="connsiteX12700" y="connsiteY12700"/>
              </a:cxn>
              <a:cxn ang="0">
                <a:pos x="connsiteX12701" y="connsiteY12701"/>
              </a:cxn>
              <a:cxn ang="0">
                <a:pos x="connsiteX12702" y="connsiteY12702"/>
              </a:cxn>
              <a:cxn ang="0">
                <a:pos x="connsiteX12703" y="connsiteY12703"/>
              </a:cxn>
              <a:cxn ang="0">
                <a:pos x="connsiteX12704" y="connsiteY12704"/>
              </a:cxn>
              <a:cxn ang="0">
                <a:pos x="connsiteX12705" y="connsiteY12705"/>
              </a:cxn>
              <a:cxn ang="0">
                <a:pos x="connsiteX12706" y="connsiteY12706"/>
              </a:cxn>
              <a:cxn ang="0">
                <a:pos x="connsiteX12707" y="connsiteY12707"/>
              </a:cxn>
              <a:cxn ang="0">
                <a:pos x="connsiteX12708" y="connsiteY12708"/>
              </a:cxn>
              <a:cxn ang="0">
                <a:pos x="connsiteX12709" y="connsiteY12709"/>
              </a:cxn>
              <a:cxn ang="0">
                <a:pos x="connsiteX12710" y="connsiteY12710"/>
              </a:cxn>
              <a:cxn ang="0">
                <a:pos x="connsiteX12711" y="connsiteY12711"/>
              </a:cxn>
              <a:cxn ang="0">
                <a:pos x="connsiteX12712" y="connsiteY12712"/>
              </a:cxn>
              <a:cxn ang="0">
                <a:pos x="connsiteX12713" y="connsiteY12713"/>
              </a:cxn>
              <a:cxn ang="0">
                <a:pos x="connsiteX12714" y="connsiteY12714"/>
              </a:cxn>
              <a:cxn ang="0">
                <a:pos x="connsiteX12715" y="connsiteY12715"/>
              </a:cxn>
              <a:cxn ang="0">
                <a:pos x="connsiteX12716" y="connsiteY12716"/>
              </a:cxn>
              <a:cxn ang="0">
                <a:pos x="connsiteX12717" y="connsiteY12717"/>
              </a:cxn>
              <a:cxn ang="0">
                <a:pos x="connsiteX12718" y="connsiteY12718"/>
              </a:cxn>
              <a:cxn ang="0">
                <a:pos x="connsiteX12719" y="connsiteY12719"/>
              </a:cxn>
              <a:cxn ang="0">
                <a:pos x="connsiteX12720" y="connsiteY12720"/>
              </a:cxn>
              <a:cxn ang="0">
                <a:pos x="connsiteX12721" y="connsiteY12721"/>
              </a:cxn>
              <a:cxn ang="0">
                <a:pos x="connsiteX12722" y="connsiteY12722"/>
              </a:cxn>
              <a:cxn ang="0">
                <a:pos x="connsiteX12723" y="connsiteY12723"/>
              </a:cxn>
              <a:cxn ang="0">
                <a:pos x="connsiteX12724" y="connsiteY12724"/>
              </a:cxn>
              <a:cxn ang="0">
                <a:pos x="connsiteX12725" y="connsiteY12725"/>
              </a:cxn>
              <a:cxn ang="0">
                <a:pos x="connsiteX12726" y="connsiteY12726"/>
              </a:cxn>
              <a:cxn ang="0">
                <a:pos x="connsiteX12727" y="connsiteY12727"/>
              </a:cxn>
              <a:cxn ang="0">
                <a:pos x="connsiteX12728" y="connsiteY12728"/>
              </a:cxn>
              <a:cxn ang="0">
                <a:pos x="connsiteX12729" y="connsiteY12729"/>
              </a:cxn>
              <a:cxn ang="0">
                <a:pos x="connsiteX12730" y="connsiteY12730"/>
              </a:cxn>
              <a:cxn ang="0">
                <a:pos x="connsiteX12731" y="connsiteY12731"/>
              </a:cxn>
              <a:cxn ang="0">
                <a:pos x="connsiteX12732" y="connsiteY12732"/>
              </a:cxn>
              <a:cxn ang="0">
                <a:pos x="connsiteX12733" y="connsiteY12733"/>
              </a:cxn>
              <a:cxn ang="0">
                <a:pos x="connsiteX12734" y="connsiteY12734"/>
              </a:cxn>
              <a:cxn ang="0">
                <a:pos x="connsiteX12735" y="connsiteY12735"/>
              </a:cxn>
              <a:cxn ang="0">
                <a:pos x="connsiteX12736" y="connsiteY12736"/>
              </a:cxn>
              <a:cxn ang="0">
                <a:pos x="connsiteX12737" y="connsiteY12737"/>
              </a:cxn>
              <a:cxn ang="0">
                <a:pos x="connsiteX12738" y="connsiteY12738"/>
              </a:cxn>
              <a:cxn ang="0">
                <a:pos x="connsiteX12739" y="connsiteY12739"/>
              </a:cxn>
              <a:cxn ang="0">
                <a:pos x="connsiteX12740" y="connsiteY12740"/>
              </a:cxn>
              <a:cxn ang="0">
                <a:pos x="connsiteX12741" y="connsiteY12741"/>
              </a:cxn>
              <a:cxn ang="0">
                <a:pos x="connsiteX12742" y="connsiteY12742"/>
              </a:cxn>
              <a:cxn ang="0">
                <a:pos x="connsiteX12743" y="connsiteY12743"/>
              </a:cxn>
              <a:cxn ang="0">
                <a:pos x="connsiteX12744" y="connsiteY12744"/>
              </a:cxn>
              <a:cxn ang="0">
                <a:pos x="connsiteX12745" y="connsiteY12745"/>
              </a:cxn>
              <a:cxn ang="0">
                <a:pos x="connsiteX12746" y="connsiteY12746"/>
              </a:cxn>
              <a:cxn ang="0">
                <a:pos x="connsiteX12747" y="connsiteY12747"/>
              </a:cxn>
              <a:cxn ang="0">
                <a:pos x="connsiteX12748" y="connsiteY12748"/>
              </a:cxn>
              <a:cxn ang="0">
                <a:pos x="connsiteX12749" y="connsiteY12749"/>
              </a:cxn>
              <a:cxn ang="0">
                <a:pos x="connsiteX12750" y="connsiteY12750"/>
              </a:cxn>
              <a:cxn ang="0">
                <a:pos x="connsiteX12751" y="connsiteY12751"/>
              </a:cxn>
              <a:cxn ang="0">
                <a:pos x="connsiteX12752" y="connsiteY12752"/>
              </a:cxn>
              <a:cxn ang="0">
                <a:pos x="connsiteX12753" y="connsiteY12753"/>
              </a:cxn>
              <a:cxn ang="0">
                <a:pos x="connsiteX12754" y="connsiteY12754"/>
              </a:cxn>
              <a:cxn ang="0">
                <a:pos x="connsiteX12755" y="connsiteY12755"/>
              </a:cxn>
              <a:cxn ang="0">
                <a:pos x="connsiteX12756" y="connsiteY12756"/>
              </a:cxn>
              <a:cxn ang="0">
                <a:pos x="connsiteX12757" y="connsiteY12757"/>
              </a:cxn>
              <a:cxn ang="0">
                <a:pos x="connsiteX12758" y="connsiteY12758"/>
              </a:cxn>
              <a:cxn ang="0">
                <a:pos x="connsiteX12759" y="connsiteY12759"/>
              </a:cxn>
              <a:cxn ang="0">
                <a:pos x="connsiteX12760" y="connsiteY12760"/>
              </a:cxn>
              <a:cxn ang="0">
                <a:pos x="connsiteX12761" y="connsiteY12761"/>
              </a:cxn>
              <a:cxn ang="0">
                <a:pos x="connsiteX12762" y="connsiteY12762"/>
              </a:cxn>
              <a:cxn ang="0">
                <a:pos x="connsiteX12763" y="connsiteY12763"/>
              </a:cxn>
              <a:cxn ang="0">
                <a:pos x="connsiteX12764" y="connsiteY12764"/>
              </a:cxn>
              <a:cxn ang="0">
                <a:pos x="connsiteX12765" y="connsiteY12765"/>
              </a:cxn>
              <a:cxn ang="0">
                <a:pos x="connsiteX12766" y="connsiteY12766"/>
              </a:cxn>
              <a:cxn ang="0">
                <a:pos x="connsiteX12767" y="connsiteY12767"/>
              </a:cxn>
              <a:cxn ang="0">
                <a:pos x="connsiteX12768" y="connsiteY12768"/>
              </a:cxn>
              <a:cxn ang="0">
                <a:pos x="connsiteX12769" y="connsiteY12769"/>
              </a:cxn>
              <a:cxn ang="0">
                <a:pos x="connsiteX12770" y="connsiteY12770"/>
              </a:cxn>
              <a:cxn ang="0">
                <a:pos x="connsiteX12771" y="connsiteY12771"/>
              </a:cxn>
              <a:cxn ang="0">
                <a:pos x="connsiteX12772" y="connsiteY12772"/>
              </a:cxn>
              <a:cxn ang="0">
                <a:pos x="connsiteX12773" y="connsiteY12773"/>
              </a:cxn>
              <a:cxn ang="0">
                <a:pos x="connsiteX12774" y="connsiteY12774"/>
              </a:cxn>
              <a:cxn ang="0">
                <a:pos x="connsiteX12775" y="connsiteY12775"/>
              </a:cxn>
              <a:cxn ang="0">
                <a:pos x="connsiteX12776" y="connsiteY12776"/>
              </a:cxn>
              <a:cxn ang="0">
                <a:pos x="connsiteX12777" y="connsiteY12777"/>
              </a:cxn>
              <a:cxn ang="0">
                <a:pos x="connsiteX12778" y="connsiteY12778"/>
              </a:cxn>
              <a:cxn ang="0">
                <a:pos x="connsiteX12779" y="connsiteY12779"/>
              </a:cxn>
              <a:cxn ang="0">
                <a:pos x="connsiteX12780" y="connsiteY12780"/>
              </a:cxn>
              <a:cxn ang="0">
                <a:pos x="connsiteX12781" y="connsiteY12781"/>
              </a:cxn>
              <a:cxn ang="0">
                <a:pos x="connsiteX12782" y="connsiteY12782"/>
              </a:cxn>
              <a:cxn ang="0">
                <a:pos x="connsiteX12783" y="connsiteY12783"/>
              </a:cxn>
              <a:cxn ang="0">
                <a:pos x="connsiteX12784" y="connsiteY12784"/>
              </a:cxn>
              <a:cxn ang="0">
                <a:pos x="connsiteX12785" y="connsiteY12785"/>
              </a:cxn>
              <a:cxn ang="0">
                <a:pos x="connsiteX12786" y="connsiteY12786"/>
              </a:cxn>
              <a:cxn ang="0">
                <a:pos x="connsiteX12787" y="connsiteY12787"/>
              </a:cxn>
              <a:cxn ang="0">
                <a:pos x="connsiteX12788" y="connsiteY12788"/>
              </a:cxn>
              <a:cxn ang="0">
                <a:pos x="connsiteX12789" y="connsiteY12789"/>
              </a:cxn>
              <a:cxn ang="0">
                <a:pos x="connsiteX12790" y="connsiteY12790"/>
              </a:cxn>
              <a:cxn ang="0">
                <a:pos x="connsiteX12791" y="connsiteY12791"/>
              </a:cxn>
              <a:cxn ang="0">
                <a:pos x="connsiteX12792" y="connsiteY12792"/>
              </a:cxn>
              <a:cxn ang="0">
                <a:pos x="connsiteX12793" y="connsiteY12793"/>
              </a:cxn>
              <a:cxn ang="0">
                <a:pos x="connsiteX12794" y="connsiteY12794"/>
              </a:cxn>
              <a:cxn ang="0">
                <a:pos x="connsiteX12795" y="connsiteY12795"/>
              </a:cxn>
              <a:cxn ang="0">
                <a:pos x="connsiteX12796" y="connsiteY12796"/>
              </a:cxn>
              <a:cxn ang="0">
                <a:pos x="connsiteX12797" y="connsiteY12797"/>
              </a:cxn>
              <a:cxn ang="0">
                <a:pos x="connsiteX12798" y="connsiteY12798"/>
              </a:cxn>
              <a:cxn ang="0">
                <a:pos x="connsiteX12799" y="connsiteY12799"/>
              </a:cxn>
              <a:cxn ang="0">
                <a:pos x="connsiteX12800" y="connsiteY12800"/>
              </a:cxn>
              <a:cxn ang="0">
                <a:pos x="connsiteX12801" y="connsiteY12801"/>
              </a:cxn>
              <a:cxn ang="0">
                <a:pos x="connsiteX12802" y="connsiteY12802"/>
              </a:cxn>
              <a:cxn ang="0">
                <a:pos x="connsiteX12803" y="connsiteY12803"/>
              </a:cxn>
              <a:cxn ang="0">
                <a:pos x="connsiteX12804" y="connsiteY12804"/>
              </a:cxn>
              <a:cxn ang="0">
                <a:pos x="connsiteX12805" y="connsiteY12805"/>
              </a:cxn>
              <a:cxn ang="0">
                <a:pos x="connsiteX12806" y="connsiteY12806"/>
              </a:cxn>
              <a:cxn ang="0">
                <a:pos x="connsiteX12807" y="connsiteY12807"/>
              </a:cxn>
              <a:cxn ang="0">
                <a:pos x="connsiteX12808" y="connsiteY12808"/>
              </a:cxn>
              <a:cxn ang="0">
                <a:pos x="connsiteX12809" y="connsiteY12809"/>
              </a:cxn>
              <a:cxn ang="0">
                <a:pos x="connsiteX12810" y="connsiteY12810"/>
              </a:cxn>
              <a:cxn ang="0">
                <a:pos x="connsiteX12811" y="connsiteY12811"/>
              </a:cxn>
              <a:cxn ang="0">
                <a:pos x="connsiteX12812" y="connsiteY12812"/>
              </a:cxn>
              <a:cxn ang="0">
                <a:pos x="connsiteX12813" y="connsiteY12813"/>
              </a:cxn>
              <a:cxn ang="0">
                <a:pos x="connsiteX12814" y="connsiteY12814"/>
              </a:cxn>
              <a:cxn ang="0">
                <a:pos x="connsiteX12815" y="connsiteY12815"/>
              </a:cxn>
              <a:cxn ang="0">
                <a:pos x="connsiteX12816" y="connsiteY12816"/>
              </a:cxn>
              <a:cxn ang="0">
                <a:pos x="connsiteX12817" y="connsiteY12817"/>
              </a:cxn>
              <a:cxn ang="0">
                <a:pos x="connsiteX12818" y="connsiteY12818"/>
              </a:cxn>
              <a:cxn ang="0">
                <a:pos x="connsiteX12819" y="connsiteY12819"/>
              </a:cxn>
              <a:cxn ang="0">
                <a:pos x="connsiteX12820" y="connsiteY12820"/>
              </a:cxn>
              <a:cxn ang="0">
                <a:pos x="connsiteX12821" y="connsiteY12821"/>
              </a:cxn>
              <a:cxn ang="0">
                <a:pos x="connsiteX12822" y="connsiteY12822"/>
              </a:cxn>
              <a:cxn ang="0">
                <a:pos x="connsiteX12823" y="connsiteY12823"/>
              </a:cxn>
              <a:cxn ang="0">
                <a:pos x="connsiteX12824" y="connsiteY12824"/>
              </a:cxn>
              <a:cxn ang="0">
                <a:pos x="connsiteX12825" y="connsiteY12825"/>
              </a:cxn>
              <a:cxn ang="0">
                <a:pos x="connsiteX12826" y="connsiteY12826"/>
              </a:cxn>
              <a:cxn ang="0">
                <a:pos x="connsiteX12827" y="connsiteY12827"/>
              </a:cxn>
              <a:cxn ang="0">
                <a:pos x="connsiteX12828" y="connsiteY12828"/>
              </a:cxn>
              <a:cxn ang="0">
                <a:pos x="connsiteX12829" y="connsiteY12829"/>
              </a:cxn>
              <a:cxn ang="0">
                <a:pos x="connsiteX12830" y="connsiteY12830"/>
              </a:cxn>
              <a:cxn ang="0">
                <a:pos x="connsiteX12831" y="connsiteY12831"/>
              </a:cxn>
              <a:cxn ang="0">
                <a:pos x="connsiteX12832" y="connsiteY12832"/>
              </a:cxn>
              <a:cxn ang="0">
                <a:pos x="connsiteX12833" y="connsiteY12833"/>
              </a:cxn>
              <a:cxn ang="0">
                <a:pos x="connsiteX12834" y="connsiteY12834"/>
              </a:cxn>
              <a:cxn ang="0">
                <a:pos x="connsiteX12835" y="connsiteY12835"/>
              </a:cxn>
              <a:cxn ang="0">
                <a:pos x="connsiteX12836" y="connsiteY12836"/>
              </a:cxn>
              <a:cxn ang="0">
                <a:pos x="connsiteX12837" y="connsiteY12837"/>
              </a:cxn>
              <a:cxn ang="0">
                <a:pos x="connsiteX12838" y="connsiteY12838"/>
              </a:cxn>
              <a:cxn ang="0">
                <a:pos x="connsiteX12839" y="connsiteY12839"/>
              </a:cxn>
              <a:cxn ang="0">
                <a:pos x="connsiteX12840" y="connsiteY12840"/>
              </a:cxn>
              <a:cxn ang="0">
                <a:pos x="connsiteX12841" y="connsiteY12841"/>
              </a:cxn>
              <a:cxn ang="0">
                <a:pos x="connsiteX12842" y="connsiteY12842"/>
              </a:cxn>
              <a:cxn ang="0">
                <a:pos x="connsiteX12843" y="connsiteY12843"/>
              </a:cxn>
              <a:cxn ang="0">
                <a:pos x="connsiteX12844" y="connsiteY12844"/>
              </a:cxn>
              <a:cxn ang="0">
                <a:pos x="connsiteX12845" y="connsiteY12845"/>
              </a:cxn>
              <a:cxn ang="0">
                <a:pos x="connsiteX12846" y="connsiteY12846"/>
              </a:cxn>
              <a:cxn ang="0">
                <a:pos x="connsiteX12847" y="connsiteY12847"/>
              </a:cxn>
              <a:cxn ang="0">
                <a:pos x="connsiteX12848" y="connsiteY12848"/>
              </a:cxn>
              <a:cxn ang="0">
                <a:pos x="connsiteX12849" y="connsiteY12849"/>
              </a:cxn>
              <a:cxn ang="0">
                <a:pos x="connsiteX12850" y="connsiteY12850"/>
              </a:cxn>
              <a:cxn ang="0">
                <a:pos x="connsiteX12851" y="connsiteY12851"/>
              </a:cxn>
              <a:cxn ang="0">
                <a:pos x="connsiteX12852" y="connsiteY12852"/>
              </a:cxn>
              <a:cxn ang="0">
                <a:pos x="connsiteX12853" y="connsiteY12853"/>
              </a:cxn>
              <a:cxn ang="0">
                <a:pos x="connsiteX12854" y="connsiteY12854"/>
              </a:cxn>
              <a:cxn ang="0">
                <a:pos x="connsiteX12855" y="connsiteY12855"/>
              </a:cxn>
              <a:cxn ang="0">
                <a:pos x="connsiteX12856" y="connsiteY12856"/>
              </a:cxn>
              <a:cxn ang="0">
                <a:pos x="connsiteX12857" y="connsiteY12857"/>
              </a:cxn>
              <a:cxn ang="0">
                <a:pos x="connsiteX12858" y="connsiteY12858"/>
              </a:cxn>
              <a:cxn ang="0">
                <a:pos x="connsiteX12859" y="connsiteY12859"/>
              </a:cxn>
              <a:cxn ang="0">
                <a:pos x="connsiteX12860" y="connsiteY12860"/>
              </a:cxn>
              <a:cxn ang="0">
                <a:pos x="connsiteX12861" y="connsiteY12861"/>
              </a:cxn>
              <a:cxn ang="0">
                <a:pos x="connsiteX12862" y="connsiteY12862"/>
              </a:cxn>
              <a:cxn ang="0">
                <a:pos x="connsiteX12863" y="connsiteY12863"/>
              </a:cxn>
              <a:cxn ang="0">
                <a:pos x="connsiteX12864" y="connsiteY12864"/>
              </a:cxn>
              <a:cxn ang="0">
                <a:pos x="connsiteX12865" y="connsiteY12865"/>
              </a:cxn>
              <a:cxn ang="0">
                <a:pos x="connsiteX12866" y="connsiteY12866"/>
              </a:cxn>
              <a:cxn ang="0">
                <a:pos x="connsiteX12867" y="connsiteY12867"/>
              </a:cxn>
              <a:cxn ang="0">
                <a:pos x="connsiteX12868" y="connsiteY12868"/>
              </a:cxn>
              <a:cxn ang="0">
                <a:pos x="connsiteX12869" y="connsiteY12869"/>
              </a:cxn>
              <a:cxn ang="0">
                <a:pos x="connsiteX12870" y="connsiteY12870"/>
              </a:cxn>
              <a:cxn ang="0">
                <a:pos x="connsiteX12871" y="connsiteY12871"/>
              </a:cxn>
              <a:cxn ang="0">
                <a:pos x="connsiteX12872" y="connsiteY12872"/>
              </a:cxn>
              <a:cxn ang="0">
                <a:pos x="connsiteX12873" y="connsiteY12873"/>
              </a:cxn>
              <a:cxn ang="0">
                <a:pos x="connsiteX12874" y="connsiteY12874"/>
              </a:cxn>
              <a:cxn ang="0">
                <a:pos x="connsiteX12875" y="connsiteY12875"/>
              </a:cxn>
              <a:cxn ang="0">
                <a:pos x="connsiteX12876" y="connsiteY12876"/>
              </a:cxn>
              <a:cxn ang="0">
                <a:pos x="connsiteX12877" y="connsiteY12877"/>
              </a:cxn>
              <a:cxn ang="0">
                <a:pos x="connsiteX12878" y="connsiteY12878"/>
              </a:cxn>
              <a:cxn ang="0">
                <a:pos x="connsiteX12879" y="connsiteY12879"/>
              </a:cxn>
              <a:cxn ang="0">
                <a:pos x="connsiteX12880" y="connsiteY12880"/>
              </a:cxn>
              <a:cxn ang="0">
                <a:pos x="connsiteX12881" y="connsiteY12881"/>
              </a:cxn>
              <a:cxn ang="0">
                <a:pos x="connsiteX12882" y="connsiteY12882"/>
              </a:cxn>
              <a:cxn ang="0">
                <a:pos x="connsiteX12883" y="connsiteY12883"/>
              </a:cxn>
              <a:cxn ang="0">
                <a:pos x="connsiteX12884" y="connsiteY12884"/>
              </a:cxn>
              <a:cxn ang="0">
                <a:pos x="connsiteX12885" y="connsiteY12885"/>
              </a:cxn>
              <a:cxn ang="0">
                <a:pos x="connsiteX12886" y="connsiteY12886"/>
              </a:cxn>
              <a:cxn ang="0">
                <a:pos x="connsiteX12887" y="connsiteY12887"/>
              </a:cxn>
              <a:cxn ang="0">
                <a:pos x="connsiteX12888" y="connsiteY12888"/>
              </a:cxn>
              <a:cxn ang="0">
                <a:pos x="connsiteX12889" y="connsiteY12889"/>
              </a:cxn>
              <a:cxn ang="0">
                <a:pos x="connsiteX12890" y="connsiteY12890"/>
              </a:cxn>
              <a:cxn ang="0">
                <a:pos x="connsiteX12891" y="connsiteY12891"/>
              </a:cxn>
              <a:cxn ang="0">
                <a:pos x="connsiteX12892" y="connsiteY12892"/>
              </a:cxn>
              <a:cxn ang="0">
                <a:pos x="connsiteX12893" y="connsiteY12893"/>
              </a:cxn>
              <a:cxn ang="0">
                <a:pos x="connsiteX12894" y="connsiteY12894"/>
              </a:cxn>
              <a:cxn ang="0">
                <a:pos x="connsiteX12895" y="connsiteY12895"/>
              </a:cxn>
              <a:cxn ang="0">
                <a:pos x="connsiteX12896" y="connsiteY12896"/>
              </a:cxn>
              <a:cxn ang="0">
                <a:pos x="connsiteX12897" y="connsiteY12897"/>
              </a:cxn>
              <a:cxn ang="0">
                <a:pos x="connsiteX12898" y="connsiteY12898"/>
              </a:cxn>
              <a:cxn ang="0">
                <a:pos x="connsiteX12899" y="connsiteY12899"/>
              </a:cxn>
              <a:cxn ang="0">
                <a:pos x="connsiteX12900" y="connsiteY12900"/>
              </a:cxn>
              <a:cxn ang="0">
                <a:pos x="connsiteX12901" y="connsiteY12901"/>
              </a:cxn>
              <a:cxn ang="0">
                <a:pos x="connsiteX12902" y="connsiteY12902"/>
              </a:cxn>
              <a:cxn ang="0">
                <a:pos x="connsiteX12903" y="connsiteY12903"/>
              </a:cxn>
              <a:cxn ang="0">
                <a:pos x="connsiteX12904" y="connsiteY12904"/>
              </a:cxn>
              <a:cxn ang="0">
                <a:pos x="connsiteX12905" y="connsiteY12905"/>
              </a:cxn>
              <a:cxn ang="0">
                <a:pos x="connsiteX12906" y="connsiteY12906"/>
              </a:cxn>
              <a:cxn ang="0">
                <a:pos x="connsiteX12907" y="connsiteY12907"/>
              </a:cxn>
              <a:cxn ang="0">
                <a:pos x="connsiteX12908" y="connsiteY12908"/>
              </a:cxn>
              <a:cxn ang="0">
                <a:pos x="connsiteX12909" y="connsiteY12909"/>
              </a:cxn>
              <a:cxn ang="0">
                <a:pos x="connsiteX12910" y="connsiteY12910"/>
              </a:cxn>
              <a:cxn ang="0">
                <a:pos x="connsiteX12911" y="connsiteY12911"/>
              </a:cxn>
              <a:cxn ang="0">
                <a:pos x="connsiteX12912" y="connsiteY12912"/>
              </a:cxn>
              <a:cxn ang="0">
                <a:pos x="connsiteX12913" y="connsiteY12913"/>
              </a:cxn>
              <a:cxn ang="0">
                <a:pos x="connsiteX12914" y="connsiteY12914"/>
              </a:cxn>
              <a:cxn ang="0">
                <a:pos x="connsiteX12915" y="connsiteY12915"/>
              </a:cxn>
              <a:cxn ang="0">
                <a:pos x="connsiteX12916" y="connsiteY12916"/>
              </a:cxn>
              <a:cxn ang="0">
                <a:pos x="connsiteX12917" y="connsiteY12917"/>
              </a:cxn>
              <a:cxn ang="0">
                <a:pos x="connsiteX12918" y="connsiteY12918"/>
              </a:cxn>
              <a:cxn ang="0">
                <a:pos x="connsiteX12919" y="connsiteY12919"/>
              </a:cxn>
              <a:cxn ang="0">
                <a:pos x="connsiteX12920" y="connsiteY12920"/>
              </a:cxn>
              <a:cxn ang="0">
                <a:pos x="connsiteX12921" y="connsiteY12921"/>
              </a:cxn>
              <a:cxn ang="0">
                <a:pos x="connsiteX12922" y="connsiteY12922"/>
              </a:cxn>
              <a:cxn ang="0">
                <a:pos x="connsiteX12923" y="connsiteY12923"/>
              </a:cxn>
              <a:cxn ang="0">
                <a:pos x="connsiteX12924" y="connsiteY12924"/>
              </a:cxn>
              <a:cxn ang="0">
                <a:pos x="connsiteX12925" y="connsiteY12925"/>
              </a:cxn>
              <a:cxn ang="0">
                <a:pos x="connsiteX12926" y="connsiteY12926"/>
              </a:cxn>
              <a:cxn ang="0">
                <a:pos x="connsiteX12927" y="connsiteY12927"/>
              </a:cxn>
              <a:cxn ang="0">
                <a:pos x="connsiteX12928" y="connsiteY12928"/>
              </a:cxn>
              <a:cxn ang="0">
                <a:pos x="connsiteX12929" y="connsiteY12929"/>
              </a:cxn>
              <a:cxn ang="0">
                <a:pos x="connsiteX12930" y="connsiteY12930"/>
              </a:cxn>
              <a:cxn ang="0">
                <a:pos x="connsiteX12931" y="connsiteY12931"/>
              </a:cxn>
              <a:cxn ang="0">
                <a:pos x="connsiteX12932" y="connsiteY12932"/>
              </a:cxn>
              <a:cxn ang="0">
                <a:pos x="connsiteX12933" y="connsiteY12933"/>
              </a:cxn>
              <a:cxn ang="0">
                <a:pos x="connsiteX12934" y="connsiteY12934"/>
              </a:cxn>
              <a:cxn ang="0">
                <a:pos x="connsiteX12935" y="connsiteY12935"/>
              </a:cxn>
              <a:cxn ang="0">
                <a:pos x="connsiteX12936" y="connsiteY12936"/>
              </a:cxn>
              <a:cxn ang="0">
                <a:pos x="connsiteX12937" y="connsiteY12937"/>
              </a:cxn>
              <a:cxn ang="0">
                <a:pos x="connsiteX12938" y="connsiteY12938"/>
              </a:cxn>
              <a:cxn ang="0">
                <a:pos x="connsiteX12939" y="connsiteY12939"/>
              </a:cxn>
              <a:cxn ang="0">
                <a:pos x="connsiteX12940" y="connsiteY12940"/>
              </a:cxn>
              <a:cxn ang="0">
                <a:pos x="connsiteX12941" y="connsiteY12941"/>
              </a:cxn>
              <a:cxn ang="0">
                <a:pos x="connsiteX12942" y="connsiteY12942"/>
              </a:cxn>
              <a:cxn ang="0">
                <a:pos x="connsiteX12943" y="connsiteY12943"/>
              </a:cxn>
              <a:cxn ang="0">
                <a:pos x="connsiteX12944" y="connsiteY12944"/>
              </a:cxn>
              <a:cxn ang="0">
                <a:pos x="connsiteX12945" y="connsiteY12945"/>
              </a:cxn>
              <a:cxn ang="0">
                <a:pos x="connsiteX12946" y="connsiteY12946"/>
              </a:cxn>
              <a:cxn ang="0">
                <a:pos x="connsiteX12947" y="connsiteY12947"/>
              </a:cxn>
              <a:cxn ang="0">
                <a:pos x="connsiteX12948" y="connsiteY12948"/>
              </a:cxn>
              <a:cxn ang="0">
                <a:pos x="connsiteX12949" y="connsiteY12949"/>
              </a:cxn>
              <a:cxn ang="0">
                <a:pos x="connsiteX12950" y="connsiteY12950"/>
              </a:cxn>
              <a:cxn ang="0">
                <a:pos x="connsiteX12951" y="connsiteY12951"/>
              </a:cxn>
              <a:cxn ang="0">
                <a:pos x="connsiteX12952" y="connsiteY12952"/>
              </a:cxn>
              <a:cxn ang="0">
                <a:pos x="connsiteX12953" y="connsiteY12953"/>
              </a:cxn>
              <a:cxn ang="0">
                <a:pos x="connsiteX12954" y="connsiteY12954"/>
              </a:cxn>
              <a:cxn ang="0">
                <a:pos x="connsiteX12955" y="connsiteY12955"/>
              </a:cxn>
              <a:cxn ang="0">
                <a:pos x="connsiteX12956" y="connsiteY12956"/>
              </a:cxn>
              <a:cxn ang="0">
                <a:pos x="connsiteX12957" y="connsiteY12957"/>
              </a:cxn>
              <a:cxn ang="0">
                <a:pos x="connsiteX12958" y="connsiteY12958"/>
              </a:cxn>
              <a:cxn ang="0">
                <a:pos x="connsiteX12959" y="connsiteY12959"/>
              </a:cxn>
              <a:cxn ang="0">
                <a:pos x="connsiteX12960" y="connsiteY12960"/>
              </a:cxn>
              <a:cxn ang="0">
                <a:pos x="connsiteX12961" y="connsiteY12961"/>
              </a:cxn>
              <a:cxn ang="0">
                <a:pos x="connsiteX12962" y="connsiteY12962"/>
              </a:cxn>
              <a:cxn ang="0">
                <a:pos x="connsiteX12963" y="connsiteY12963"/>
              </a:cxn>
              <a:cxn ang="0">
                <a:pos x="connsiteX12964" y="connsiteY12964"/>
              </a:cxn>
              <a:cxn ang="0">
                <a:pos x="connsiteX12965" y="connsiteY12965"/>
              </a:cxn>
              <a:cxn ang="0">
                <a:pos x="connsiteX12966" y="connsiteY12966"/>
              </a:cxn>
              <a:cxn ang="0">
                <a:pos x="connsiteX12967" y="connsiteY12967"/>
              </a:cxn>
              <a:cxn ang="0">
                <a:pos x="connsiteX12968" y="connsiteY12968"/>
              </a:cxn>
              <a:cxn ang="0">
                <a:pos x="connsiteX12969" y="connsiteY12969"/>
              </a:cxn>
              <a:cxn ang="0">
                <a:pos x="connsiteX12970" y="connsiteY12970"/>
              </a:cxn>
              <a:cxn ang="0">
                <a:pos x="connsiteX12971" y="connsiteY12971"/>
              </a:cxn>
              <a:cxn ang="0">
                <a:pos x="connsiteX12972" y="connsiteY12972"/>
              </a:cxn>
              <a:cxn ang="0">
                <a:pos x="connsiteX12973" y="connsiteY12973"/>
              </a:cxn>
              <a:cxn ang="0">
                <a:pos x="connsiteX12974" y="connsiteY12974"/>
              </a:cxn>
              <a:cxn ang="0">
                <a:pos x="connsiteX12975" y="connsiteY12975"/>
              </a:cxn>
              <a:cxn ang="0">
                <a:pos x="connsiteX12976" y="connsiteY12976"/>
              </a:cxn>
              <a:cxn ang="0">
                <a:pos x="connsiteX12977" y="connsiteY12977"/>
              </a:cxn>
              <a:cxn ang="0">
                <a:pos x="connsiteX12978" y="connsiteY12978"/>
              </a:cxn>
              <a:cxn ang="0">
                <a:pos x="connsiteX12979" y="connsiteY12979"/>
              </a:cxn>
              <a:cxn ang="0">
                <a:pos x="connsiteX12980" y="connsiteY12980"/>
              </a:cxn>
              <a:cxn ang="0">
                <a:pos x="connsiteX12981" y="connsiteY12981"/>
              </a:cxn>
              <a:cxn ang="0">
                <a:pos x="connsiteX12982" y="connsiteY12982"/>
              </a:cxn>
              <a:cxn ang="0">
                <a:pos x="connsiteX12983" y="connsiteY12983"/>
              </a:cxn>
              <a:cxn ang="0">
                <a:pos x="connsiteX12984" y="connsiteY12984"/>
              </a:cxn>
              <a:cxn ang="0">
                <a:pos x="connsiteX12985" y="connsiteY12985"/>
              </a:cxn>
              <a:cxn ang="0">
                <a:pos x="connsiteX12986" y="connsiteY12986"/>
              </a:cxn>
              <a:cxn ang="0">
                <a:pos x="connsiteX12987" y="connsiteY12987"/>
              </a:cxn>
              <a:cxn ang="0">
                <a:pos x="connsiteX12988" y="connsiteY12988"/>
              </a:cxn>
              <a:cxn ang="0">
                <a:pos x="connsiteX12989" y="connsiteY12989"/>
              </a:cxn>
              <a:cxn ang="0">
                <a:pos x="connsiteX12990" y="connsiteY12990"/>
              </a:cxn>
              <a:cxn ang="0">
                <a:pos x="connsiteX12991" y="connsiteY12991"/>
              </a:cxn>
              <a:cxn ang="0">
                <a:pos x="connsiteX12992" y="connsiteY12992"/>
              </a:cxn>
              <a:cxn ang="0">
                <a:pos x="connsiteX12993" y="connsiteY12993"/>
              </a:cxn>
              <a:cxn ang="0">
                <a:pos x="connsiteX12994" y="connsiteY12994"/>
              </a:cxn>
              <a:cxn ang="0">
                <a:pos x="connsiteX12995" y="connsiteY12995"/>
              </a:cxn>
              <a:cxn ang="0">
                <a:pos x="connsiteX12996" y="connsiteY12996"/>
              </a:cxn>
              <a:cxn ang="0">
                <a:pos x="connsiteX12997" y="connsiteY12997"/>
              </a:cxn>
              <a:cxn ang="0">
                <a:pos x="connsiteX12998" y="connsiteY12998"/>
              </a:cxn>
              <a:cxn ang="0">
                <a:pos x="connsiteX12999" y="connsiteY12999"/>
              </a:cxn>
              <a:cxn ang="0">
                <a:pos x="connsiteX13000" y="connsiteY13000"/>
              </a:cxn>
              <a:cxn ang="0">
                <a:pos x="connsiteX13001" y="connsiteY13001"/>
              </a:cxn>
              <a:cxn ang="0">
                <a:pos x="connsiteX13002" y="connsiteY13002"/>
              </a:cxn>
              <a:cxn ang="0">
                <a:pos x="connsiteX13003" y="connsiteY13003"/>
              </a:cxn>
              <a:cxn ang="0">
                <a:pos x="connsiteX13004" y="connsiteY13004"/>
              </a:cxn>
              <a:cxn ang="0">
                <a:pos x="connsiteX13005" y="connsiteY13005"/>
              </a:cxn>
              <a:cxn ang="0">
                <a:pos x="connsiteX13006" y="connsiteY13006"/>
              </a:cxn>
              <a:cxn ang="0">
                <a:pos x="connsiteX13007" y="connsiteY13007"/>
              </a:cxn>
              <a:cxn ang="0">
                <a:pos x="connsiteX13008" y="connsiteY13008"/>
              </a:cxn>
              <a:cxn ang="0">
                <a:pos x="connsiteX13009" y="connsiteY13009"/>
              </a:cxn>
              <a:cxn ang="0">
                <a:pos x="connsiteX13010" y="connsiteY13010"/>
              </a:cxn>
              <a:cxn ang="0">
                <a:pos x="connsiteX13011" y="connsiteY13011"/>
              </a:cxn>
              <a:cxn ang="0">
                <a:pos x="connsiteX13012" y="connsiteY13012"/>
              </a:cxn>
              <a:cxn ang="0">
                <a:pos x="connsiteX13013" y="connsiteY13013"/>
              </a:cxn>
              <a:cxn ang="0">
                <a:pos x="connsiteX13014" y="connsiteY13014"/>
              </a:cxn>
              <a:cxn ang="0">
                <a:pos x="connsiteX13015" y="connsiteY13015"/>
              </a:cxn>
              <a:cxn ang="0">
                <a:pos x="connsiteX13016" y="connsiteY13016"/>
              </a:cxn>
              <a:cxn ang="0">
                <a:pos x="connsiteX13017" y="connsiteY13017"/>
              </a:cxn>
              <a:cxn ang="0">
                <a:pos x="connsiteX13018" y="connsiteY13018"/>
              </a:cxn>
              <a:cxn ang="0">
                <a:pos x="connsiteX13019" y="connsiteY13019"/>
              </a:cxn>
              <a:cxn ang="0">
                <a:pos x="connsiteX13020" y="connsiteY13020"/>
              </a:cxn>
              <a:cxn ang="0">
                <a:pos x="connsiteX13021" y="connsiteY13021"/>
              </a:cxn>
              <a:cxn ang="0">
                <a:pos x="connsiteX13022" y="connsiteY13022"/>
              </a:cxn>
              <a:cxn ang="0">
                <a:pos x="connsiteX13023" y="connsiteY13023"/>
              </a:cxn>
              <a:cxn ang="0">
                <a:pos x="connsiteX13024" y="connsiteY13024"/>
              </a:cxn>
              <a:cxn ang="0">
                <a:pos x="connsiteX13025" y="connsiteY13025"/>
              </a:cxn>
              <a:cxn ang="0">
                <a:pos x="connsiteX13026" y="connsiteY13026"/>
              </a:cxn>
              <a:cxn ang="0">
                <a:pos x="connsiteX13027" y="connsiteY13027"/>
              </a:cxn>
              <a:cxn ang="0">
                <a:pos x="connsiteX13028" y="connsiteY13028"/>
              </a:cxn>
              <a:cxn ang="0">
                <a:pos x="connsiteX13029" y="connsiteY13029"/>
              </a:cxn>
              <a:cxn ang="0">
                <a:pos x="connsiteX13030" y="connsiteY13030"/>
              </a:cxn>
              <a:cxn ang="0">
                <a:pos x="connsiteX13031" y="connsiteY13031"/>
              </a:cxn>
              <a:cxn ang="0">
                <a:pos x="connsiteX13032" y="connsiteY13032"/>
              </a:cxn>
              <a:cxn ang="0">
                <a:pos x="connsiteX13033" y="connsiteY13033"/>
              </a:cxn>
              <a:cxn ang="0">
                <a:pos x="connsiteX13034" y="connsiteY13034"/>
              </a:cxn>
              <a:cxn ang="0">
                <a:pos x="connsiteX13035" y="connsiteY13035"/>
              </a:cxn>
              <a:cxn ang="0">
                <a:pos x="connsiteX13036" y="connsiteY13036"/>
              </a:cxn>
              <a:cxn ang="0">
                <a:pos x="connsiteX13037" y="connsiteY13037"/>
              </a:cxn>
              <a:cxn ang="0">
                <a:pos x="connsiteX13038" y="connsiteY13038"/>
              </a:cxn>
              <a:cxn ang="0">
                <a:pos x="connsiteX13039" y="connsiteY13039"/>
              </a:cxn>
              <a:cxn ang="0">
                <a:pos x="connsiteX13040" y="connsiteY13040"/>
              </a:cxn>
              <a:cxn ang="0">
                <a:pos x="connsiteX13041" y="connsiteY13041"/>
              </a:cxn>
              <a:cxn ang="0">
                <a:pos x="connsiteX13042" y="connsiteY13042"/>
              </a:cxn>
              <a:cxn ang="0">
                <a:pos x="connsiteX13043" y="connsiteY13043"/>
              </a:cxn>
              <a:cxn ang="0">
                <a:pos x="connsiteX13044" y="connsiteY13044"/>
              </a:cxn>
              <a:cxn ang="0">
                <a:pos x="connsiteX13045" y="connsiteY13045"/>
              </a:cxn>
              <a:cxn ang="0">
                <a:pos x="connsiteX13046" y="connsiteY13046"/>
              </a:cxn>
              <a:cxn ang="0">
                <a:pos x="connsiteX13047" y="connsiteY13047"/>
              </a:cxn>
              <a:cxn ang="0">
                <a:pos x="connsiteX13048" y="connsiteY13048"/>
              </a:cxn>
              <a:cxn ang="0">
                <a:pos x="connsiteX13049" y="connsiteY13049"/>
              </a:cxn>
              <a:cxn ang="0">
                <a:pos x="connsiteX13050" y="connsiteY13050"/>
              </a:cxn>
              <a:cxn ang="0">
                <a:pos x="connsiteX13051" y="connsiteY13051"/>
              </a:cxn>
              <a:cxn ang="0">
                <a:pos x="connsiteX13052" y="connsiteY13052"/>
              </a:cxn>
              <a:cxn ang="0">
                <a:pos x="connsiteX13053" y="connsiteY13053"/>
              </a:cxn>
              <a:cxn ang="0">
                <a:pos x="connsiteX13054" y="connsiteY13054"/>
              </a:cxn>
              <a:cxn ang="0">
                <a:pos x="connsiteX13055" y="connsiteY13055"/>
              </a:cxn>
              <a:cxn ang="0">
                <a:pos x="connsiteX13056" y="connsiteY13056"/>
              </a:cxn>
              <a:cxn ang="0">
                <a:pos x="connsiteX13057" y="connsiteY13057"/>
              </a:cxn>
              <a:cxn ang="0">
                <a:pos x="connsiteX13058" y="connsiteY13058"/>
              </a:cxn>
              <a:cxn ang="0">
                <a:pos x="connsiteX13059" y="connsiteY13059"/>
              </a:cxn>
              <a:cxn ang="0">
                <a:pos x="connsiteX13060" y="connsiteY13060"/>
              </a:cxn>
              <a:cxn ang="0">
                <a:pos x="connsiteX13061" y="connsiteY13061"/>
              </a:cxn>
              <a:cxn ang="0">
                <a:pos x="connsiteX13062" y="connsiteY13062"/>
              </a:cxn>
              <a:cxn ang="0">
                <a:pos x="connsiteX13063" y="connsiteY13063"/>
              </a:cxn>
              <a:cxn ang="0">
                <a:pos x="connsiteX13064" y="connsiteY13064"/>
              </a:cxn>
              <a:cxn ang="0">
                <a:pos x="connsiteX13065" y="connsiteY13065"/>
              </a:cxn>
              <a:cxn ang="0">
                <a:pos x="connsiteX13066" y="connsiteY13066"/>
              </a:cxn>
              <a:cxn ang="0">
                <a:pos x="connsiteX13067" y="connsiteY13067"/>
              </a:cxn>
              <a:cxn ang="0">
                <a:pos x="connsiteX13068" y="connsiteY13068"/>
              </a:cxn>
              <a:cxn ang="0">
                <a:pos x="connsiteX13069" y="connsiteY13069"/>
              </a:cxn>
              <a:cxn ang="0">
                <a:pos x="connsiteX13070" y="connsiteY13070"/>
              </a:cxn>
              <a:cxn ang="0">
                <a:pos x="connsiteX13071" y="connsiteY13071"/>
              </a:cxn>
              <a:cxn ang="0">
                <a:pos x="connsiteX13072" y="connsiteY13072"/>
              </a:cxn>
              <a:cxn ang="0">
                <a:pos x="connsiteX13073" y="connsiteY13073"/>
              </a:cxn>
              <a:cxn ang="0">
                <a:pos x="connsiteX13074" y="connsiteY13074"/>
              </a:cxn>
              <a:cxn ang="0">
                <a:pos x="connsiteX13075" y="connsiteY13075"/>
              </a:cxn>
              <a:cxn ang="0">
                <a:pos x="connsiteX13076" y="connsiteY13076"/>
              </a:cxn>
              <a:cxn ang="0">
                <a:pos x="connsiteX13077" y="connsiteY13077"/>
              </a:cxn>
              <a:cxn ang="0">
                <a:pos x="connsiteX13078" y="connsiteY13078"/>
              </a:cxn>
              <a:cxn ang="0">
                <a:pos x="connsiteX13079" y="connsiteY13079"/>
              </a:cxn>
              <a:cxn ang="0">
                <a:pos x="connsiteX13080" y="connsiteY13080"/>
              </a:cxn>
              <a:cxn ang="0">
                <a:pos x="connsiteX13081" y="connsiteY13081"/>
              </a:cxn>
              <a:cxn ang="0">
                <a:pos x="connsiteX13082" y="connsiteY13082"/>
              </a:cxn>
              <a:cxn ang="0">
                <a:pos x="connsiteX13083" y="connsiteY13083"/>
              </a:cxn>
              <a:cxn ang="0">
                <a:pos x="connsiteX13084" y="connsiteY13084"/>
              </a:cxn>
              <a:cxn ang="0">
                <a:pos x="connsiteX13085" y="connsiteY13085"/>
              </a:cxn>
              <a:cxn ang="0">
                <a:pos x="connsiteX13086" y="connsiteY13086"/>
              </a:cxn>
              <a:cxn ang="0">
                <a:pos x="connsiteX13087" y="connsiteY13087"/>
              </a:cxn>
              <a:cxn ang="0">
                <a:pos x="connsiteX13088" y="connsiteY13088"/>
              </a:cxn>
              <a:cxn ang="0">
                <a:pos x="connsiteX13089" y="connsiteY13089"/>
              </a:cxn>
              <a:cxn ang="0">
                <a:pos x="connsiteX13090" y="connsiteY13090"/>
              </a:cxn>
              <a:cxn ang="0">
                <a:pos x="connsiteX13091" y="connsiteY13091"/>
              </a:cxn>
              <a:cxn ang="0">
                <a:pos x="connsiteX13092" y="connsiteY13092"/>
              </a:cxn>
              <a:cxn ang="0">
                <a:pos x="connsiteX13093" y="connsiteY13093"/>
              </a:cxn>
              <a:cxn ang="0">
                <a:pos x="connsiteX13094" y="connsiteY13094"/>
              </a:cxn>
              <a:cxn ang="0">
                <a:pos x="connsiteX13095" y="connsiteY13095"/>
              </a:cxn>
              <a:cxn ang="0">
                <a:pos x="connsiteX13096" y="connsiteY13096"/>
              </a:cxn>
              <a:cxn ang="0">
                <a:pos x="connsiteX13097" y="connsiteY13097"/>
              </a:cxn>
              <a:cxn ang="0">
                <a:pos x="connsiteX13098" y="connsiteY13098"/>
              </a:cxn>
              <a:cxn ang="0">
                <a:pos x="connsiteX13099" y="connsiteY13099"/>
              </a:cxn>
              <a:cxn ang="0">
                <a:pos x="connsiteX13100" y="connsiteY13100"/>
              </a:cxn>
              <a:cxn ang="0">
                <a:pos x="connsiteX13101" y="connsiteY13101"/>
              </a:cxn>
              <a:cxn ang="0">
                <a:pos x="connsiteX13102" y="connsiteY13102"/>
              </a:cxn>
              <a:cxn ang="0">
                <a:pos x="connsiteX13103" y="connsiteY13103"/>
              </a:cxn>
              <a:cxn ang="0">
                <a:pos x="connsiteX13104" y="connsiteY13104"/>
              </a:cxn>
              <a:cxn ang="0">
                <a:pos x="connsiteX13105" y="connsiteY13105"/>
              </a:cxn>
              <a:cxn ang="0">
                <a:pos x="connsiteX13106" y="connsiteY13106"/>
              </a:cxn>
              <a:cxn ang="0">
                <a:pos x="connsiteX13107" y="connsiteY13107"/>
              </a:cxn>
              <a:cxn ang="0">
                <a:pos x="connsiteX13108" y="connsiteY13108"/>
              </a:cxn>
              <a:cxn ang="0">
                <a:pos x="connsiteX13109" y="connsiteY13109"/>
              </a:cxn>
              <a:cxn ang="0">
                <a:pos x="connsiteX13110" y="connsiteY13110"/>
              </a:cxn>
              <a:cxn ang="0">
                <a:pos x="connsiteX13111" y="connsiteY13111"/>
              </a:cxn>
              <a:cxn ang="0">
                <a:pos x="connsiteX13112" y="connsiteY13112"/>
              </a:cxn>
              <a:cxn ang="0">
                <a:pos x="connsiteX13113" y="connsiteY13113"/>
              </a:cxn>
              <a:cxn ang="0">
                <a:pos x="connsiteX13114" y="connsiteY13114"/>
              </a:cxn>
              <a:cxn ang="0">
                <a:pos x="connsiteX13115" y="connsiteY13115"/>
              </a:cxn>
              <a:cxn ang="0">
                <a:pos x="connsiteX13116" y="connsiteY13116"/>
              </a:cxn>
              <a:cxn ang="0">
                <a:pos x="connsiteX13117" y="connsiteY13117"/>
              </a:cxn>
              <a:cxn ang="0">
                <a:pos x="connsiteX13118" y="connsiteY13118"/>
              </a:cxn>
              <a:cxn ang="0">
                <a:pos x="connsiteX13119" y="connsiteY13119"/>
              </a:cxn>
              <a:cxn ang="0">
                <a:pos x="connsiteX13120" y="connsiteY13120"/>
              </a:cxn>
              <a:cxn ang="0">
                <a:pos x="connsiteX13121" y="connsiteY13121"/>
              </a:cxn>
              <a:cxn ang="0">
                <a:pos x="connsiteX13122" y="connsiteY13122"/>
              </a:cxn>
              <a:cxn ang="0">
                <a:pos x="connsiteX13123" y="connsiteY13123"/>
              </a:cxn>
              <a:cxn ang="0">
                <a:pos x="connsiteX13124" y="connsiteY13124"/>
              </a:cxn>
              <a:cxn ang="0">
                <a:pos x="connsiteX13125" y="connsiteY13125"/>
              </a:cxn>
              <a:cxn ang="0">
                <a:pos x="connsiteX13126" y="connsiteY13126"/>
              </a:cxn>
              <a:cxn ang="0">
                <a:pos x="connsiteX13127" y="connsiteY13127"/>
              </a:cxn>
              <a:cxn ang="0">
                <a:pos x="connsiteX13128" y="connsiteY13128"/>
              </a:cxn>
              <a:cxn ang="0">
                <a:pos x="connsiteX13129" y="connsiteY13129"/>
              </a:cxn>
              <a:cxn ang="0">
                <a:pos x="connsiteX13130" y="connsiteY13130"/>
              </a:cxn>
              <a:cxn ang="0">
                <a:pos x="connsiteX13131" y="connsiteY13131"/>
              </a:cxn>
              <a:cxn ang="0">
                <a:pos x="connsiteX13132" y="connsiteY13132"/>
              </a:cxn>
              <a:cxn ang="0">
                <a:pos x="connsiteX13133" y="connsiteY13133"/>
              </a:cxn>
              <a:cxn ang="0">
                <a:pos x="connsiteX13134" y="connsiteY13134"/>
              </a:cxn>
              <a:cxn ang="0">
                <a:pos x="connsiteX13135" y="connsiteY13135"/>
              </a:cxn>
              <a:cxn ang="0">
                <a:pos x="connsiteX13136" y="connsiteY13136"/>
              </a:cxn>
              <a:cxn ang="0">
                <a:pos x="connsiteX13137" y="connsiteY13137"/>
              </a:cxn>
              <a:cxn ang="0">
                <a:pos x="connsiteX13138" y="connsiteY13138"/>
              </a:cxn>
              <a:cxn ang="0">
                <a:pos x="connsiteX13139" y="connsiteY13139"/>
              </a:cxn>
              <a:cxn ang="0">
                <a:pos x="connsiteX13140" y="connsiteY13140"/>
              </a:cxn>
              <a:cxn ang="0">
                <a:pos x="connsiteX13141" y="connsiteY13141"/>
              </a:cxn>
              <a:cxn ang="0">
                <a:pos x="connsiteX13142" y="connsiteY13142"/>
              </a:cxn>
              <a:cxn ang="0">
                <a:pos x="connsiteX13143" y="connsiteY13143"/>
              </a:cxn>
              <a:cxn ang="0">
                <a:pos x="connsiteX13144" y="connsiteY13144"/>
              </a:cxn>
              <a:cxn ang="0">
                <a:pos x="connsiteX13145" y="connsiteY13145"/>
              </a:cxn>
              <a:cxn ang="0">
                <a:pos x="connsiteX13146" y="connsiteY13146"/>
              </a:cxn>
              <a:cxn ang="0">
                <a:pos x="connsiteX13147" y="connsiteY13147"/>
              </a:cxn>
              <a:cxn ang="0">
                <a:pos x="connsiteX13148" y="connsiteY13148"/>
              </a:cxn>
              <a:cxn ang="0">
                <a:pos x="connsiteX13149" y="connsiteY13149"/>
              </a:cxn>
              <a:cxn ang="0">
                <a:pos x="connsiteX13150" y="connsiteY13150"/>
              </a:cxn>
              <a:cxn ang="0">
                <a:pos x="connsiteX13151" y="connsiteY13151"/>
              </a:cxn>
              <a:cxn ang="0">
                <a:pos x="connsiteX13152" y="connsiteY13152"/>
              </a:cxn>
              <a:cxn ang="0">
                <a:pos x="connsiteX13153" y="connsiteY13153"/>
              </a:cxn>
              <a:cxn ang="0">
                <a:pos x="connsiteX13154" y="connsiteY13154"/>
              </a:cxn>
              <a:cxn ang="0">
                <a:pos x="connsiteX13155" y="connsiteY13155"/>
              </a:cxn>
              <a:cxn ang="0">
                <a:pos x="connsiteX13156" y="connsiteY13156"/>
              </a:cxn>
              <a:cxn ang="0">
                <a:pos x="connsiteX13157" y="connsiteY13157"/>
              </a:cxn>
              <a:cxn ang="0">
                <a:pos x="connsiteX13158" y="connsiteY13158"/>
              </a:cxn>
              <a:cxn ang="0">
                <a:pos x="connsiteX13159" y="connsiteY13159"/>
              </a:cxn>
              <a:cxn ang="0">
                <a:pos x="connsiteX13160" y="connsiteY13160"/>
              </a:cxn>
              <a:cxn ang="0">
                <a:pos x="connsiteX13161" y="connsiteY13161"/>
              </a:cxn>
              <a:cxn ang="0">
                <a:pos x="connsiteX13162" y="connsiteY13162"/>
              </a:cxn>
              <a:cxn ang="0">
                <a:pos x="connsiteX13163" y="connsiteY13163"/>
              </a:cxn>
              <a:cxn ang="0">
                <a:pos x="connsiteX13164" y="connsiteY13164"/>
              </a:cxn>
              <a:cxn ang="0">
                <a:pos x="connsiteX13165" y="connsiteY13165"/>
              </a:cxn>
              <a:cxn ang="0">
                <a:pos x="connsiteX13166" y="connsiteY13166"/>
              </a:cxn>
              <a:cxn ang="0">
                <a:pos x="connsiteX13167" y="connsiteY13167"/>
              </a:cxn>
              <a:cxn ang="0">
                <a:pos x="connsiteX13168" y="connsiteY13168"/>
              </a:cxn>
              <a:cxn ang="0">
                <a:pos x="connsiteX13169" y="connsiteY13169"/>
              </a:cxn>
              <a:cxn ang="0">
                <a:pos x="connsiteX13170" y="connsiteY13170"/>
              </a:cxn>
              <a:cxn ang="0">
                <a:pos x="connsiteX13171" y="connsiteY13171"/>
              </a:cxn>
              <a:cxn ang="0">
                <a:pos x="connsiteX13172" y="connsiteY13172"/>
              </a:cxn>
              <a:cxn ang="0">
                <a:pos x="connsiteX13173" y="connsiteY13173"/>
              </a:cxn>
              <a:cxn ang="0">
                <a:pos x="connsiteX13174" y="connsiteY13174"/>
              </a:cxn>
              <a:cxn ang="0">
                <a:pos x="connsiteX13175" y="connsiteY13175"/>
              </a:cxn>
              <a:cxn ang="0">
                <a:pos x="connsiteX13176" y="connsiteY13176"/>
              </a:cxn>
              <a:cxn ang="0">
                <a:pos x="connsiteX13177" y="connsiteY13177"/>
              </a:cxn>
              <a:cxn ang="0">
                <a:pos x="connsiteX13178" y="connsiteY13178"/>
              </a:cxn>
              <a:cxn ang="0">
                <a:pos x="connsiteX13179" y="connsiteY13179"/>
              </a:cxn>
              <a:cxn ang="0">
                <a:pos x="connsiteX13180" y="connsiteY13180"/>
              </a:cxn>
              <a:cxn ang="0">
                <a:pos x="connsiteX13181" y="connsiteY13181"/>
              </a:cxn>
              <a:cxn ang="0">
                <a:pos x="connsiteX13182" y="connsiteY13182"/>
              </a:cxn>
              <a:cxn ang="0">
                <a:pos x="connsiteX13183" y="connsiteY13183"/>
              </a:cxn>
              <a:cxn ang="0">
                <a:pos x="connsiteX13184" y="connsiteY13184"/>
              </a:cxn>
              <a:cxn ang="0">
                <a:pos x="connsiteX13185" y="connsiteY13185"/>
              </a:cxn>
              <a:cxn ang="0">
                <a:pos x="connsiteX13186" y="connsiteY13186"/>
              </a:cxn>
              <a:cxn ang="0">
                <a:pos x="connsiteX13187" y="connsiteY13187"/>
              </a:cxn>
              <a:cxn ang="0">
                <a:pos x="connsiteX13188" y="connsiteY13188"/>
              </a:cxn>
              <a:cxn ang="0">
                <a:pos x="connsiteX13189" y="connsiteY13189"/>
              </a:cxn>
              <a:cxn ang="0">
                <a:pos x="connsiteX13190" y="connsiteY13190"/>
              </a:cxn>
              <a:cxn ang="0">
                <a:pos x="connsiteX13191" y="connsiteY13191"/>
              </a:cxn>
              <a:cxn ang="0">
                <a:pos x="connsiteX13192" y="connsiteY13192"/>
              </a:cxn>
              <a:cxn ang="0">
                <a:pos x="connsiteX13193" y="connsiteY13193"/>
              </a:cxn>
              <a:cxn ang="0">
                <a:pos x="connsiteX13194" y="connsiteY13194"/>
              </a:cxn>
              <a:cxn ang="0">
                <a:pos x="connsiteX13195" y="connsiteY13195"/>
              </a:cxn>
              <a:cxn ang="0">
                <a:pos x="connsiteX13196" y="connsiteY13196"/>
              </a:cxn>
              <a:cxn ang="0">
                <a:pos x="connsiteX13197" y="connsiteY13197"/>
              </a:cxn>
              <a:cxn ang="0">
                <a:pos x="connsiteX13198" y="connsiteY13198"/>
              </a:cxn>
              <a:cxn ang="0">
                <a:pos x="connsiteX13199" y="connsiteY13199"/>
              </a:cxn>
              <a:cxn ang="0">
                <a:pos x="connsiteX13200" y="connsiteY13200"/>
              </a:cxn>
              <a:cxn ang="0">
                <a:pos x="connsiteX13201" y="connsiteY13201"/>
              </a:cxn>
              <a:cxn ang="0">
                <a:pos x="connsiteX13202" y="connsiteY13202"/>
              </a:cxn>
              <a:cxn ang="0">
                <a:pos x="connsiteX13203" y="connsiteY13203"/>
              </a:cxn>
              <a:cxn ang="0">
                <a:pos x="connsiteX13204" y="connsiteY13204"/>
              </a:cxn>
              <a:cxn ang="0">
                <a:pos x="connsiteX13205" y="connsiteY13205"/>
              </a:cxn>
              <a:cxn ang="0">
                <a:pos x="connsiteX13206" y="connsiteY13206"/>
              </a:cxn>
              <a:cxn ang="0">
                <a:pos x="connsiteX13207" y="connsiteY13207"/>
              </a:cxn>
              <a:cxn ang="0">
                <a:pos x="connsiteX13208" y="connsiteY13208"/>
              </a:cxn>
              <a:cxn ang="0">
                <a:pos x="connsiteX13209" y="connsiteY13209"/>
              </a:cxn>
              <a:cxn ang="0">
                <a:pos x="connsiteX13210" y="connsiteY13210"/>
              </a:cxn>
              <a:cxn ang="0">
                <a:pos x="connsiteX13211" y="connsiteY13211"/>
              </a:cxn>
              <a:cxn ang="0">
                <a:pos x="connsiteX13212" y="connsiteY13212"/>
              </a:cxn>
              <a:cxn ang="0">
                <a:pos x="connsiteX13213" y="connsiteY13213"/>
              </a:cxn>
              <a:cxn ang="0">
                <a:pos x="connsiteX13214" y="connsiteY13214"/>
              </a:cxn>
              <a:cxn ang="0">
                <a:pos x="connsiteX13215" y="connsiteY13215"/>
              </a:cxn>
              <a:cxn ang="0">
                <a:pos x="connsiteX13216" y="connsiteY13216"/>
              </a:cxn>
              <a:cxn ang="0">
                <a:pos x="connsiteX13217" y="connsiteY13217"/>
              </a:cxn>
              <a:cxn ang="0">
                <a:pos x="connsiteX13218" y="connsiteY13218"/>
              </a:cxn>
              <a:cxn ang="0">
                <a:pos x="connsiteX13219" y="connsiteY13219"/>
              </a:cxn>
              <a:cxn ang="0">
                <a:pos x="connsiteX13220" y="connsiteY13220"/>
              </a:cxn>
              <a:cxn ang="0">
                <a:pos x="connsiteX13221" y="connsiteY13221"/>
              </a:cxn>
              <a:cxn ang="0">
                <a:pos x="connsiteX13222" y="connsiteY13222"/>
              </a:cxn>
              <a:cxn ang="0">
                <a:pos x="connsiteX13223" y="connsiteY13223"/>
              </a:cxn>
              <a:cxn ang="0">
                <a:pos x="connsiteX13224" y="connsiteY13224"/>
              </a:cxn>
              <a:cxn ang="0">
                <a:pos x="connsiteX13225" y="connsiteY13225"/>
              </a:cxn>
              <a:cxn ang="0">
                <a:pos x="connsiteX13226" y="connsiteY13226"/>
              </a:cxn>
              <a:cxn ang="0">
                <a:pos x="connsiteX13227" y="connsiteY13227"/>
              </a:cxn>
              <a:cxn ang="0">
                <a:pos x="connsiteX13228" y="connsiteY13228"/>
              </a:cxn>
              <a:cxn ang="0">
                <a:pos x="connsiteX13229" y="connsiteY13229"/>
              </a:cxn>
              <a:cxn ang="0">
                <a:pos x="connsiteX13230" y="connsiteY13230"/>
              </a:cxn>
              <a:cxn ang="0">
                <a:pos x="connsiteX13231" y="connsiteY13231"/>
              </a:cxn>
              <a:cxn ang="0">
                <a:pos x="connsiteX13232" y="connsiteY13232"/>
              </a:cxn>
              <a:cxn ang="0">
                <a:pos x="connsiteX13233" y="connsiteY13233"/>
              </a:cxn>
              <a:cxn ang="0">
                <a:pos x="connsiteX13234" y="connsiteY13234"/>
              </a:cxn>
              <a:cxn ang="0">
                <a:pos x="connsiteX13235" y="connsiteY13235"/>
              </a:cxn>
              <a:cxn ang="0">
                <a:pos x="connsiteX13236" y="connsiteY13236"/>
              </a:cxn>
              <a:cxn ang="0">
                <a:pos x="connsiteX13237" y="connsiteY13237"/>
              </a:cxn>
              <a:cxn ang="0">
                <a:pos x="connsiteX13238" y="connsiteY13238"/>
              </a:cxn>
              <a:cxn ang="0">
                <a:pos x="connsiteX13239" y="connsiteY13239"/>
              </a:cxn>
              <a:cxn ang="0">
                <a:pos x="connsiteX13240" y="connsiteY13240"/>
              </a:cxn>
              <a:cxn ang="0">
                <a:pos x="connsiteX13241" y="connsiteY13241"/>
              </a:cxn>
              <a:cxn ang="0">
                <a:pos x="connsiteX13242" y="connsiteY13242"/>
              </a:cxn>
              <a:cxn ang="0">
                <a:pos x="connsiteX13243" y="connsiteY13243"/>
              </a:cxn>
              <a:cxn ang="0">
                <a:pos x="connsiteX13244" y="connsiteY13244"/>
              </a:cxn>
              <a:cxn ang="0">
                <a:pos x="connsiteX13245" y="connsiteY13245"/>
              </a:cxn>
              <a:cxn ang="0">
                <a:pos x="connsiteX13246" y="connsiteY13246"/>
              </a:cxn>
              <a:cxn ang="0">
                <a:pos x="connsiteX13247" y="connsiteY13247"/>
              </a:cxn>
              <a:cxn ang="0">
                <a:pos x="connsiteX13248" y="connsiteY13248"/>
              </a:cxn>
              <a:cxn ang="0">
                <a:pos x="connsiteX13249" y="connsiteY13249"/>
              </a:cxn>
              <a:cxn ang="0">
                <a:pos x="connsiteX13250" y="connsiteY13250"/>
              </a:cxn>
              <a:cxn ang="0">
                <a:pos x="connsiteX13251" y="connsiteY13251"/>
              </a:cxn>
              <a:cxn ang="0">
                <a:pos x="connsiteX13252" y="connsiteY13252"/>
              </a:cxn>
              <a:cxn ang="0">
                <a:pos x="connsiteX13253" y="connsiteY13253"/>
              </a:cxn>
              <a:cxn ang="0">
                <a:pos x="connsiteX13254" y="connsiteY13254"/>
              </a:cxn>
              <a:cxn ang="0">
                <a:pos x="connsiteX13255" y="connsiteY13255"/>
              </a:cxn>
              <a:cxn ang="0">
                <a:pos x="connsiteX13256" y="connsiteY13256"/>
              </a:cxn>
              <a:cxn ang="0">
                <a:pos x="connsiteX13257" y="connsiteY13257"/>
              </a:cxn>
              <a:cxn ang="0">
                <a:pos x="connsiteX13258" y="connsiteY13258"/>
              </a:cxn>
              <a:cxn ang="0">
                <a:pos x="connsiteX13259" y="connsiteY13259"/>
              </a:cxn>
              <a:cxn ang="0">
                <a:pos x="connsiteX13260" y="connsiteY13260"/>
              </a:cxn>
              <a:cxn ang="0">
                <a:pos x="connsiteX13261" y="connsiteY13261"/>
              </a:cxn>
              <a:cxn ang="0">
                <a:pos x="connsiteX13262" y="connsiteY13262"/>
              </a:cxn>
              <a:cxn ang="0">
                <a:pos x="connsiteX13263" y="connsiteY13263"/>
              </a:cxn>
              <a:cxn ang="0">
                <a:pos x="connsiteX13264" y="connsiteY13264"/>
              </a:cxn>
              <a:cxn ang="0">
                <a:pos x="connsiteX13265" y="connsiteY13265"/>
              </a:cxn>
              <a:cxn ang="0">
                <a:pos x="connsiteX13266" y="connsiteY13266"/>
              </a:cxn>
              <a:cxn ang="0">
                <a:pos x="connsiteX13267" y="connsiteY13267"/>
              </a:cxn>
              <a:cxn ang="0">
                <a:pos x="connsiteX13268" y="connsiteY13268"/>
              </a:cxn>
              <a:cxn ang="0">
                <a:pos x="connsiteX13269" y="connsiteY13269"/>
              </a:cxn>
              <a:cxn ang="0">
                <a:pos x="connsiteX13270" y="connsiteY13270"/>
              </a:cxn>
              <a:cxn ang="0">
                <a:pos x="connsiteX13271" y="connsiteY13271"/>
              </a:cxn>
              <a:cxn ang="0">
                <a:pos x="connsiteX13272" y="connsiteY13272"/>
              </a:cxn>
              <a:cxn ang="0">
                <a:pos x="connsiteX13273" y="connsiteY13273"/>
              </a:cxn>
              <a:cxn ang="0">
                <a:pos x="connsiteX13274" y="connsiteY13274"/>
              </a:cxn>
              <a:cxn ang="0">
                <a:pos x="connsiteX13275" y="connsiteY13275"/>
              </a:cxn>
              <a:cxn ang="0">
                <a:pos x="connsiteX13276" y="connsiteY13276"/>
              </a:cxn>
              <a:cxn ang="0">
                <a:pos x="connsiteX13277" y="connsiteY13277"/>
              </a:cxn>
              <a:cxn ang="0">
                <a:pos x="connsiteX13278" y="connsiteY13278"/>
              </a:cxn>
              <a:cxn ang="0">
                <a:pos x="connsiteX13279" y="connsiteY13279"/>
              </a:cxn>
              <a:cxn ang="0">
                <a:pos x="connsiteX13280" y="connsiteY13280"/>
              </a:cxn>
              <a:cxn ang="0">
                <a:pos x="connsiteX13281" y="connsiteY13281"/>
              </a:cxn>
              <a:cxn ang="0">
                <a:pos x="connsiteX13282" y="connsiteY13282"/>
              </a:cxn>
              <a:cxn ang="0">
                <a:pos x="connsiteX13283" y="connsiteY13283"/>
              </a:cxn>
              <a:cxn ang="0">
                <a:pos x="connsiteX13284" y="connsiteY13284"/>
              </a:cxn>
              <a:cxn ang="0">
                <a:pos x="connsiteX13285" y="connsiteY13285"/>
              </a:cxn>
              <a:cxn ang="0">
                <a:pos x="connsiteX13286" y="connsiteY13286"/>
              </a:cxn>
              <a:cxn ang="0">
                <a:pos x="connsiteX13287" y="connsiteY13287"/>
              </a:cxn>
              <a:cxn ang="0">
                <a:pos x="connsiteX13288" y="connsiteY13288"/>
              </a:cxn>
              <a:cxn ang="0">
                <a:pos x="connsiteX13289" y="connsiteY13289"/>
              </a:cxn>
              <a:cxn ang="0">
                <a:pos x="connsiteX13290" y="connsiteY13290"/>
              </a:cxn>
              <a:cxn ang="0">
                <a:pos x="connsiteX13291" y="connsiteY13291"/>
              </a:cxn>
              <a:cxn ang="0">
                <a:pos x="connsiteX13292" y="connsiteY13292"/>
              </a:cxn>
              <a:cxn ang="0">
                <a:pos x="connsiteX13293" y="connsiteY13293"/>
              </a:cxn>
              <a:cxn ang="0">
                <a:pos x="connsiteX13294" y="connsiteY13294"/>
              </a:cxn>
              <a:cxn ang="0">
                <a:pos x="connsiteX13295" y="connsiteY13295"/>
              </a:cxn>
              <a:cxn ang="0">
                <a:pos x="connsiteX13296" y="connsiteY13296"/>
              </a:cxn>
              <a:cxn ang="0">
                <a:pos x="connsiteX13297" y="connsiteY13297"/>
              </a:cxn>
            </a:cxnLst>
            <a:rect l="l" t="t" r="r" b="b"/>
            <a:pathLst>
              <a:path w="27203888" h="10748675">
                <a:moveTo>
                  <a:pt x="20621836" y="399054"/>
                </a:moveTo>
                <a:cubicBezTo>
                  <a:pt x="20621836" y="366844"/>
                  <a:pt x="20602232" y="373286"/>
                  <a:pt x="20592430" y="373286"/>
                </a:cubicBezTo>
                <a:cubicBezTo>
                  <a:pt x="20592429" y="405496"/>
                  <a:pt x="20612034" y="399054"/>
                  <a:pt x="20621836" y="399054"/>
                </a:cubicBezTo>
                <a:close/>
                <a:moveTo>
                  <a:pt x="20763148" y="373286"/>
                </a:moveTo>
                <a:cubicBezTo>
                  <a:pt x="20763147" y="353960"/>
                  <a:pt x="20758246" y="341076"/>
                  <a:pt x="20748445" y="341076"/>
                </a:cubicBezTo>
                <a:cubicBezTo>
                  <a:pt x="20748445" y="360402"/>
                  <a:pt x="20753345" y="373286"/>
                  <a:pt x="20763148" y="373286"/>
                </a:cubicBezTo>
                <a:close/>
                <a:moveTo>
                  <a:pt x="19963471" y="584795"/>
                </a:moveTo>
                <a:cubicBezTo>
                  <a:pt x="19963472" y="565469"/>
                  <a:pt x="19958571" y="559027"/>
                  <a:pt x="19948768" y="559027"/>
                </a:cubicBezTo>
                <a:cubicBezTo>
                  <a:pt x="19948768" y="578353"/>
                  <a:pt x="19953670" y="584795"/>
                  <a:pt x="19963471" y="584795"/>
                </a:cubicBezTo>
                <a:close/>
                <a:moveTo>
                  <a:pt x="20630311" y="457031"/>
                </a:moveTo>
                <a:cubicBezTo>
                  <a:pt x="20657164" y="452199"/>
                  <a:pt x="20682689" y="440926"/>
                  <a:pt x="20704335" y="411937"/>
                </a:cubicBezTo>
                <a:cubicBezTo>
                  <a:pt x="20689633" y="405496"/>
                  <a:pt x="20674931" y="379728"/>
                  <a:pt x="20656142" y="386170"/>
                </a:cubicBezTo>
                <a:cubicBezTo>
                  <a:pt x="20641440" y="392612"/>
                  <a:pt x="20636538" y="424821"/>
                  <a:pt x="20626737" y="437706"/>
                </a:cubicBezTo>
                <a:cubicBezTo>
                  <a:pt x="20602233" y="457030"/>
                  <a:pt x="20572827" y="431263"/>
                  <a:pt x="20548322" y="431263"/>
                </a:cubicBezTo>
                <a:cubicBezTo>
                  <a:pt x="20548322" y="444146"/>
                  <a:pt x="20548322" y="457031"/>
                  <a:pt x="20548321" y="463473"/>
                </a:cubicBezTo>
                <a:cubicBezTo>
                  <a:pt x="20575277" y="460252"/>
                  <a:pt x="20603458" y="461862"/>
                  <a:pt x="20630311" y="457031"/>
                </a:cubicBezTo>
                <a:close/>
                <a:moveTo>
                  <a:pt x="20748445" y="431263"/>
                </a:moveTo>
                <a:cubicBezTo>
                  <a:pt x="20782751" y="418379"/>
                  <a:pt x="20821143" y="411937"/>
                  <a:pt x="20855449" y="399054"/>
                </a:cubicBezTo>
                <a:cubicBezTo>
                  <a:pt x="20843401" y="395833"/>
                  <a:pt x="20830689" y="395028"/>
                  <a:pt x="20818397" y="395934"/>
                </a:cubicBezTo>
                <a:cubicBezTo>
                  <a:pt x="20781527" y="398651"/>
                  <a:pt x="20748445" y="416768"/>
                  <a:pt x="20748445" y="431263"/>
                </a:cubicBezTo>
                <a:close/>
                <a:moveTo>
                  <a:pt x="12585043" y="2314009"/>
                </a:moveTo>
                <a:cubicBezTo>
                  <a:pt x="12581603" y="2299064"/>
                  <a:pt x="12579176" y="2288515"/>
                  <a:pt x="12589612" y="2286114"/>
                </a:cubicBezTo>
                <a:cubicBezTo>
                  <a:pt x="12593051" y="2301058"/>
                  <a:pt x="12595479" y="2311608"/>
                  <a:pt x="12585043" y="2314009"/>
                </a:cubicBezTo>
                <a:close/>
                <a:moveTo>
                  <a:pt x="21606634" y="246278"/>
                </a:moveTo>
                <a:lnTo>
                  <a:pt x="21611180" y="241168"/>
                </a:lnTo>
                <a:lnTo>
                  <a:pt x="21609587" y="240690"/>
                </a:lnTo>
                <a:cubicBezTo>
                  <a:pt x="21607545" y="240690"/>
                  <a:pt x="21606268" y="241898"/>
                  <a:pt x="21606422" y="245522"/>
                </a:cubicBezTo>
                <a:close/>
                <a:moveTo>
                  <a:pt x="21429323" y="306774"/>
                </a:moveTo>
                <a:cubicBezTo>
                  <a:pt x="21420221" y="306774"/>
                  <a:pt x="21415672" y="301841"/>
                  <a:pt x="21415671" y="284085"/>
                </a:cubicBezTo>
                <a:cubicBezTo>
                  <a:pt x="21424773" y="284086"/>
                  <a:pt x="21429323" y="290004"/>
                  <a:pt x="21429323" y="306774"/>
                </a:cubicBezTo>
                <a:close/>
                <a:moveTo>
                  <a:pt x="12446060" y="2403574"/>
                </a:moveTo>
                <a:cubicBezTo>
                  <a:pt x="12413593" y="2410889"/>
                  <a:pt x="12379649" y="2411656"/>
                  <a:pt x="12342528" y="2398058"/>
                </a:cubicBezTo>
                <a:cubicBezTo>
                  <a:pt x="12391645" y="2381387"/>
                  <a:pt x="12436499" y="2365697"/>
                  <a:pt x="12481355" y="2350006"/>
                </a:cubicBezTo>
                <a:cubicBezTo>
                  <a:pt x="12500637" y="2340200"/>
                  <a:pt x="12518943" y="2326148"/>
                  <a:pt x="12539527" y="2325883"/>
                </a:cubicBezTo>
                <a:cubicBezTo>
                  <a:pt x="12562330" y="2331370"/>
                  <a:pt x="12586307" y="2341953"/>
                  <a:pt x="12603997" y="2348618"/>
                </a:cubicBezTo>
                <a:cubicBezTo>
                  <a:pt x="12550189" y="2361001"/>
                  <a:pt x="12500173" y="2391382"/>
                  <a:pt x="12446060" y="2403574"/>
                </a:cubicBezTo>
                <a:close/>
                <a:moveTo>
                  <a:pt x="20265699" y="674982"/>
                </a:moveTo>
                <a:cubicBezTo>
                  <a:pt x="20265699" y="655655"/>
                  <a:pt x="20255897" y="649214"/>
                  <a:pt x="20246094" y="649214"/>
                </a:cubicBezTo>
                <a:cubicBezTo>
                  <a:pt x="20246095" y="668539"/>
                  <a:pt x="20255896" y="674982"/>
                  <a:pt x="20265699" y="674982"/>
                </a:cubicBezTo>
                <a:close/>
                <a:moveTo>
                  <a:pt x="20523817" y="617005"/>
                </a:moveTo>
                <a:cubicBezTo>
                  <a:pt x="20523817" y="591236"/>
                  <a:pt x="20516669" y="583185"/>
                  <a:pt x="20507684" y="581575"/>
                </a:cubicBezTo>
                <a:cubicBezTo>
                  <a:pt x="20498698" y="579964"/>
                  <a:pt x="20487876" y="584795"/>
                  <a:pt x="20480525" y="584795"/>
                </a:cubicBezTo>
                <a:cubicBezTo>
                  <a:pt x="20480525" y="636330"/>
                  <a:pt x="20509114" y="617005"/>
                  <a:pt x="20523817" y="617005"/>
                </a:cubicBezTo>
                <a:close/>
                <a:moveTo>
                  <a:pt x="20129299" y="725373"/>
                </a:moveTo>
                <a:lnTo>
                  <a:pt x="20129946" y="722957"/>
                </a:lnTo>
                <a:lnTo>
                  <a:pt x="20130211" y="721970"/>
                </a:lnTo>
                <a:close/>
                <a:moveTo>
                  <a:pt x="20349014" y="674981"/>
                </a:moveTo>
                <a:cubicBezTo>
                  <a:pt x="20349015" y="655656"/>
                  <a:pt x="20344114" y="649214"/>
                  <a:pt x="20334311" y="649215"/>
                </a:cubicBezTo>
                <a:cubicBezTo>
                  <a:pt x="20334312" y="668539"/>
                  <a:pt x="20339213" y="674982"/>
                  <a:pt x="20349014" y="674981"/>
                </a:cubicBezTo>
                <a:close/>
                <a:moveTo>
                  <a:pt x="20465822" y="649214"/>
                </a:moveTo>
                <a:cubicBezTo>
                  <a:pt x="20465822" y="629888"/>
                  <a:pt x="20460921" y="617005"/>
                  <a:pt x="20451119" y="617005"/>
                </a:cubicBezTo>
                <a:cubicBezTo>
                  <a:pt x="20451119" y="636330"/>
                  <a:pt x="20456019" y="649214"/>
                  <a:pt x="20465822" y="649214"/>
                </a:cubicBezTo>
                <a:close/>
                <a:moveTo>
                  <a:pt x="20126026" y="737602"/>
                </a:moveTo>
                <a:lnTo>
                  <a:pt x="20129299" y="725373"/>
                </a:lnTo>
                <a:lnTo>
                  <a:pt x="20127946" y="730430"/>
                </a:lnTo>
                <a:cubicBezTo>
                  <a:pt x="20126880" y="734414"/>
                  <a:pt x="20126026" y="737602"/>
                  <a:pt x="20126026" y="737602"/>
                </a:cubicBezTo>
                <a:close/>
                <a:moveTo>
                  <a:pt x="20017383" y="770536"/>
                </a:moveTo>
                <a:cubicBezTo>
                  <a:pt x="20017382" y="742084"/>
                  <a:pt x="20007580" y="734033"/>
                  <a:pt x="19995941" y="733093"/>
                </a:cubicBezTo>
                <a:cubicBezTo>
                  <a:pt x="19984302" y="732153"/>
                  <a:pt x="19970823" y="738326"/>
                  <a:pt x="19963472" y="738326"/>
                </a:cubicBezTo>
                <a:cubicBezTo>
                  <a:pt x="19963472" y="796304"/>
                  <a:pt x="20002680" y="770536"/>
                  <a:pt x="20017383" y="770536"/>
                </a:cubicBezTo>
                <a:close/>
                <a:moveTo>
                  <a:pt x="19758447" y="860723"/>
                </a:moveTo>
                <a:cubicBezTo>
                  <a:pt x="19758447" y="828514"/>
                  <a:pt x="19743744" y="834955"/>
                  <a:pt x="19734760" y="834955"/>
                </a:cubicBezTo>
                <a:cubicBezTo>
                  <a:pt x="19734760" y="867164"/>
                  <a:pt x="19748646" y="860723"/>
                  <a:pt x="19758447" y="860723"/>
                </a:cubicBezTo>
                <a:close/>
                <a:moveTo>
                  <a:pt x="22189352" y="306774"/>
                </a:moveTo>
                <a:cubicBezTo>
                  <a:pt x="22169521" y="306774"/>
                  <a:pt x="22149693" y="306774"/>
                  <a:pt x="22134820" y="306774"/>
                </a:cubicBezTo>
                <a:cubicBezTo>
                  <a:pt x="22119947" y="306773"/>
                  <a:pt x="22110033" y="306773"/>
                  <a:pt x="22100119" y="306774"/>
                </a:cubicBezTo>
                <a:cubicBezTo>
                  <a:pt x="22100118" y="294937"/>
                  <a:pt x="22100119" y="290004"/>
                  <a:pt x="22100119" y="284085"/>
                </a:cubicBezTo>
                <a:cubicBezTo>
                  <a:pt x="22114991" y="284086"/>
                  <a:pt x="22134821" y="284086"/>
                  <a:pt x="22154650" y="284086"/>
                </a:cubicBezTo>
                <a:cubicBezTo>
                  <a:pt x="22164565" y="284086"/>
                  <a:pt x="22174480" y="284085"/>
                  <a:pt x="22189351" y="284085"/>
                </a:cubicBezTo>
                <a:cubicBezTo>
                  <a:pt x="22189351" y="290004"/>
                  <a:pt x="22189352" y="294936"/>
                  <a:pt x="22189352" y="306774"/>
                </a:cubicBezTo>
                <a:close/>
                <a:moveTo>
                  <a:pt x="13213270" y="2375713"/>
                </a:moveTo>
                <a:cubicBezTo>
                  <a:pt x="13208509" y="2376809"/>
                  <a:pt x="13197742" y="2373574"/>
                  <a:pt x="13193997" y="2357298"/>
                </a:cubicBezTo>
                <a:cubicBezTo>
                  <a:pt x="13203514" y="2355108"/>
                  <a:pt x="13209524" y="2359437"/>
                  <a:pt x="13213270" y="2375713"/>
                </a:cubicBezTo>
                <a:close/>
                <a:moveTo>
                  <a:pt x="19919934" y="832324"/>
                </a:moveTo>
                <a:cubicBezTo>
                  <a:pt x="19910833" y="832324"/>
                  <a:pt x="19906282" y="819493"/>
                  <a:pt x="19906282" y="800245"/>
                </a:cubicBezTo>
                <a:cubicBezTo>
                  <a:pt x="19915384" y="800244"/>
                  <a:pt x="19919934" y="806661"/>
                  <a:pt x="19919934" y="832324"/>
                </a:cubicBezTo>
                <a:close/>
                <a:moveTo>
                  <a:pt x="13806641" y="2265562"/>
                </a:moveTo>
                <a:cubicBezTo>
                  <a:pt x="13803102" y="2250186"/>
                  <a:pt x="13795617" y="2241115"/>
                  <a:pt x="13785364" y="2243474"/>
                </a:cubicBezTo>
                <a:cubicBezTo>
                  <a:pt x="13788903" y="2258851"/>
                  <a:pt x="13796388" y="2267922"/>
                  <a:pt x="13806641" y="2265562"/>
                </a:cubicBezTo>
                <a:close/>
                <a:moveTo>
                  <a:pt x="13711148" y="2294286"/>
                </a:moveTo>
                <a:cubicBezTo>
                  <a:pt x="13737844" y="2288142"/>
                  <a:pt x="13765632" y="2275000"/>
                  <a:pt x="13775885" y="2272640"/>
                </a:cubicBezTo>
                <a:cubicBezTo>
                  <a:pt x="13764089" y="2221387"/>
                  <a:pt x="13668320" y="2270411"/>
                  <a:pt x="13652942" y="2273951"/>
                </a:cubicBezTo>
                <a:cubicBezTo>
                  <a:pt x="13658840" y="2299578"/>
                  <a:pt x="13684449" y="2300430"/>
                  <a:pt x="13711148" y="2294286"/>
                </a:cubicBezTo>
                <a:close/>
                <a:moveTo>
                  <a:pt x="13897722" y="2276306"/>
                </a:moveTo>
                <a:cubicBezTo>
                  <a:pt x="13910472" y="2274046"/>
                  <a:pt x="13924457" y="2265431"/>
                  <a:pt x="13934707" y="2263072"/>
                </a:cubicBezTo>
                <a:cubicBezTo>
                  <a:pt x="13924091" y="2216944"/>
                  <a:pt x="13883532" y="2247866"/>
                  <a:pt x="13868153" y="2251405"/>
                </a:cubicBezTo>
                <a:cubicBezTo>
                  <a:pt x="13873461" y="2274470"/>
                  <a:pt x="13884974" y="2278566"/>
                  <a:pt x="13897722" y="2276306"/>
                </a:cubicBezTo>
                <a:close/>
                <a:moveTo>
                  <a:pt x="21685069" y="495149"/>
                </a:moveTo>
                <a:cubicBezTo>
                  <a:pt x="21671050" y="495148"/>
                  <a:pt x="21657031" y="500786"/>
                  <a:pt x="21657030" y="461325"/>
                </a:cubicBezTo>
                <a:cubicBezTo>
                  <a:pt x="21659366" y="461325"/>
                  <a:pt x="21662287" y="460902"/>
                  <a:pt x="21665355" y="460902"/>
                </a:cubicBezTo>
                <a:cubicBezTo>
                  <a:pt x="21674555" y="460902"/>
                  <a:pt x="21685070" y="464706"/>
                  <a:pt x="21685069" y="495149"/>
                </a:cubicBezTo>
                <a:close/>
                <a:moveTo>
                  <a:pt x="21525405" y="533370"/>
                </a:moveTo>
                <a:cubicBezTo>
                  <a:pt x="21509194" y="533234"/>
                  <a:pt x="21490489" y="525095"/>
                  <a:pt x="21480514" y="525095"/>
                </a:cubicBezTo>
                <a:cubicBezTo>
                  <a:pt x="21480513" y="489827"/>
                  <a:pt x="21495476" y="481959"/>
                  <a:pt x="21512312" y="482908"/>
                </a:cubicBezTo>
                <a:cubicBezTo>
                  <a:pt x="21529146" y="483858"/>
                  <a:pt x="21547851" y="493624"/>
                  <a:pt x="21555333" y="493624"/>
                </a:cubicBezTo>
                <a:cubicBezTo>
                  <a:pt x="21555333" y="525637"/>
                  <a:pt x="21541615" y="533505"/>
                  <a:pt x="21525405" y="533370"/>
                </a:cubicBezTo>
                <a:close/>
                <a:moveTo>
                  <a:pt x="13998472" y="2273357"/>
                </a:moveTo>
                <a:cubicBezTo>
                  <a:pt x="14008231" y="2271786"/>
                  <a:pt x="14018880" y="2265287"/>
                  <a:pt x="14026569" y="2263518"/>
                </a:cubicBezTo>
                <a:cubicBezTo>
                  <a:pt x="14018312" y="2227641"/>
                  <a:pt x="13991095" y="2250095"/>
                  <a:pt x="13975717" y="2253634"/>
                </a:cubicBezTo>
                <a:cubicBezTo>
                  <a:pt x="13979846" y="2271572"/>
                  <a:pt x="13988713" y="2274929"/>
                  <a:pt x="13998472" y="2273357"/>
                </a:cubicBezTo>
                <a:close/>
                <a:moveTo>
                  <a:pt x="22401918" y="339400"/>
                </a:moveTo>
                <a:cubicBezTo>
                  <a:pt x="22388309" y="339400"/>
                  <a:pt x="22359490" y="358772"/>
                  <a:pt x="22359490" y="307113"/>
                </a:cubicBezTo>
                <a:cubicBezTo>
                  <a:pt x="22366694" y="307113"/>
                  <a:pt x="22377302" y="302539"/>
                  <a:pt x="22386108" y="304288"/>
                </a:cubicBezTo>
                <a:cubicBezTo>
                  <a:pt x="22394913" y="306037"/>
                  <a:pt x="22401919" y="314109"/>
                  <a:pt x="22401918" y="339400"/>
                </a:cubicBezTo>
                <a:close/>
                <a:moveTo>
                  <a:pt x="19462801" y="1015838"/>
                </a:moveTo>
                <a:cubicBezTo>
                  <a:pt x="19455792" y="1020487"/>
                  <a:pt x="19448782" y="1017388"/>
                  <a:pt x="19448782" y="998790"/>
                </a:cubicBezTo>
                <a:cubicBezTo>
                  <a:pt x="19451118" y="989491"/>
                  <a:pt x="19455792" y="986392"/>
                  <a:pt x="19461049" y="985616"/>
                </a:cubicBezTo>
                <a:cubicBezTo>
                  <a:pt x="19466306" y="984842"/>
                  <a:pt x="19472148" y="986392"/>
                  <a:pt x="19476821" y="986392"/>
                </a:cubicBezTo>
                <a:cubicBezTo>
                  <a:pt x="19476821" y="998791"/>
                  <a:pt x="19469811" y="1011189"/>
                  <a:pt x="19462801" y="1015838"/>
                </a:cubicBezTo>
                <a:close/>
                <a:moveTo>
                  <a:pt x="19907669" y="936471"/>
                </a:moveTo>
                <a:cubicBezTo>
                  <a:pt x="19905175" y="933156"/>
                  <a:pt x="19903929" y="928459"/>
                  <a:pt x="19903929" y="922935"/>
                </a:cubicBezTo>
                <a:lnTo>
                  <a:pt x="19907590" y="904821"/>
                </a:lnTo>
                <a:lnTo>
                  <a:pt x="19906282" y="902848"/>
                </a:lnTo>
                <a:cubicBezTo>
                  <a:pt x="19920430" y="902847"/>
                  <a:pt x="19934577" y="896534"/>
                  <a:pt x="19948726" y="890220"/>
                </a:cubicBezTo>
                <a:cubicBezTo>
                  <a:pt x="19948726" y="902847"/>
                  <a:pt x="19948726" y="915475"/>
                  <a:pt x="19948726" y="920737"/>
                </a:cubicBezTo>
                <a:cubicBezTo>
                  <a:pt x="19938115" y="920737"/>
                  <a:pt x="19924852" y="924288"/>
                  <a:pt x="19914904" y="915853"/>
                </a:cubicBezTo>
                <a:lnTo>
                  <a:pt x="19907819" y="905167"/>
                </a:lnTo>
                <a:lnTo>
                  <a:pt x="19911411" y="922935"/>
                </a:lnTo>
                <a:cubicBezTo>
                  <a:pt x="19911411" y="928459"/>
                  <a:pt x="19910164" y="933156"/>
                  <a:pt x="19907669" y="936471"/>
                </a:cubicBezTo>
                <a:close/>
                <a:moveTo>
                  <a:pt x="14123882" y="2268106"/>
                </a:moveTo>
                <a:cubicBezTo>
                  <a:pt x="14117984" y="2242479"/>
                  <a:pt x="14102605" y="2246018"/>
                  <a:pt x="14087227" y="2249558"/>
                </a:cubicBezTo>
                <a:cubicBezTo>
                  <a:pt x="14094305" y="2280310"/>
                  <a:pt x="14108503" y="2271645"/>
                  <a:pt x="14123882" y="2268106"/>
                </a:cubicBezTo>
                <a:close/>
                <a:moveTo>
                  <a:pt x="19985534" y="922314"/>
                </a:moveTo>
                <a:cubicBezTo>
                  <a:pt x="19985534" y="904423"/>
                  <a:pt x="19985534" y="904423"/>
                  <a:pt x="19995510" y="904423"/>
                </a:cubicBezTo>
                <a:cubicBezTo>
                  <a:pt x="19990523" y="909685"/>
                  <a:pt x="19990523" y="917051"/>
                  <a:pt x="19985534" y="922314"/>
                </a:cubicBezTo>
                <a:close/>
                <a:moveTo>
                  <a:pt x="20385395" y="832331"/>
                </a:moveTo>
                <a:lnTo>
                  <a:pt x="20388194" y="821868"/>
                </a:lnTo>
                <a:lnTo>
                  <a:pt x="20387315" y="825155"/>
                </a:lnTo>
                <a:cubicBezTo>
                  <a:pt x="20386248" y="829142"/>
                  <a:pt x="20385395" y="832331"/>
                  <a:pt x="20385395" y="832331"/>
                </a:cubicBezTo>
                <a:close/>
                <a:moveTo>
                  <a:pt x="19101718" y="1135596"/>
                </a:moveTo>
                <a:cubicBezTo>
                  <a:pt x="19101718" y="1116270"/>
                  <a:pt x="19096816" y="1110902"/>
                  <a:pt x="19087015" y="1110902"/>
                </a:cubicBezTo>
                <a:cubicBezTo>
                  <a:pt x="19087015" y="1129156"/>
                  <a:pt x="19091915" y="1135596"/>
                  <a:pt x="19101718" y="1135596"/>
                </a:cubicBezTo>
                <a:close/>
                <a:moveTo>
                  <a:pt x="21427819" y="604352"/>
                </a:moveTo>
                <a:cubicBezTo>
                  <a:pt x="21408546" y="605975"/>
                  <a:pt x="21386840" y="599485"/>
                  <a:pt x="21374669" y="602730"/>
                </a:cubicBezTo>
                <a:cubicBezTo>
                  <a:pt x="21330850" y="602730"/>
                  <a:pt x="21287844" y="609219"/>
                  <a:pt x="21239157" y="615708"/>
                </a:cubicBezTo>
                <a:cubicBezTo>
                  <a:pt x="21239157" y="550817"/>
                  <a:pt x="21321112" y="563796"/>
                  <a:pt x="21340588" y="557307"/>
                </a:cubicBezTo>
                <a:cubicBezTo>
                  <a:pt x="21351542" y="494848"/>
                  <a:pt x="21362496" y="468283"/>
                  <a:pt x="21383721" y="464380"/>
                </a:cubicBezTo>
                <a:cubicBezTo>
                  <a:pt x="21390796" y="463078"/>
                  <a:pt x="21399012" y="464295"/>
                  <a:pt x="21408749" y="467539"/>
                </a:cubicBezTo>
                <a:cubicBezTo>
                  <a:pt x="21428225" y="474029"/>
                  <a:pt x="21452567" y="474029"/>
                  <a:pt x="21466364" y="493496"/>
                </a:cubicBezTo>
                <a:cubicBezTo>
                  <a:pt x="21476099" y="498904"/>
                  <a:pt x="21466364" y="537838"/>
                  <a:pt x="21466363" y="557307"/>
                </a:cubicBezTo>
                <a:cubicBezTo>
                  <a:pt x="21463929" y="592997"/>
                  <a:pt x="21447091" y="602730"/>
                  <a:pt x="21427819" y="604352"/>
                </a:cubicBezTo>
                <a:close/>
                <a:moveTo>
                  <a:pt x="13130355" y="2514470"/>
                </a:moveTo>
                <a:lnTo>
                  <a:pt x="13305075" y="2456410"/>
                </a:lnTo>
                <a:cubicBezTo>
                  <a:pt x="13406225" y="2426132"/>
                  <a:pt x="13508321" y="2398981"/>
                  <a:pt x="13611482" y="2375239"/>
                </a:cubicBezTo>
                <a:cubicBezTo>
                  <a:pt x="13576862" y="2361619"/>
                  <a:pt x="13515350" y="2375776"/>
                  <a:pt x="13500016" y="2309146"/>
                </a:cubicBezTo>
                <a:cubicBezTo>
                  <a:pt x="13520520" y="2304427"/>
                  <a:pt x="13630443" y="2316907"/>
                  <a:pt x="13617467" y="2260529"/>
                </a:cubicBezTo>
                <a:cubicBezTo>
                  <a:pt x="13408562" y="2287019"/>
                  <a:pt x="13203066" y="2324420"/>
                  <a:pt x="13002827" y="2365107"/>
                </a:cubicBezTo>
                <a:cubicBezTo>
                  <a:pt x="12808892" y="2409740"/>
                  <a:pt x="12612192" y="2465803"/>
                  <a:pt x="12420617" y="2520686"/>
                </a:cubicBezTo>
                <a:cubicBezTo>
                  <a:pt x="12381447" y="2534199"/>
                  <a:pt x="12354230" y="2556653"/>
                  <a:pt x="12317941" y="2586592"/>
                </a:cubicBezTo>
                <a:cubicBezTo>
                  <a:pt x="12286778" y="2615352"/>
                  <a:pt x="12240726" y="2598966"/>
                  <a:pt x="12217047" y="2636797"/>
                </a:cubicBezTo>
                <a:cubicBezTo>
                  <a:pt x="12203235" y="2658865"/>
                  <a:pt x="12185192" y="2668414"/>
                  <a:pt x="12166117" y="2673478"/>
                </a:cubicBezTo>
                <a:lnTo>
                  <a:pt x="12149283" y="2676359"/>
                </a:lnTo>
                <a:lnTo>
                  <a:pt x="12163810" y="2680603"/>
                </a:lnTo>
                <a:cubicBezTo>
                  <a:pt x="12193217" y="2693485"/>
                  <a:pt x="12221808" y="2667719"/>
                  <a:pt x="12251216" y="2654834"/>
                </a:cubicBezTo>
                <a:cubicBezTo>
                  <a:pt x="12246314" y="2648393"/>
                  <a:pt x="12241411" y="2635508"/>
                  <a:pt x="12236510" y="2622626"/>
                </a:cubicBezTo>
                <a:cubicBezTo>
                  <a:pt x="12295326" y="2616185"/>
                  <a:pt x="12359042" y="2609741"/>
                  <a:pt x="12417029" y="2577531"/>
                </a:cubicBezTo>
                <a:cubicBezTo>
                  <a:pt x="12475839" y="2545320"/>
                  <a:pt x="12533832" y="2514187"/>
                  <a:pt x="12592647" y="2501302"/>
                </a:cubicBezTo>
                <a:cubicBezTo>
                  <a:pt x="12714354" y="2469091"/>
                  <a:pt x="12841775" y="2469091"/>
                  <a:pt x="12963480" y="2488418"/>
                </a:cubicBezTo>
                <a:cubicBezTo>
                  <a:pt x="13012076" y="2493249"/>
                  <a:pt x="13060726" y="2500832"/>
                  <a:pt x="13109338" y="2509991"/>
                </a:cubicBezTo>
                <a:close/>
                <a:moveTo>
                  <a:pt x="21797522" y="529220"/>
                </a:moveTo>
                <a:cubicBezTo>
                  <a:pt x="21797522" y="502702"/>
                  <a:pt x="21802071" y="497177"/>
                  <a:pt x="21811173" y="497177"/>
                </a:cubicBezTo>
                <a:cubicBezTo>
                  <a:pt x="21811173" y="515960"/>
                  <a:pt x="21806623" y="529220"/>
                  <a:pt x="21797522" y="529220"/>
                </a:cubicBezTo>
                <a:close/>
                <a:moveTo>
                  <a:pt x="14200177" y="2283490"/>
                </a:moveTo>
                <a:cubicBezTo>
                  <a:pt x="14212832" y="2280466"/>
                  <a:pt x="14226521" y="2270569"/>
                  <a:pt x="14236345" y="2268308"/>
                </a:cubicBezTo>
                <a:cubicBezTo>
                  <a:pt x="14225926" y="2223034"/>
                  <a:pt x="14185394" y="2253949"/>
                  <a:pt x="14170015" y="2257489"/>
                </a:cubicBezTo>
                <a:cubicBezTo>
                  <a:pt x="14175814" y="2282688"/>
                  <a:pt x="14187492" y="2286521"/>
                  <a:pt x="14200177" y="2283490"/>
                </a:cubicBezTo>
                <a:close/>
                <a:moveTo>
                  <a:pt x="19057608" y="1167807"/>
                </a:moveTo>
                <a:cubicBezTo>
                  <a:pt x="19057608" y="1148480"/>
                  <a:pt x="19052708" y="1135596"/>
                  <a:pt x="19042905" y="1135596"/>
                </a:cubicBezTo>
                <a:cubicBezTo>
                  <a:pt x="19042905" y="1161364"/>
                  <a:pt x="19047807" y="1167808"/>
                  <a:pt x="19057608" y="1167807"/>
                </a:cubicBezTo>
                <a:close/>
                <a:moveTo>
                  <a:pt x="20238659" y="896543"/>
                </a:moveTo>
                <a:cubicBezTo>
                  <a:pt x="20200187" y="905288"/>
                  <a:pt x="20161203" y="906902"/>
                  <a:pt x="20122424" y="900982"/>
                </a:cubicBezTo>
                <a:cubicBezTo>
                  <a:pt x="20142018" y="804123"/>
                  <a:pt x="20195901" y="804123"/>
                  <a:pt x="20239170" y="791208"/>
                </a:cubicBezTo>
                <a:cubicBezTo>
                  <a:pt x="20297950" y="778293"/>
                  <a:pt x="20351833" y="778293"/>
                  <a:pt x="20409798" y="771836"/>
                </a:cubicBezTo>
                <a:cubicBezTo>
                  <a:pt x="20404899" y="791208"/>
                  <a:pt x="20404900" y="810580"/>
                  <a:pt x="20400000" y="836410"/>
                </a:cubicBezTo>
                <a:cubicBezTo>
                  <a:pt x="20397552" y="825109"/>
                  <a:pt x="20394797" y="820266"/>
                  <a:pt x="20391824" y="819055"/>
                </a:cubicBezTo>
                <a:lnTo>
                  <a:pt x="20388535" y="820596"/>
                </a:lnTo>
                <a:lnTo>
                  <a:pt x="20382345" y="823494"/>
                </a:lnTo>
                <a:cubicBezTo>
                  <a:pt x="20375714" y="829952"/>
                  <a:pt x="20368570" y="839638"/>
                  <a:pt x="20361630" y="829953"/>
                </a:cubicBezTo>
                <a:cubicBezTo>
                  <a:pt x="20346934" y="810580"/>
                  <a:pt x="20337138" y="829952"/>
                  <a:pt x="20351833" y="849324"/>
                </a:cubicBezTo>
                <a:cubicBezTo>
                  <a:pt x="20315095" y="871925"/>
                  <a:pt x="20277132" y="887799"/>
                  <a:pt x="20238659" y="896543"/>
                </a:cubicBezTo>
                <a:close/>
                <a:moveTo>
                  <a:pt x="20488216" y="841468"/>
                </a:moveTo>
                <a:cubicBezTo>
                  <a:pt x="20469304" y="845760"/>
                  <a:pt x="20443472" y="844534"/>
                  <a:pt x="20439783" y="810193"/>
                </a:cubicBezTo>
                <a:cubicBezTo>
                  <a:pt x="20425022" y="725161"/>
                  <a:pt x="20469304" y="725161"/>
                  <a:pt x="20493906" y="725161"/>
                </a:cubicBezTo>
                <a:cubicBezTo>
                  <a:pt x="20537368" y="731702"/>
                  <a:pt x="20581651" y="713169"/>
                  <a:pt x="20625934" y="705537"/>
                </a:cubicBezTo>
                <a:cubicBezTo>
                  <a:pt x="20625933" y="770948"/>
                  <a:pt x="20586572" y="738243"/>
                  <a:pt x="20566890" y="738243"/>
                </a:cubicBezTo>
                <a:cubicBezTo>
                  <a:pt x="20566891" y="784030"/>
                  <a:pt x="20571811" y="803653"/>
                  <a:pt x="20552130" y="810193"/>
                </a:cubicBezTo>
                <a:cubicBezTo>
                  <a:pt x="20532448" y="810194"/>
                  <a:pt x="20518507" y="829817"/>
                  <a:pt x="20503746" y="836357"/>
                </a:cubicBezTo>
                <a:cubicBezTo>
                  <a:pt x="20500056" y="837993"/>
                  <a:pt x="20494521" y="840037"/>
                  <a:pt x="20488216" y="841468"/>
                </a:cubicBezTo>
                <a:close/>
                <a:moveTo>
                  <a:pt x="19646731" y="1045117"/>
                </a:moveTo>
                <a:lnTo>
                  <a:pt x="19632465" y="1043109"/>
                </a:lnTo>
                <a:lnTo>
                  <a:pt x="19634488" y="1042709"/>
                </a:lnTo>
                <a:cubicBezTo>
                  <a:pt x="19638162" y="1043514"/>
                  <a:pt x="19641833" y="1045117"/>
                  <a:pt x="19646731" y="1045117"/>
                </a:cubicBezTo>
                <a:close/>
                <a:moveTo>
                  <a:pt x="14285759" y="2286617"/>
                </a:moveTo>
                <a:cubicBezTo>
                  <a:pt x="14295664" y="2285687"/>
                  <a:pt x="14306314" y="2279189"/>
                  <a:pt x="14314001" y="2277420"/>
                </a:cubicBezTo>
                <a:cubicBezTo>
                  <a:pt x="14304760" y="2237271"/>
                  <a:pt x="14277350" y="2258871"/>
                  <a:pt x="14261974" y="2262409"/>
                </a:cubicBezTo>
                <a:cubicBezTo>
                  <a:pt x="14266692" y="2282910"/>
                  <a:pt x="14275854" y="2287548"/>
                  <a:pt x="14285759" y="2286617"/>
                </a:cubicBezTo>
                <a:close/>
                <a:moveTo>
                  <a:pt x="21757075" y="573564"/>
                </a:moveTo>
                <a:cubicBezTo>
                  <a:pt x="21693113" y="586605"/>
                  <a:pt x="21624229" y="599648"/>
                  <a:pt x="21556164" y="619211"/>
                </a:cubicBezTo>
                <a:cubicBezTo>
                  <a:pt x="21561700" y="582530"/>
                  <a:pt x="21576316" y="572672"/>
                  <a:pt x="21591550" y="571068"/>
                </a:cubicBezTo>
                <a:cubicBezTo>
                  <a:pt x="21596627" y="570533"/>
                  <a:pt x="21601773" y="570915"/>
                  <a:pt x="21606674" y="571526"/>
                </a:cubicBezTo>
                <a:cubicBezTo>
                  <a:pt x="21613209" y="572341"/>
                  <a:pt x="21619308" y="573564"/>
                  <a:pt x="21624228" y="573564"/>
                </a:cubicBezTo>
                <a:cubicBezTo>
                  <a:pt x="21668511" y="580085"/>
                  <a:pt x="21712794" y="573564"/>
                  <a:pt x="21757075" y="573564"/>
                </a:cubicBezTo>
                <a:close/>
                <a:moveTo>
                  <a:pt x="21796762" y="586014"/>
                </a:moveTo>
                <a:cubicBezTo>
                  <a:pt x="21787662" y="586014"/>
                  <a:pt x="21783111" y="579196"/>
                  <a:pt x="21783110" y="558740"/>
                </a:cubicBezTo>
                <a:cubicBezTo>
                  <a:pt x="21792212" y="558740"/>
                  <a:pt x="21796762" y="565558"/>
                  <a:pt x="21796762" y="586014"/>
                </a:cubicBezTo>
                <a:close/>
                <a:moveTo>
                  <a:pt x="19965163" y="1017013"/>
                </a:moveTo>
                <a:cubicBezTo>
                  <a:pt x="19965163" y="991515"/>
                  <a:pt x="19960319" y="959642"/>
                  <a:pt x="19970008" y="946893"/>
                </a:cubicBezTo>
                <a:cubicBezTo>
                  <a:pt x="19979697" y="934145"/>
                  <a:pt x="19994231" y="940519"/>
                  <a:pt x="19999074" y="916083"/>
                </a:cubicBezTo>
                <a:cubicBezTo>
                  <a:pt x="20003919" y="896960"/>
                  <a:pt x="19999075" y="865088"/>
                  <a:pt x="20013609" y="858714"/>
                </a:cubicBezTo>
                <a:cubicBezTo>
                  <a:pt x="20020875" y="855526"/>
                  <a:pt x="20029353" y="855526"/>
                  <a:pt x="20037731" y="856323"/>
                </a:cubicBezTo>
                <a:cubicBezTo>
                  <a:pt x="20046107" y="857120"/>
                  <a:pt x="20054384" y="858714"/>
                  <a:pt x="20061246" y="858714"/>
                </a:cubicBezTo>
                <a:cubicBezTo>
                  <a:pt x="20061246" y="896960"/>
                  <a:pt x="20032988" y="884212"/>
                  <a:pt x="20032987" y="921395"/>
                </a:cubicBezTo>
                <a:cubicBezTo>
                  <a:pt x="20051558" y="921396"/>
                  <a:pt x="20100005" y="921396"/>
                  <a:pt x="20066092" y="972391"/>
                </a:cubicBezTo>
                <a:cubicBezTo>
                  <a:pt x="20037832" y="1017013"/>
                  <a:pt x="19994231" y="997889"/>
                  <a:pt x="19965163" y="1017013"/>
                </a:cubicBezTo>
                <a:close/>
                <a:moveTo>
                  <a:pt x="20531304" y="889117"/>
                </a:moveTo>
                <a:cubicBezTo>
                  <a:pt x="20511479" y="822951"/>
                  <a:pt x="20565997" y="836185"/>
                  <a:pt x="20580865" y="836185"/>
                </a:cubicBezTo>
                <a:cubicBezTo>
                  <a:pt x="20585820" y="832876"/>
                  <a:pt x="20600690" y="826259"/>
                  <a:pt x="20614318" y="827086"/>
                </a:cubicBezTo>
                <a:cubicBezTo>
                  <a:pt x="20627947" y="827913"/>
                  <a:pt x="20640337" y="836185"/>
                  <a:pt x="20640338" y="862650"/>
                </a:cubicBezTo>
                <a:cubicBezTo>
                  <a:pt x="20605645" y="869267"/>
                  <a:pt x="20565996" y="875884"/>
                  <a:pt x="20531304" y="889117"/>
                </a:cubicBezTo>
                <a:close/>
                <a:moveTo>
                  <a:pt x="21349400" y="704455"/>
                </a:moveTo>
                <a:cubicBezTo>
                  <a:pt x="21329977" y="704454"/>
                  <a:pt x="21296793" y="704455"/>
                  <a:pt x="21296793" y="647215"/>
                </a:cubicBezTo>
                <a:cubicBezTo>
                  <a:pt x="21314497" y="647215"/>
                  <a:pt x="21381522" y="621903"/>
                  <a:pt x="21429299" y="625068"/>
                </a:cubicBezTo>
                <a:cubicBezTo>
                  <a:pt x="21457965" y="626966"/>
                  <a:pt x="21479704" y="639116"/>
                  <a:pt x="21479704" y="673135"/>
                </a:cubicBezTo>
                <a:cubicBezTo>
                  <a:pt x="21436810" y="686095"/>
                  <a:pt x="21393104" y="692574"/>
                  <a:pt x="21349400" y="704455"/>
                </a:cubicBezTo>
                <a:close/>
                <a:moveTo>
                  <a:pt x="11143367" y="3054416"/>
                </a:moveTo>
                <a:cubicBezTo>
                  <a:pt x="11134857" y="3040414"/>
                  <a:pt x="11126344" y="3026411"/>
                  <a:pt x="11122856" y="3011253"/>
                </a:cubicBezTo>
                <a:cubicBezTo>
                  <a:pt x="11139785" y="2996715"/>
                  <a:pt x="11158716" y="2987038"/>
                  <a:pt x="11176484" y="2972308"/>
                </a:cubicBezTo>
                <a:cubicBezTo>
                  <a:pt x="11167228" y="3001041"/>
                  <a:pt x="11152950" y="3030929"/>
                  <a:pt x="11143367" y="3054416"/>
                </a:cubicBezTo>
                <a:close/>
                <a:moveTo>
                  <a:pt x="11086028" y="3075545"/>
                </a:moveTo>
                <a:cubicBezTo>
                  <a:pt x="11081329" y="3055128"/>
                  <a:pt x="11084913" y="3048929"/>
                  <a:pt x="11094434" y="3046738"/>
                </a:cubicBezTo>
                <a:cubicBezTo>
                  <a:pt x="11097958" y="3062050"/>
                  <a:pt x="11095546" y="3073354"/>
                  <a:pt x="11086028" y="3075545"/>
                </a:cubicBezTo>
                <a:close/>
                <a:moveTo>
                  <a:pt x="21108693" y="770761"/>
                </a:moveTo>
                <a:cubicBezTo>
                  <a:pt x="21099347" y="764346"/>
                  <a:pt x="21090000" y="757930"/>
                  <a:pt x="21080654" y="757931"/>
                </a:cubicBezTo>
                <a:cubicBezTo>
                  <a:pt x="21085327" y="748307"/>
                  <a:pt x="21092335" y="743496"/>
                  <a:pt x="21098178" y="745100"/>
                </a:cubicBezTo>
                <a:cubicBezTo>
                  <a:pt x="21104020" y="746704"/>
                  <a:pt x="21108692" y="754722"/>
                  <a:pt x="21108693" y="770761"/>
                </a:cubicBezTo>
                <a:close/>
                <a:moveTo>
                  <a:pt x="21885378" y="596572"/>
                </a:moveTo>
                <a:cubicBezTo>
                  <a:pt x="21869368" y="594961"/>
                  <a:pt x="21851556" y="585295"/>
                  <a:pt x="21844351" y="585295"/>
                </a:cubicBezTo>
                <a:cubicBezTo>
                  <a:pt x="21844351" y="553075"/>
                  <a:pt x="21857560" y="546631"/>
                  <a:pt x="21873070" y="548242"/>
                </a:cubicBezTo>
                <a:cubicBezTo>
                  <a:pt x="21888581" y="549854"/>
                  <a:pt x="21906393" y="559518"/>
                  <a:pt x="21915598" y="559519"/>
                </a:cubicBezTo>
                <a:cubicBezTo>
                  <a:pt x="21915599" y="591739"/>
                  <a:pt x="21901389" y="598183"/>
                  <a:pt x="21885378" y="596572"/>
                </a:cubicBezTo>
                <a:close/>
                <a:moveTo>
                  <a:pt x="21963228" y="581417"/>
                </a:moveTo>
                <a:cubicBezTo>
                  <a:pt x="21963229" y="572444"/>
                  <a:pt x="21963228" y="567958"/>
                  <a:pt x="21964002" y="566462"/>
                </a:cubicBezTo>
                <a:cubicBezTo>
                  <a:pt x="21964772" y="564967"/>
                  <a:pt x="21966317" y="566462"/>
                  <a:pt x="21969405" y="569454"/>
                </a:cubicBezTo>
                <a:cubicBezTo>
                  <a:pt x="21969404" y="575435"/>
                  <a:pt x="21969404" y="575435"/>
                  <a:pt x="21963228" y="581417"/>
                </a:cubicBezTo>
                <a:close/>
                <a:moveTo>
                  <a:pt x="21253566" y="766043"/>
                </a:moveTo>
                <a:cubicBezTo>
                  <a:pt x="21253566" y="734474"/>
                  <a:pt x="21253567" y="702905"/>
                  <a:pt x="21253567" y="672388"/>
                </a:cubicBezTo>
                <a:cubicBezTo>
                  <a:pt x="21262913" y="672388"/>
                  <a:pt x="21272259" y="672388"/>
                  <a:pt x="21281605" y="672388"/>
                </a:cubicBezTo>
                <a:cubicBezTo>
                  <a:pt x="21272260" y="702905"/>
                  <a:pt x="21262913" y="734474"/>
                  <a:pt x="21253566" y="766043"/>
                </a:cubicBezTo>
                <a:close/>
                <a:moveTo>
                  <a:pt x="21419275" y="737687"/>
                </a:moveTo>
                <a:cubicBezTo>
                  <a:pt x="21419275" y="728714"/>
                  <a:pt x="21419274" y="724227"/>
                  <a:pt x="21420521" y="722733"/>
                </a:cubicBezTo>
                <a:cubicBezTo>
                  <a:pt x="21421769" y="721237"/>
                  <a:pt x="21424263" y="722733"/>
                  <a:pt x="21429249" y="725723"/>
                </a:cubicBezTo>
                <a:cubicBezTo>
                  <a:pt x="21424262" y="725723"/>
                  <a:pt x="21419275" y="731706"/>
                  <a:pt x="21419275" y="737687"/>
                </a:cubicBezTo>
                <a:close/>
                <a:moveTo>
                  <a:pt x="10990982" y="3145026"/>
                </a:moveTo>
                <a:cubicBezTo>
                  <a:pt x="10987457" y="3129713"/>
                  <a:pt x="10989295" y="3118541"/>
                  <a:pt x="10999344" y="3116228"/>
                </a:cubicBezTo>
                <a:cubicBezTo>
                  <a:pt x="11002868" y="3131541"/>
                  <a:pt x="11000192" y="3142906"/>
                  <a:pt x="10990982" y="3145026"/>
                </a:cubicBezTo>
                <a:close/>
                <a:moveTo>
                  <a:pt x="11364703" y="3061228"/>
                </a:moveTo>
                <a:cubicBezTo>
                  <a:pt x="11355136" y="3064814"/>
                  <a:pt x="11342080" y="3062283"/>
                  <a:pt x="11332370" y="3056215"/>
                </a:cubicBezTo>
                <a:cubicBezTo>
                  <a:pt x="11312948" y="3044078"/>
                  <a:pt x="11370856" y="3030751"/>
                  <a:pt x="11376118" y="3029540"/>
                </a:cubicBezTo>
                <a:cubicBezTo>
                  <a:pt x="11380352" y="3047939"/>
                  <a:pt x="11374272" y="3057642"/>
                  <a:pt x="11364703" y="3061228"/>
                </a:cubicBezTo>
                <a:close/>
                <a:moveTo>
                  <a:pt x="22149737" y="581349"/>
                </a:moveTo>
                <a:cubicBezTo>
                  <a:pt x="22110544" y="581349"/>
                  <a:pt x="22071350" y="581349"/>
                  <a:pt x="22028074" y="581349"/>
                </a:cubicBezTo>
                <a:cubicBezTo>
                  <a:pt x="22034198" y="568592"/>
                  <a:pt x="22043027" y="561815"/>
                  <a:pt x="22053283" y="558925"/>
                </a:cubicBezTo>
                <a:cubicBezTo>
                  <a:pt x="22060976" y="556758"/>
                  <a:pt x="22069474" y="556776"/>
                  <a:pt x="22078237" y="558098"/>
                </a:cubicBezTo>
                <a:cubicBezTo>
                  <a:pt x="22104524" y="562064"/>
                  <a:pt x="22133202" y="577761"/>
                  <a:pt x="22149737" y="581349"/>
                </a:cubicBezTo>
                <a:close/>
                <a:moveTo>
                  <a:pt x="22012878" y="614500"/>
                </a:moveTo>
                <a:cubicBezTo>
                  <a:pt x="21998730" y="608122"/>
                  <a:pt x="21984583" y="608122"/>
                  <a:pt x="21970434" y="601743"/>
                </a:cubicBezTo>
                <a:cubicBezTo>
                  <a:pt x="21975150" y="582608"/>
                  <a:pt x="21985760" y="574635"/>
                  <a:pt x="21995193" y="577027"/>
                </a:cubicBezTo>
                <a:cubicBezTo>
                  <a:pt x="22004624" y="579418"/>
                  <a:pt x="22012877" y="592176"/>
                  <a:pt x="22012878" y="614500"/>
                </a:cubicBezTo>
                <a:close/>
                <a:moveTo>
                  <a:pt x="22859461" y="429812"/>
                </a:moveTo>
                <a:cubicBezTo>
                  <a:pt x="22849601" y="429812"/>
                  <a:pt x="22845808" y="416980"/>
                  <a:pt x="22845808" y="397735"/>
                </a:cubicBezTo>
                <a:cubicBezTo>
                  <a:pt x="22854910" y="397735"/>
                  <a:pt x="22859461" y="410565"/>
                  <a:pt x="22859461" y="429812"/>
                </a:cubicBezTo>
                <a:close/>
                <a:moveTo>
                  <a:pt x="19388836" y="1230103"/>
                </a:moveTo>
                <a:cubicBezTo>
                  <a:pt x="19388836" y="1185193"/>
                  <a:pt x="19383939" y="1127452"/>
                  <a:pt x="19408423" y="1114620"/>
                </a:cubicBezTo>
                <a:cubicBezTo>
                  <a:pt x="19432091" y="1096443"/>
                  <a:pt x="19461471" y="1090027"/>
                  <a:pt x="19485955" y="1077196"/>
                </a:cubicBezTo>
                <a:cubicBezTo>
                  <a:pt x="19510438" y="1064364"/>
                  <a:pt x="19539819" y="1051533"/>
                  <a:pt x="19564302" y="1045117"/>
                </a:cubicBezTo>
                <a:cubicBezTo>
                  <a:pt x="19578992" y="1045117"/>
                  <a:pt x="19569199" y="1051533"/>
                  <a:pt x="19578992" y="1070780"/>
                </a:cubicBezTo>
                <a:cubicBezTo>
                  <a:pt x="19583073" y="1083612"/>
                  <a:pt x="19592867" y="1077196"/>
                  <a:pt x="19602660" y="1077196"/>
                </a:cubicBezTo>
                <a:cubicBezTo>
                  <a:pt x="19602659" y="1045117"/>
                  <a:pt x="19587970" y="1045117"/>
                  <a:pt x="19578992" y="1045117"/>
                </a:cubicBezTo>
                <a:cubicBezTo>
                  <a:pt x="19590826" y="1041908"/>
                  <a:pt x="19601639" y="1040304"/>
                  <a:pt x="19612554" y="1040304"/>
                </a:cubicBezTo>
                <a:lnTo>
                  <a:pt x="19632465" y="1043109"/>
                </a:lnTo>
                <a:lnTo>
                  <a:pt x="19622246" y="1045117"/>
                </a:lnTo>
                <a:cubicBezTo>
                  <a:pt x="19617351" y="1051533"/>
                  <a:pt x="19612453" y="1070781"/>
                  <a:pt x="19622247" y="1077196"/>
                </a:cubicBezTo>
                <a:cubicBezTo>
                  <a:pt x="19641834" y="1083611"/>
                  <a:pt x="19641833" y="1045117"/>
                  <a:pt x="19656524" y="1045117"/>
                </a:cubicBezTo>
                <a:cubicBezTo>
                  <a:pt x="19676110" y="1038700"/>
                  <a:pt x="19700595" y="1077196"/>
                  <a:pt x="19720182" y="1038700"/>
                </a:cubicBezTo>
                <a:cubicBezTo>
                  <a:pt x="19729159" y="1006621"/>
                  <a:pt x="19725078" y="961711"/>
                  <a:pt x="19734872" y="923217"/>
                </a:cubicBezTo>
                <a:cubicBezTo>
                  <a:pt x="19760274" y="923217"/>
                  <a:pt x="19791873" y="915247"/>
                  <a:pt x="19823257" y="914702"/>
                </a:cubicBezTo>
                <a:cubicBezTo>
                  <a:pt x="19875563" y="913794"/>
                  <a:pt x="19927271" y="933508"/>
                  <a:pt x="19948696" y="1045117"/>
                </a:cubicBezTo>
                <a:cubicBezTo>
                  <a:pt x="19919316" y="1045117"/>
                  <a:pt x="19894832" y="1045117"/>
                  <a:pt x="19866268" y="1045117"/>
                </a:cubicBezTo>
                <a:cubicBezTo>
                  <a:pt x="19856473" y="1019453"/>
                  <a:pt x="19846680" y="993790"/>
                  <a:pt x="19861371" y="968127"/>
                </a:cubicBezTo>
                <a:cubicBezTo>
                  <a:pt x="19846681" y="961711"/>
                  <a:pt x="19831989" y="955295"/>
                  <a:pt x="19817300" y="955296"/>
                </a:cubicBezTo>
                <a:cubicBezTo>
                  <a:pt x="19822197" y="987374"/>
                  <a:pt x="19827093" y="1019453"/>
                  <a:pt x="19827093" y="1051533"/>
                </a:cubicBezTo>
                <a:cubicBezTo>
                  <a:pt x="19681007" y="1114620"/>
                  <a:pt x="19534922" y="1185193"/>
                  <a:pt x="19388836" y="1230103"/>
                </a:cubicBezTo>
                <a:close/>
                <a:moveTo>
                  <a:pt x="11283119" y="3104381"/>
                </a:moveTo>
                <a:cubicBezTo>
                  <a:pt x="11277495" y="3079944"/>
                  <a:pt x="11292158" y="3076569"/>
                  <a:pt x="11306820" y="3073195"/>
                </a:cubicBezTo>
                <a:cubicBezTo>
                  <a:pt x="11313569" y="3102519"/>
                  <a:pt x="11297782" y="3101006"/>
                  <a:pt x="11283119" y="3104381"/>
                </a:cubicBezTo>
                <a:close/>
                <a:moveTo>
                  <a:pt x="21916399" y="675987"/>
                </a:moveTo>
                <a:cubicBezTo>
                  <a:pt x="21916399" y="655531"/>
                  <a:pt x="21921708" y="648713"/>
                  <a:pt x="21930051" y="648713"/>
                </a:cubicBezTo>
                <a:cubicBezTo>
                  <a:pt x="21930051" y="669168"/>
                  <a:pt x="21921708" y="675987"/>
                  <a:pt x="21916399" y="675987"/>
                </a:cubicBezTo>
                <a:close/>
                <a:moveTo>
                  <a:pt x="21869004" y="687878"/>
                </a:moveTo>
                <a:cubicBezTo>
                  <a:pt x="21838451" y="691997"/>
                  <a:pt x="21795409" y="674896"/>
                  <a:pt x="21783111" y="674896"/>
                </a:cubicBezTo>
                <a:cubicBezTo>
                  <a:pt x="21783110" y="642861"/>
                  <a:pt x="21807707" y="636454"/>
                  <a:pt x="21834761" y="638055"/>
                </a:cubicBezTo>
                <a:cubicBezTo>
                  <a:pt x="21861817" y="639657"/>
                  <a:pt x="21891333" y="649268"/>
                  <a:pt x="21901170" y="649268"/>
                </a:cubicBezTo>
                <a:cubicBezTo>
                  <a:pt x="21901170" y="675296"/>
                  <a:pt x="21887335" y="685407"/>
                  <a:pt x="21869004" y="687878"/>
                </a:cubicBezTo>
                <a:close/>
                <a:moveTo>
                  <a:pt x="10906757" y="3212015"/>
                </a:moveTo>
                <a:cubicBezTo>
                  <a:pt x="10891533" y="3215519"/>
                  <a:pt x="10876308" y="3219022"/>
                  <a:pt x="10863888" y="3211494"/>
                </a:cubicBezTo>
                <a:cubicBezTo>
                  <a:pt x="10876842" y="3198125"/>
                  <a:pt x="10889797" y="3184758"/>
                  <a:pt x="10896541" y="3167625"/>
                </a:cubicBezTo>
                <a:cubicBezTo>
                  <a:pt x="10899947" y="3182422"/>
                  <a:pt x="10903352" y="3197218"/>
                  <a:pt x="10906757" y="3212015"/>
                </a:cubicBezTo>
                <a:close/>
                <a:moveTo>
                  <a:pt x="22214564" y="614494"/>
                </a:moveTo>
                <a:cubicBezTo>
                  <a:pt x="22204589" y="614494"/>
                  <a:pt x="22204589" y="601662"/>
                  <a:pt x="22204589" y="582415"/>
                </a:cubicBezTo>
                <a:cubicBezTo>
                  <a:pt x="22214563" y="582415"/>
                  <a:pt x="22214564" y="595246"/>
                  <a:pt x="22214564" y="614494"/>
                </a:cubicBezTo>
                <a:close/>
                <a:moveTo>
                  <a:pt x="10873008" y="3227625"/>
                </a:moveTo>
                <a:lnTo>
                  <a:pt x="10873021" y="3224664"/>
                </a:lnTo>
                <a:cubicBezTo>
                  <a:pt x="10873033" y="3222301"/>
                  <a:pt x="10873041" y="3220656"/>
                  <a:pt x="10873041" y="3220656"/>
                </a:cubicBezTo>
                <a:close/>
                <a:moveTo>
                  <a:pt x="21695831" y="738721"/>
                </a:moveTo>
                <a:cubicBezTo>
                  <a:pt x="21671150" y="738721"/>
                  <a:pt x="21646466" y="751800"/>
                  <a:pt x="21621785" y="738721"/>
                </a:cubicBezTo>
                <a:cubicBezTo>
                  <a:pt x="21602038" y="725643"/>
                  <a:pt x="21583115" y="694036"/>
                  <a:pt x="21563369" y="674418"/>
                </a:cubicBezTo>
                <a:cubicBezTo>
                  <a:pt x="21578179" y="674418"/>
                  <a:pt x="21611295" y="659706"/>
                  <a:pt x="21640708" y="660386"/>
                </a:cubicBezTo>
                <a:cubicBezTo>
                  <a:pt x="21670122" y="661067"/>
                  <a:pt x="21695831" y="677144"/>
                  <a:pt x="21695831" y="738721"/>
                </a:cubicBezTo>
                <a:close/>
                <a:moveTo>
                  <a:pt x="21739052" y="737614"/>
                </a:moveTo>
                <a:cubicBezTo>
                  <a:pt x="21729078" y="737614"/>
                  <a:pt x="21729077" y="724783"/>
                  <a:pt x="21729078" y="705535"/>
                </a:cubicBezTo>
                <a:cubicBezTo>
                  <a:pt x="21739053" y="705536"/>
                  <a:pt x="21739053" y="718367"/>
                  <a:pt x="21739052" y="737614"/>
                </a:cubicBezTo>
                <a:close/>
                <a:moveTo>
                  <a:pt x="10872947" y="3240389"/>
                </a:moveTo>
                <a:cubicBezTo>
                  <a:pt x="10872953" y="3239293"/>
                  <a:pt x="10872962" y="3237283"/>
                  <a:pt x="10872977" y="3234085"/>
                </a:cubicBezTo>
                <a:lnTo>
                  <a:pt x="10873008" y="3227625"/>
                </a:lnTo>
                <a:lnTo>
                  <a:pt x="10872983" y="3232990"/>
                </a:lnTo>
                <a:cubicBezTo>
                  <a:pt x="10872955" y="3238745"/>
                  <a:pt x="10872932" y="3243679"/>
                  <a:pt x="10872947" y="3240389"/>
                </a:cubicBezTo>
                <a:close/>
                <a:moveTo>
                  <a:pt x="10845849" y="3253803"/>
                </a:moveTo>
                <a:cubicBezTo>
                  <a:pt x="10840993" y="3232704"/>
                  <a:pt x="10849190" y="3226189"/>
                  <a:pt x="10859237" y="3223877"/>
                </a:cubicBezTo>
                <a:cubicBezTo>
                  <a:pt x="10865272" y="3227117"/>
                  <a:pt x="10866485" y="3232391"/>
                  <a:pt x="10872723" y="3236510"/>
                </a:cubicBezTo>
                <a:cubicBezTo>
                  <a:pt x="10863891" y="3244096"/>
                  <a:pt x="10855058" y="3251684"/>
                  <a:pt x="10845849" y="3253803"/>
                </a:cubicBezTo>
                <a:close/>
                <a:moveTo>
                  <a:pt x="18711273" y="1443738"/>
                </a:moveTo>
                <a:cubicBezTo>
                  <a:pt x="18725976" y="1443738"/>
                  <a:pt x="18730877" y="1417971"/>
                  <a:pt x="18730877" y="1385761"/>
                </a:cubicBezTo>
                <a:cubicBezTo>
                  <a:pt x="18706372" y="1392204"/>
                  <a:pt x="18681867" y="1392204"/>
                  <a:pt x="18657362" y="1405087"/>
                </a:cubicBezTo>
                <a:cubicBezTo>
                  <a:pt x="18672066" y="1443738"/>
                  <a:pt x="18691670" y="1450180"/>
                  <a:pt x="18711273" y="1443738"/>
                </a:cubicBezTo>
                <a:close/>
                <a:moveTo>
                  <a:pt x="10813924" y="3264084"/>
                </a:moveTo>
                <a:cubicBezTo>
                  <a:pt x="10811984" y="3263816"/>
                  <a:pt x="10808980" y="3261651"/>
                  <a:pt x="10803597" y="3260034"/>
                </a:cubicBezTo>
                <a:cubicBezTo>
                  <a:pt x="10811867" y="3252418"/>
                  <a:pt x="10810618" y="3246993"/>
                  <a:pt x="10817874" y="3256748"/>
                </a:cubicBezTo>
                <a:cubicBezTo>
                  <a:pt x="10816743" y="3262721"/>
                  <a:pt x="10815866" y="3264351"/>
                  <a:pt x="10813924" y="3264084"/>
                </a:cubicBezTo>
                <a:close/>
                <a:moveTo>
                  <a:pt x="11963688" y="3013441"/>
                </a:moveTo>
                <a:cubicBezTo>
                  <a:pt x="11963688" y="2978549"/>
                  <a:pt x="11947962" y="2967541"/>
                  <a:pt x="11929788" y="2965261"/>
                </a:cubicBezTo>
                <a:cubicBezTo>
                  <a:pt x="11911615" y="2962979"/>
                  <a:pt x="11890992" y="2969420"/>
                  <a:pt x="11881192" y="2969420"/>
                </a:cubicBezTo>
                <a:cubicBezTo>
                  <a:pt x="11890992" y="3045651"/>
                  <a:pt x="11939182" y="3013440"/>
                  <a:pt x="11963688" y="3013441"/>
                </a:cubicBezTo>
                <a:close/>
                <a:moveTo>
                  <a:pt x="21873170" y="737614"/>
                </a:moveTo>
                <a:cubicBezTo>
                  <a:pt x="21873170" y="718367"/>
                  <a:pt x="21877719" y="705536"/>
                  <a:pt x="21886822" y="705536"/>
                </a:cubicBezTo>
                <a:cubicBezTo>
                  <a:pt x="21886821" y="731198"/>
                  <a:pt x="21882271" y="737614"/>
                  <a:pt x="21873170" y="737614"/>
                </a:cubicBezTo>
                <a:close/>
                <a:moveTo>
                  <a:pt x="11118990" y="3229589"/>
                </a:moveTo>
                <a:cubicBezTo>
                  <a:pt x="11101576" y="3236951"/>
                  <a:pt x="11084137" y="3238281"/>
                  <a:pt x="11071082" y="3217132"/>
                </a:cubicBezTo>
                <a:cubicBezTo>
                  <a:pt x="11098672" y="3194681"/>
                  <a:pt x="11127436" y="3177326"/>
                  <a:pt x="11155222" y="3155724"/>
                </a:cubicBezTo>
                <a:cubicBezTo>
                  <a:pt x="11159719" y="3175264"/>
                  <a:pt x="11163239" y="3190556"/>
                  <a:pt x="11166758" y="3205847"/>
                </a:cubicBezTo>
                <a:cubicBezTo>
                  <a:pt x="11153796" y="3208831"/>
                  <a:pt x="11136404" y="3222227"/>
                  <a:pt x="11118990" y="3229589"/>
                </a:cubicBezTo>
                <a:close/>
                <a:moveTo>
                  <a:pt x="10676235" y="3344410"/>
                </a:moveTo>
                <a:cubicBezTo>
                  <a:pt x="10671536" y="3323994"/>
                  <a:pt x="10675120" y="3317795"/>
                  <a:pt x="10684639" y="3315604"/>
                </a:cubicBezTo>
                <a:cubicBezTo>
                  <a:pt x="10689338" y="3336021"/>
                  <a:pt x="10680994" y="3343315"/>
                  <a:pt x="10676235" y="3344410"/>
                </a:cubicBezTo>
                <a:close/>
                <a:moveTo>
                  <a:pt x="21512117" y="860070"/>
                </a:moveTo>
                <a:cubicBezTo>
                  <a:pt x="21482662" y="860070"/>
                  <a:pt x="21253564" y="917567"/>
                  <a:pt x="21253564" y="834515"/>
                </a:cubicBezTo>
                <a:cubicBezTo>
                  <a:pt x="21263383" y="834515"/>
                  <a:pt x="21273202" y="834515"/>
                  <a:pt x="21283020" y="834515"/>
                </a:cubicBezTo>
                <a:cubicBezTo>
                  <a:pt x="21283019" y="808961"/>
                  <a:pt x="21283019" y="789795"/>
                  <a:pt x="21283019" y="770630"/>
                </a:cubicBezTo>
                <a:cubicBezTo>
                  <a:pt x="21297747" y="777018"/>
                  <a:pt x="21311657" y="777018"/>
                  <a:pt x="21326384" y="783407"/>
                </a:cubicBezTo>
                <a:cubicBezTo>
                  <a:pt x="21321476" y="789795"/>
                  <a:pt x="21316566" y="802572"/>
                  <a:pt x="21311656" y="815350"/>
                </a:cubicBezTo>
                <a:cubicBezTo>
                  <a:pt x="21346021" y="815350"/>
                  <a:pt x="21380386" y="815350"/>
                  <a:pt x="21414751" y="815350"/>
                </a:cubicBezTo>
                <a:cubicBezTo>
                  <a:pt x="21409840" y="802573"/>
                  <a:pt x="21404931" y="796183"/>
                  <a:pt x="21400022" y="783407"/>
                </a:cubicBezTo>
                <a:cubicBezTo>
                  <a:pt x="21414750" y="764241"/>
                  <a:pt x="21434387" y="738687"/>
                  <a:pt x="21458934" y="738687"/>
                </a:cubicBezTo>
                <a:cubicBezTo>
                  <a:pt x="21458934" y="783407"/>
                  <a:pt x="21467934" y="808960"/>
                  <a:pt x="21482662" y="828127"/>
                </a:cubicBezTo>
                <a:cubicBezTo>
                  <a:pt x="21492481" y="840903"/>
                  <a:pt x="21512116" y="821738"/>
                  <a:pt x="21512117" y="860070"/>
                </a:cubicBezTo>
                <a:close/>
                <a:moveTo>
                  <a:pt x="21541756" y="856036"/>
                </a:moveTo>
                <a:cubicBezTo>
                  <a:pt x="21541757" y="800243"/>
                  <a:pt x="21587055" y="818841"/>
                  <a:pt x="21602156" y="812641"/>
                </a:cubicBezTo>
                <a:cubicBezTo>
                  <a:pt x="21582022" y="825040"/>
                  <a:pt x="21561889" y="837439"/>
                  <a:pt x="21541756" y="856036"/>
                </a:cubicBezTo>
                <a:close/>
                <a:moveTo>
                  <a:pt x="22499224" y="647640"/>
                </a:moveTo>
                <a:cubicBezTo>
                  <a:pt x="22490122" y="647640"/>
                  <a:pt x="22485572" y="634809"/>
                  <a:pt x="22485572" y="615563"/>
                </a:cubicBezTo>
                <a:cubicBezTo>
                  <a:pt x="22494674" y="615563"/>
                  <a:pt x="22499224" y="628394"/>
                  <a:pt x="22499224" y="647640"/>
                </a:cubicBezTo>
                <a:close/>
                <a:moveTo>
                  <a:pt x="10652240" y="3377703"/>
                </a:moveTo>
                <a:cubicBezTo>
                  <a:pt x="10648716" y="3362390"/>
                  <a:pt x="10646366" y="3352180"/>
                  <a:pt x="10656799" y="3349779"/>
                </a:cubicBezTo>
                <a:cubicBezTo>
                  <a:pt x="10660323" y="3365093"/>
                  <a:pt x="10662673" y="3375302"/>
                  <a:pt x="10652240" y="3377703"/>
                </a:cubicBezTo>
                <a:close/>
                <a:moveTo>
                  <a:pt x="11003785" y="3296896"/>
                </a:moveTo>
                <a:cubicBezTo>
                  <a:pt x="10994172" y="3298278"/>
                  <a:pt x="10984071" y="3297283"/>
                  <a:pt x="10973514" y="3293073"/>
                </a:cubicBezTo>
                <a:cubicBezTo>
                  <a:pt x="10995749" y="3264719"/>
                  <a:pt x="11024831" y="3214456"/>
                  <a:pt x="11060442" y="3231312"/>
                </a:cubicBezTo>
                <a:lnTo>
                  <a:pt x="11072350" y="3240125"/>
                </a:lnTo>
                <a:lnTo>
                  <a:pt x="11068143" y="3232844"/>
                </a:lnTo>
                <a:cubicBezTo>
                  <a:pt x="11067262" y="3229015"/>
                  <a:pt x="11067685" y="3224887"/>
                  <a:pt x="11069120" y="3219183"/>
                </a:cubicBezTo>
                <a:cubicBezTo>
                  <a:pt x="11070295" y="3224287"/>
                  <a:pt x="11076687" y="3228190"/>
                  <a:pt x="11076687" y="3228190"/>
                </a:cubicBezTo>
                <a:lnTo>
                  <a:pt x="11075243" y="3242267"/>
                </a:lnTo>
                <a:lnTo>
                  <a:pt x="11076105" y="3242906"/>
                </a:lnTo>
                <a:lnTo>
                  <a:pt x="11075054" y="3244112"/>
                </a:lnTo>
                <a:lnTo>
                  <a:pt x="11074993" y="3244704"/>
                </a:lnTo>
                <a:lnTo>
                  <a:pt x="11074811" y="3244390"/>
                </a:lnTo>
                <a:lnTo>
                  <a:pt x="11055293" y="3266783"/>
                </a:lnTo>
                <a:cubicBezTo>
                  <a:pt x="11040270" y="3281858"/>
                  <a:pt x="11023006" y="3294132"/>
                  <a:pt x="11003785" y="3296896"/>
                </a:cubicBezTo>
                <a:close/>
                <a:moveTo>
                  <a:pt x="10981124" y="3311054"/>
                </a:moveTo>
                <a:cubicBezTo>
                  <a:pt x="10978743" y="3311602"/>
                  <a:pt x="10975742" y="3309436"/>
                  <a:pt x="10972113" y="3304560"/>
                </a:cubicBezTo>
                <a:cubicBezTo>
                  <a:pt x="10974374" y="3292614"/>
                  <a:pt x="10979134" y="3291519"/>
                  <a:pt x="10986390" y="3301274"/>
                </a:cubicBezTo>
                <a:cubicBezTo>
                  <a:pt x="10985261" y="3307246"/>
                  <a:pt x="10983504" y="3310506"/>
                  <a:pt x="10981124" y="3311054"/>
                </a:cubicBezTo>
                <a:close/>
                <a:moveTo>
                  <a:pt x="22171718" y="744316"/>
                </a:moveTo>
                <a:cubicBezTo>
                  <a:pt x="22168866" y="744416"/>
                  <a:pt x="22166164" y="742006"/>
                  <a:pt x="22163763" y="735580"/>
                </a:cubicBezTo>
                <a:cubicBezTo>
                  <a:pt x="22154156" y="722727"/>
                  <a:pt x="22158960" y="691666"/>
                  <a:pt x="22158959" y="672386"/>
                </a:cubicBezTo>
                <a:cubicBezTo>
                  <a:pt x="22182976" y="672386"/>
                  <a:pt x="22206990" y="672386"/>
                  <a:pt x="22225404" y="672386"/>
                </a:cubicBezTo>
                <a:cubicBezTo>
                  <a:pt x="22225403" y="710946"/>
                  <a:pt x="22206991" y="710946"/>
                  <a:pt x="22197385" y="716301"/>
                </a:cubicBezTo>
                <a:cubicBezTo>
                  <a:pt x="22190180" y="721120"/>
                  <a:pt x="22180274" y="744014"/>
                  <a:pt x="22171718" y="744316"/>
                </a:cubicBezTo>
                <a:close/>
                <a:moveTo>
                  <a:pt x="10597976" y="3417960"/>
                </a:moveTo>
                <a:cubicBezTo>
                  <a:pt x="10591227" y="3388635"/>
                  <a:pt x="10607014" y="3390148"/>
                  <a:pt x="10621676" y="3386773"/>
                </a:cubicBezTo>
                <a:cubicBezTo>
                  <a:pt x="10627301" y="3411211"/>
                  <a:pt x="10607750" y="3415710"/>
                  <a:pt x="10597976" y="3417960"/>
                </a:cubicBezTo>
                <a:close/>
                <a:moveTo>
                  <a:pt x="22391087" y="704430"/>
                </a:moveTo>
                <a:cubicBezTo>
                  <a:pt x="22371257" y="704430"/>
                  <a:pt x="22351427" y="704430"/>
                  <a:pt x="22336555" y="704430"/>
                </a:cubicBezTo>
                <a:cubicBezTo>
                  <a:pt x="22321683" y="704430"/>
                  <a:pt x="22311768" y="704430"/>
                  <a:pt x="22301853" y="704430"/>
                </a:cubicBezTo>
                <a:cubicBezTo>
                  <a:pt x="22301853" y="698906"/>
                  <a:pt x="22301853" y="685648"/>
                  <a:pt x="22301852" y="672389"/>
                </a:cubicBezTo>
                <a:cubicBezTo>
                  <a:pt x="22321682" y="672389"/>
                  <a:pt x="22336554" y="672389"/>
                  <a:pt x="22356385" y="672389"/>
                </a:cubicBezTo>
                <a:cubicBezTo>
                  <a:pt x="22366300" y="672389"/>
                  <a:pt x="22376214" y="672389"/>
                  <a:pt x="22391087" y="672389"/>
                </a:cubicBezTo>
                <a:cubicBezTo>
                  <a:pt x="22391086" y="685648"/>
                  <a:pt x="22391087" y="698905"/>
                  <a:pt x="22391087" y="704430"/>
                </a:cubicBezTo>
                <a:close/>
                <a:moveTo>
                  <a:pt x="23027027" y="571874"/>
                </a:moveTo>
                <a:cubicBezTo>
                  <a:pt x="23013078" y="571874"/>
                  <a:pt x="23003231" y="571874"/>
                  <a:pt x="22988461" y="565468"/>
                </a:cubicBezTo>
                <a:cubicBezTo>
                  <a:pt x="22958920" y="552655"/>
                  <a:pt x="22929382" y="527028"/>
                  <a:pt x="22899842" y="508875"/>
                </a:cubicBezTo>
                <a:cubicBezTo>
                  <a:pt x="22919534" y="508875"/>
                  <a:pt x="22939229" y="508875"/>
                  <a:pt x="22958920" y="508875"/>
                </a:cubicBezTo>
                <a:cubicBezTo>
                  <a:pt x="22973691" y="501401"/>
                  <a:pt x="22983536" y="483249"/>
                  <a:pt x="22998307" y="464028"/>
                </a:cubicBezTo>
                <a:cubicBezTo>
                  <a:pt x="22998308" y="483249"/>
                  <a:pt x="23003231" y="508875"/>
                  <a:pt x="23003230" y="527028"/>
                </a:cubicBezTo>
                <a:cubicBezTo>
                  <a:pt x="23018000" y="527028"/>
                  <a:pt x="23031950" y="527027"/>
                  <a:pt x="23046720" y="527027"/>
                </a:cubicBezTo>
                <a:cubicBezTo>
                  <a:pt x="23041797" y="539842"/>
                  <a:pt x="23036873" y="571874"/>
                  <a:pt x="23027027" y="571874"/>
                </a:cubicBezTo>
                <a:close/>
                <a:moveTo>
                  <a:pt x="18297141" y="1668135"/>
                </a:moveTo>
                <a:cubicBezTo>
                  <a:pt x="18316745" y="1661693"/>
                  <a:pt x="18320829" y="1642368"/>
                  <a:pt x="18331448" y="1635925"/>
                </a:cubicBezTo>
                <a:cubicBezTo>
                  <a:pt x="18345334" y="1623040"/>
                  <a:pt x="18360036" y="1623040"/>
                  <a:pt x="18374739" y="1616600"/>
                </a:cubicBezTo>
                <a:cubicBezTo>
                  <a:pt x="18453155" y="1584393"/>
                  <a:pt x="18525853" y="1533926"/>
                  <a:pt x="18604269" y="1482392"/>
                </a:cubicBezTo>
                <a:cubicBezTo>
                  <a:pt x="18604269" y="1456622"/>
                  <a:pt x="18604269" y="1430855"/>
                  <a:pt x="18604269" y="1405087"/>
                </a:cubicBezTo>
                <a:cubicBezTo>
                  <a:pt x="18569962" y="1417971"/>
                  <a:pt x="18545456" y="1475949"/>
                  <a:pt x="18516051" y="1501717"/>
                </a:cubicBezTo>
                <a:cubicBezTo>
                  <a:pt x="18487462" y="1521042"/>
                  <a:pt x="18453155" y="1514601"/>
                  <a:pt x="18423749" y="1526411"/>
                </a:cubicBezTo>
                <a:cubicBezTo>
                  <a:pt x="18404146" y="1533926"/>
                  <a:pt x="18394344" y="1565063"/>
                  <a:pt x="18374740" y="1577947"/>
                </a:cubicBezTo>
                <a:cubicBezTo>
                  <a:pt x="18360036" y="1584393"/>
                  <a:pt x="18340433" y="1590831"/>
                  <a:pt x="18325730" y="1597273"/>
                </a:cubicBezTo>
                <a:cubicBezTo>
                  <a:pt x="18311843" y="1603717"/>
                  <a:pt x="18262834" y="1603716"/>
                  <a:pt x="18257933" y="1642368"/>
                </a:cubicBezTo>
                <a:cubicBezTo>
                  <a:pt x="18253032" y="1668135"/>
                  <a:pt x="18292240" y="1668135"/>
                  <a:pt x="18297141" y="1668135"/>
                </a:cubicBezTo>
                <a:close/>
                <a:moveTo>
                  <a:pt x="10890991" y="3374620"/>
                </a:moveTo>
                <a:cubicBezTo>
                  <a:pt x="10879913" y="3376701"/>
                  <a:pt x="10868425" y="3375368"/>
                  <a:pt x="10856457" y="3368803"/>
                </a:cubicBezTo>
                <a:cubicBezTo>
                  <a:pt x="10891415" y="3338939"/>
                  <a:pt x="10931307" y="3258846"/>
                  <a:pt x="10981118" y="3312839"/>
                </a:cubicBezTo>
                <a:cubicBezTo>
                  <a:pt x="10953370" y="3331499"/>
                  <a:pt x="10924224" y="3368378"/>
                  <a:pt x="10890991" y="3374620"/>
                </a:cubicBezTo>
                <a:close/>
                <a:moveTo>
                  <a:pt x="22618060" y="676037"/>
                </a:moveTo>
                <a:cubicBezTo>
                  <a:pt x="22589240" y="676037"/>
                  <a:pt x="22560422" y="676036"/>
                  <a:pt x="22532402" y="676037"/>
                </a:cubicBezTo>
                <a:cubicBezTo>
                  <a:pt x="22536805" y="649953"/>
                  <a:pt x="22558219" y="633650"/>
                  <a:pt x="22578534" y="632019"/>
                </a:cubicBezTo>
                <a:cubicBezTo>
                  <a:pt x="22598848" y="630390"/>
                  <a:pt x="22618059" y="643432"/>
                  <a:pt x="22618060" y="676037"/>
                </a:cubicBezTo>
                <a:close/>
                <a:moveTo>
                  <a:pt x="10864782" y="3382849"/>
                </a:moveTo>
                <a:lnTo>
                  <a:pt x="10865000" y="3380914"/>
                </a:lnTo>
                <a:cubicBezTo>
                  <a:pt x="10865250" y="3378697"/>
                  <a:pt x="10865424" y="3377155"/>
                  <a:pt x="10865424" y="3377155"/>
                </a:cubicBezTo>
                <a:close/>
                <a:moveTo>
                  <a:pt x="10863516" y="3394091"/>
                </a:moveTo>
                <a:lnTo>
                  <a:pt x="10864005" y="3389749"/>
                </a:lnTo>
                <a:lnTo>
                  <a:pt x="10864782" y="3382849"/>
                </a:lnTo>
                <a:lnTo>
                  <a:pt x="10864122" y="3388720"/>
                </a:lnTo>
                <a:close/>
                <a:moveTo>
                  <a:pt x="10863340" y="3395660"/>
                </a:moveTo>
                <a:cubicBezTo>
                  <a:pt x="10863166" y="3397202"/>
                  <a:pt x="10863209" y="3396817"/>
                  <a:pt x="10863372" y="3395371"/>
                </a:cubicBezTo>
                <a:lnTo>
                  <a:pt x="10863516" y="3394091"/>
                </a:lnTo>
                <a:close/>
                <a:moveTo>
                  <a:pt x="21886764" y="860744"/>
                </a:moveTo>
                <a:cubicBezTo>
                  <a:pt x="21847536" y="854362"/>
                  <a:pt x="21808308" y="841597"/>
                  <a:pt x="21769897" y="835215"/>
                </a:cubicBezTo>
                <a:cubicBezTo>
                  <a:pt x="21715958" y="835214"/>
                  <a:pt x="21666922" y="854362"/>
                  <a:pt x="21613801" y="860744"/>
                </a:cubicBezTo>
                <a:cubicBezTo>
                  <a:pt x="21613802" y="771389"/>
                  <a:pt x="21662019" y="803302"/>
                  <a:pt x="21691440" y="796919"/>
                </a:cubicBezTo>
                <a:cubicBezTo>
                  <a:pt x="21730669" y="784154"/>
                  <a:pt x="21769897" y="765006"/>
                  <a:pt x="21803403" y="715009"/>
                </a:cubicBezTo>
                <a:cubicBezTo>
                  <a:pt x="21803403" y="745859"/>
                  <a:pt x="21808307" y="771389"/>
                  <a:pt x="21813211" y="803302"/>
                </a:cubicBezTo>
                <a:cubicBezTo>
                  <a:pt x="21827921" y="803302"/>
                  <a:pt x="21837729" y="803302"/>
                  <a:pt x="21847536" y="803302"/>
                </a:cubicBezTo>
                <a:cubicBezTo>
                  <a:pt x="21862245" y="803302"/>
                  <a:pt x="21872053" y="803302"/>
                  <a:pt x="21886764" y="803302"/>
                </a:cubicBezTo>
                <a:cubicBezTo>
                  <a:pt x="21886763" y="822449"/>
                  <a:pt x="21886763" y="841597"/>
                  <a:pt x="21886764" y="860744"/>
                </a:cubicBezTo>
                <a:close/>
                <a:moveTo>
                  <a:pt x="18828080" y="1571506"/>
                </a:moveTo>
                <a:cubicBezTo>
                  <a:pt x="18828080" y="1545736"/>
                  <a:pt x="18823179" y="1539295"/>
                  <a:pt x="18813377" y="1539295"/>
                </a:cubicBezTo>
                <a:cubicBezTo>
                  <a:pt x="18813377" y="1558621"/>
                  <a:pt x="18818277" y="1571506"/>
                  <a:pt x="18828080" y="1571506"/>
                </a:cubicBezTo>
                <a:close/>
                <a:moveTo>
                  <a:pt x="22528043" y="737614"/>
                </a:moveTo>
                <a:cubicBezTo>
                  <a:pt x="22518942" y="737614"/>
                  <a:pt x="22514391" y="731198"/>
                  <a:pt x="22514390" y="705534"/>
                </a:cubicBezTo>
                <a:cubicBezTo>
                  <a:pt x="22523493" y="705534"/>
                  <a:pt x="22528043" y="718367"/>
                  <a:pt x="22528043" y="737614"/>
                </a:cubicBezTo>
                <a:close/>
                <a:moveTo>
                  <a:pt x="18730877" y="1616600"/>
                </a:moveTo>
                <a:cubicBezTo>
                  <a:pt x="18735778" y="1590831"/>
                  <a:pt x="18750481" y="1597273"/>
                  <a:pt x="18760283" y="1597274"/>
                </a:cubicBezTo>
                <a:cubicBezTo>
                  <a:pt x="18760283" y="1585999"/>
                  <a:pt x="18758140" y="1579960"/>
                  <a:pt x="18754770" y="1577342"/>
                </a:cubicBezTo>
                <a:cubicBezTo>
                  <a:pt x="18752243" y="1575380"/>
                  <a:pt x="18749026" y="1575343"/>
                  <a:pt x="18745508" y="1576465"/>
                </a:cubicBezTo>
                <a:cubicBezTo>
                  <a:pt x="18734955" y="1579835"/>
                  <a:pt x="18721688" y="1593650"/>
                  <a:pt x="18716174" y="1597273"/>
                </a:cubicBezTo>
                <a:cubicBezTo>
                  <a:pt x="18701471" y="1603716"/>
                  <a:pt x="18672065" y="1577947"/>
                  <a:pt x="18672065" y="1629483"/>
                </a:cubicBezTo>
                <a:cubicBezTo>
                  <a:pt x="18691669" y="1623040"/>
                  <a:pt x="18711273" y="1623041"/>
                  <a:pt x="18730877" y="1616600"/>
                </a:cubicBezTo>
                <a:close/>
                <a:moveTo>
                  <a:pt x="10518734" y="3511573"/>
                </a:moveTo>
                <a:cubicBezTo>
                  <a:pt x="10510205" y="3496873"/>
                  <a:pt x="10505551" y="3476654"/>
                  <a:pt x="10497023" y="3461955"/>
                </a:cubicBezTo>
                <a:cubicBezTo>
                  <a:pt x="10506797" y="3459705"/>
                  <a:pt x="10516573" y="3457455"/>
                  <a:pt x="10526348" y="3455206"/>
                </a:cubicBezTo>
                <a:cubicBezTo>
                  <a:pt x="10526113" y="3476550"/>
                  <a:pt x="10524868" y="3493498"/>
                  <a:pt x="10518734" y="3511573"/>
                </a:cubicBezTo>
                <a:close/>
                <a:moveTo>
                  <a:pt x="22443498" y="770747"/>
                </a:moveTo>
                <a:cubicBezTo>
                  <a:pt x="22427935" y="770747"/>
                  <a:pt x="22427935" y="731620"/>
                  <a:pt x="22427936" y="705536"/>
                </a:cubicBezTo>
                <a:cubicBezTo>
                  <a:pt x="22448685" y="705536"/>
                  <a:pt x="22443497" y="744662"/>
                  <a:pt x="22443498" y="770747"/>
                </a:cubicBezTo>
                <a:close/>
                <a:moveTo>
                  <a:pt x="15371389" y="2414551"/>
                </a:moveTo>
                <a:lnTo>
                  <a:pt x="15409221" y="2399536"/>
                </a:lnTo>
                <a:lnTo>
                  <a:pt x="15408500" y="2399311"/>
                </a:lnTo>
                <a:cubicBezTo>
                  <a:pt x="15396526" y="2395658"/>
                  <a:pt x="15381202" y="2392101"/>
                  <a:pt x="15374151" y="2398109"/>
                </a:cubicBezTo>
                <a:close/>
                <a:moveTo>
                  <a:pt x="10762880" y="3489295"/>
                </a:moveTo>
                <a:cubicBezTo>
                  <a:pt x="10750631" y="3491675"/>
                  <a:pt x="10738147" y="3487412"/>
                  <a:pt x="10725630" y="3472625"/>
                </a:cubicBezTo>
                <a:cubicBezTo>
                  <a:pt x="10752809" y="3455497"/>
                  <a:pt x="10775766" y="3439341"/>
                  <a:pt x="10802602" y="3416855"/>
                </a:cubicBezTo>
                <a:cubicBezTo>
                  <a:pt x="10820691" y="3402725"/>
                  <a:pt x="10840083" y="3371080"/>
                  <a:pt x="10861225" y="3393396"/>
                </a:cubicBezTo>
                <a:cubicBezTo>
                  <a:pt x="10834241" y="3415237"/>
                  <a:pt x="10799625" y="3482155"/>
                  <a:pt x="10762880" y="3489295"/>
                </a:cubicBezTo>
                <a:close/>
                <a:moveTo>
                  <a:pt x="10726510" y="3499456"/>
                </a:moveTo>
                <a:cubicBezTo>
                  <a:pt x="10720312" y="3495508"/>
                  <a:pt x="10714113" y="3491560"/>
                  <a:pt x="10712939" y="3486456"/>
                </a:cubicBezTo>
                <a:cubicBezTo>
                  <a:pt x="10716788" y="3480196"/>
                  <a:pt x="10720637" y="3473936"/>
                  <a:pt x="10727172" y="3483180"/>
                </a:cubicBezTo>
                <a:cubicBezTo>
                  <a:pt x="10729522" y="3493389"/>
                  <a:pt x="10726510" y="3499456"/>
                  <a:pt x="10726510" y="3499456"/>
                </a:cubicBezTo>
                <a:close/>
                <a:moveTo>
                  <a:pt x="22476828" y="799475"/>
                </a:moveTo>
                <a:cubicBezTo>
                  <a:pt x="22468592" y="804082"/>
                  <a:pt x="22460356" y="794867"/>
                  <a:pt x="22460355" y="771831"/>
                </a:cubicBezTo>
                <a:cubicBezTo>
                  <a:pt x="22465237" y="777974"/>
                  <a:pt x="22474998" y="777974"/>
                  <a:pt x="22484759" y="790260"/>
                </a:cubicBezTo>
                <a:cubicBezTo>
                  <a:pt x="22482319" y="794867"/>
                  <a:pt x="22479574" y="797939"/>
                  <a:pt x="22476828" y="799475"/>
                </a:cubicBezTo>
                <a:close/>
                <a:moveTo>
                  <a:pt x="22650793" y="767209"/>
                </a:moveTo>
                <a:cubicBezTo>
                  <a:pt x="22644952" y="770513"/>
                  <a:pt x="22637942" y="768861"/>
                  <a:pt x="22633269" y="768861"/>
                </a:cubicBezTo>
                <a:cubicBezTo>
                  <a:pt x="22633270" y="729216"/>
                  <a:pt x="22647288" y="735824"/>
                  <a:pt x="22661309" y="735824"/>
                </a:cubicBezTo>
                <a:cubicBezTo>
                  <a:pt x="22661309" y="755646"/>
                  <a:pt x="22656635" y="763905"/>
                  <a:pt x="22650793" y="767209"/>
                </a:cubicBezTo>
                <a:close/>
                <a:moveTo>
                  <a:pt x="10693597" y="3522902"/>
                </a:moveTo>
                <a:cubicBezTo>
                  <a:pt x="10686848" y="3493577"/>
                  <a:pt x="10713133" y="3487527"/>
                  <a:pt x="10727021" y="3499770"/>
                </a:cubicBezTo>
                <a:cubicBezTo>
                  <a:pt x="10717632" y="3507077"/>
                  <a:pt x="10708243" y="3514384"/>
                  <a:pt x="10693597" y="3522902"/>
                </a:cubicBezTo>
                <a:close/>
                <a:moveTo>
                  <a:pt x="23265282" y="660175"/>
                </a:moveTo>
                <a:cubicBezTo>
                  <a:pt x="23243958" y="660175"/>
                  <a:pt x="23220808" y="650665"/>
                  <a:pt x="23213498" y="647496"/>
                </a:cubicBezTo>
                <a:cubicBezTo>
                  <a:pt x="23175320" y="634815"/>
                  <a:pt x="23141203" y="628476"/>
                  <a:pt x="23107087" y="622136"/>
                </a:cubicBezTo>
                <a:cubicBezTo>
                  <a:pt x="23097339" y="622136"/>
                  <a:pt x="23082717" y="622136"/>
                  <a:pt x="23068096" y="622136"/>
                </a:cubicBezTo>
                <a:cubicBezTo>
                  <a:pt x="23058347" y="615796"/>
                  <a:pt x="23063222" y="571418"/>
                  <a:pt x="23063222" y="558737"/>
                </a:cubicBezTo>
                <a:cubicBezTo>
                  <a:pt x="23146076" y="577757"/>
                  <a:pt x="23223246" y="596776"/>
                  <a:pt x="23306100" y="615796"/>
                </a:cubicBezTo>
                <a:cubicBezTo>
                  <a:pt x="23306100" y="650665"/>
                  <a:pt x="23286604" y="660175"/>
                  <a:pt x="23265282" y="660175"/>
                </a:cubicBezTo>
                <a:close/>
                <a:moveTo>
                  <a:pt x="22859461" y="803913"/>
                </a:moveTo>
                <a:cubicBezTo>
                  <a:pt x="22849600" y="803913"/>
                  <a:pt x="22845809" y="791081"/>
                  <a:pt x="22845808" y="771834"/>
                </a:cubicBezTo>
                <a:cubicBezTo>
                  <a:pt x="22854911" y="771834"/>
                  <a:pt x="22859461" y="784665"/>
                  <a:pt x="22859461" y="803913"/>
                </a:cubicBezTo>
                <a:close/>
                <a:moveTo>
                  <a:pt x="23349339" y="704464"/>
                </a:moveTo>
                <a:cubicBezTo>
                  <a:pt x="23339732" y="699108"/>
                  <a:pt x="23330927" y="686255"/>
                  <a:pt x="23321320" y="673402"/>
                </a:cubicBezTo>
                <a:cubicBezTo>
                  <a:pt x="23321320" y="654123"/>
                  <a:pt x="23321320" y="634844"/>
                  <a:pt x="23321320" y="615564"/>
                </a:cubicBezTo>
                <a:cubicBezTo>
                  <a:pt x="23344537" y="628417"/>
                  <a:pt x="23368552" y="634844"/>
                  <a:pt x="23392568" y="647696"/>
                </a:cubicBezTo>
                <a:cubicBezTo>
                  <a:pt x="23378158" y="666976"/>
                  <a:pt x="23358945" y="686255"/>
                  <a:pt x="23349339" y="704464"/>
                </a:cubicBezTo>
                <a:close/>
                <a:moveTo>
                  <a:pt x="10543389" y="3680453"/>
                </a:moveTo>
                <a:cubicBezTo>
                  <a:pt x="10534234" y="3640675"/>
                  <a:pt x="10546269" y="3621864"/>
                  <a:pt x="10563485" y="3601860"/>
                </a:cubicBezTo>
                <a:cubicBezTo>
                  <a:pt x="10590198" y="3579671"/>
                  <a:pt x="10612595" y="3558476"/>
                  <a:pt x="10640171" y="3536087"/>
                </a:cubicBezTo>
                <a:cubicBezTo>
                  <a:pt x="10630631" y="3613143"/>
                  <a:pt x="10576652" y="3635369"/>
                  <a:pt x="10543389" y="3680453"/>
                </a:cubicBezTo>
                <a:close/>
                <a:moveTo>
                  <a:pt x="10446783" y="3718553"/>
                </a:moveTo>
                <a:cubicBezTo>
                  <a:pt x="10440584" y="3714605"/>
                  <a:pt x="10439409" y="3709500"/>
                  <a:pt x="10434048" y="3705360"/>
                </a:cubicBezTo>
                <a:cubicBezTo>
                  <a:pt x="10437060" y="3699291"/>
                  <a:pt x="10440909" y="3693030"/>
                  <a:pt x="10448282" y="3702084"/>
                </a:cubicBezTo>
                <a:cubicBezTo>
                  <a:pt x="10449457" y="3707187"/>
                  <a:pt x="10445608" y="3713448"/>
                  <a:pt x="10446783" y="3718553"/>
                </a:cubicBezTo>
                <a:close/>
                <a:moveTo>
                  <a:pt x="23033130" y="860672"/>
                </a:moveTo>
                <a:cubicBezTo>
                  <a:pt x="23033130" y="840216"/>
                  <a:pt x="23037682" y="833397"/>
                  <a:pt x="23046782" y="833397"/>
                </a:cubicBezTo>
                <a:cubicBezTo>
                  <a:pt x="23046782" y="853854"/>
                  <a:pt x="23042232" y="860672"/>
                  <a:pt x="23033130" y="860672"/>
                </a:cubicBezTo>
                <a:close/>
                <a:moveTo>
                  <a:pt x="10383769" y="3781940"/>
                </a:moveTo>
                <a:cubicBezTo>
                  <a:pt x="10381388" y="3782488"/>
                  <a:pt x="10378421" y="3780483"/>
                  <a:pt x="10374868" y="3775927"/>
                </a:cubicBezTo>
                <a:cubicBezTo>
                  <a:pt x="10374280" y="3773375"/>
                  <a:pt x="10375176" y="3771825"/>
                  <a:pt x="10375925" y="3769638"/>
                </a:cubicBezTo>
                <a:lnTo>
                  <a:pt x="10376096" y="3759894"/>
                </a:lnTo>
                <a:lnTo>
                  <a:pt x="10374939" y="3758796"/>
                </a:lnTo>
                <a:cubicBezTo>
                  <a:pt x="10392707" y="3744066"/>
                  <a:pt x="10417405" y="3690496"/>
                  <a:pt x="10444801" y="3721435"/>
                </a:cubicBezTo>
                <a:cubicBezTo>
                  <a:pt x="10429034" y="3741026"/>
                  <a:pt x="10406242" y="3756913"/>
                  <a:pt x="10388475" y="3771643"/>
                </a:cubicBezTo>
                <a:lnTo>
                  <a:pt x="10382791" y="3766249"/>
                </a:lnTo>
                <a:lnTo>
                  <a:pt x="10389145" y="3772641"/>
                </a:lnTo>
                <a:cubicBezTo>
                  <a:pt x="10387940" y="3778292"/>
                  <a:pt x="10386147" y="3781392"/>
                  <a:pt x="10383769" y="3781940"/>
                </a:cubicBezTo>
                <a:close/>
                <a:moveTo>
                  <a:pt x="11583664" y="3523731"/>
                </a:moveTo>
                <a:cubicBezTo>
                  <a:pt x="11578946" y="3503230"/>
                  <a:pt x="11572644" y="3499283"/>
                  <a:pt x="11562391" y="3501643"/>
                </a:cubicBezTo>
                <a:cubicBezTo>
                  <a:pt x="11567109" y="3522144"/>
                  <a:pt x="11578541" y="3524910"/>
                  <a:pt x="11583664" y="3523731"/>
                </a:cubicBezTo>
                <a:close/>
                <a:moveTo>
                  <a:pt x="10344631" y="3811190"/>
                </a:moveTo>
                <a:cubicBezTo>
                  <a:pt x="10340200" y="3811967"/>
                  <a:pt x="10335701" y="3811704"/>
                  <a:pt x="10331243" y="3810133"/>
                </a:cubicBezTo>
                <a:cubicBezTo>
                  <a:pt x="10345672" y="3801619"/>
                  <a:pt x="10359614" y="3767249"/>
                  <a:pt x="10379719" y="3783396"/>
                </a:cubicBezTo>
                <a:cubicBezTo>
                  <a:pt x="10370600" y="3797181"/>
                  <a:pt x="10357924" y="3808861"/>
                  <a:pt x="10344631" y="3811190"/>
                </a:cubicBezTo>
                <a:close/>
                <a:moveTo>
                  <a:pt x="10984081" y="3684074"/>
                </a:moveTo>
                <a:cubicBezTo>
                  <a:pt x="10982579" y="3682992"/>
                  <a:pt x="10980140" y="3677840"/>
                  <a:pt x="10974133" y="3673510"/>
                </a:cubicBezTo>
                <a:cubicBezTo>
                  <a:pt x="10978892" y="3672415"/>
                  <a:pt x="10983652" y="3671320"/>
                  <a:pt x="10988411" y="3670225"/>
                </a:cubicBezTo>
                <a:cubicBezTo>
                  <a:pt x="10986148" y="3682170"/>
                  <a:pt x="10985582" y="3685156"/>
                  <a:pt x="10984081" y="3684074"/>
                </a:cubicBezTo>
                <a:close/>
                <a:moveTo>
                  <a:pt x="11487044" y="3572952"/>
                </a:moveTo>
                <a:cubicBezTo>
                  <a:pt x="11482326" y="3552450"/>
                  <a:pt x="11476018" y="3548505"/>
                  <a:pt x="11465768" y="3550864"/>
                </a:cubicBezTo>
                <a:cubicBezTo>
                  <a:pt x="11469306" y="3566240"/>
                  <a:pt x="11476791" y="3575311"/>
                  <a:pt x="11487044" y="3572952"/>
                </a:cubicBezTo>
                <a:close/>
                <a:moveTo>
                  <a:pt x="22948032" y="936553"/>
                </a:moveTo>
                <a:cubicBezTo>
                  <a:pt x="22933537" y="937502"/>
                  <a:pt x="22921459" y="929635"/>
                  <a:pt x="22921459" y="894365"/>
                </a:cubicBezTo>
                <a:cubicBezTo>
                  <a:pt x="22928705" y="894365"/>
                  <a:pt x="22945616" y="886226"/>
                  <a:pt x="22960715" y="886091"/>
                </a:cubicBezTo>
                <a:cubicBezTo>
                  <a:pt x="22975812" y="885955"/>
                  <a:pt x="22989099" y="893823"/>
                  <a:pt x="22989098" y="925837"/>
                </a:cubicBezTo>
                <a:cubicBezTo>
                  <a:pt x="22979436" y="925836"/>
                  <a:pt x="22962526" y="935603"/>
                  <a:pt x="22948032" y="936553"/>
                </a:cubicBezTo>
                <a:close/>
                <a:moveTo>
                  <a:pt x="10251234" y="3858767"/>
                </a:moveTo>
                <a:cubicBezTo>
                  <a:pt x="10246535" y="3838349"/>
                  <a:pt x="10250785" y="3831995"/>
                  <a:pt x="10267060" y="3828250"/>
                </a:cubicBezTo>
                <a:cubicBezTo>
                  <a:pt x="10270585" y="3843563"/>
                  <a:pt x="10267509" y="3855021"/>
                  <a:pt x="10251234" y="3858767"/>
                </a:cubicBezTo>
                <a:close/>
                <a:moveTo>
                  <a:pt x="23670779" y="782920"/>
                </a:moveTo>
                <a:cubicBezTo>
                  <a:pt x="23633717" y="796682"/>
                  <a:pt x="23592080" y="779928"/>
                  <a:pt x="23555475" y="770354"/>
                </a:cubicBezTo>
                <a:cubicBezTo>
                  <a:pt x="23511550" y="757590"/>
                  <a:pt x="23458676" y="744824"/>
                  <a:pt x="23429393" y="675681"/>
                </a:cubicBezTo>
                <a:cubicBezTo>
                  <a:pt x="23452371" y="672490"/>
                  <a:pt x="23475708" y="670496"/>
                  <a:pt x="23499146" y="670678"/>
                </a:cubicBezTo>
                <a:cubicBezTo>
                  <a:pt x="23569456" y="671227"/>
                  <a:pt x="23640682" y="691372"/>
                  <a:pt x="23705960" y="757590"/>
                </a:cubicBezTo>
                <a:cubicBezTo>
                  <a:pt x="23694978" y="770355"/>
                  <a:pt x="23683133" y="778333"/>
                  <a:pt x="23670779" y="782920"/>
                </a:cubicBezTo>
                <a:close/>
                <a:moveTo>
                  <a:pt x="10233722" y="3886601"/>
                </a:moveTo>
                <a:cubicBezTo>
                  <a:pt x="10229069" y="3866382"/>
                  <a:pt x="10232614" y="3860011"/>
                  <a:pt x="10242132" y="3857821"/>
                </a:cubicBezTo>
                <a:cubicBezTo>
                  <a:pt x="10245774" y="3873644"/>
                  <a:pt x="10243241" y="3884410"/>
                  <a:pt x="10233722" y="3886601"/>
                </a:cubicBezTo>
                <a:close/>
                <a:moveTo>
                  <a:pt x="23133241" y="922261"/>
                </a:moveTo>
                <a:cubicBezTo>
                  <a:pt x="23124139" y="922261"/>
                  <a:pt x="23119587" y="916737"/>
                  <a:pt x="23119588" y="890220"/>
                </a:cubicBezTo>
                <a:cubicBezTo>
                  <a:pt x="23128690" y="890220"/>
                  <a:pt x="23133241" y="903478"/>
                  <a:pt x="23133241" y="922261"/>
                </a:cubicBezTo>
                <a:close/>
                <a:moveTo>
                  <a:pt x="23766111" y="811351"/>
                </a:moveTo>
                <a:cubicBezTo>
                  <a:pt x="23750000" y="810576"/>
                  <a:pt x="23735591" y="799728"/>
                  <a:pt x="23735591" y="771831"/>
                </a:cubicBezTo>
                <a:cubicBezTo>
                  <a:pt x="23759605" y="771831"/>
                  <a:pt x="23783622" y="778030"/>
                  <a:pt x="23806838" y="790428"/>
                </a:cubicBezTo>
                <a:cubicBezTo>
                  <a:pt x="23800033" y="802826"/>
                  <a:pt x="23782221" y="812125"/>
                  <a:pt x="23766111" y="811351"/>
                </a:cubicBezTo>
                <a:close/>
                <a:moveTo>
                  <a:pt x="11651161" y="3609837"/>
                </a:moveTo>
                <a:cubicBezTo>
                  <a:pt x="11644083" y="3579085"/>
                  <a:pt x="11629884" y="3587750"/>
                  <a:pt x="11614507" y="3591289"/>
                </a:cubicBezTo>
                <a:cubicBezTo>
                  <a:pt x="11621584" y="3622041"/>
                  <a:pt x="11640908" y="3612197"/>
                  <a:pt x="11651161" y="3609837"/>
                </a:cubicBezTo>
                <a:close/>
                <a:moveTo>
                  <a:pt x="10178265" y="3949515"/>
                </a:moveTo>
                <a:cubicBezTo>
                  <a:pt x="10169309" y="3952908"/>
                  <a:pt x="10157338" y="3951666"/>
                  <a:pt x="10149940" y="3953369"/>
                </a:cubicBezTo>
                <a:cubicBezTo>
                  <a:pt x="10140622" y="3912882"/>
                  <a:pt x="10173709" y="3921254"/>
                  <a:pt x="10188506" y="3917848"/>
                </a:cubicBezTo>
                <a:cubicBezTo>
                  <a:pt x="10193165" y="3938092"/>
                  <a:pt x="10187222" y="3946121"/>
                  <a:pt x="10178265" y="3949515"/>
                </a:cubicBezTo>
                <a:close/>
                <a:moveTo>
                  <a:pt x="20680031" y="1537869"/>
                </a:moveTo>
                <a:cubicBezTo>
                  <a:pt x="20671688" y="1537869"/>
                  <a:pt x="20666378" y="1524611"/>
                  <a:pt x="20666379" y="1505828"/>
                </a:cubicBezTo>
                <a:cubicBezTo>
                  <a:pt x="20675481" y="1505828"/>
                  <a:pt x="20680030" y="1512458"/>
                  <a:pt x="20680031" y="1537869"/>
                </a:cubicBezTo>
                <a:close/>
                <a:moveTo>
                  <a:pt x="11555392" y="3658862"/>
                </a:moveTo>
                <a:cubicBezTo>
                  <a:pt x="11569593" y="3650197"/>
                  <a:pt x="11576302" y="3632462"/>
                  <a:pt x="11590504" y="3623797"/>
                </a:cubicBezTo>
                <a:cubicBezTo>
                  <a:pt x="11599577" y="3616312"/>
                  <a:pt x="11603520" y="3610007"/>
                  <a:pt x="11599982" y="3594632"/>
                </a:cubicBezTo>
                <a:cubicBezTo>
                  <a:pt x="11592090" y="3607241"/>
                  <a:pt x="11576715" y="3610780"/>
                  <a:pt x="11570000" y="3628516"/>
                </a:cubicBezTo>
                <a:cubicBezTo>
                  <a:pt x="11559747" y="3630875"/>
                  <a:pt x="11550674" y="3638360"/>
                  <a:pt x="11555392" y="3658862"/>
                </a:cubicBezTo>
                <a:close/>
                <a:moveTo>
                  <a:pt x="10836653" y="3825268"/>
                </a:moveTo>
                <a:cubicBezTo>
                  <a:pt x="10828598" y="3827427"/>
                  <a:pt x="10820237" y="3828587"/>
                  <a:pt x="10811519" y="3828555"/>
                </a:cubicBezTo>
                <a:cubicBezTo>
                  <a:pt x="10826281" y="3776231"/>
                  <a:pt x="10865822" y="3761694"/>
                  <a:pt x="10897897" y="3738003"/>
                </a:cubicBezTo>
                <a:cubicBezTo>
                  <a:pt x="10915356" y="3726510"/>
                  <a:pt x="10933275" y="3692996"/>
                  <a:pt x="10955391" y="3689733"/>
                </a:cubicBezTo>
                <a:lnTo>
                  <a:pt x="10966587" y="3690841"/>
                </a:lnTo>
                <a:lnTo>
                  <a:pt x="10972621" y="3677834"/>
                </a:lnTo>
                <a:cubicBezTo>
                  <a:pt x="10974406" y="3677424"/>
                  <a:pt x="10976476" y="3680978"/>
                  <a:pt x="10980618" y="3688086"/>
                </a:cubicBezTo>
                <a:cubicBezTo>
                  <a:pt x="10979413" y="3693739"/>
                  <a:pt x="10978810" y="3696565"/>
                  <a:pt x="10977026" y="3696976"/>
                </a:cubicBezTo>
                <a:lnTo>
                  <a:pt x="10974470" y="3695636"/>
                </a:lnTo>
                <a:lnTo>
                  <a:pt x="10979046" y="3698488"/>
                </a:lnTo>
                <a:cubicBezTo>
                  <a:pt x="10934474" y="3746008"/>
                  <a:pt x="10893042" y="3810147"/>
                  <a:pt x="10836653" y="3825268"/>
                </a:cubicBezTo>
                <a:close/>
                <a:moveTo>
                  <a:pt x="23868040" y="832360"/>
                </a:moveTo>
                <a:cubicBezTo>
                  <a:pt x="23847905" y="819962"/>
                  <a:pt x="23827771" y="819962"/>
                  <a:pt x="23807637" y="813762"/>
                </a:cubicBezTo>
                <a:cubicBezTo>
                  <a:pt x="23812672" y="801365"/>
                  <a:pt x="23827772" y="792065"/>
                  <a:pt x="23841614" y="792840"/>
                </a:cubicBezTo>
                <a:cubicBezTo>
                  <a:pt x="23855455" y="793616"/>
                  <a:pt x="23868040" y="804464"/>
                  <a:pt x="23868040" y="832360"/>
                </a:cubicBezTo>
                <a:close/>
                <a:moveTo>
                  <a:pt x="22675712" y="1112354"/>
                </a:moveTo>
                <a:cubicBezTo>
                  <a:pt x="22661563" y="1112354"/>
                  <a:pt x="22633269" y="1130650"/>
                  <a:pt x="22633269" y="1080069"/>
                </a:cubicBezTo>
                <a:cubicBezTo>
                  <a:pt x="22640344" y="1080069"/>
                  <a:pt x="22650953" y="1075227"/>
                  <a:pt x="22659797" y="1076840"/>
                </a:cubicBezTo>
                <a:cubicBezTo>
                  <a:pt x="22668637" y="1078454"/>
                  <a:pt x="22675711" y="1086526"/>
                  <a:pt x="22675712" y="1112354"/>
                </a:cubicBezTo>
                <a:close/>
                <a:moveTo>
                  <a:pt x="22833457" y="1081389"/>
                </a:moveTo>
                <a:cubicBezTo>
                  <a:pt x="22818790" y="1088006"/>
                  <a:pt x="22804125" y="1081389"/>
                  <a:pt x="22789457" y="1081388"/>
                </a:cubicBezTo>
                <a:cubicBezTo>
                  <a:pt x="22789458" y="1048305"/>
                  <a:pt x="22784568" y="1021838"/>
                  <a:pt x="22804124" y="1015221"/>
                </a:cubicBezTo>
                <a:cubicBezTo>
                  <a:pt x="22818790" y="1008604"/>
                  <a:pt x="22833458" y="1021837"/>
                  <a:pt x="22848125" y="1021837"/>
                </a:cubicBezTo>
                <a:cubicBezTo>
                  <a:pt x="22848125" y="1048305"/>
                  <a:pt x="22852198" y="1074772"/>
                  <a:pt x="22833457" y="1081389"/>
                </a:cubicBezTo>
                <a:close/>
                <a:moveTo>
                  <a:pt x="10771662" y="3861972"/>
                </a:moveTo>
                <a:cubicBezTo>
                  <a:pt x="10767916" y="3845697"/>
                  <a:pt x="10777518" y="3837774"/>
                  <a:pt x="10788368" y="3835277"/>
                </a:cubicBezTo>
                <a:cubicBezTo>
                  <a:pt x="10792113" y="3851553"/>
                  <a:pt x="10782512" y="3859475"/>
                  <a:pt x="10771662" y="3861972"/>
                </a:cubicBezTo>
                <a:close/>
                <a:moveTo>
                  <a:pt x="23273732" y="988592"/>
                </a:moveTo>
                <a:cubicBezTo>
                  <a:pt x="23264630" y="988592"/>
                  <a:pt x="23260079" y="975762"/>
                  <a:pt x="23260079" y="956516"/>
                </a:cubicBezTo>
                <a:cubicBezTo>
                  <a:pt x="23269180" y="956515"/>
                  <a:pt x="23273732" y="962930"/>
                  <a:pt x="23273732" y="988592"/>
                </a:cubicBezTo>
                <a:close/>
                <a:moveTo>
                  <a:pt x="10739081" y="3893274"/>
                </a:moveTo>
                <a:cubicBezTo>
                  <a:pt x="10735557" y="3877962"/>
                  <a:pt x="10737966" y="3866658"/>
                  <a:pt x="10747485" y="3864468"/>
                </a:cubicBezTo>
                <a:cubicBezTo>
                  <a:pt x="10752184" y="3884884"/>
                  <a:pt x="10748600" y="3891084"/>
                  <a:pt x="10739081" y="3893274"/>
                </a:cubicBezTo>
                <a:close/>
                <a:moveTo>
                  <a:pt x="11489117" y="3722686"/>
                </a:moveTo>
                <a:cubicBezTo>
                  <a:pt x="11482039" y="3691934"/>
                  <a:pt x="11463570" y="3701581"/>
                  <a:pt x="11453319" y="3703941"/>
                </a:cubicBezTo>
                <a:cubicBezTo>
                  <a:pt x="11460397" y="3734693"/>
                  <a:pt x="11473745" y="3726224"/>
                  <a:pt x="11489117" y="3722686"/>
                </a:cubicBezTo>
                <a:close/>
                <a:moveTo>
                  <a:pt x="23921888" y="871043"/>
                </a:moveTo>
                <a:cubicBezTo>
                  <a:pt x="23906498" y="872673"/>
                  <a:pt x="23890492" y="864522"/>
                  <a:pt x="23890492" y="835178"/>
                </a:cubicBezTo>
                <a:cubicBezTo>
                  <a:pt x="23895417" y="835178"/>
                  <a:pt x="23910193" y="833547"/>
                  <a:pt x="23923736" y="834362"/>
                </a:cubicBezTo>
                <a:cubicBezTo>
                  <a:pt x="23937278" y="835178"/>
                  <a:pt x="23949590" y="838437"/>
                  <a:pt x="23949590" y="848220"/>
                </a:cubicBezTo>
                <a:cubicBezTo>
                  <a:pt x="23952052" y="858001"/>
                  <a:pt x="23937278" y="869413"/>
                  <a:pt x="23921888" y="871043"/>
                </a:cubicBezTo>
                <a:close/>
                <a:moveTo>
                  <a:pt x="23475462" y="988592"/>
                </a:moveTo>
                <a:cubicBezTo>
                  <a:pt x="23466362" y="988592"/>
                  <a:pt x="23461811" y="975761"/>
                  <a:pt x="23461810" y="956515"/>
                </a:cubicBezTo>
                <a:cubicBezTo>
                  <a:pt x="23470912" y="956515"/>
                  <a:pt x="23475462" y="962931"/>
                  <a:pt x="23475462" y="988592"/>
                </a:cubicBezTo>
                <a:close/>
                <a:moveTo>
                  <a:pt x="10018078" y="4086980"/>
                </a:moveTo>
                <a:cubicBezTo>
                  <a:pt x="10008638" y="4045964"/>
                  <a:pt x="10015387" y="4028216"/>
                  <a:pt x="10039931" y="4017168"/>
                </a:cubicBezTo>
                <a:cubicBezTo>
                  <a:pt x="10068440" y="3999810"/>
                  <a:pt x="10096948" y="3982451"/>
                  <a:pt x="10125032" y="3986786"/>
                </a:cubicBezTo>
                <a:cubicBezTo>
                  <a:pt x="10105963" y="4045160"/>
                  <a:pt x="10060840" y="4060943"/>
                  <a:pt x="10018078" y="4086980"/>
                </a:cubicBezTo>
                <a:close/>
                <a:moveTo>
                  <a:pt x="22953367" y="1111022"/>
                </a:moveTo>
                <a:cubicBezTo>
                  <a:pt x="22950081" y="1111110"/>
                  <a:pt x="22946576" y="1110758"/>
                  <a:pt x="22943071" y="1110758"/>
                </a:cubicBezTo>
                <a:cubicBezTo>
                  <a:pt x="22943071" y="1080316"/>
                  <a:pt x="22953585" y="1076511"/>
                  <a:pt x="22962787" y="1076511"/>
                </a:cubicBezTo>
                <a:cubicBezTo>
                  <a:pt x="22965852" y="1076511"/>
                  <a:pt x="22968775" y="1076934"/>
                  <a:pt x="22971111" y="1076934"/>
                </a:cubicBezTo>
                <a:cubicBezTo>
                  <a:pt x="22971110" y="1106529"/>
                  <a:pt x="22963224" y="1110758"/>
                  <a:pt x="22953367" y="1111022"/>
                </a:cubicBezTo>
                <a:close/>
                <a:moveTo>
                  <a:pt x="10713123" y="3929230"/>
                </a:moveTo>
                <a:cubicBezTo>
                  <a:pt x="10704174" y="3932656"/>
                  <a:pt x="10692181" y="3931318"/>
                  <a:pt x="10684783" y="3933021"/>
                </a:cubicBezTo>
                <a:cubicBezTo>
                  <a:pt x="10676425" y="3896704"/>
                  <a:pt x="10708405" y="3900270"/>
                  <a:pt x="10723202" y="3896864"/>
                </a:cubicBezTo>
                <a:cubicBezTo>
                  <a:pt x="10727979" y="3917617"/>
                  <a:pt x="10722073" y="3925805"/>
                  <a:pt x="10713123" y="3929230"/>
                </a:cubicBezTo>
                <a:close/>
                <a:moveTo>
                  <a:pt x="9709620" y="4160369"/>
                </a:moveTo>
                <a:cubicBezTo>
                  <a:pt x="9702361" y="4128828"/>
                  <a:pt x="9718234" y="4130711"/>
                  <a:pt x="9732896" y="4127336"/>
                </a:cubicBezTo>
                <a:cubicBezTo>
                  <a:pt x="9740155" y="4158878"/>
                  <a:pt x="9719395" y="4158120"/>
                  <a:pt x="9709620" y="4160369"/>
                </a:cubicBezTo>
                <a:close/>
                <a:moveTo>
                  <a:pt x="22816782" y="1145378"/>
                </a:moveTo>
                <a:cubicBezTo>
                  <a:pt x="22799948" y="1144440"/>
                  <a:pt x="22781243" y="1136407"/>
                  <a:pt x="22773761" y="1136407"/>
                </a:cubicBezTo>
                <a:cubicBezTo>
                  <a:pt x="22773762" y="1108024"/>
                  <a:pt x="22788725" y="1101865"/>
                  <a:pt x="22805558" y="1102802"/>
                </a:cubicBezTo>
                <a:cubicBezTo>
                  <a:pt x="22822393" y="1103739"/>
                  <a:pt x="22841098" y="1111773"/>
                  <a:pt x="22848579" y="1111773"/>
                </a:cubicBezTo>
                <a:cubicBezTo>
                  <a:pt x="22848580" y="1140156"/>
                  <a:pt x="22833616" y="1146315"/>
                  <a:pt x="22816782" y="1145378"/>
                </a:cubicBezTo>
                <a:close/>
                <a:moveTo>
                  <a:pt x="22113367" y="1321341"/>
                </a:moveTo>
                <a:cubicBezTo>
                  <a:pt x="22113366" y="1290205"/>
                  <a:pt x="22093762" y="1296646"/>
                  <a:pt x="22083959" y="1296646"/>
                </a:cubicBezTo>
                <a:cubicBezTo>
                  <a:pt x="22083960" y="1328856"/>
                  <a:pt x="22103564" y="1321342"/>
                  <a:pt x="22113367" y="1321341"/>
                </a:cubicBezTo>
                <a:close/>
                <a:moveTo>
                  <a:pt x="20684732" y="1674577"/>
                </a:moveTo>
                <a:cubicBezTo>
                  <a:pt x="20704335" y="1661693"/>
                  <a:pt x="20748445" y="1661693"/>
                  <a:pt x="20748444" y="1597273"/>
                </a:cubicBezTo>
                <a:cubicBezTo>
                  <a:pt x="20719039" y="1597273"/>
                  <a:pt x="20689633" y="1597273"/>
                  <a:pt x="20665127" y="1597273"/>
                </a:cubicBezTo>
                <a:cubicBezTo>
                  <a:pt x="20665128" y="1526411"/>
                  <a:pt x="20723939" y="1545737"/>
                  <a:pt x="20743543" y="1508158"/>
                </a:cubicBezTo>
                <a:cubicBezTo>
                  <a:pt x="20716588" y="1508158"/>
                  <a:pt x="20688612" y="1503327"/>
                  <a:pt x="20660635" y="1502522"/>
                </a:cubicBezTo>
                <a:cubicBezTo>
                  <a:pt x="20632660" y="1501717"/>
                  <a:pt x="20604683" y="1504938"/>
                  <a:pt x="20577727" y="1521042"/>
                </a:cubicBezTo>
                <a:cubicBezTo>
                  <a:pt x="20582627" y="1533926"/>
                  <a:pt x="20587529" y="1539294"/>
                  <a:pt x="20592430" y="1552178"/>
                </a:cubicBezTo>
                <a:cubicBezTo>
                  <a:pt x="20587529" y="1552179"/>
                  <a:pt x="20528717" y="1571506"/>
                  <a:pt x="20543420" y="1590831"/>
                </a:cubicBezTo>
                <a:cubicBezTo>
                  <a:pt x="20558123" y="1603716"/>
                  <a:pt x="20563025" y="1603716"/>
                  <a:pt x="20567924" y="1642368"/>
                </a:cubicBezTo>
                <a:cubicBezTo>
                  <a:pt x="20577727" y="1681019"/>
                  <a:pt x="20607133" y="1661693"/>
                  <a:pt x="20616934" y="1661693"/>
                </a:cubicBezTo>
                <a:cubicBezTo>
                  <a:pt x="20641440" y="1655251"/>
                  <a:pt x="20665128" y="1655251"/>
                  <a:pt x="20684732" y="1674577"/>
                </a:cubicBezTo>
                <a:close/>
                <a:moveTo>
                  <a:pt x="10635932" y="4000325"/>
                </a:moveTo>
                <a:cubicBezTo>
                  <a:pt x="10628078" y="3991023"/>
                  <a:pt x="10616015" y="3988246"/>
                  <a:pt x="10608162" y="3978945"/>
                </a:cubicBezTo>
                <a:cubicBezTo>
                  <a:pt x="10612373" y="3972422"/>
                  <a:pt x="10622211" y="3965529"/>
                  <a:pt x="10623994" y="3948457"/>
                </a:cubicBezTo>
                <a:cubicBezTo>
                  <a:pt x="10628648" y="3968676"/>
                  <a:pt x="10632290" y="3984500"/>
                  <a:pt x="10635932" y="4000325"/>
                </a:cubicBezTo>
                <a:close/>
                <a:moveTo>
                  <a:pt x="22945866" y="1168540"/>
                </a:moveTo>
                <a:cubicBezTo>
                  <a:pt x="22931244" y="1168540"/>
                  <a:pt x="22911747" y="1168540"/>
                  <a:pt x="22892253" y="1168539"/>
                </a:cubicBezTo>
                <a:cubicBezTo>
                  <a:pt x="22882504" y="1168540"/>
                  <a:pt x="22872756" y="1168540"/>
                  <a:pt x="22863821" y="1168540"/>
                </a:cubicBezTo>
                <a:cubicBezTo>
                  <a:pt x="22863821" y="1162125"/>
                  <a:pt x="22863821" y="1149295"/>
                  <a:pt x="22863821" y="1136463"/>
                </a:cubicBezTo>
                <a:cubicBezTo>
                  <a:pt x="22877631" y="1136463"/>
                  <a:pt x="22897126" y="1136463"/>
                  <a:pt x="22911748" y="1136463"/>
                </a:cubicBezTo>
                <a:cubicBezTo>
                  <a:pt x="22926371" y="1136463"/>
                  <a:pt x="22936116" y="1136463"/>
                  <a:pt x="22945865" y="1136463"/>
                </a:cubicBezTo>
                <a:cubicBezTo>
                  <a:pt x="22945866" y="1149294"/>
                  <a:pt x="22945865" y="1162125"/>
                  <a:pt x="22945866" y="1168540"/>
                </a:cubicBezTo>
                <a:close/>
                <a:moveTo>
                  <a:pt x="24440954" y="825908"/>
                </a:moveTo>
                <a:cubicBezTo>
                  <a:pt x="24435051" y="827513"/>
                  <a:pt x="24428047" y="822700"/>
                  <a:pt x="24423646" y="813077"/>
                </a:cubicBezTo>
                <a:cubicBezTo>
                  <a:pt x="24432450" y="806661"/>
                  <a:pt x="24442057" y="800245"/>
                  <a:pt x="24451661" y="800245"/>
                </a:cubicBezTo>
                <a:cubicBezTo>
                  <a:pt x="24451661" y="816284"/>
                  <a:pt x="24446858" y="824304"/>
                  <a:pt x="24440954" y="825908"/>
                </a:cubicBezTo>
                <a:close/>
                <a:moveTo>
                  <a:pt x="21198784" y="1574000"/>
                </a:moveTo>
                <a:cubicBezTo>
                  <a:pt x="21198784" y="1536018"/>
                  <a:pt x="21179305" y="1541445"/>
                  <a:pt x="21169565" y="1541445"/>
                </a:cubicBezTo>
                <a:cubicBezTo>
                  <a:pt x="21169564" y="1574000"/>
                  <a:pt x="21184175" y="1574000"/>
                  <a:pt x="21198784" y="1574000"/>
                </a:cubicBezTo>
                <a:close/>
                <a:moveTo>
                  <a:pt x="24095010" y="908062"/>
                </a:moveTo>
                <a:cubicBezTo>
                  <a:pt x="24050853" y="888239"/>
                  <a:pt x="24006698" y="875024"/>
                  <a:pt x="23962542" y="861809"/>
                </a:cubicBezTo>
                <a:cubicBezTo>
                  <a:pt x="24050853" y="875024"/>
                  <a:pt x="24050853" y="875024"/>
                  <a:pt x="24095010" y="908062"/>
                </a:cubicBezTo>
                <a:close/>
                <a:moveTo>
                  <a:pt x="24393741" y="856210"/>
                </a:moveTo>
                <a:cubicBezTo>
                  <a:pt x="24388112" y="854540"/>
                  <a:pt x="24384018" y="847856"/>
                  <a:pt x="24384018" y="831584"/>
                </a:cubicBezTo>
                <a:cubicBezTo>
                  <a:pt x="24388870" y="831584"/>
                  <a:pt x="24396148" y="828484"/>
                  <a:pt x="24403426" y="828484"/>
                </a:cubicBezTo>
                <a:cubicBezTo>
                  <a:pt x="24407064" y="828484"/>
                  <a:pt x="24410704" y="829259"/>
                  <a:pt x="24414042" y="831584"/>
                </a:cubicBezTo>
                <a:lnTo>
                  <a:pt x="24419664" y="839512"/>
                </a:lnTo>
                <a:lnTo>
                  <a:pt x="24417639" y="830490"/>
                </a:lnTo>
                <a:cubicBezTo>
                  <a:pt x="24417639" y="825678"/>
                  <a:pt x="24418839" y="820867"/>
                  <a:pt x="24421241" y="814452"/>
                </a:cubicBezTo>
                <a:cubicBezTo>
                  <a:pt x="24425242" y="820867"/>
                  <a:pt x="24425241" y="827282"/>
                  <a:pt x="24430046" y="833697"/>
                </a:cubicBezTo>
                <a:cubicBezTo>
                  <a:pt x="24425242" y="840112"/>
                  <a:pt x="24425242" y="840112"/>
                  <a:pt x="24421240" y="846527"/>
                </a:cubicBezTo>
                <a:lnTo>
                  <a:pt x="24420953" y="845239"/>
                </a:lnTo>
                <a:lnTo>
                  <a:pt x="24412676" y="850762"/>
                </a:lnTo>
                <a:cubicBezTo>
                  <a:pt x="24406535" y="854540"/>
                  <a:pt x="24399371" y="857881"/>
                  <a:pt x="24393741" y="856210"/>
                </a:cubicBezTo>
                <a:close/>
                <a:moveTo>
                  <a:pt x="10508959" y="4065249"/>
                </a:moveTo>
                <a:cubicBezTo>
                  <a:pt x="10528826" y="4038505"/>
                  <a:pt x="10549545" y="4011565"/>
                  <a:pt x="10565151" y="3985802"/>
                </a:cubicBezTo>
                <a:cubicBezTo>
                  <a:pt x="10568785" y="4001595"/>
                  <a:pt x="10572420" y="4017386"/>
                  <a:pt x="10577266" y="4038443"/>
                </a:cubicBezTo>
                <a:cubicBezTo>
                  <a:pt x="10558026" y="4048414"/>
                  <a:pt x="10532461" y="4054297"/>
                  <a:pt x="10508959" y="4065249"/>
                </a:cubicBezTo>
                <a:close/>
                <a:moveTo>
                  <a:pt x="23489828" y="1078579"/>
                </a:moveTo>
                <a:cubicBezTo>
                  <a:pt x="23466612" y="1072218"/>
                  <a:pt x="23442598" y="1072218"/>
                  <a:pt x="23418582" y="1065857"/>
                </a:cubicBezTo>
                <a:cubicBezTo>
                  <a:pt x="23432991" y="1008607"/>
                  <a:pt x="23471416" y="1027690"/>
                  <a:pt x="23489828" y="1021330"/>
                </a:cubicBezTo>
                <a:cubicBezTo>
                  <a:pt x="23489829" y="1040412"/>
                  <a:pt x="23489829" y="1059497"/>
                  <a:pt x="23489828" y="1078579"/>
                </a:cubicBezTo>
                <a:close/>
                <a:moveTo>
                  <a:pt x="21238398" y="1599399"/>
                </a:moveTo>
                <a:cubicBezTo>
                  <a:pt x="21233847" y="1599399"/>
                  <a:pt x="21224747" y="1592582"/>
                  <a:pt x="21224746" y="1572125"/>
                </a:cubicBezTo>
                <a:cubicBezTo>
                  <a:pt x="21233848" y="1572125"/>
                  <a:pt x="21238397" y="1578944"/>
                  <a:pt x="21238398" y="1599399"/>
                </a:cubicBezTo>
                <a:close/>
                <a:moveTo>
                  <a:pt x="23263510" y="1135329"/>
                </a:moveTo>
                <a:cubicBezTo>
                  <a:pt x="23263511" y="1115994"/>
                  <a:pt x="23258609" y="1110623"/>
                  <a:pt x="23248802" y="1110623"/>
                </a:cubicBezTo>
                <a:cubicBezTo>
                  <a:pt x="23248802" y="1128885"/>
                  <a:pt x="23253704" y="1135329"/>
                  <a:pt x="23263510" y="1135329"/>
                </a:cubicBezTo>
                <a:close/>
                <a:moveTo>
                  <a:pt x="10931575" y="3979626"/>
                </a:moveTo>
                <a:cubicBezTo>
                  <a:pt x="10928036" y="3964251"/>
                  <a:pt x="10921731" y="3960305"/>
                  <a:pt x="10911479" y="3962664"/>
                </a:cubicBezTo>
                <a:cubicBezTo>
                  <a:pt x="10915018" y="3978040"/>
                  <a:pt x="10921323" y="3981986"/>
                  <a:pt x="10931575" y="3979626"/>
                </a:cubicBezTo>
                <a:close/>
                <a:moveTo>
                  <a:pt x="9862692" y="4225888"/>
                </a:moveTo>
                <a:cubicBezTo>
                  <a:pt x="9852103" y="4228325"/>
                  <a:pt x="9843142" y="4230387"/>
                  <a:pt x="9833368" y="4232637"/>
                </a:cubicBezTo>
                <a:cubicBezTo>
                  <a:pt x="9829962" y="4217840"/>
                  <a:pt x="9826557" y="4203044"/>
                  <a:pt x="9823152" y="4188247"/>
                </a:cubicBezTo>
                <a:cubicBezTo>
                  <a:pt x="9832926" y="4185998"/>
                  <a:pt x="9841887" y="4183935"/>
                  <a:pt x="9852476" y="4181498"/>
                </a:cubicBezTo>
                <a:cubicBezTo>
                  <a:pt x="9855881" y="4196295"/>
                  <a:pt x="9859287" y="4211091"/>
                  <a:pt x="9862692" y="4225888"/>
                </a:cubicBezTo>
                <a:close/>
                <a:moveTo>
                  <a:pt x="23561898" y="1073877"/>
                </a:moveTo>
                <a:cubicBezTo>
                  <a:pt x="23547878" y="1073877"/>
                  <a:pt x="23533858" y="1073878"/>
                  <a:pt x="23533857" y="1043163"/>
                </a:cubicBezTo>
                <a:cubicBezTo>
                  <a:pt x="23547879" y="1043163"/>
                  <a:pt x="23561899" y="1037018"/>
                  <a:pt x="23561898" y="1073877"/>
                </a:cubicBezTo>
                <a:close/>
                <a:moveTo>
                  <a:pt x="23936494" y="988592"/>
                </a:moveTo>
                <a:cubicBezTo>
                  <a:pt x="23926519" y="988592"/>
                  <a:pt x="23926519" y="975761"/>
                  <a:pt x="23926519" y="956515"/>
                </a:cubicBezTo>
                <a:cubicBezTo>
                  <a:pt x="23936493" y="956516"/>
                  <a:pt x="23936493" y="969346"/>
                  <a:pt x="23936494" y="988592"/>
                </a:cubicBezTo>
                <a:close/>
                <a:moveTo>
                  <a:pt x="23590738" y="1078571"/>
                </a:moveTo>
                <a:cubicBezTo>
                  <a:pt x="23581638" y="1078571"/>
                  <a:pt x="23577087" y="1065739"/>
                  <a:pt x="23577087" y="1046492"/>
                </a:cubicBezTo>
                <a:cubicBezTo>
                  <a:pt x="23586188" y="1046492"/>
                  <a:pt x="23590738" y="1059323"/>
                  <a:pt x="23590738" y="1078571"/>
                </a:cubicBezTo>
                <a:close/>
                <a:moveTo>
                  <a:pt x="23018322" y="1211379"/>
                </a:moveTo>
                <a:cubicBezTo>
                  <a:pt x="23002911" y="1210574"/>
                  <a:pt x="22985101" y="1200908"/>
                  <a:pt x="22975495" y="1200908"/>
                </a:cubicBezTo>
                <a:cubicBezTo>
                  <a:pt x="22975495" y="1168688"/>
                  <a:pt x="22988503" y="1160632"/>
                  <a:pt x="23003911" y="1160632"/>
                </a:cubicBezTo>
                <a:cubicBezTo>
                  <a:pt x="23019322" y="1160632"/>
                  <a:pt x="23037132" y="1168688"/>
                  <a:pt x="23046740" y="1168688"/>
                </a:cubicBezTo>
                <a:cubicBezTo>
                  <a:pt x="23046740" y="1204130"/>
                  <a:pt x="23033731" y="1212185"/>
                  <a:pt x="23018322" y="1211379"/>
                </a:cubicBezTo>
                <a:close/>
                <a:moveTo>
                  <a:pt x="24132357" y="958516"/>
                </a:moveTo>
                <a:cubicBezTo>
                  <a:pt x="24129639" y="958517"/>
                  <a:pt x="24126960" y="958094"/>
                  <a:pt x="24124649" y="958094"/>
                </a:cubicBezTo>
                <a:cubicBezTo>
                  <a:pt x="24124649" y="918633"/>
                  <a:pt x="24138938" y="924270"/>
                  <a:pt x="24149025" y="924270"/>
                </a:cubicBezTo>
                <a:cubicBezTo>
                  <a:pt x="24149025" y="954712"/>
                  <a:pt x="24140513" y="958517"/>
                  <a:pt x="24132357" y="958516"/>
                </a:cubicBezTo>
                <a:close/>
                <a:moveTo>
                  <a:pt x="10626626" y="4076662"/>
                </a:moveTo>
                <a:cubicBezTo>
                  <a:pt x="10621002" y="4052225"/>
                  <a:pt x="10636316" y="4048700"/>
                  <a:pt x="10646524" y="4046351"/>
                </a:cubicBezTo>
                <a:cubicBezTo>
                  <a:pt x="10653273" y="4075676"/>
                  <a:pt x="10636835" y="4074312"/>
                  <a:pt x="10626626" y="4076662"/>
                </a:cubicBezTo>
                <a:close/>
                <a:moveTo>
                  <a:pt x="10906718" y="4012331"/>
                </a:moveTo>
                <a:cubicBezTo>
                  <a:pt x="10900821" y="3986704"/>
                  <a:pt x="10885443" y="3990243"/>
                  <a:pt x="10870066" y="3993782"/>
                </a:cubicBezTo>
                <a:cubicBezTo>
                  <a:pt x="10877144" y="4024535"/>
                  <a:pt x="10896466" y="4014691"/>
                  <a:pt x="10906718" y="4012331"/>
                </a:cubicBezTo>
                <a:close/>
                <a:moveTo>
                  <a:pt x="11222405" y="3939677"/>
                </a:moveTo>
                <a:cubicBezTo>
                  <a:pt x="11216507" y="3914050"/>
                  <a:pt x="11201131" y="3917589"/>
                  <a:pt x="11185752" y="3921128"/>
                </a:cubicBezTo>
                <a:cubicBezTo>
                  <a:pt x="11192829" y="3951881"/>
                  <a:pt x="11207029" y="3943216"/>
                  <a:pt x="11222405" y="3939677"/>
                </a:cubicBezTo>
                <a:close/>
                <a:moveTo>
                  <a:pt x="9767037" y="4275670"/>
                </a:moveTo>
                <a:cubicBezTo>
                  <a:pt x="9757518" y="4277861"/>
                  <a:pt x="9751585" y="4273852"/>
                  <a:pt x="9746886" y="4253436"/>
                </a:cubicBezTo>
                <a:cubicBezTo>
                  <a:pt x="9756404" y="4251245"/>
                  <a:pt x="9763513" y="4260358"/>
                  <a:pt x="9767037" y="4275670"/>
                </a:cubicBezTo>
                <a:close/>
                <a:moveTo>
                  <a:pt x="10472417" y="4113330"/>
                </a:moveTo>
                <a:cubicBezTo>
                  <a:pt x="10474116" y="4097359"/>
                  <a:pt x="10475815" y="4081388"/>
                  <a:pt x="10477514" y="4065416"/>
                </a:cubicBezTo>
                <a:cubicBezTo>
                  <a:pt x="10484888" y="4074106"/>
                  <a:pt x="10492262" y="4082795"/>
                  <a:pt x="10494532" y="4092660"/>
                </a:cubicBezTo>
                <a:cubicBezTo>
                  <a:pt x="10490564" y="4098767"/>
                  <a:pt x="10481491" y="4106048"/>
                  <a:pt x="10472417" y="4113330"/>
                </a:cubicBezTo>
                <a:close/>
                <a:moveTo>
                  <a:pt x="21796435" y="1508158"/>
                </a:moveTo>
                <a:cubicBezTo>
                  <a:pt x="21789084" y="1495275"/>
                  <a:pt x="21780713" y="1490443"/>
                  <a:pt x="21772339" y="1491248"/>
                </a:cubicBezTo>
                <a:cubicBezTo>
                  <a:pt x="21763967" y="1492054"/>
                  <a:pt x="21755594" y="1498496"/>
                  <a:pt x="21748243" y="1508158"/>
                </a:cubicBezTo>
                <a:cubicBezTo>
                  <a:pt x="21762947" y="1508158"/>
                  <a:pt x="21781732" y="1508158"/>
                  <a:pt x="21796435" y="1508158"/>
                </a:cubicBezTo>
                <a:close/>
                <a:moveTo>
                  <a:pt x="21135882" y="1669225"/>
                </a:moveTo>
                <a:cubicBezTo>
                  <a:pt x="21121474" y="1674922"/>
                  <a:pt x="21107068" y="1678178"/>
                  <a:pt x="21092458" y="1678178"/>
                </a:cubicBezTo>
                <a:cubicBezTo>
                  <a:pt x="21087589" y="1684689"/>
                  <a:pt x="21038890" y="1671667"/>
                  <a:pt x="21053499" y="1639111"/>
                </a:cubicBezTo>
                <a:cubicBezTo>
                  <a:pt x="21077848" y="1600045"/>
                  <a:pt x="21121678" y="1606556"/>
                  <a:pt x="21146028" y="1600044"/>
                </a:cubicBezTo>
                <a:cubicBezTo>
                  <a:pt x="21116809" y="1528422"/>
                  <a:pt x="21063240" y="1554467"/>
                  <a:pt x="21024281" y="1574000"/>
                </a:cubicBezTo>
                <a:cubicBezTo>
                  <a:pt x="21024280" y="1547956"/>
                  <a:pt x="21019410" y="1509974"/>
                  <a:pt x="21038891" y="1509974"/>
                </a:cubicBezTo>
                <a:cubicBezTo>
                  <a:pt x="21063240" y="1503463"/>
                  <a:pt x="21092458" y="1503463"/>
                  <a:pt x="21121677" y="1496951"/>
                </a:cubicBezTo>
                <a:cubicBezTo>
                  <a:pt x="21174435" y="1490441"/>
                  <a:pt x="21228002" y="1483929"/>
                  <a:pt x="21281571" y="1477418"/>
                </a:cubicBezTo>
                <a:cubicBezTo>
                  <a:pt x="21276702" y="1503463"/>
                  <a:pt x="21281571" y="1541444"/>
                  <a:pt x="21266963" y="1560978"/>
                </a:cubicBezTo>
                <a:cubicBezTo>
                  <a:pt x="21257223" y="1574000"/>
                  <a:pt x="21242613" y="1547956"/>
                  <a:pt x="21228003" y="1541445"/>
                </a:cubicBezTo>
                <a:cubicBezTo>
                  <a:pt x="21208523" y="1536019"/>
                  <a:pt x="21208524" y="1567488"/>
                  <a:pt x="21198785" y="1600044"/>
                </a:cubicBezTo>
                <a:cubicBezTo>
                  <a:pt x="21196349" y="1616322"/>
                  <a:pt x="21192697" y="1619578"/>
                  <a:pt x="21188436" y="1621205"/>
                </a:cubicBezTo>
                <a:lnTo>
                  <a:pt x="21183347" y="1623194"/>
                </a:lnTo>
                <a:lnTo>
                  <a:pt x="21187965" y="1628383"/>
                </a:lnTo>
                <a:cubicBezTo>
                  <a:pt x="21184553" y="1633497"/>
                  <a:pt x="21181139" y="1638611"/>
                  <a:pt x="21177726" y="1635094"/>
                </a:cubicBezTo>
                <a:lnTo>
                  <a:pt x="21175687" y="1631084"/>
                </a:lnTo>
                <a:lnTo>
                  <a:pt x="21174434" y="1632600"/>
                </a:lnTo>
                <a:cubicBezTo>
                  <a:pt x="21174434" y="1639111"/>
                  <a:pt x="21179305" y="1645622"/>
                  <a:pt x="21179305" y="1645622"/>
                </a:cubicBezTo>
                <a:cubicBezTo>
                  <a:pt x="21164695" y="1655389"/>
                  <a:pt x="21150289" y="1663528"/>
                  <a:pt x="21135882" y="1669225"/>
                </a:cubicBezTo>
                <a:close/>
                <a:moveTo>
                  <a:pt x="9802379" y="4291338"/>
                </a:moveTo>
                <a:cubicBezTo>
                  <a:pt x="9797620" y="4292433"/>
                  <a:pt x="9792860" y="4293529"/>
                  <a:pt x="9788101" y="4294624"/>
                </a:cubicBezTo>
                <a:cubicBezTo>
                  <a:pt x="9784519" y="4279059"/>
                  <a:pt x="9780937" y="4263495"/>
                  <a:pt x="9776161" y="4242742"/>
                </a:cubicBezTo>
                <a:cubicBezTo>
                  <a:pt x="9780920" y="4241646"/>
                  <a:pt x="9785679" y="4240551"/>
                  <a:pt x="9790438" y="4239456"/>
                </a:cubicBezTo>
                <a:cubicBezTo>
                  <a:pt x="9795215" y="4260209"/>
                  <a:pt x="9798797" y="4275773"/>
                  <a:pt x="9802379" y="4291338"/>
                </a:cubicBezTo>
                <a:close/>
                <a:moveTo>
                  <a:pt x="10446629" y="4143066"/>
                </a:moveTo>
                <a:cubicBezTo>
                  <a:pt x="10437110" y="4145257"/>
                  <a:pt x="10431177" y="4141248"/>
                  <a:pt x="10426478" y="4120832"/>
                </a:cubicBezTo>
                <a:cubicBezTo>
                  <a:pt x="10435997" y="4118641"/>
                  <a:pt x="10443105" y="4127754"/>
                  <a:pt x="10446629" y="4143066"/>
                </a:cubicBezTo>
                <a:close/>
                <a:moveTo>
                  <a:pt x="20043171" y="1935670"/>
                </a:moveTo>
                <a:cubicBezTo>
                  <a:pt x="20044419" y="1929295"/>
                  <a:pt x="20045354" y="1924513"/>
                  <a:pt x="20046035" y="1921027"/>
                </a:cubicBezTo>
                <a:lnTo>
                  <a:pt x="20046583" y="1918226"/>
                </a:lnTo>
                <a:lnTo>
                  <a:pt x="20044575" y="1928498"/>
                </a:lnTo>
                <a:cubicBezTo>
                  <a:pt x="20043795" y="1932483"/>
                  <a:pt x="20043171" y="1935670"/>
                  <a:pt x="20043171" y="1935670"/>
                </a:cubicBezTo>
                <a:close/>
                <a:moveTo>
                  <a:pt x="10857088" y="4050737"/>
                </a:moveTo>
                <a:cubicBezTo>
                  <a:pt x="10853549" y="4035362"/>
                  <a:pt x="10846065" y="4026290"/>
                  <a:pt x="10835812" y="4028650"/>
                </a:cubicBezTo>
                <a:cubicBezTo>
                  <a:pt x="10840530" y="4049151"/>
                  <a:pt x="10846836" y="4053096"/>
                  <a:pt x="10857088" y="4050737"/>
                </a:cubicBezTo>
                <a:close/>
                <a:moveTo>
                  <a:pt x="11152270" y="3982802"/>
                </a:moveTo>
                <a:cubicBezTo>
                  <a:pt x="11146372" y="3957176"/>
                  <a:pt x="11130993" y="3960715"/>
                  <a:pt x="11120741" y="3963075"/>
                </a:cubicBezTo>
                <a:cubicBezTo>
                  <a:pt x="11127818" y="3993826"/>
                  <a:pt x="11142016" y="3985162"/>
                  <a:pt x="11152270" y="3982802"/>
                </a:cubicBezTo>
                <a:close/>
                <a:moveTo>
                  <a:pt x="23133240" y="1230106"/>
                </a:moveTo>
                <a:cubicBezTo>
                  <a:pt x="23124138" y="1230106"/>
                  <a:pt x="23119588" y="1223690"/>
                  <a:pt x="23119588" y="1198026"/>
                </a:cubicBezTo>
                <a:cubicBezTo>
                  <a:pt x="23124139" y="1198027"/>
                  <a:pt x="23133241" y="1204443"/>
                  <a:pt x="23133240" y="1230106"/>
                </a:cubicBezTo>
                <a:close/>
                <a:moveTo>
                  <a:pt x="10403388" y="4160218"/>
                </a:moveTo>
                <a:cubicBezTo>
                  <a:pt x="10400862" y="4160128"/>
                  <a:pt x="10397894" y="4158123"/>
                  <a:pt x="10394928" y="4156119"/>
                </a:cubicBezTo>
                <a:cubicBezTo>
                  <a:pt x="10394928" y="4156119"/>
                  <a:pt x="10398512" y="4149919"/>
                  <a:pt x="10396162" y="4139710"/>
                </a:cubicBezTo>
                <a:cubicBezTo>
                  <a:pt x="10402097" y="4143719"/>
                  <a:pt x="10403272" y="4148824"/>
                  <a:pt x="10409205" y="4152833"/>
                </a:cubicBezTo>
                <a:cubicBezTo>
                  <a:pt x="10408001" y="4158485"/>
                  <a:pt x="10405914" y="4160309"/>
                  <a:pt x="10403388" y="4160218"/>
                </a:cubicBezTo>
                <a:close/>
                <a:moveTo>
                  <a:pt x="23688004" y="1111716"/>
                </a:moveTo>
                <a:cubicBezTo>
                  <a:pt x="23678903" y="1111716"/>
                  <a:pt x="23674352" y="1098886"/>
                  <a:pt x="23674352" y="1079640"/>
                </a:cubicBezTo>
                <a:cubicBezTo>
                  <a:pt x="23683452" y="1079641"/>
                  <a:pt x="23688004" y="1092470"/>
                  <a:pt x="23688004" y="1111716"/>
                </a:cubicBezTo>
                <a:close/>
                <a:moveTo>
                  <a:pt x="10391022" y="4175388"/>
                </a:moveTo>
                <a:cubicBezTo>
                  <a:pt x="10386261" y="4177062"/>
                  <a:pt x="10381070" y="4176869"/>
                  <a:pt x="10375071" y="4173158"/>
                </a:cubicBezTo>
                <a:cubicBezTo>
                  <a:pt x="10384845" y="4170909"/>
                  <a:pt x="10395866" y="4151712"/>
                  <a:pt x="10404395" y="4166409"/>
                </a:cubicBezTo>
                <a:cubicBezTo>
                  <a:pt x="10400115" y="4170171"/>
                  <a:pt x="10395783" y="4173713"/>
                  <a:pt x="10391022" y="4175388"/>
                </a:cubicBezTo>
                <a:close/>
                <a:moveTo>
                  <a:pt x="19904661" y="1988087"/>
                </a:moveTo>
                <a:cubicBezTo>
                  <a:pt x="19914462" y="1936552"/>
                  <a:pt x="19948768" y="1968762"/>
                  <a:pt x="19963472" y="1968762"/>
                </a:cubicBezTo>
                <a:cubicBezTo>
                  <a:pt x="19963471" y="1949436"/>
                  <a:pt x="19963471" y="1931184"/>
                  <a:pt x="19963471" y="1911858"/>
                </a:cubicBezTo>
                <a:cubicBezTo>
                  <a:pt x="19948769" y="1918302"/>
                  <a:pt x="19890774" y="1931184"/>
                  <a:pt x="19904661" y="1988087"/>
                </a:cubicBezTo>
                <a:close/>
                <a:moveTo>
                  <a:pt x="10816854" y="4086981"/>
                </a:moveTo>
                <a:cubicBezTo>
                  <a:pt x="10809776" y="4056229"/>
                  <a:pt x="10790453" y="4066073"/>
                  <a:pt x="10780202" y="4068432"/>
                </a:cubicBezTo>
                <a:cubicBezTo>
                  <a:pt x="10787279" y="4099184"/>
                  <a:pt x="10806603" y="4089340"/>
                  <a:pt x="10816854" y="4086981"/>
                </a:cubicBezTo>
                <a:close/>
                <a:moveTo>
                  <a:pt x="21899357" y="1539294"/>
                </a:moveTo>
                <a:cubicBezTo>
                  <a:pt x="21899357" y="1463064"/>
                  <a:pt x="21830742" y="1488833"/>
                  <a:pt x="21811138" y="1475949"/>
                </a:cubicBezTo>
                <a:cubicBezTo>
                  <a:pt x="21811138" y="1501717"/>
                  <a:pt x="21811139" y="1521042"/>
                  <a:pt x="21811138" y="1539295"/>
                </a:cubicBezTo>
                <a:cubicBezTo>
                  <a:pt x="21820941" y="1539295"/>
                  <a:pt x="21835644" y="1539294"/>
                  <a:pt x="21845445" y="1539295"/>
                </a:cubicBezTo>
                <a:cubicBezTo>
                  <a:pt x="21860148" y="1539294"/>
                  <a:pt x="21879752" y="1539295"/>
                  <a:pt x="21899357" y="1539294"/>
                </a:cubicBezTo>
                <a:close/>
                <a:moveTo>
                  <a:pt x="19661244" y="2058951"/>
                </a:moveTo>
                <a:cubicBezTo>
                  <a:pt x="19661244" y="2039624"/>
                  <a:pt x="19656345" y="2033182"/>
                  <a:pt x="19646543" y="2033182"/>
                </a:cubicBezTo>
                <a:cubicBezTo>
                  <a:pt x="19646543" y="2052508"/>
                  <a:pt x="19651443" y="2058951"/>
                  <a:pt x="19661244" y="2058951"/>
                </a:cubicBezTo>
                <a:close/>
                <a:moveTo>
                  <a:pt x="20409792" y="1888321"/>
                </a:moveTo>
                <a:cubicBezTo>
                  <a:pt x="20375286" y="1888321"/>
                  <a:pt x="20346531" y="1881847"/>
                  <a:pt x="20316953" y="1875374"/>
                </a:cubicBezTo>
                <a:cubicBezTo>
                  <a:pt x="20322499" y="1848670"/>
                  <a:pt x="20333476" y="1841994"/>
                  <a:pt x="20346328" y="1844763"/>
                </a:cubicBezTo>
                <a:cubicBezTo>
                  <a:pt x="20367752" y="1849378"/>
                  <a:pt x="20394387" y="1880229"/>
                  <a:pt x="20409792" y="1888321"/>
                </a:cubicBezTo>
                <a:close/>
                <a:moveTo>
                  <a:pt x="10383820" y="4197224"/>
                </a:moveTo>
                <a:lnTo>
                  <a:pt x="10384663" y="4189671"/>
                </a:lnTo>
                <a:cubicBezTo>
                  <a:pt x="10384910" y="4187455"/>
                  <a:pt x="10385083" y="4185913"/>
                  <a:pt x="10385083" y="4185913"/>
                </a:cubicBezTo>
                <a:close/>
                <a:moveTo>
                  <a:pt x="10383773" y="4197639"/>
                </a:moveTo>
                <a:lnTo>
                  <a:pt x="10383820" y="4197224"/>
                </a:lnTo>
                <a:lnTo>
                  <a:pt x="10383792" y="4197476"/>
                </a:lnTo>
                <a:close/>
                <a:moveTo>
                  <a:pt x="19802557" y="2033182"/>
                </a:moveTo>
                <a:cubicBezTo>
                  <a:pt x="19802557" y="2004193"/>
                  <a:pt x="19792755" y="1996140"/>
                  <a:pt x="19781115" y="1995335"/>
                </a:cubicBezTo>
                <a:cubicBezTo>
                  <a:pt x="19769475" y="1994530"/>
                  <a:pt x="19755996" y="2000972"/>
                  <a:pt x="19748646" y="2000972"/>
                </a:cubicBezTo>
                <a:cubicBezTo>
                  <a:pt x="19748646" y="2058951"/>
                  <a:pt x="19787854" y="2033182"/>
                  <a:pt x="19802557" y="2033182"/>
                </a:cubicBezTo>
                <a:close/>
                <a:moveTo>
                  <a:pt x="10383115" y="4203538"/>
                </a:moveTo>
                <a:lnTo>
                  <a:pt x="10383773" y="4197639"/>
                </a:lnTo>
                <a:lnTo>
                  <a:pt x="10383677" y="4198504"/>
                </a:lnTo>
                <a:close/>
                <a:moveTo>
                  <a:pt x="10383017" y="4204414"/>
                </a:moveTo>
                <a:lnTo>
                  <a:pt x="10383115" y="4203538"/>
                </a:lnTo>
                <a:lnTo>
                  <a:pt x="10383050" y="4204125"/>
                </a:lnTo>
                <a:cubicBezTo>
                  <a:pt x="10382888" y="4205570"/>
                  <a:pt x="10382844" y="4205956"/>
                  <a:pt x="10383017" y="4204414"/>
                </a:cubicBezTo>
                <a:close/>
                <a:moveTo>
                  <a:pt x="19817259" y="2033182"/>
                </a:moveTo>
                <a:cubicBezTo>
                  <a:pt x="19831962" y="2020298"/>
                  <a:pt x="19861368" y="2013856"/>
                  <a:pt x="19861367" y="1968762"/>
                </a:cubicBezTo>
                <a:cubicBezTo>
                  <a:pt x="19846665" y="1968762"/>
                  <a:pt x="19831963" y="1968762"/>
                  <a:pt x="19817260" y="1968762"/>
                </a:cubicBezTo>
                <a:cubicBezTo>
                  <a:pt x="19817260" y="1988087"/>
                  <a:pt x="19817260" y="2007414"/>
                  <a:pt x="19817259" y="2033182"/>
                </a:cubicBezTo>
                <a:close/>
                <a:moveTo>
                  <a:pt x="19715155" y="2058950"/>
                </a:moveTo>
                <a:cubicBezTo>
                  <a:pt x="19715155" y="2036403"/>
                  <a:pt x="19707805" y="2029961"/>
                  <a:pt x="19699228" y="2029156"/>
                </a:cubicBezTo>
                <a:cubicBezTo>
                  <a:pt x="19690651" y="2028351"/>
                  <a:pt x="19680850" y="2033182"/>
                  <a:pt x="19675947" y="2033182"/>
                </a:cubicBezTo>
                <a:cubicBezTo>
                  <a:pt x="19675948" y="2078276"/>
                  <a:pt x="19705353" y="2058951"/>
                  <a:pt x="19715155" y="2058950"/>
                </a:cubicBezTo>
                <a:close/>
                <a:moveTo>
                  <a:pt x="21986757" y="1539294"/>
                </a:moveTo>
                <a:cubicBezTo>
                  <a:pt x="21986758" y="1507622"/>
                  <a:pt x="21972054" y="1499838"/>
                  <a:pt x="21955514" y="1499972"/>
                </a:cubicBezTo>
                <a:cubicBezTo>
                  <a:pt x="21938972" y="1500107"/>
                  <a:pt x="21920594" y="1508158"/>
                  <a:pt x="21913243" y="1508158"/>
                </a:cubicBezTo>
                <a:cubicBezTo>
                  <a:pt x="21913242" y="1571506"/>
                  <a:pt x="21967153" y="1539295"/>
                  <a:pt x="21986757" y="1539294"/>
                </a:cubicBezTo>
                <a:close/>
                <a:moveTo>
                  <a:pt x="20666379" y="1845713"/>
                </a:moveTo>
                <a:cubicBezTo>
                  <a:pt x="20666379" y="1826466"/>
                  <a:pt x="20671687" y="1813634"/>
                  <a:pt x="20680030" y="1813634"/>
                </a:cubicBezTo>
                <a:cubicBezTo>
                  <a:pt x="20680030" y="1832882"/>
                  <a:pt x="20675480" y="1845713"/>
                  <a:pt x="20666379" y="1845713"/>
                </a:cubicBezTo>
                <a:close/>
                <a:moveTo>
                  <a:pt x="20093174" y="1987778"/>
                </a:moveTo>
                <a:cubicBezTo>
                  <a:pt x="20093173" y="1981363"/>
                  <a:pt x="20087987" y="1974947"/>
                  <a:pt x="20082800" y="1968530"/>
                </a:cubicBezTo>
                <a:cubicBezTo>
                  <a:pt x="20087987" y="1962114"/>
                  <a:pt x="20090580" y="1958906"/>
                  <a:pt x="20093173" y="1958906"/>
                </a:cubicBezTo>
                <a:cubicBezTo>
                  <a:pt x="20095766" y="1958906"/>
                  <a:pt x="20098361" y="1962115"/>
                  <a:pt x="20103549" y="1968530"/>
                </a:cubicBezTo>
                <a:cubicBezTo>
                  <a:pt x="20098360" y="1968531"/>
                  <a:pt x="20098360" y="1974947"/>
                  <a:pt x="20093174" y="1987778"/>
                </a:cubicBezTo>
                <a:close/>
                <a:moveTo>
                  <a:pt x="10315285" y="4240737"/>
                </a:moveTo>
                <a:cubicBezTo>
                  <a:pt x="10324431" y="4210296"/>
                  <a:pt x="10348964" y="4199926"/>
                  <a:pt x="10373291" y="4188660"/>
                </a:cubicBezTo>
                <a:cubicBezTo>
                  <a:pt x="10374530" y="4194042"/>
                  <a:pt x="10379823" y="4197547"/>
                  <a:pt x="10379823" y="4197547"/>
                </a:cubicBezTo>
                <a:cubicBezTo>
                  <a:pt x="10357586" y="4213999"/>
                  <a:pt x="10339612" y="4229471"/>
                  <a:pt x="10315285" y="4240737"/>
                </a:cubicBezTo>
                <a:close/>
                <a:moveTo>
                  <a:pt x="19531574" y="2121761"/>
                </a:moveTo>
                <a:cubicBezTo>
                  <a:pt x="19543213" y="2116929"/>
                  <a:pt x="19554241" y="2107266"/>
                  <a:pt x="19564043" y="2097602"/>
                </a:cubicBezTo>
                <a:cubicBezTo>
                  <a:pt x="19587731" y="2084718"/>
                  <a:pt x="19607335" y="2091161"/>
                  <a:pt x="19631840" y="2091161"/>
                </a:cubicBezTo>
                <a:cubicBezTo>
                  <a:pt x="19631839" y="2078276"/>
                  <a:pt x="19631840" y="2071835"/>
                  <a:pt x="19631840" y="2058951"/>
                </a:cubicBezTo>
                <a:cubicBezTo>
                  <a:pt x="19607334" y="2065392"/>
                  <a:pt x="19582830" y="2058951"/>
                  <a:pt x="19559142" y="2078276"/>
                </a:cubicBezTo>
                <a:cubicBezTo>
                  <a:pt x="19539538" y="2097602"/>
                  <a:pt x="19519934" y="2110492"/>
                  <a:pt x="19495429" y="2116930"/>
                </a:cubicBezTo>
                <a:cubicBezTo>
                  <a:pt x="19507681" y="2126592"/>
                  <a:pt x="19519934" y="2126592"/>
                  <a:pt x="19531574" y="2121761"/>
                </a:cubicBezTo>
                <a:close/>
                <a:moveTo>
                  <a:pt x="21504314" y="1669564"/>
                </a:moveTo>
                <a:cubicBezTo>
                  <a:pt x="21477573" y="1669564"/>
                  <a:pt x="21448382" y="1661368"/>
                  <a:pt x="21438584" y="1661368"/>
                </a:cubicBezTo>
                <a:cubicBezTo>
                  <a:pt x="21414088" y="1661369"/>
                  <a:pt x="21384692" y="1661368"/>
                  <a:pt x="21360196" y="1661369"/>
                </a:cubicBezTo>
                <a:cubicBezTo>
                  <a:pt x="21340598" y="1661368"/>
                  <a:pt x="21325902" y="1661369"/>
                  <a:pt x="21311204" y="1661369"/>
                </a:cubicBezTo>
                <a:cubicBezTo>
                  <a:pt x="21311204" y="1641697"/>
                  <a:pt x="21311204" y="1622027"/>
                  <a:pt x="21311203" y="1595801"/>
                </a:cubicBezTo>
                <a:cubicBezTo>
                  <a:pt x="21394491" y="1608913"/>
                  <a:pt x="21476960" y="1615471"/>
                  <a:pt x="21555348" y="1628585"/>
                </a:cubicBezTo>
                <a:cubicBezTo>
                  <a:pt x="21555348" y="1661368"/>
                  <a:pt x="21531056" y="1669564"/>
                  <a:pt x="21504314" y="1669564"/>
                </a:cubicBezTo>
                <a:close/>
                <a:moveTo>
                  <a:pt x="21180706" y="1755754"/>
                </a:moveTo>
                <a:cubicBezTo>
                  <a:pt x="21170943" y="1755754"/>
                  <a:pt x="21156301" y="1755754"/>
                  <a:pt x="21156302" y="1725238"/>
                </a:cubicBezTo>
                <a:cubicBezTo>
                  <a:pt x="21166063" y="1725238"/>
                  <a:pt x="21180706" y="1718923"/>
                  <a:pt x="21180706" y="1755754"/>
                </a:cubicBezTo>
                <a:close/>
                <a:moveTo>
                  <a:pt x="24139056" y="1078571"/>
                </a:moveTo>
                <a:cubicBezTo>
                  <a:pt x="24139056" y="1059323"/>
                  <a:pt x="24139056" y="1046492"/>
                  <a:pt x="24149033" y="1046492"/>
                </a:cubicBezTo>
                <a:cubicBezTo>
                  <a:pt x="24149033" y="1065739"/>
                  <a:pt x="24149034" y="1078571"/>
                  <a:pt x="24139056" y="1078571"/>
                </a:cubicBezTo>
                <a:close/>
                <a:moveTo>
                  <a:pt x="22079876" y="1565063"/>
                </a:moveTo>
                <a:cubicBezTo>
                  <a:pt x="22103564" y="1558620"/>
                  <a:pt x="22132970" y="1545736"/>
                  <a:pt x="22157474" y="1521042"/>
                </a:cubicBezTo>
                <a:cubicBezTo>
                  <a:pt x="22130519" y="1501717"/>
                  <a:pt x="22103768" y="1498496"/>
                  <a:pt x="22077017" y="1501717"/>
                </a:cubicBezTo>
                <a:cubicBezTo>
                  <a:pt x="22050266" y="1504938"/>
                  <a:pt x="22023514" y="1514601"/>
                  <a:pt x="21996559" y="1521042"/>
                </a:cubicBezTo>
                <a:cubicBezTo>
                  <a:pt x="22021063" y="1539294"/>
                  <a:pt x="22050470" y="1571506"/>
                  <a:pt x="22079876" y="1565063"/>
                </a:cubicBezTo>
                <a:close/>
                <a:moveTo>
                  <a:pt x="22211385" y="1539295"/>
                </a:moveTo>
                <a:cubicBezTo>
                  <a:pt x="22211386" y="1514064"/>
                  <a:pt x="22204034" y="1506280"/>
                  <a:pt x="22194844" y="1504804"/>
                </a:cubicBezTo>
                <a:cubicBezTo>
                  <a:pt x="22185656" y="1503327"/>
                  <a:pt x="22174629" y="1508158"/>
                  <a:pt x="22167276" y="1508158"/>
                </a:cubicBezTo>
                <a:cubicBezTo>
                  <a:pt x="22167277" y="1558621"/>
                  <a:pt x="22196682" y="1539295"/>
                  <a:pt x="22211385" y="1539295"/>
                </a:cubicBezTo>
                <a:close/>
                <a:moveTo>
                  <a:pt x="20819639" y="1863011"/>
                </a:moveTo>
                <a:cubicBezTo>
                  <a:pt x="20790365" y="1869393"/>
                  <a:pt x="20780607" y="1856628"/>
                  <a:pt x="20770848" y="1805569"/>
                </a:cubicBezTo>
                <a:cubicBezTo>
                  <a:pt x="20795244" y="1767274"/>
                  <a:pt x="20823706" y="1760892"/>
                  <a:pt x="20852979" y="1748127"/>
                </a:cubicBezTo>
                <a:cubicBezTo>
                  <a:pt x="20867617" y="1748127"/>
                  <a:pt x="20882254" y="1741745"/>
                  <a:pt x="20901769" y="1736426"/>
                </a:cubicBezTo>
                <a:cubicBezTo>
                  <a:pt x="20911528" y="1736426"/>
                  <a:pt x="20916408" y="1723662"/>
                  <a:pt x="20931043" y="1723661"/>
                </a:cubicBezTo>
                <a:cubicBezTo>
                  <a:pt x="20993658" y="1728979"/>
                  <a:pt x="21061966" y="1741745"/>
                  <a:pt x="21130273" y="1748127"/>
                </a:cubicBezTo>
                <a:cubicBezTo>
                  <a:pt x="21091241" y="1760892"/>
                  <a:pt x="21052208" y="1767274"/>
                  <a:pt x="21008296" y="1792804"/>
                </a:cubicBezTo>
                <a:cubicBezTo>
                  <a:pt x="20979022" y="1818334"/>
                  <a:pt x="20945681" y="1780040"/>
                  <a:pt x="20911528" y="1792804"/>
                </a:cubicBezTo>
                <a:cubicBezTo>
                  <a:pt x="20892011" y="1792804"/>
                  <a:pt x="20882254" y="1818333"/>
                  <a:pt x="20862738" y="1837481"/>
                </a:cubicBezTo>
                <a:cubicBezTo>
                  <a:pt x="20848100" y="1850246"/>
                  <a:pt x="20833464" y="1856628"/>
                  <a:pt x="20819639" y="1863011"/>
                </a:cubicBezTo>
                <a:close/>
                <a:moveTo>
                  <a:pt x="21411311" y="1727324"/>
                </a:moveTo>
                <a:cubicBezTo>
                  <a:pt x="21402210" y="1727324"/>
                  <a:pt x="21397659" y="1714492"/>
                  <a:pt x="21397660" y="1695247"/>
                </a:cubicBezTo>
                <a:cubicBezTo>
                  <a:pt x="21406760" y="1695247"/>
                  <a:pt x="21411311" y="1701662"/>
                  <a:pt x="21411311" y="1727324"/>
                </a:cubicBezTo>
                <a:close/>
                <a:moveTo>
                  <a:pt x="20980185" y="1831436"/>
                </a:moveTo>
                <a:cubicBezTo>
                  <a:pt x="20980185" y="1828026"/>
                  <a:pt x="20980184" y="1826322"/>
                  <a:pt x="20979684" y="1824618"/>
                </a:cubicBezTo>
                <a:lnTo>
                  <a:pt x="20978509" y="1822327"/>
                </a:lnTo>
                <a:lnTo>
                  <a:pt x="20978888" y="1826749"/>
                </a:lnTo>
                <a:cubicBezTo>
                  <a:pt x="20968979" y="1826749"/>
                  <a:pt x="20968979" y="1826749"/>
                  <a:pt x="20974384" y="1813634"/>
                </a:cubicBezTo>
                <a:lnTo>
                  <a:pt x="20976636" y="1817382"/>
                </a:lnTo>
                <a:lnTo>
                  <a:pt x="20982210" y="1812259"/>
                </a:lnTo>
                <a:cubicBezTo>
                  <a:pt x="20986939" y="1810980"/>
                  <a:pt x="20987390" y="1821209"/>
                  <a:pt x="20980185" y="1831436"/>
                </a:cubicBezTo>
                <a:close/>
                <a:moveTo>
                  <a:pt x="20267614" y="1998534"/>
                </a:moveTo>
                <a:cubicBezTo>
                  <a:pt x="20248118" y="1972705"/>
                  <a:pt x="20223750" y="1953332"/>
                  <a:pt x="20205068" y="1979162"/>
                </a:cubicBezTo>
                <a:cubicBezTo>
                  <a:pt x="20190445" y="1992077"/>
                  <a:pt x="20170950" y="2011448"/>
                  <a:pt x="20151457" y="2011448"/>
                </a:cubicBezTo>
                <a:cubicBezTo>
                  <a:pt x="20156330" y="1998534"/>
                  <a:pt x="20161203" y="1985620"/>
                  <a:pt x="20166077" y="1979162"/>
                </a:cubicBezTo>
                <a:cubicBezTo>
                  <a:pt x="20156330" y="1972704"/>
                  <a:pt x="20146582" y="1966247"/>
                  <a:pt x="20136834" y="1966247"/>
                </a:cubicBezTo>
                <a:cubicBezTo>
                  <a:pt x="20136835" y="1902750"/>
                  <a:pt x="20166076" y="1896293"/>
                  <a:pt x="20190445" y="1896293"/>
                </a:cubicBezTo>
                <a:cubicBezTo>
                  <a:pt x="20223750" y="1883378"/>
                  <a:pt x="20257867" y="1876921"/>
                  <a:pt x="20291982" y="1870464"/>
                </a:cubicBezTo>
                <a:cubicBezTo>
                  <a:pt x="20291982" y="1909207"/>
                  <a:pt x="20301729" y="1933960"/>
                  <a:pt x="20277360" y="1941494"/>
                </a:cubicBezTo>
                <a:cubicBezTo>
                  <a:pt x="20262740" y="1941494"/>
                  <a:pt x="20267614" y="1972705"/>
                  <a:pt x="20267614" y="1998534"/>
                </a:cubicBezTo>
                <a:close/>
                <a:moveTo>
                  <a:pt x="23334930" y="1296402"/>
                </a:moveTo>
                <a:cubicBezTo>
                  <a:pt x="23326124" y="1296401"/>
                  <a:pt x="23321321" y="1283569"/>
                  <a:pt x="23321321" y="1264322"/>
                </a:cubicBezTo>
                <a:cubicBezTo>
                  <a:pt x="23330928" y="1264322"/>
                  <a:pt x="23334929" y="1277153"/>
                  <a:pt x="23334930" y="1296402"/>
                </a:cubicBezTo>
                <a:close/>
                <a:moveTo>
                  <a:pt x="23350139" y="1296401"/>
                </a:moveTo>
                <a:cubicBezTo>
                  <a:pt x="23350140" y="1270738"/>
                  <a:pt x="23354688" y="1264322"/>
                  <a:pt x="23363790" y="1264322"/>
                </a:cubicBezTo>
                <a:cubicBezTo>
                  <a:pt x="23363791" y="1283569"/>
                  <a:pt x="23359239" y="1296401"/>
                  <a:pt x="23350139" y="1296401"/>
                </a:cubicBezTo>
                <a:close/>
                <a:moveTo>
                  <a:pt x="23245905" y="1321951"/>
                </a:moveTo>
                <a:cubicBezTo>
                  <a:pt x="23236109" y="1323468"/>
                  <a:pt x="23227712" y="1314971"/>
                  <a:pt x="23216516" y="1310117"/>
                </a:cubicBezTo>
                <a:cubicBezTo>
                  <a:pt x="23221492" y="1297169"/>
                  <a:pt x="23226469" y="1284222"/>
                  <a:pt x="23231443" y="1277748"/>
                </a:cubicBezTo>
                <a:cubicBezTo>
                  <a:pt x="23221491" y="1264800"/>
                  <a:pt x="23206564" y="1251853"/>
                  <a:pt x="23191636" y="1245379"/>
                </a:cubicBezTo>
                <a:cubicBezTo>
                  <a:pt x="23226468" y="1245379"/>
                  <a:pt x="23266276" y="1251853"/>
                  <a:pt x="23306083" y="1277748"/>
                </a:cubicBezTo>
                <a:cubicBezTo>
                  <a:pt x="23286179" y="1284222"/>
                  <a:pt x="23271250" y="1303643"/>
                  <a:pt x="23256323" y="1316590"/>
                </a:cubicBezTo>
                <a:cubicBezTo>
                  <a:pt x="23252591" y="1319827"/>
                  <a:pt x="23249171" y="1321445"/>
                  <a:pt x="23245905" y="1321951"/>
                </a:cubicBezTo>
                <a:close/>
                <a:moveTo>
                  <a:pt x="24327355" y="1078582"/>
                </a:moveTo>
                <a:cubicBezTo>
                  <a:pt x="24327355" y="1059549"/>
                  <a:pt x="24327356" y="1040513"/>
                  <a:pt x="24327356" y="1021480"/>
                </a:cubicBezTo>
                <a:cubicBezTo>
                  <a:pt x="24302588" y="1021480"/>
                  <a:pt x="24283602" y="1040513"/>
                  <a:pt x="24263789" y="1034169"/>
                </a:cubicBezTo>
                <a:cubicBezTo>
                  <a:pt x="24243977" y="1034169"/>
                  <a:pt x="24239021" y="1002445"/>
                  <a:pt x="24229117" y="977067"/>
                </a:cubicBezTo>
                <a:cubicBezTo>
                  <a:pt x="24283602" y="970722"/>
                  <a:pt x="24332307" y="1002445"/>
                  <a:pt x="24386794" y="1034169"/>
                </a:cubicBezTo>
                <a:cubicBezTo>
                  <a:pt x="24366981" y="1046859"/>
                  <a:pt x="24342213" y="1059549"/>
                  <a:pt x="24327355" y="1078582"/>
                </a:cubicBezTo>
                <a:close/>
                <a:moveTo>
                  <a:pt x="21508573" y="1727323"/>
                </a:moveTo>
                <a:cubicBezTo>
                  <a:pt x="21499471" y="1727323"/>
                  <a:pt x="21494921" y="1714493"/>
                  <a:pt x="21494921" y="1695248"/>
                </a:cubicBezTo>
                <a:cubicBezTo>
                  <a:pt x="21504023" y="1695247"/>
                  <a:pt x="21508572" y="1701662"/>
                  <a:pt x="21508573" y="1727323"/>
                </a:cubicBezTo>
                <a:close/>
                <a:moveTo>
                  <a:pt x="10235567" y="4322558"/>
                </a:moveTo>
                <a:cubicBezTo>
                  <a:pt x="10229758" y="4297318"/>
                  <a:pt x="10202491" y="4250441"/>
                  <a:pt x="10227411" y="4239391"/>
                </a:cubicBezTo>
                <a:cubicBezTo>
                  <a:pt x="10247116" y="4229540"/>
                  <a:pt x="10266251" y="4241082"/>
                  <a:pt x="10281901" y="4237480"/>
                </a:cubicBezTo>
                <a:cubicBezTo>
                  <a:pt x="10273222" y="4271370"/>
                  <a:pt x="10258164" y="4301411"/>
                  <a:pt x="10235567" y="4322558"/>
                </a:cubicBezTo>
                <a:close/>
                <a:moveTo>
                  <a:pt x="10168047" y="4342064"/>
                </a:moveTo>
                <a:cubicBezTo>
                  <a:pt x="10176311" y="4329869"/>
                  <a:pt x="10189832" y="4316464"/>
                  <a:pt x="10198097" y="4304270"/>
                </a:cubicBezTo>
                <a:cubicBezTo>
                  <a:pt x="10194332" y="4336015"/>
                  <a:pt x="10194332" y="4336015"/>
                  <a:pt x="10168047" y="4342064"/>
                </a:cubicBezTo>
                <a:close/>
                <a:moveTo>
                  <a:pt x="21022200" y="1845758"/>
                </a:moveTo>
                <a:cubicBezTo>
                  <a:pt x="21012438" y="1839615"/>
                  <a:pt x="21002678" y="1833472"/>
                  <a:pt x="20997796" y="1827329"/>
                </a:cubicBezTo>
                <a:cubicBezTo>
                  <a:pt x="21000237" y="1822722"/>
                  <a:pt x="21002983" y="1819650"/>
                  <a:pt x="21005728" y="1818114"/>
                </a:cubicBezTo>
                <a:cubicBezTo>
                  <a:pt x="21013964" y="1813508"/>
                  <a:pt x="21022200" y="1822722"/>
                  <a:pt x="21022200" y="1845758"/>
                </a:cubicBezTo>
                <a:close/>
                <a:moveTo>
                  <a:pt x="20632109" y="1935702"/>
                </a:moveTo>
                <a:cubicBezTo>
                  <a:pt x="20622762" y="1935702"/>
                  <a:pt x="20613416" y="1930439"/>
                  <a:pt x="20608742" y="1917811"/>
                </a:cubicBezTo>
                <a:cubicBezTo>
                  <a:pt x="20618088" y="1917811"/>
                  <a:pt x="20627435" y="1917811"/>
                  <a:pt x="20636781" y="1917811"/>
                </a:cubicBezTo>
                <a:cubicBezTo>
                  <a:pt x="20632108" y="1924125"/>
                  <a:pt x="20632108" y="1930439"/>
                  <a:pt x="20632109" y="1935702"/>
                </a:cubicBezTo>
                <a:close/>
                <a:moveTo>
                  <a:pt x="22378120" y="1534195"/>
                </a:moveTo>
                <a:cubicBezTo>
                  <a:pt x="22391496" y="1530437"/>
                  <a:pt x="22401298" y="1524264"/>
                  <a:pt x="22391905" y="1514601"/>
                </a:cubicBezTo>
                <a:cubicBezTo>
                  <a:pt x="22347795" y="1469507"/>
                  <a:pt x="22288984" y="1488833"/>
                  <a:pt x="22239973" y="1482392"/>
                </a:cubicBezTo>
                <a:cubicBezTo>
                  <a:pt x="22235891" y="1501717"/>
                  <a:pt x="22230989" y="1521042"/>
                  <a:pt x="22225272" y="1539295"/>
                </a:cubicBezTo>
                <a:cubicBezTo>
                  <a:pt x="22264479" y="1539295"/>
                  <a:pt x="22303686" y="1533926"/>
                  <a:pt x="22342895" y="1539294"/>
                </a:cubicBezTo>
                <a:cubicBezTo>
                  <a:pt x="22347796" y="1539295"/>
                  <a:pt x="22364745" y="1537952"/>
                  <a:pt x="22378120" y="1534195"/>
                </a:cubicBezTo>
                <a:close/>
                <a:moveTo>
                  <a:pt x="23976949" y="1168540"/>
                </a:moveTo>
                <a:cubicBezTo>
                  <a:pt x="23976950" y="1149294"/>
                  <a:pt x="23981501" y="1136463"/>
                  <a:pt x="23990603" y="1136463"/>
                </a:cubicBezTo>
                <a:cubicBezTo>
                  <a:pt x="23990603" y="1162125"/>
                  <a:pt x="23986052" y="1168540"/>
                  <a:pt x="23976949" y="1168540"/>
                </a:cubicBezTo>
                <a:close/>
                <a:moveTo>
                  <a:pt x="20666379" y="1935650"/>
                </a:moveTo>
                <a:cubicBezTo>
                  <a:pt x="20666378" y="1916867"/>
                  <a:pt x="20671688" y="1903609"/>
                  <a:pt x="20680030" y="1903609"/>
                </a:cubicBezTo>
                <a:cubicBezTo>
                  <a:pt x="20680030" y="1930126"/>
                  <a:pt x="20675481" y="1935650"/>
                  <a:pt x="20666379" y="1935650"/>
                </a:cubicBezTo>
                <a:close/>
                <a:moveTo>
                  <a:pt x="20607984" y="1949912"/>
                </a:moveTo>
                <a:cubicBezTo>
                  <a:pt x="20603433" y="1949912"/>
                  <a:pt x="20598881" y="1949912"/>
                  <a:pt x="20594331" y="1949912"/>
                </a:cubicBezTo>
                <a:cubicBezTo>
                  <a:pt x="20598882" y="1940967"/>
                  <a:pt x="20600019" y="1939651"/>
                  <a:pt x="20601158" y="1941229"/>
                </a:cubicBezTo>
                <a:cubicBezTo>
                  <a:pt x="20602296" y="1942808"/>
                  <a:pt x="20603433" y="1947281"/>
                  <a:pt x="20607984" y="1949912"/>
                </a:cubicBezTo>
                <a:close/>
                <a:moveTo>
                  <a:pt x="9503778" y="4506844"/>
                </a:moveTo>
                <a:cubicBezTo>
                  <a:pt x="9513367" y="4477588"/>
                  <a:pt x="9513367" y="4477588"/>
                  <a:pt x="9657944" y="4353252"/>
                </a:cubicBezTo>
                <a:cubicBezTo>
                  <a:pt x="9652013" y="4445679"/>
                  <a:pt x="9550718" y="4474402"/>
                  <a:pt x="9503778" y="4506844"/>
                </a:cubicBezTo>
                <a:close/>
                <a:moveTo>
                  <a:pt x="10811854" y="4205962"/>
                </a:moveTo>
                <a:cubicBezTo>
                  <a:pt x="10923766" y="4180206"/>
                  <a:pt x="10965179" y="4149088"/>
                  <a:pt x="11040677" y="4035469"/>
                </a:cubicBezTo>
                <a:cubicBezTo>
                  <a:pt x="10962455" y="4090350"/>
                  <a:pt x="10884755" y="4151407"/>
                  <a:pt x="10811854" y="4205962"/>
                </a:cubicBezTo>
                <a:close/>
                <a:moveTo>
                  <a:pt x="24443056" y="1070038"/>
                </a:moveTo>
                <a:cubicBezTo>
                  <a:pt x="24437853" y="1073878"/>
                  <a:pt x="24430849" y="1073878"/>
                  <a:pt x="24423646" y="1073877"/>
                </a:cubicBezTo>
                <a:cubicBezTo>
                  <a:pt x="24423646" y="1037017"/>
                  <a:pt x="24442057" y="1043162"/>
                  <a:pt x="24451661" y="1043162"/>
                </a:cubicBezTo>
                <a:cubicBezTo>
                  <a:pt x="24451661" y="1058519"/>
                  <a:pt x="24448259" y="1066199"/>
                  <a:pt x="24443056" y="1070038"/>
                </a:cubicBezTo>
                <a:close/>
                <a:moveTo>
                  <a:pt x="19203821" y="2276903"/>
                </a:moveTo>
                <a:cubicBezTo>
                  <a:pt x="19203821" y="2251140"/>
                  <a:pt x="19196470" y="2243083"/>
                  <a:pt x="19187280" y="2241473"/>
                </a:cubicBezTo>
                <a:cubicBezTo>
                  <a:pt x="19178090" y="2239862"/>
                  <a:pt x="19167063" y="2244692"/>
                  <a:pt x="19159712" y="2244692"/>
                </a:cubicBezTo>
                <a:cubicBezTo>
                  <a:pt x="19159712" y="2296226"/>
                  <a:pt x="19189118" y="2276904"/>
                  <a:pt x="19203821" y="2276903"/>
                </a:cubicBezTo>
                <a:close/>
                <a:moveTo>
                  <a:pt x="20606330" y="1956267"/>
                </a:moveTo>
                <a:cubicBezTo>
                  <a:pt x="20607302" y="1954099"/>
                  <a:pt x="20609895" y="1948318"/>
                  <a:pt x="20615083" y="1936755"/>
                </a:cubicBezTo>
                <a:cubicBezTo>
                  <a:pt x="20615083" y="1936755"/>
                  <a:pt x="20603411" y="1962772"/>
                  <a:pt x="20606330" y="1956267"/>
                </a:cubicBezTo>
                <a:close/>
                <a:moveTo>
                  <a:pt x="11262314" y="4113085"/>
                </a:moveTo>
                <a:cubicBezTo>
                  <a:pt x="11255236" y="4082333"/>
                  <a:pt x="11241040" y="4090997"/>
                  <a:pt x="11225661" y="4094536"/>
                </a:cubicBezTo>
                <a:cubicBezTo>
                  <a:pt x="11231559" y="4120163"/>
                  <a:pt x="11246938" y="4116623"/>
                  <a:pt x="11262314" y="4113085"/>
                </a:cubicBezTo>
                <a:close/>
                <a:moveTo>
                  <a:pt x="19242212" y="2276903"/>
                </a:moveTo>
                <a:cubicBezTo>
                  <a:pt x="19285504" y="2244692"/>
                  <a:pt x="19324711" y="2212485"/>
                  <a:pt x="19368821" y="2180274"/>
                </a:cubicBezTo>
                <a:cubicBezTo>
                  <a:pt x="19357794" y="2177055"/>
                  <a:pt x="19345286" y="2174234"/>
                  <a:pt x="19332497" y="2173631"/>
                </a:cubicBezTo>
                <a:cubicBezTo>
                  <a:pt x="19294131" y="2171819"/>
                  <a:pt x="19253239" y="2189938"/>
                  <a:pt x="19242212" y="2276903"/>
                </a:cubicBezTo>
                <a:close/>
                <a:moveTo>
                  <a:pt x="23504282" y="1296400"/>
                </a:moveTo>
                <a:cubicBezTo>
                  <a:pt x="23495179" y="1296400"/>
                  <a:pt x="23490629" y="1283569"/>
                  <a:pt x="23490630" y="1264322"/>
                </a:cubicBezTo>
                <a:cubicBezTo>
                  <a:pt x="23499731" y="1264322"/>
                  <a:pt x="23504281" y="1277153"/>
                  <a:pt x="23504282" y="1296400"/>
                </a:cubicBezTo>
                <a:close/>
                <a:moveTo>
                  <a:pt x="22098662" y="1629482"/>
                </a:moveTo>
                <a:cubicBezTo>
                  <a:pt x="22098663" y="1610158"/>
                  <a:pt x="22093761" y="1597273"/>
                  <a:pt x="22083959" y="1597274"/>
                </a:cubicBezTo>
                <a:cubicBezTo>
                  <a:pt x="22083959" y="1623040"/>
                  <a:pt x="22088862" y="1629483"/>
                  <a:pt x="22098662" y="1629482"/>
                </a:cubicBezTo>
                <a:close/>
                <a:moveTo>
                  <a:pt x="24365178" y="1111716"/>
                </a:moveTo>
                <a:cubicBezTo>
                  <a:pt x="24355200" y="1111716"/>
                  <a:pt x="24355201" y="1098886"/>
                  <a:pt x="24355202" y="1079640"/>
                </a:cubicBezTo>
                <a:cubicBezTo>
                  <a:pt x="24365178" y="1079640"/>
                  <a:pt x="24365177" y="1092471"/>
                  <a:pt x="24365178" y="1111716"/>
                </a:cubicBezTo>
                <a:close/>
                <a:moveTo>
                  <a:pt x="10153845" y="4387792"/>
                </a:moveTo>
                <a:cubicBezTo>
                  <a:pt x="10143636" y="4390142"/>
                  <a:pt x="10129446" y="4398554"/>
                  <a:pt x="10123822" y="4374116"/>
                </a:cubicBezTo>
                <a:cubicBezTo>
                  <a:pt x="10134032" y="4371766"/>
                  <a:pt x="10148221" y="4363355"/>
                  <a:pt x="10153845" y="4387792"/>
                </a:cubicBezTo>
                <a:close/>
                <a:moveTo>
                  <a:pt x="11193583" y="4153526"/>
                </a:moveTo>
                <a:cubicBezTo>
                  <a:pt x="11203366" y="4152061"/>
                  <a:pt x="11214065" y="4145776"/>
                  <a:pt x="11221753" y="4144007"/>
                </a:cubicBezTo>
                <a:cubicBezTo>
                  <a:pt x="11213496" y="4108130"/>
                  <a:pt x="11186281" y="4130583"/>
                  <a:pt x="11170902" y="4134123"/>
                </a:cubicBezTo>
                <a:cubicBezTo>
                  <a:pt x="11174932" y="4151634"/>
                  <a:pt x="11183801" y="4154990"/>
                  <a:pt x="11193583" y="4153526"/>
                </a:cubicBezTo>
                <a:close/>
                <a:moveTo>
                  <a:pt x="9475679" y="4551223"/>
                </a:moveTo>
                <a:lnTo>
                  <a:pt x="9475792" y="4549909"/>
                </a:lnTo>
                <a:cubicBezTo>
                  <a:pt x="9475997" y="4547500"/>
                  <a:pt x="9476140" y="4545824"/>
                  <a:pt x="9476140" y="4545824"/>
                </a:cubicBezTo>
                <a:close/>
                <a:moveTo>
                  <a:pt x="19819069" y="2181895"/>
                </a:moveTo>
                <a:cubicBezTo>
                  <a:pt x="19809966" y="2181895"/>
                  <a:pt x="19805417" y="2175265"/>
                  <a:pt x="19805417" y="2149854"/>
                </a:cubicBezTo>
                <a:cubicBezTo>
                  <a:pt x="19814518" y="2149854"/>
                  <a:pt x="19819068" y="2162007"/>
                  <a:pt x="19819069" y="2181895"/>
                </a:cubicBezTo>
                <a:close/>
                <a:moveTo>
                  <a:pt x="9474572" y="4564209"/>
                </a:moveTo>
                <a:lnTo>
                  <a:pt x="9474973" y="4559508"/>
                </a:lnTo>
                <a:lnTo>
                  <a:pt x="9475679" y="4551223"/>
                </a:lnTo>
                <a:lnTo>
                  <a:pt x="9475069" y="4558391"/>
                </a:lnTo>
                <a:close/>
                <a:moveTo>
                  <a:pt x="22484207" y="1571506"/>
                </a:moveTo>
                <a:cubicBezTo>
                  <a:pt x="22484206" y="1558621"/>
                  <a:pt x="22484207" y="1545737"/>
                  <a:pt x="22484206" y="1539295"/>
                </a:cubicBezTo>
                <a:cubicBezTo>
                  <a:pt x="22479305" y="1545736"/>
                  <a:pt x="22479305" y="1545736"/>
                  <a:pt x="22484207" y="1571506"/>
                </a:cubicBezTo>
                <a:close/>
                <a:moveTo>
                  <a:pt x="9474425" y="4565931"/>
                </a:moveTo>
                <a:cubicBezTo>
                  <a:pt x="9474282" y="4567607"/>
                  <a:pt x="9474318" y="4567188"/>
                  <a:pt x="9474452" y="4565617"/>
                </a:cubicBezTo>
                <a:lnTo>
                  <a:pt x="9474572" y="4564209"/>
                </a:lnTo>
                <a:close/>
                <a:moveTo>
                  <a:pt x="21562559" y="1784729"/>
                </a:moveTo>
                <a:cubicBezTo>
                  <a:pt x="21494476" y="1791240"/>
                  <a:pt x="21432065" y="1804264"/>
                  <a:pt x="21368844" y="1817285"/>
                </a:cubicBezTo>
                <a:cubicBezTo>
                  <a:pt x="21400454" y="1765739"/>
                  <a:pt x="21430646" y="1746476"/>
                  <a:pt x="21462054" y="1745662"/>
                </a:cubicBezTo>
                <a:cubicBezTo>
                  <a:pt x="21493462" y="1744848"/>
                  <a:pt x="21526086" y="1762483"/>
                  <a:pt x="21562559" y="1784729"/>
                </a:cubicBezTo>
                <a:close/>
                <a:moveTo>
                  <a:pt x="24491576" y="1111022"/>
                </a:moveTo>
                <a:cubicBezTo>
                  <a:pt x="24488290" y="1111110"/>
                  <a:pt x="24484785" y="1110758"/>
                  <a:pt x="24481280" y="1110758"/>
                </a:cubicBezTo>
                <a:cubicBezTo>
                  <a:pt x="24481280" y="1080316"/>
                  <a:pt x="24491797" y="1076510"/>
                  <a:pt x="24500996" y="1076510"/>
                </a:cubicBezTo>
                <a:cubicBezTo>
                  <a:pt x="24504063" y="1076510"/>
                  <a:pt x="24506985" y="1076933"/>
                  <a:pt x="24509320" y="1076933"/>
                </a:cubicBezTo>
                <a:cubicBezTo>
                  <a:pt x="24509320" y="1106529"/>
                  <a:pt x="24501434" y="1110757"/>
                  <a:pt x="24491576" y="1111022"/>
                </a:cubicBezTo>
                <a:close/>
                <a:moveTo>
                  <a:pt x="23976950" y="1230106"/>
                </a:moveTo>
                <a:cubicBezTo>
                  <a:pt x="23976949" y="1204443"/>
                  <a:pt x="23981501" y="1198027"/>
                  <a:pt x="23990603" y="1198027"/>
                </a:cubicBezTo>
                <a:cubicBezTo>
                  <a:pt x="23990603" y="1223690"/>
                  <a:pt x="23986052" y="1230106"/>
                  <a:pt x="23976950" y="1230106"/>
                </a:cubicBezTo>
                <a:close/>
                <a:moveTo>
                  <a:pt x="9441410" y="4580704"/>
                </a:moveTo>
                <a:cubicBezTo>
                  <a:pt x="9436711" y="4560288"/>
                  <a:pt x="9449769" y="4551908"/>
                  <a:pt x="9459816" y="4549596"/>
                </a:cubicBezTo>
                <a:cubicBezTo>
                  <a:pt x="9460991" y="4554700"/>
                  <a:pt x="9462165" y="4559803"/>
                  <a:pt x="9468167" y="4562901"/>
                </a:cubicBezTo>
                <a:cubicBezTo>
                  <a:pt x="9459491" y="4571169"/>
                  <a:pt x="9450619" y="4578584"/>
                  <a:pt x="9441410" y="4580704"/>
                </a:cubicBezTo>
                <a:close/>
                <a:moveTo>
                  <a:pt x="11171266" y="4182611"/>
                </a:moveTo>
                <a:cubicBezTo>
                  <a:pt x="11167727" y="4167234"/>
                  <a:pt x="11160241" y="4158164"/>
                  <a:pt x="11149990" y="4160523"/>
                </a:cubicBezTo>
                <a:cubicBezTo>
                  <a:pt x="11154709" y="4181024"/>
                  <a:pt x="11161015" y="4184970"/>
                  <a:pt x="11171266" y="4182611"/>
                </a:cubicBezTo>
                <a:close/>
                <a:moveTo>
                  <a:pt x="21619003" y="1779432"/>
                </a:moveTo>
                <a:cubicBezTo>
                  <a:pt x="21610198" y="1766805"/>
                  <a:pt x="21615001" y="1741549"/>
                  <a:pt x="21619002" y="1723659"/>
                </a:cubicBezTo>
                <a:cubicBezTo>
                  <a:pt x="21628609" y="1728921"/>
                  <a:pt x="21633412" y="1741549"/>
                  <a:pt x="21638215" y="1754176"/>
                </a:cubicBezTo>
                <a:cubicBezTo>
                  <a:pt x="21633411" y="1760490"/>
                  <a:pt x="21623805" y="1766805"/>
                  <a:pt x="21619003" y="1779432"/>
                </a:cubicBezTo>
                <a:close/>
                <a:moveTo>
                  <a:pt x="18931001" y="2398225"/>
                </a:moveTo>
                <a:cubicBezTo>
                  <a:pt x="19003698" y="2359574"/>
                  <a:pt x="19072312" y="2328441"/>
                  <a:pt x="19145009" y="2289787"/>
                </a:cubicBezTo>
                <a:cubicBezTo>
                  <a:pt x="19028203" y="2321999"/>
                  <a:pt x="18931000" y="2378902"/>
                  <a:pt x="18931001" y="2398225"/>
                </a:cubicBezTo>
                <a:close/>
                <a:moveTo>
                  <a:pt x="20654711" y="2001967"/>
                </a:moveTo>
                <a:cubicBezTo>
                  <a:pt x="20639149" y="2001967"/>
                  <a:pt x="20633961" y="1962841"/>
                  <a:pt x="20644335" y="1936757"/>
                </a:cubicBezTo>
                <a:cubicBezTo>
                  <a:pt x="20649523" y="1962841"/>
                  <a:pt x="20649522" y="1982404"/>
                  <a:pt x="20654711" y="2001967"/>
                </a:cubicBezTo>
                <a:close/>
                <a:moveTo>
                  <a:pt x="19761359" y="2210346"/>
                </a:moveTo>
                <a:cubicBezTo>
                  <a:pt x="19751382" y="2210346"/>
                  <a:pt x="19751382" y="2197514"/>
                  <a:pt x="19751382" y="2178269"/>
                </a:cubicBezTo>
                <a:cubicBezTo>
                  <a:pt x="19761359" y="2178269"/>
                  <a:pt x="19761359" y="2191099"/>
                  <a:pt x="19761359" y="2210346"/>
                </a:cubicBezTo>
                <a:close/>
                <a:moveTo>
                  <a:pt x="23350140" y="1386373"/>
                </a:moveTo>
                <a:cubicBezTo>
                  <a:pt x="23350139" y="1367127"/>
                  <a:pt x="23354689" y="1354296"/>
                  <a:pt x="23363791" y="1354296"/>
                </a:cubicBezTo>
                <a:cubicBezTo>
                  <a:pt x="23363791" y="1373542"/>
                  <a:pt x="23359239" y="1386373"/>
                  <a:pt x="23350140" y="1386373"/>
                </a:cubicBezTo>
                <a:close/>
                <a:moveTo>
                  <a:pt x="20432369" y="2071622"/>
                </a:moveTo>
                <a:cubicBezTo>
                  <a:pt x="20413434" y="2075650"/>
                  <a:pt x="20396331" y="2069205"/>
                  <a:pt x="20393887" y="2036985"/>
                </a:cubicBezTo>
                <a:cubicBezTo>
                  <a:pt x="20389001" y="2011208"/>
                  <a:pt x="20457413" y="2004764"/>
                  <a:pt x="20467186" y="1998320"/>
                </a:cubicBezTo>
                <a:cubicBezTo>
                  <a:pt x="20472073" y="2017653"/>
                  <a:pt x="20476961" y="2030541"/>
                  <a:pt x="20481847" y="2043429"/>
                </a:cubicBezTo>
                <a:cubicBezTo>
                  <a:pt x="20472073" y="2053095"/>
                  <a:pt x="20451305" y="2067594"/>
                  <a:pt x="20432369" y="2071622"/>
                </a:cubicBezTo>
                <a:close/>
                <a:moveTo>
                  <a:pt x="21612852" y="1803092"/>
                </a:moveTo>
                <a:cubicBezTo>
                  <a:pt x="21608300" y="1796677"/>
                  <a:pt x="21608300" y="1790261"/>
                  <a:pt x="21602992" y="1783846"/>
                </a:cubicBezTo>
                <a:cubicBezTo>
                  <a:pt x="21607921" y="1777431"/>
                  <a:pt x="21610388" y="1775827"/>
                  <a:pt x="21612093" y="1776629"/>
                </a:cubicBezTo>
                <a:cubicBezTo>
                  <a:pt x="21613799" y="1777431"/>
                  <a:pt x="21614747" y="1780639"/>
                  <a:pt x="21616644" y="1783846"/>
                </a:cubicBezTo>
                <a:cubicBezTo>
                  <a:pt x="21616644" y="1783846"/>
                  <a:pt x="21612852" y="1790261"/>
                  <a:pt x="21612852" y="1803092"/>
                </a:cubicBezTo>
                <a:close/>
                <a:moveTo>
                  <a:pt x="9374951" y="4621196"/>
                </a:moveTo>
                <a:cubicBezTo>
                  <a:pt x="9369648" y="4624424"/>
                  <a:pt x="9362029" y="4620510"/>
                  <a:pt x="9356380" y="4607642"/>
                </a:cubicBezTo>
                <a:cubicBezTo>
                  <a:pt x="9366589" y="4605292"/>
                  <a:pt x="9370454" y="4598736"/>
                  <a:pt x="9379630" y="4591901"/>
                </a:cubicBezTo>
                <a:cubicBezTo>
                  <a:pt x="9383243" y="4607599"/>
                  <a:pt x="9380254" y="4617969"/>
                  <a:pt x="9374951" y="4621196"/>
                </a:cubicBezTo>
                <a:close/>
                <a:moveTo>
                  <a:pt x="11131238" y="4217907"/>
                </a:moveTo>
                <a:cubicBezTo>
                  <a:pt x="11127700" y="4202532"/>
                  <a:pt x="11120412" y="4194315"/>
                  <a:pt x="11110161" y="4196674"/>
                </a:cubicBezTo>
                <a:cubicBezTo>
                  <a:pt x="11114683" y="4216321"/>
                  <a:pt x="11120987" y="4220266"/>
                  <a:pt x="11131238" y="4217907"/>
                </a:cubicBezTo>
                <a:close/>
                <a:moveTo>
                  <a:pt x="10079588" y="4461600"/>
                </a:moveTo>
                <a:cubicBezTo>
                  <a:pt x="10068704" y="4458551"/>
                  <a:pt x="10061002" y="4449215"/>
                  <a:pt x="10049241" y="4446369"/>
                </a:cubicBezTo>
                <a:cubicBezTo>
                  <a:pt x="10058777" y="4439546"/>
                  <a:pt x="10060409" y="4422507"/>
                  <a:pt x="10067651" y="4409733"/>
                </a:cubicBezTo>
                <a:cubicBezTo>
                  <a:pt x="10072506" y="4430831"/>
                  <a:pt x="10075946" y="4445776"/>
                  <a:pt x="10079588" y="4461600"/>
                </a:cubicBezTo>
                <a:close/>
                <a:moveTo>
                  <a:pt x="22119079" y="1694177"/>
                </a:moveTo>
                <a:cubicBezTo>
                  <a:pt x="22119080" y="1687761"/>
                  <a:pt x="22114528" y="1681345"/>
                  <a:pt x="22114529" y="1674930"/>
                </a:cubicBezTo>
                <a:cubicBezTo>
                  <a:pt x="22115667" y="1671722"/>
                  <a:pt x="22117088" y="1670118"/>
                  <a:pt x="22118439" y="1669817"/>
                </a:cubicBezTo>
                <a:cubicBezTo>
                  <a:pt x="22122492" y="1668914"/>
                  <a:pt x="22125906" y="1679742"/>
                  <a:pt x="22119079" y="1694177"/>
                </a:cubicBezTo>
                <a:close/>
                <a:moveTo>
                  <a:pt x="18842782" y="2462650"/>
                </a:moveTo>
                <a:cubicBezTo>
                  <a:pt x="18842782" y="2436882"/>
                  <a:pt x="18837882" y="2430441"/>
                  <a:pt x="18828080" y="2430441"/>
                </a:cubicBezTo>
                <a:cubicBezTo>
                  <a:pt x="18828080" y="2449765"/>
                  <a:pt x="18832980" y="2462650"/>
                  <a:pt x="18842782" y="2462650"/>
                </a:cubicBezTo>
                <a:close/>
                <a:moveTo>
                  <a:pt x="9340399" y="4652102"/>
                </a:moveTo>
                <a:cubicBezTo>
                  <a:pt x="9332822" y="4655850"/>
                  <a:pt x="9325132" y="4656284"/>
                  <a:pt x="9317864" y="4647269"/>
                </a:cubicBezTo>
                <a:cubicBezTo>
                  <a:pt x="9328961" y="4644715"/>
                  <a:pt x="9337431" y="4630742"/>
                  <a:pt x="9349185" y="4631044"/>
                </a:cubicBezTo>
                <a:lnTo>
                  <a:pt x="9358033" y="4635113"/>
                </a:lnTo>
                <a:lnTo>
                  <a:pt x="9356958" y="4629627"/>
                </a:lnTo>
                <a:cubicBezTo>
                  <a:pt x="9356204" y="4623368"/>
                  <a:pt x="9355821" y="4615737"/>
                  <a:pt x="9355258" y="4613293"/>
                </a:cubicBezTo>
                <a:cubicBezTo>
                  <a:pt x="9357508" y="4623068"/>
                  <a:pt x="9357508" y="4623068"/>
                  <a:pt x="9363850" y="4626755"/>
                </a:cubicBezTo>
                <a:cubicBezTo>
                  <a:pt x="9364412" y="4629198"/>
                  <a:pt x="9363670" y="4631942"/>
                  <a:pt x="9362788" y="4634075"/>
                </a:cubicBezTo>
                <a:lnTo>
                  <a:pt x="9361432" y="4636675"/>
                </a:lnTo>
                <a:lnTo>
                  <a:pt x="9362254" y="4637053"/>
                </a:lnTo>
                <a:cubicBezTo>
                  <a:pt x="9355439" y="4641294"/>
                  <a:pt x="9347976" y="4648355"/>
                  <a:pt x="9340399" y="4652102"/>
                </a:cubicBezTo>
                <a:close/>
                <a:moveTo>
                  <a:pt x="9995164" y="4504832"/>
                </a:moveTo>
                <a:cubicBezTo>
                  <a:pt x="9990464" y="4484413"/>
                  <a:pt x="9994049" y="4478214"/>
                  <a:pt x="10003567" y="4476023"/>
                </a:cubicBezTo>
                <a:cubicBezTo>
                  <a:pt x="10008267" y="4496441"/>
                  <a:pt x="10004683" y="4502641"/>
                  <a:pt x="9995164" y="4504832"/>
                </a:cubicBezTo>
                <a:close/>
                <a:moveTo>
                  <a:pt x="23561919" y="1386372"/>
                </a:moveTo>
                <a:cubicBezTo>
                  <a:pt x="23552818" y="1386372"/>
                  <a:pt x="23548267" y="1373542"/>
                  <a:pt x="23548267" y="1354296"/>
                </a:cubicBezTo>
                <a:cubicBezTo>
                  <a:pt x="23557367" y="1354296"/>
                  <a:pt x="23561919" y="1367126"/>
                  <a:pt x="23561919" y="1386372"/>
                </a:cubicBezTo>
                <a:close/>
                <a:moveTo>
                  <a:pt x="18705147" y="2519822"/>
                </a:moveTo>
                <a:cubicBezTo>
                  <a:pt x="18711273" y="2517406"/>
                  <a:pt x="18716174" y="2510964"/>
                  <a:pt x="18716174" y="2494858"/>
                </a:cubicBezTo>
                <a:cubicBezTo>
                  <a:pt x="18711273" y="2494858"/>
                  <a:pt x="18703922" y="2491640"/>
                  <a:pt x="18697795" y="2493249"/>
                </a:cubicBezTo>
                <a:cubicBezTo>
                  <a:pt x="18691669" y="2494858"/>
                  <a:pt x="18686768" y="2501302"/>
                  <a:pt x="18686768" y="2520627"/>
                </a:cubicBezTo>
                <a:cubicBezTo>
                  <a:pt x="18691669" y="2520627"/>
                  <a:pt x="18699021" y="2522237"/>
                  <a:pt x="18705147" y="2519822"/>
                </a:cubicBezTo>
                <a:close/>
                <a:moveTo>
                  <a:pt x="21929991" y="1784142"/>
                </a:moveTo>
                <a:cubicBezTo>
                  <a:pt x="21842442" y="1784142"/>
                  <a:pt x="21754896" y="1784142"/>
                  <a:pt x="21671438" y="1784142"/>
                </a:cubicBezTo>
                <a:cubicBezTo>
                  <a:pt x="21681257" y="1714191"/>
                  <a:pt x="21730349" y="1732485"/>
                  <a:pt x="21754896" y="1740019"/>
                </a:cubicBezTo>
                <a:cubicBezTo>
                  <a:pt x="21808079" y="1745399"/>
                  <a:pt x="21862079" y="1732485"/>
                  <a:pt x="21915264" y="1727105"/>
                </a:cubicBezTo>
                <a:cubicBezTo>
                  <a:pt x="21920991" y="1745399"/>
                  <a:pt x="21925900" y="1764771"/>
                  <a:pt x="21929991" y="1784142"/>
                </a:cubicBezTo>
                <a:close/>
                <a:moveTo>
                  <a:pt x="22203803" y="1727329"/>
                </a:moveTo>
                <a:cubicBezTo>
                  <a:pt x="22189655" y="1727329"/>
                  <a:pt x="22175507" y="1727329"/>
                  <a:pt x="22161359" y="1727329"/>
                </a:cubicBezTo>
                <a:cubicBezTo>
                  <a:pt x="22166075" y="1708195"/>
                  <a:pt x="22166075" y="1695438"/>
                  <a:pt x="22170792" y="1676303"/>
                </a:cubicBezTo>
                <a:cubicBezTo>
                  <a:pt x="22180222" y="1695438"/>
                  <a:pt x="22194370" y="1708195"/>
                  <a:pt x="22203803" y="1727329"/>
                </a:cubicBezTo>
                <a:close/>
                <a:moveTo>
                  <a:pt x="9255005" y="4718816"/>
                </a:moveTo>
                <a:cubicBezTo>
                  <a:pt x="9275781" y="4698004"/>
                  <a:pt x="9293208" y="4677964"/>
                  <a:pt x="9310129" y="4663383"/>
                </a:cubicBezTo>
                <a:lnTo>
                  <a:pt x="9321723" y="4674429"/>
                </a:lnTo>
                <a:lnTo>
                  <a:pt x="9315250" y="4646302"/>
                </a:lnTo>
                <a:cubicBezTo>
                  <a:pt x="9316374" y="4651189"/>
                  <a:pt x="9322716" y="4654877"/>
                  <a:pt x="9323841" y="4659764"/>
                </a:cubicBezTo>
                <a:lnTo>
                  <a:pt x="9322096" y="4674785"/>
                </a:lnTo>
                <a:lnTo>
                  <a:pt x="9323679" y="4676294"/>
                </a:lnTo>
                <a:cubicBezTo>
                  <a:pt x="9302066" y="4697298"/>
                  <a:pt x="9279285" y="4713228"/>
                  <a:pt x="9255005" y="4718816"/>
                </a:cubicBezTo>
                <a:close/>
                <a:moveTo>
                  <a:pt x="18672066" y="2551763"/>
                </a:moveTo>
                <a:cubicBezTo>
                  <a:pt x="18672065" y="2514187"/>
                  <a:pt x="18652462" y="2520627"/>
                  <a:pt x="18643477" y="2520627"/>
                </a:cubicBezTo>
                <a:cubicBezTo>
                  <a:pt x="18643477" y="2559279"/>
                  <a:pt x="18657362" y="2551763"/>
                  <a:pt x="18672066" y="2551763"/>
                </a:cubicBezTo>
                <a:close/>
                <a:moveTo>
                  <a:pt x="23648385" y="1414717"/>
                </a:moveTo>
                <a:cubicBezTo>
                  <a:pt x="23640130" y="1414717"/>
                  <a:pt x="23631126" y="1407898"/>
                  <a:pt x="23631126" y="1387442"/>
                </a:cubicBezTo>
                <a:cubicBezTo>
                  <a:pt x="23640130" y="1387442"/>
                  <a:pt x="23648385" y="1394261"/>
                  <a:pt x="23648385" y="1414717"/>
                </a:cubicBezTo>
                <a:close/>
                <a:moveTo>
                  <a:pt x="10516762" y="4440279"/>
                </a:moveTo>
                <a:cubicBezTo>
                  <a:pt x="10529780" y="4426489"/>
                  <a:pt x="10541618" y="4407575"/>
                  <a:pt x="10554637" y="4393784"/>
                </a:cubicBezTo>
                <a:cubicBezTo>
                  <a:pt x="10539259" y="4397324"/>
                  <a:pt x="10525062" y="4405988"/>
                  <a:pt x="10510864" y="4414653"/>
                </a:cubicBezTo>
                <a:cubicBezTo>
                  <a:pt x="10512044" y="4419778"/>
                  <a:pt x="10514403" y="4430028"/>
                  <a:pt x="10516762" y="4440279"/>
                </a:cubicBezTo>
                <a:close/>
                <a:moveTo>
                  <a:pt x="20221590" y="2212485"/>
                </a:moveTo>
                <a:cubicBezTo>
                  <a:pt x="20221590" y="2193159"/>
                  <a:pt x="20216689" y="2180274"/>
                  <a:pt x="20206887" y="2180274"/>
                </a:cubicBezTo>
                <a:cubicBezTo>
                  <a:pt x="20206886" y="2206044"/>
                  <a:pt x="20211787" y="2212485"/>
                  <a:pt x="20221590" y="2212485"/>
                </a:cubicBezTo>
                <a:close/>
                <a:moveTo>
                  <a:pt x="10945889" y="4355852"/>
                </a:moveTo>
                <a:cubicBezTo>
                  <a:pt x="10977513" y="4347056"/>
                  <a:pt x="11033096" y="4291764"/>
                  <a:pt x="11035477" y="4266931"/>
                </a:cubicBezTo>
                <a:cubicBezTo>
                  <a:pt x="11050854" y="4263392"/>
                  <a:pt x="11061105" y="4261032"/>
                  <a:pt x="11076482" y="4257494"/>
                </a:cubicBezTo>
                <a:cubicBezTo>
                  <a:pt x="11065866" y="4211365"/>
                  <a:pt x="11027992" y="4257859"/>
                  <a:pt x="11020099" y="4270470"/>
                </a:cubicBezTo>
                <a:cubicBezTo>
                  <a:pt x="10995243" y="4303175"/>
                  <a:pt x="10960136" y="4338238"/>
                  <a:pt x="10925110" y="4346299"/>
                </a:cubicBezTo>
                <a:cubicBezTo>
                  <a:pt x="10927469" y="4356550"/>
                  <a:pt x="10935348" y="4358784"/>
                  <a:pt x="10945889" y="4355852"/>
                </a:cubicBezTo>
                <a:close/>
                <a:moveTo>
                  <a:pt x="9932204" y="4589875"/>
                </a:moveTo>
                <a:cubicBezTo>
                  <a:pt x="9928814" y="4591487"/>
                  <a:pt x="9925204" y="4592318"/>
                  <a:pt x="9921356" y="4591873"/>
                </a:cubicBezTo>
                <a:cubicBezTo>
                  <a:pt x="9905123" y="4590288"/>
                  <a:pt x="9899308" y="4565025"/>
                  <a:pt x="9891959" y="4556076"/>
                </a:cubicBezTo>
                <a:cubicBezTo>
                  <a:pt x="9912053" y="4551451"/>
                  <a:pt x="9925122" y="4543122"/>
                  <a:pt x="9931355" y="4520406"/>
                </a:cubicBezTo>
                <a:cubicBezTo>
                  <a:pt x="9939029" y="4534601"/>
                  <a:pt x="9947541" y="4548603"/>
                  <a:pt x="9957216" y="4567659"/>
                </a:cubicBezTo>
                <a:cubicBezTo>
                  <a:pt x="9950553" y="4573183"/>
                  <a:pt x="9942373" y="4585041"/>
                  <a:pt x="9932204" y="4589875"/>
                </a:cubicBezTo>
                <a:close/>
                <a:moveTo>
                  <a:pt x="20792553" y="2091161"/>
                </a:moveTo>
                <a:cubicBezTo>
                  <a:pt x="20792552" y="2071835"/>
                  <a:pt x="20787652" y="2058950"/>
                  <a:pt x="20777851" y="2058951"/>
                </a:cubicBezTo>
                <a:cubicBezTo>
                  <a:pt x="20777850" y="2078276"/>
                  <a:pt x="20782751" y="2091161"/>
                  <a:pt x="20792553" y="2091161"/>
                </a:cubicBezTo>
                <a:close/>
                <a:moveTo>
                  <a:pt x="20665127" y="2123370"/>
                </a:moveTo>
                <a:cubicBezTo>
                  <a:pt x="20665128" y="2104044"/>
                  <a:pt x="20661044" y="2091161"/>
                  <a:pt x="20651242" y="2091161"/>
                </a:cubicBezTo>
                <a:cubicBezTo>
                  <a:pt x="20651243" y="2110492"/>
                  <a:pt x="20656142" y="2123370"/>
                  <a:pt x="20665127" y="2123370"/>
                </a:cubicBezTo>
                <a:close/>
                <a:moveTo>
                  <a:pt x="24264361" y="1296400"/>
                </a:moveTo>
                <a:cubicBezTo>
                  <a:pt x="24255013" y="1296400"/>
                  <a:pt x="24245668" y="1296400"/>
                  <a:pt x="24236323" y="1296400"/>
                </a:cubicBezTo>
                <a:cubicBezTo>
                  <a:pt x="24236322" y="1283569"/>
                  <a:pt x="24236321" y="1270737"/>
                  <a:pt x="24236321" y="1264322"/>
                </a:cubicBezTo>
                <a:cubicBezTo>
                  <a:pt x="24245668" y="1264322"/>
                  <a:pt x="24255013" y="1264322"/>
                  <a:pt x="24264361" y="1264321"/>
                </a:cubicBezTo>
                <a:cubicBezTo>
                  <a:pt x="24264360" y="1270737"/>
                  <a:pt x="24264361" y="1283569"/>
                  <a:pt x="24264361" y="1296400"/>
                </a:cubicBezTo>
                <a:close/>
                <a:moveTo>
                  <a:pt x="20977157" y="2058950"/>
                </a:moveTo>
                <a:cubicBezTo>
                  <a:pt x="20977157" y="2039624"/>
                  <a:pt x="20973072" y="2033182"/>
                  <a:pt x="20963271" y="2033182"/>
                </a:cubicBezTo>
                <a:cubicBezTo>
                  <a:pt x="20963271" y="2052509"/>
                  <a:pt x="20973073" y="2058950"/>
                  <a:pt x="20977157" y="2058950"/>
                </a:cubicBezTo>
                <a:close/>
                <a:moveTo>
                  <a:pt x="10452156" y="4483481"/>
                </a:moveTo>
                <a:cubicBezTo>
                  <a:pt x="10461365" y="4480012"/>
                  <a:pt x="10472786" y="4471987"/>
                  <a:pt x="10475349" y="4471397"/>
                </a:cubicBezTo>
                <a:cubicBezTo>
                  <a:pt x="10468272" y="4440644"/>
                  <a:pt x="10451308" y="4460740"/>
                  <a:pt x="10442235" y="4468225"/>
                </a:cubicBezTo>
                <a:cubicBezTo>
                  <a:pt x="10435950" y="4485862"/>
                  <a:pt x="10442947" y="4486950"/>
                  <a:pt x="10452156" y="4483481"/>
                </a:cubicBezTo>
                <a:close/>
                <a:moveTo>
                  <a:pt x="21124186" y="2033182"/>
                </a:moveTo>
                <a:cubicBezTo>
                  <a:pt x="21124186" y="2007414"/>
                  <a:pt x="21116834" y="1999361"/>
                  <a:pt x="21107646" y="1997751"/>
                </a:cubicBezTo>
                <a:cubicBezTo>
                  <a:pt x="21098456" y="1996140"/>
                  <a:pt x="21087428" y="2000972"/>
                  <a:pt x="21080077" y="2000972"/>
                </a:cubicBezTo>
                <a:cubicBezTo>
                  <a:pt x="21080077" y="2046066"/>
                  <a:pt x="21109483" y="2033182"/>
                  <a:pt x="21124186" y="2033182"/>
                </a:cubicBezTo>
                <a:close/>
                <a:moveTo>
                  <a:pt x="24620960" y="1228739"/>
                </a:moveTo>
                <a:cubicBezTo>
                  <a:pt x="24613639" y="1228740"/>
                  <a:pt x="24603573" y="1232194"/>
                  <a:pt x="24598997" y="1218373"/>
                </a:cubicBezTo>
                <a:lnTo>
                  <a:pt x="24596949" y="1201277"/>
                </a:lnTo>
                <a:lnTo>
                  <a:pt x="24566490" y="1196255"/>
                </a:lnTo>
                <a:cubicBezTo>
                  <a:pt x="24533517" y="1186139"/>
                  <a:pt x="24500194" y="1164069"/>
                  <a:pt x="24466874" y="1149355"/>
                </a:cubicBezTo>
                <a:cubicBezTo>
                  <a:pt x="24477980" y="1144451"/>
                  <a:pt x="24538609" y="1099697"/>
                  <a:pt x="24568226" y="1107514"/>
                </a:cubicBezTo>
                <a:cubicBezTo>
                  <a:pt x="24578100" y="1110119"/>
                  <a:pt x="24584527" y="1118566"/>
                  <a:pt x="24584527" y="1136276"/>
                </a:cubicBezTo>
                <a:cubicBezTo>
                  <a:pt x="24570539" y="1136276"/>
                  <a:pt x="24555731" y="1136276"/>
                  <a:pt x="24555731" y="1168974"/>
                </a:cubicBezTo>
                <a:cubicBezTo>
                  <a:pt x="24566837" y="1168974"/>
                  <a:pt x="24585813" y="1161617"/>
                  <a:pt x="24594605" y="1177251"/>
                </a:cubicBezTo>
                <a:lnTo>
                  <a:pt x="24598731" y="1198550"/>
                </a:lnTo>
                <a:lnTo>
                  <a:pt x="24612417" y="1201863"/>
                </a:lnTo>
                <a:cubicBezTo>
                  <a:pt x="24617300" y="1205702"/>
                  <a:pt x="24620960" y="1213381"/>
                  <a:pt x="24620960" y="1228739"/>
                </a:cubicBezTo>
                <a:close/>
                <a:moveTo>
                  <a:pt x="21556165" y="1935650"/>
                </a:moveTo>
                <a:cubicBezTo>
                  <a:pt x="21556165" y="1916867"/>
                  <a:pt x="21560714" y="1903609"/>
                  <a:pt x="21569815" y="1903609"/>
                </a:cubicBezTo>
                <a:cubicBezTo>
                  <a:pt x="21569815" y="1923497"/>
                  <a:pt x="21565266" y="1935650"/>
                  <a:pt x="21556165" y="1935650"/>
                </a:cubicBezTo>
                <a:close/>
                <a:moveTo>
                  <a:pt x="9165506" y="4793230"/>
                </a:moveTo>
                <a:cubicBezTo>
                  <a:pt x="9162671" y="4793842"/>
                  <a:pt x="9159585" y="4793010"/>
                  <a:pt x="9156322" y="4790014"/>
                </a:cubicBezTo>
                <a:cubicBezTo>
                  <a:pt x="9164941" y="4782741"/>
                  <a:pt x="9173560" y="4775468"/>
                  <a:pt x="9182179" y="4768194"/>
                </a:cubicBezTo>
                <a:cubicBezTo>
                  <a:pt x="9180247" y="4776573"/>
                  <a:pt x="9174009" y="4791397"/>
                  <a:pt x="9165506" y="4793230"/>
                </a:cubicBezTo>
                <a:close/>
                <a:moveTo>
                  <a:pt x="11083517" y="4358414"/>
                </a:moveTo>
                <a:cubicBezTo>
                  <a:pt x="11079979" y="4343038"/>
                  <a:pt x="11072494" y="4333967"/>
                  <a:pt x="11062242" y="4336326"/>
                </a:cubicBezTo>
                <a:cubicBezTo>
                  <a:pt x="11065781" y="4351703"/>
                  <a:pt x="11073266" y="4360773"/>
                  <a:pt x="11083517" y="4358414"/>
                </a:cubicBezTo>
                <a:close/>
                <a:moveTo>
                  <a:pt x="21325613" y="2001967"/>
                </a:moveTo>
                <a:cubicBezTo>
                  <a:pt x="21325614" y="1982404"/>
                  <a:pt x="21325614" y="1956320"/>
                  <a:pt x="21325613" y="1936757"/>
                </a:cubicBezTo>
                <a:cubicBezTo>
                  <a:pt x="21335667" y="1949799"/>
                  <a:pt x="21350746" y="1956320"/>
                  <a:pt x="21360800" y="1969362"/>
                </a:cubicBezTo>
                <a:cubicBezTo>
                  <a:pt x="21350747" y="1975883"/>
                  <a:pt x="21335667" y="1988925"/>
                  <a:pt x="21325613" y="2001967"/>
                </a:cubicBezTo>
                <a:close/>
                <a:moveTo>
                  <a:pt x="9168690" y="4805387"/>
                </a:moveTo>
                <a:lnTo>
                  <a:pt x="9168994" y="4802687"/>
                </a:lnTo>
                <a:cubicBezTo>
                  <a:pt x="9169243" y="4800470"/>
                  <a:pt x="9169417" y="4798929"/>
                  <a:pt x="9169417" y="4798929"/>
                </a:cubicBezTo>
                <a:close/>
                <a:moveTo>
                  <a:pt x="21494121" y="1970999"/>
                </a:moveTo>
                <a:cubicBezTo>
                  <a:pt x="21479711" y="1970999"/>
                  <a:pt x="21437284" y="1997225"/>
                  <a:pt x="21437285" y="1938215"/>
                </a:cubicBezTo>
                <a:cubicBezTo>
                  <a:pt x="21446890" y="1938215"/>
                  <a:pt x="21461100" y="1931932"/>
                  <a:pt x="21472906" y="1932888"/>
                </a:cubicBezTo>
                <a:cubicBezTo>
                  <a:pt x="21484715" y="1933844"/>
                  <a:pt x="21494120" y="1942040"/>
                  <a:pt x="21494121" y="1970999"/>
                </a:cubicBezTo>
                <a:close/>
                <a:moveTo>
                  <a:pt x="24192265" y="1353226"/>
                </a:moveTo>
                <a:cubicBezTo>
                  <a:pt x="24182287" y="1353226"/>
                  <a:pt x="24182287" y="1340395"/>
                  <a:pt x="24182286" y="1321148"/>
                </a:cubicBezTo>
                <a:cubicBezTo>
                  <a:pt x="24192264" y="1321148"/>
                  <a:pt x="24192265" y="1333979"/>
                  <a:pt x="24192265" y="1353226"/>
                </a:cubicBezTo>
                <a:close/>
                <a:moveTo>
                  <a:pt x="24729444" y="1231283"/>
                </a:moveTo>
                <a:cubicBezTo>
                  <a:pt x="24723641" y="1234587"/>
                  <a:pt x="24716637" y="1232935"/>
                  <a:pt x="24711833" y="1232935"/>
                </a:cubicBezTo>
                <a:cubicBezTo>
                  <a:pt x="24711833" y="1193290"/>
                  <a:pt x="24731043" y="1199897"/>
                  <a:pt x="24739851" y="1199897"/>
                </a:cubicBezTo>
                <a:cubicBezTo>
                  <a:pt x="24739851" y="1219720"/>
                  <a:pt x="24735248" y="1227979"/>
                  <a:pt x="24729444" y="1231283"/>
                </a:cubicBezTo>
                <a:close/>
                <a:moveTo>
                  <a:pt x="9167556" y="4815456"/>
                </a:moveTo>
                <a:lnTo>
                  <a:pt x="9167999" y="4811523"/>
                </a:lnTo>
                <a:lnTo>
                  <a:pt x="9168690" y="4805387"/>
                </a:lnTo>
                <a:lnTo>
                  <a:pt x="9168115" y="4810494"/>
                </a:lnTo>
                <a:close/>
                <a:moveTo>
                  <a:pt x="9167334" y="4817434"/>
                </a:moveTo>
                <a:lnTo>
                  <a:pt x="9167556" y="4815456"/>
                </a:lnTo>
                <a:lnTo>
                  <a:pt x="9167366" y="4817145"/>
                </a:lnTo>
                <a:cubicBezTo>
                  <a:pt x="9167203" y="4818591"/>
                  <a:pt x="9167160" y="4818976"/>
                  <a:pt x="9167334" y="4817434"/>
                </a:cubicBezTo>
                <a:close/>
                <a:moveTo>
                  <a:pt x="19591292" y="2418770"/>
                </a:moveTo>
                <a:cubicBezTo>
                  <a:pt x="19633678" y="2409111"/>
                  <a:pt x="19639191" y="2403069"/>
                  <a:pt x="19661245" y="2378902"/>
                </a:cubicBezTo>
                <a:cubicBezTo>
                  <a:pt x="19602434" y="2378902"/>
                  <a:pt x="19602434" y="2378902"/>
                  <a:pt x="19534637" y="2430441"/>
                </a:cubicBezTo>
                <a:cubicBezTo>
                  <a:pt x="19558938" y="2425612"/>
                  <a:pt x="19577163" y="2421990"/>
                  <a:pt x="19591292" y="2418770"/>
                </a:cubicBezTo>
                <a:close/>
                <a:moveTo>
                  <a:pt x="20025244" y="2326427"/>
                </a:moveTo>
                <a:cubicBezTo>
                  <a:pt x="20036782" y="2324952"/>
                  <a:pt x="20048830" y="2315558"/>
                  <a:pt x="20060674" y="2309116"/>
                </a:cubicBezTo>
                <a:cubicBezTo>
                  <a:pt x="20055774" y="2276904"/>
                  <a:pt x="20050873" y="2251140"/>
                  <a:pt x="20050873" y="2218924"/>
                </a:cubicBezTo>
                <a:cubicBezTo>
                  <a:pt x="20032086" y="2244692"/>
                  <a:pt x="20012481" y="2270461"/>
                  <a:pt x="19992878" y="2296226"/>
                </a:cubicBezTo>
                <a:cubicBezTo>
                  <a:pt x="20002680" y="2321459"/>
                  <a:pt x="20013707" y="2327902"/>
                  <a:pt x="20025244" y="2326427"/>
                </a:cubicBezTo>
                <a:close/>
                <a:moveTo>
                  <a:pt x="10400666" y="4541654"/>
                </a:moveTo>
                <a:cubicBezTo>
                  <a:pt x="10397128" y="4526278"/>
                  <a:pt x="10389839" y="4518061"/>
                  <a:pt x="10379587" y="4520420"/>
                </a:cubicBezTo>
                <a:cubicBezTo>
                  <a:pt x="10383126" y="4535796"/>
                  <a:pt x="10390414" y="4544013"/>
                  <a:pt x="10400666" y="4541654"/>
                </a:cubicBezTo>
                <a:close/>
                <a:moveTo>
                  <a:pt x="9093253" y="4843317"/>
                </a:moveTo>
                <a:cubicBezTo>
                  <a:pt x="9089611" y="4827492"/>
                  <a:pt x="9084958" y="4807272"/>
                  <a:pt x="9081316" y="4791449"/>
                </a:cubicBezTo>
                <a:cubicBezTo>
                  <a:pt x="9104196" y="4797291"/>
                  <a:pt x="9132189" y="4801957"/>
                  <a:pt x="9153003" y="4802721"/>
                </a:cubicBezTo>
                <a:cubicBezTo>
                  <a:pt x="9159127" y="4805940"/>
                  <a:pt x="9159127" y="4805940"/>
                  <a:pt x="9160341" y="4811214"/>
                </a:cubicBezTo>
                <a:cubicBezTo>
                  <a:pt x="9143170" y="4826274"/>
                  <a:pt x="9117605" y="4832158"/>
                  <a:pt x="9093253" y="4843317"/>
                </a:cubicBezTo>
                <a:close/>
                <a:moveTo>
                  <a:pt x="9797768" y="4681176"/>
                </a:moveTo>
                <a:cubicBezTo>
                  <a:pt x="9794127" y="4665353"/>
                  <a:pt x="9796088" y="4654720"/>
                  <a:pt x="9806135" y="4652408"/>
                </a:cubicBezTo>
                <a:cubicBezTo>
                  <a:pt x="9809777" y="4668230"/>
                  <a:pt x="9807815" y="4678863"/>
                  <a:pt x="9797768" y="4681176"/>
                </a:cubicBezTo>
                <a:close/>
                <a:moveTo>
                  <a:pt x="20738643" y="2180274"/>
                </a:moveTo>
                <a:cubicBezTo>
                  <a:pt x="20738643" y="2141620"/>
                  <a:pt x="20719038" y="2149138"/>
                  <a:pt x="20704335" y="2149138"/>
                </a:cubicBezTo>
                <a:cubicBezTo>
                  <a:pt x="20704335" y="2186720"/>
                  <a:pt x="20723940" y="2180274"/>
                  <a:pt x="20738643" y="2180274"/>
                </a:cubicBezTo>
                <a:close/>
                <a:moveTo>
                  <a:pt x="19515033" y="2462650"/>
                </a:moveTo>
                <a:cubicBezTo>
                  <a:pt x="19515033" y="2436882"/>
                  <a:pt x="19510132" y="2430441"/>
                  <a:pt x="19500331" y="2430440"/>
                </a:cubicBezTo>
                <a:cubicBezTo>
                  <a:pt x="19500330" y="2449765"/>
                  <a:pt x="19505231" y="2462650"/>
                  <a:pt x="19515033" y="2462650"/>
                </a:cubicBezTo>
                <a:close/>
                <a:moveTo>
                  <a:pt x="23821290" y="1476348"/>
                </a:moveTo>
                <a:cubicBezTo>
                  <a:pt x="23812946" y="1476348"/>
                  <a:pt x="23807637" y="1469932"/>
                  <a:pt x="23807637" y="1444269"/>
                </a:cubicBezTo>
                <a:cubicBezTo>
                  <a:pt x="23816740" y="1444269"/>
                  <a:pt x="23821291" y="1457100"/>
                  <a:pt x="23821290" y="1476348"/>
                </a:cubicBezTo>
                <a:close/>
                <a:moveTo>
                  <a:pt x="20221590" y="2309116"/>
                </a:moveTo>
                <a:cubicBezTo>
                  <a:pt x="20221590" y="2270461"/>
                  <a:pt x="20202802" y="2276904"/>
                  <a:pt x="20193002" y="2276903"/>
                </a:cubicBezTo>
                <a:cubicBezTo>
                  <a:pt x="20193002" y="2315557"/>
                  <a:pt x="20206887" y="2309116"/>
                  <a:pt x="20221590" y="2309116"/>
                </a:cubicBezTo>
                <a:close/>
                <a:moveTo>
                  <a:pt x="19431717" y="2494858"/>
                </a:moveTo>
                <a:cubicBezTo>
                  <a:pt x="19431717" y="2475531"/>
                  <a:pt x="19431717" y="2469091"/>
                  <a:pt x="19431717" y="2462650"/>
                </a:cubicBezTo>
                <a:cubicBezTo>
                  <a:pt x="19422731" y="2462650"/>
                  <a:pt x="19422731" y="2462650"/>
                  <a:pt x="19431717" y="2494858"/>
                </a:cubicBezTo>
                <a:close/>
                <a:moveTo>
                  <a:pt x="18897918" y="2619002"/>
                </a:moveTo>
                <a:cubicBezTo>
                  <a:pt x="18911703" y="2626249"/>
                  <a:pt x="18931001" y="2593636"/>
                  <a:pt x="18931000" y="2564644"/>
                </a:cubicBezTo>
                <a:cubicBezTo>
                  <a:pt x="18945703" y="2539952"/>
                  <a:pt x="18959589" y="2559278"/>
                  <a:pt x="18974292" y="2551763"/>
                </a:cubicBezTo>
                <a:cubicBezTo>
                  <a:pt x="18998797" y="2551763"/>
                  <a:pt x="19018401" y="2539952"/>
                  <a:pt x="19038005" y="2533510"/>
                </a:cubicBezTo>
                <a:cubicBezTo>
                  <a:pt x="19057608" y="2527069"/>
                  <a:pt x="19077213" y="2514187"/>
                  <a:pt x="19096816" y="2507744"/>
                </a:cubicBezTo>
                <a:cubicBezTo>
                  <a:pt x="19111519" y="2501302"/>
                  <a:pt x="19120504" y="2494859"/>
                  <a:pt x="19130306" y="2494859"/>
                </a:cubicBezTo>
                <a:cubicBezTo>
                  <a:pt x="19130306" y="2469091"/>
                  <a:pt x="19130306" y="2449765"/>
                  <a:pt x="19130306" y="2430441"/>
                </a:cubicBezTo>
                <a:cubicBezTo>
                  <a:pt x="19062510" y="2449765"/>
                  <a:pt x="19003698" y="2520627"/>
                  <a:pt x="18935901" y="2545320"/>
                </a:cubicBezTo>
                <a:cubicBezTo>
                  <a:pt x="18921198" y="2545320"/>
                  <a:pt x="18877090" y="2545320"/>
                  <a:pt x="18886891" y="2596859"/>
                </a:cubicBezTo>
                <a:cubicBezTo>
                  <a:pt x="18889341" y="2609743"/>
                  <a:pt x="18893324" y="2616587"/>
                  <a:pt x="18897918" y="2619002"/>
                </a:cubicBezTo>
                <a:close/>
                <a:moveTo>
                  <a:pt x="20638275" y="2221340"/>
                </a:moveTo>
                <a:cubicBezTo>
                  <a:pt x="20649812" y="2220535"/>
                  <a:pt x="20660635" y="2215703"/>
                  <a:pt x="20665127" y="2199597"/>
                </a:cubicBezTo>
                <a:cubicBezTo>
                  <a:pt x="20679830" y="2149138"/>
                  <a:pt x="20631638" y="2141620"/>
                  <a:pt x="20621835" y="2136254"/>
                </a:cubicBezTo>
                <a:cubicBezTo>
                  <a:pt x="20626738" y="2123370"/>
                  <a:pt x="20631638" y="2116930"/>
                  <a:pt x="20636538" y="2104044"/>
                </a:cubicBezTo>
                <a:cubicBezTo>
                  <a:pt x="20616935" y="2110492"/>
                  <a:pt x="20558124" y="2091161"/>
                  <a:pt x="20563024" y="2167390"/>
                </a:cubicBezTo>
                <a:cubicBezTo>
                  <a:pt x="20567924" y="2218924"/>
                  <a:pt x="20587529" y="2218924"/>
                  <a:pt x="20607133" y="2218924"/>
                </a:cubicBezTo>
                <a:cubicBezTo>
                  <a:pt x="20614484" y="2218924"/>
                  <a:pt x="20626737" y="2222145"/>
                  <a:pt x="20638275" y="2221340"/>
                </a:cubicBezTo>
                <a:close/>
                <a:moveTo>
                  <a:pt x="10934307" y="4456616"/>
                </a:moveTo>
                <a:cubicBezTo>
                  <a:pt x="10999315" y="4414670"/>
                  <a:pt x="10999315" y="4414670"/>
                  <a:pt x="11022009" y="4372570"/>
                </a:cubicBezTo>
                <a:cubicBezTo>
                  <a:pt x="10995776" y="4399294"/>
                  <a:pt x="10965794" y="4433179"/>
                  <a:pt x="10934307" y="4456616"/>
                </a:cubicBezTo>
                <a:close/>
                <a:moveTo>
                  <a:pt x="20548322" y="2244692"/>
                </a:moveTo>
                <a:cubicBezTo>
                  <a:pt x="20543420" y="2225370"/>
                  <a:pt x="20538519" y="2206043"/>
                  <a:pt x="20538520" y="2186720"/>
                </a:cubicBezTo>
                <a:cubicBezTo>
                  <a:pt x="20523816" y="2199596"/>
                  <a:pt x="20505030" y="2206044"/>
                  <a:pt x="20505030" y="2244692"/>
                </a:cubicBezTo>
                <a:cubicBezTo>
                  <a:pt x="20518915" y="2244692"/>
                  <a:pt x="20533618" y="2244692"/>
                  <a:pt x="20548322" y="2244692"/>
                </a:cubicBezTo>
                <a:close/>
                <a:moveTo>
                  <a:pt x="20694534" y="2212485"/>
                </a:moveTo>
                <a:cubicBezTo>
                  <a:pt x="20694534" y="2193158"/>
                  <a:pt x="20689633" y="2180274"/>
                  <a:pt x="20679830" y="2180274"/>
                </a:cubicBezTo>
                <a:cubicBezTo>
                  <a:pt x="20679830" y="2206043"/>
                  <a:pt x="20684732" y="2212485"/>
                  <a:pt x="20694534" y="2212485"/>
                </a:cubicBezTo>
                <a:close/>
                <a:moveTo>
                  <a:pt x="20394962" y="2284149"/>
                </a:moveTo>
                <a:cubicBezTo>
                  <a:pt x="20402160" y="2283747"/>
                  <a:pt x="20409460" y="2281734"/>
                  <a:pt x="20416812" y="2276904"/>
                </a:cubicBezTo>
                <a:cubicBezTo>
                  <a:pt x="20426614" y="2264020"/>
                  <a:pt x="20421712" y="2244692"/>
                  <a:pt x="20411911" y="2238252"/>
                </a:cubicBezTo>
                <a:cubicBezTo>
                  <a:pt x="20402109" y="2231810"/>
                  <a:pt x="20392307" y="2231810"/>
                  <a:pt x="20382504" y="2231810"/>
                </a:cubicBezTo>
                <a:cubicBezTo>
                  <a:pt x="20358816" y="2231810"/>
                  <a:pt x="20353099" y="2173832"/>
                  <a:pt x="20334312" y="2149137"/>
                </a:cubicBezTo>
                <a:cubicBezTo>
                  <a:pt x="20334311" y="2180274"/>
                  <a:pt x="20334312" y="2212485"/>
                  <a:pt x="20334311" y="2244692"/>
                </a:cubicBezTo>
                <a:cubicBezTo>
                  <a:pt x="20319609" y="2244692"/>
                  <a:pt x="20304907" y="2244692"/>
                  <a:pt x="20290204" y="2244692"/>
                </a:cubicBezTo>
                <a:cubicBezTo>
                  <a:pt x="20290204" y="2289787"/>
                  <a:pt x="20319608" y="2283347"/>
                  <a:pt x="20334312" y="2276903"/>
                </a:cubicBezTo>
                <a:cubicBezTo>
                  <a:pt x="20352690" y="2272072"/>
                  <a:pt x="20373367" y="2285356"/>
                  <a:pt x="20394962" y="2284149"/>
                </a:cubicBezTo>
                <a:close/>
                <a:moveTo>
                  <a:pt x="20178298" y="2334883"/>
                </a:moveTo>
                <a:cubicBezTo>
                  <a:pt x="20178297" y="2309116"/>
                  <a:pt x="20178298" y="2276904"/>
                  <a:pt x="20163595" y="2276903"/>
                </a:cubicBezTo>
                <a:cubicBezTo>
                  <a:pt x="20163595" y="2302677"/>
                  <a:pt x="20163594" y="2334883"/>
                  <a:pt x="20178298" y="2334883"/>
                </a:cubicBezTo>
                <a:close/>
                <a:moveTo>
                  <a:pt x="24300201" y="1390720"/>
                </a:moveTo>
                <a:cubicBezTo>
                  <a:pt x="24282690" y="1400825"/>
                  <a:pt x="24263339" y="1353731"/>
                  <a:pt x="24250732" y="1331238"/>
                </a:cubicBezTo>
                <a:cubicBezTo>
                  <a:pt x="24269144" y="1337664"/>
                  <a:pt x="24307567" y="1325883"/>
                  <a:pt x="24307568" y="1382649"/>
                </a:cubicBezTo>
                <a:cubicBezTo>
                  <a:pt x="24305166" y="1386665"/>
                  <a:pt x="24302702" y="1389277"/>
                  <a:pt x="24300201" y="1390720"/>
                </a:cubicBezTo>
                <a:close/>
                <a:moveTo>
                  <a:pt x="24523752" y="1353226"/>
                </a:moveTo>
                <a:cubicBezTo>
                  <a:pt x="24514649" y="1353226"/>
                  <a:pt x="24510102" y="1340395"/>
                  <a:pt x="24510102" y="1321147"/>
                </a:cubicBezTo>
                <a:cubicBezTo>
                  <a:pt x="24519200" y="1321147"/>
                  <a:pt x="24523752" y="1333979"/>
                  <a:pt x="24523752" y="1353226"/>
                </a:cubicBezTo>
                <a:close/>
                <a:moveTo>
                  <a:pt x="20148891" y="2366018"/>
                </a:moveTo>
                <a:cubicBezTo>
                  <a:pt x="20143992" y="2346692"/>
                  <a:pt x="20139091" y="2334883"/>
                  <a:pt x="20139091" y="2315557"/>
                </a:cubicBezTo>
                <a:cubicBezTo>
                  <a:pt x="20124386" y="2321999"/>
                  <a:pt x="20104783" y="2328441"/>
                  <a:pt x="20104784" y="2366018"/>
                </a:cubicBezTo>
                <a:cubicBezTo>
                  <a:pt x="20119487" y="2366018"/>
                  <a:pt x="20134189" y="2366018"/>
                  <a:pt x="20148891" y="2366018"/>
                </a:cubicBezTo>
                <a:close/>
                <a:moveTo>
                  <a:pt x="20017383" y="2398225"/>
                </a:moveTo>
                <a:cubicBezTo>
                  <a:pt x="20075378" y="2378902"/>
                  <a:pt x="20075378" y="2378902"/>
                  <a:pt x="20090081" y="2346693"/>
                </a:cubicBezTo>
                <a:cubicBezTo>
                  <a:pt x="20065576" y="2354208"/>
                  <a:pt x="20027184" y="2334883"/>
                  <a:pt x="20017383" y="2398225"/>
                </a:cubicBezTo>
                <a:close/>
                <a:moveTo>
                  <a:pt x="24383179" y="1397687"/>
                </a:moveTo>
                <a:cubicBezTo>
                  <a:pt x="24363043" y="1397688"/>
                  <a:pt x="24322781" y="1410086"/>
                  <a:pt x="24322781" y="1354293"/>
                </a:cubicBezTo>
                <a:cubicBezTo>
                  <a:pt x="24342912" y="1360492"/>
                  <a:pt x="24363044" y="1366692"/>
                  <a:pt x="24383179" y="1397687"/>
                </a:cubicBezTo>
                <a:close/>
                <a:moveTo>
                  <a:pt x="10264263" y="4648602"/>
                </a:moveTo>
                <a:cubicBezTo>
                  <a:pt x="10284765" y="4643883"/>
                  <a:pt x="10340295" y="4631103"/>
                  <a:pt x="10328499" y="4579850"/>
                </a:cubicBezTo>
                <a:cubicBezTo>
                  <a:pt x="10307588" y="4606250"/>
                  <a:pt x="10283994" y="4617077"/>
                  <a:pt x="10258365" y="4622975"/>
                </a:cubicBezTo>
                <a:cubicBezTo>
                  <a:pt x="10260724" y="4633225"/>
                  <a:pt x="10263083" y="4643477"/>
                  <a:pt x="10264263" y="4648602"/>
                </a:cubicBezTo>
                <a:close/>
                <a:moveTo>
                  <a:pt x="9722984" y="4773763"/>
                </a:moveTo>
                <a:cubicBezTo>
                  <a:pt x="9716365" y="4769823"/>
                  <a:pt x="9703126" y="4761944"/>
                  <a:pt x="9696507" y="4758004"/>
                </a:cubicBezTo>
                <a:cubicBezTo>
                  <a:pt x="9706163" y="4750318"/>
                  <a:pt x="9709201" y="4738694"/>
                  <a:pt x="9711044" y="4721880"/>
                </a:cubicBezTo>
                <a:cubicBezTo>
                  <a:pt x="9715820" y="4742633"/>
                  <a:pt x="9719402" y="4758198"/>
                  <a:pt x="9722984" y="4773763"/>
                </a:cubicBezTo>
                <a:close/>
                <a:moveTo>
                  <a:pt x="19242213" y="2583973"/>
                </a:moveTo>
                <a:cubicBezTo>
                  <a:pt x="19242212" y="2564644"/>
                  <a:pt x="19242212" y="2551763"/>
                  <a:pt x="19232410" y="2551763"/>
                </a:cubicBezTo>
                <a:cubicBezTo>
                  <a:pt x="19232410" y="2571088"/>
                  <a:pt x="19232410" y="2583973"/>
                  <a:pt x="19242213" y="2583973"/>
                </a:cubicBezTo>
                <a:close/>
                <a:moveTo>
                  <a:pt x="19260999" y="2583973"/>
                </a:moveTo>
                <a:cubicBezTo>
                  <a:pt x="19275702" y="2571087"/>
                  <a:pt x="19314910" y="2577531"/>
                  <a:pt x="19314911" y="2520627"/>
                </a:cubicBezTo>
                <a:cubicBezTo>
                  <a:pt x="19295306" y="2520627"/>
                  <a:pt x="19275702" y="2520627"/>
                  <a:pt x="19261000" y="2520627"/>
                </a:cubicBezTo>
                <a:cubicBezTo>
                  <a:pt x="19260999" y="2539952"/>
                  <a:pt x="19260999" y="2564644"/>
                  <a:pt x="19260999" y="2583973"/>
                </a:cubicBezTo>
                <a:close/>
                <a:moveTo>
                  <a:pt x="23819544" y="1540832"/>
                </a:moveTo>
                <a:cubicBezTo>
                  <a:pt x="23810638" y="1542312"/>
                  <a:pt x="23800031" y="1537469"/>
                  <a:pt x="23793226" y="1537469"/>
                </a:cubicBezTo>
                <a:cubicBezTo>
                  <a:pt x="23793227" y="1512179"/>
                  <a:pt x="23800232" y="1504376"/>
                  <a:pt x="23809037" y="1502897"/>
                </a:cubicBezTo>
                <a:cubicBezTo>
                  <a:pt x="23817843" y="1501417"/>
                  <a:pt x="23828449" y="1506260"/>
                  <a:pt x="23835655" y="1506260"/>
                </a:cubicBezTo>
                <a:cubicBezTo>
                  <a:pt x="23835655" y="1531550"/>
                  <a:pt x="23828450" y="1539352"/>
                  <a:pt x="23819544" y="1540832"/>
                </a:cubicBezTo>
                <a:close/>
                <a:moveTo>
                  <a:pt x="9657473" y="4816609"/>
                </a:moveTo>
                <a:cubicBezTo>
                  <a:pt x="9647162" y="4818983"/>
                  <a:pt x="9642021" y="4814792"/>
                  <a:pt x="9637322" y="4794375"/>
                </a:cubicBezTo>
                <a:cubicBezTo>
                  <a:pt x="9646841" y="4792184"/>
                  <a:pt x="9652775" y="4796193"/>
                  <a:pt x="9657473" y="4816609"/>
                </a:cubicBezTo>
                <a:close/>
                <a:moveTo>
                  <a:pt x="10859623" y="4541109"/>
                </a:moveTo>
                <a:cubicBezTo>
                  <a:pt x="10862649" y="4541274"/>
                  <a:pt x="10865317" y="4540502"/>
                  <a:pt x="10867176" y="4538683"/>
                </a:cubicBezTo>
                <a:cubicBezTo>
                  <a:pt x="10869655" y="4536258"/>
                  <a:pt x="10870692" y="4531971"/>
                  <a:pt x="10869217" y="4525565"/>
                </a:cubicBezTo>
                <a:cubicBezTo>
                  <a:pt x="10862140" y="4494812"/>
                  <a:pt x="10896434" y="4503110"/>
                  <a:pt x="10906684" y="4500751"/>
                </a:cubicBezTo>
                <a:cubicBezTo>
                  <a:pt x="10933493" y="4499978"/>
                  <a:pt x="10914984" y="4466460"/>
                  <a:pt x="10895661" y="4476304"/>
                </a:cubicBezTo>
                <a:cubicBezTo>
                  <a:pt x="10886589" y="4483788"/>
                  <a:pt x="10877517" y="4491273"/>
                  <a:pt x="10869626" y="4503883"/>
                </a:cubicBezTo>
                <a:cubicBezTo>
                  <a:pt x="10861733" y="4516493"/>
                  <a:pt x="10845176" y="4514907"/>
                  <a:pt x="10834925" y="4517266"/>
                </a:cubicBezTo>
                <a:cubicBezTo>
                  <a:pt x="10838242" y="4531682"/>
                  <a:pt x="10850543" y="4540613"/>
                  <a:pt x="10859623" y="4541109"/>
                </a:cubicBezTo>
                <a:close/>
                <a:moveTo>
                  <a:pt x="8906301" y="5013291"/>
                </a:moveTo>
                <a:cubicBezTo>
                  <a:pt x="8901603" y="4992875"/>
                  <a:pt x="8905853" y="4986522"/>
                  <a:pt x="8922128" y="4982776"/>
                </a:cubicBezTo>
                <a:cubicBezTo>
                  <a:pt x="8925652" y="4998088"/>
                  <a:pt x="8922576" y="5009545"/>
                  <a:pt x="8906301" y="5013291"/>
                </a:cubicBezTo>
                <a:close/>
                <a:moveTo>
                  <a:pt x="9617465" y="4849620"/>
                </a:moveTo>
                <a:cubicBezTo>
                  <a:pt x="9607947" y="4851810"/>
                  <a:pt x="9600838" y="4842697"/>
                  <a:pt x="9597314" y="4827385"/>
                </a:cubicBezTo>
                <a:cubicBezTo>
                  <a:pt x="9606833" y="4825195"/>
                  <a:pt x="9612767" y="4829203"/>
                  <a:pt x="9617465" y="4849620"/>
                </a:cubicBezTo>
                <a:close/>
                <a:moveTo>
                  <a:pt x="21886800" y="2035115"/>
                </a:moveTo>
                <a:cubicBezTo>
                  <a:pt x="21877454" y="2035115"/>
                  <a:pt x="21868108" y="2035115"/>
                  <a:pt x="21858762" y="2035115"/>
                </a:cubicBezTo>
                <a:cubicBezTo>
                  <a:pt x="21858761" y="2009031"/>
                  <a:pt x="21858762" y="1989468"/>
                  <a:pt x="21858762" y="1969905"/>
                </a:cubicBezTo>
                <a:cubicBezTo>
                  <a:pt x="21868108" y="1969905"/>
                  <a:pt x="21877454" y="1969905"/>
                  <a:pt x="21886800" y="1969906"/>
                </a:cubicBezTo>
                <a:cubicBezTo>
                  <a:pt x="21886801" y="1989468"/>
                  <a:pt x="21886801" y="2009031"/>
                  <a:pt x="21886800" y="2035115"/>
                </a:cubicBezTo>
                <a:close/>
                <a:moveTo>
                  <a:pt x="24886648" y="1348788"/>
                </a:moveTo>
                <a:cubicBezTo>
                  <a:pt x="24878373" y="1353395"/>
                  <a:pt x="24870336" y="1344180"/>
                  <a:pt x="24870336" y="1321143"/>
                </a:cubicBezTo>
                <a:cubicBezTo>
                  <a:pt x="24880423" y="1328311"/>
                  <a:pt x="24890507" y="1333431"/>
                  <a:pt x="24894712" y="1339573"/>
                </a:cubicBezTo>
                <a:cubicBezTo>
                  <a:pt x="24892191" y="1344180"/>
                  <a:pt x="24889406" y="1347252"/>
                  <a:pt x="24886648" y="1348788"/>
                </a:cubicBezTo>
                <a:close/>
                <a:moveTo>
                  <a:pt x="10171958" y="4740004"/>
                </a:moveTo>
                <a:cubicBezTo>
                  <a:pt x="10202712" y="4732926"/>
                  <a:pt x="10229927" y="4710472"/>
                  <a:pt x="10249659" y="4678947"/>
                </a:cubicBezTo>
                <a:cubicBezTo>
                  <a:pt x="10229155" y="4683666"/>
                  <a:pt x="10208653" y="4688384"/>
                  <a:pt x="10193276" y="4691923"/>
                </a:cubicBezTo>
                <a:cubicBezTo>
                  <a:pt x="10183024" y="4694283"/>
                  <a:pt x="10176311" y="4712018"/>
                  <a:pt x="10168419" y="4724628"/>
                </a:cubicBezTo>
                <a:cubicBezTo>
                  <a:pt x="10169599" y="4729753"/>
                  <a:pt x="10170779" y="4734878"/>
                  <a:pt x="10171958" y="4740004"/>
                </a:cubicBezTo>
                <a:close/>
                <a:moveTo>
                  <a:pt x="19329613" y="2641950"/>
                </a:moveTo>
                <a:cubicBezTo>
                  <a:pt x="19339414" y="2635509"/>
                  <a:pt x="19349216" y="2609741"/>
                  <a:pt x="19363920" y="2609741"/>
                </a:cubicBezTo>
                <a:cubicBezTo>
                  <a:pt x="19373722" y="2609741"/>
                  <a:pt x="19388424" y="2609741"/>
                  <a:pt x="19403127" y="2609741"/>
                </a:cubicBezTo>
                <a:cubicBezTo>
                  <a:pt x="19403127" y="2595253"/>
                  <a:pt x="19398533" y="2587997"/>
                  <a:pt x="19391411" y="2585280"/>
                </a:cubicBezTo>
                <a:cubicBezTo>
                  <a:pt x="19370046" y="2577128"/>
                  <a:pt x="19325938" y="2609741"/>
                  <a:pt x="19314910" y="2609741"/>
                </a:cubicBezTo>
                <a:cubicBezTo>
                  <a:pt x="19285504" y="2616185"/>
                  <a:pt x="19256915" y="2629067"/>
                  <a:pt x="19232410" y="2654834"/>
                </a:cubicBezTo>
                <a:cubicBezTo>
                  <a:pt x="19266717" y="2654833"/>
                  <a:pt x="19295306" y="2641950"/>
                  <a:pt x="19329613" y="2641950"/>
                </a:cubicBezTo>
                <a:close/>
                <a:moveTo>
                  <a:pt x="19622037" y="2583973"/>
                </a:moveTo>
                <a:cubicBezTo>
                  <a:pt x="19656345" y="2571087"/>
                  <a:pt x="19695553" y="2545320"/>
                  <a:pt x="19729042" y="2539952"/>
                </a:cubicBezTo>
                <a:cubicBezTo>
                  <a:pt x="19802557" y="2527069"/>
                  <a:pt x="19876070" y="2494859"/>
                  <a:pt x="19938967" y="2430440"/>
                </a:cubicBezTo>
                <a:cubicBezTo>
                  <a:pt x="19934066" y="2424000"/>
                  <a:pt x="19928604" y="2421181"/>
                  <a:pt x="19922784" y="2420679"/>
                </a:cubicBezTo>
                <a:cubicBezTo>
                  <a:pt x="19905324" y="2419169"/>
                  <a:pt x="19884648" y="2438492"/>
                  <a:pt x="19866270" y="2443323"/>
                </a:cubicBezTo>
                <a:cubicBezTo>
                  <a:pt x="19841765" y="2456208"/>
                  <a:pt x="19817260" y="2469091"/>
                  <a:pt x="19792754" y="2481977"/>
                </a:cubicBezTo>
                <a:cubicBezTo>
                  <a:pt x="19763349" y="2494859"/>
                  <a:pt x="19738844" y="2514187"/>
                  <a:pt x="19710256" y="2520627"/>
                </a:cubicBezTo>
                <a:cubicBezTo>
                  <a:pt x="19690650" y="2527069"/>
                  <a:pt x="19666146" y="2520627"/>
                  <a:pt x="19651443" y="2551763"/>
                </a:cubicBezTo>
                <a:cubicBezTo>
                  <a:pt x="19602433" y="2520627"/>
                  <a:pt x="19549339" y="2571087"/>
                  <a:pt x="19500331" y="2596859"/>
                </a:cubicBezTo>
                <a:cubicBezTo>
                  <a:pt x="19544439" y="2596859"/>
                  <a:pt x="19582830" y="2596859"/>
                  <a:pt x="19622037" y="2583973"/>
                </a:cubicBezTo>
                <a:close/>
                <a:moveTo>
                  <a:pt x="9550575" y="4901908"/>
                </a:moveTo>
                <a:cubicBezTo>
                  <a:pt x="9548195" y="4902455"/>
                  <a:pt x="9545208" y="4900366"/>
                  <a:pt x="9541615" y="4895639"/>
                </a:cubicBezTo>
                <a:cubicBezTo>
                  <a:pt x="9540401" y="4890365"/>
                  <a:pt x="9544149" y="4884875"/>
                  <a:pt x="9542935" y="4879601"/>
                </a:cubicBezTo>
                <a:cubicBezTo>
                  <a:pt x="9548908" y="4883780"/>
                  <a:pt x="9549920" y="4888175"/>
                  <a:pt x="9555893" y="4892353"/>
                </a:cubicBezTo>
                <a:cubicBezTo>
                  <a:pt x="9554727" y="4898176"/>
                  <a:pt x="9552954" y="4901360"/>
                  <a:pt x="9550575" y="4901908"/>
                </a:cubicBezTo>
                <a:close/>
                <a:moveTo>
                  <a:pt x="21767944" y="2091960"/>
                </a:moveTo>
                <a:cubicBezTo>
                  <a:pt x="21758084" y="2091960"/>
                  <a:pt x="21754292" y="2079129"/>
                  <a:pt x="21754292" y="2059881"/>
                </a:cubicBezTo>
                <a:cubicBezTo>
                  <a:pt x="21763394" y="2059881"/>
                  <a:pt x="21767943" y="2072713"/>
                  <a:pt x="21767944" y="2091960"/>
                </a:cubicBezTo>
                <a:close/>
                <a:moveTo>
                  <a:pt x="10715795" y="4642108"/>
                </a:moveTo>
                <a:cubicBezTo>
                  <a:pt x="10730245" y="4643336"/>
                  <a:pt x="10752145" y="4610973"/>
                  <a:pt x="10759834" y="4609204"/>
                </a:cubicBezTo>
                <a:cubicBezTo>
                  <a:pt x="10779353" y="4600214"/>
                  <a:pt x="10819505" y="4590974"/>
                  <a:pt x="10810069" y="4549971"/>
                </a:cubicBezTo>
                <a:cubicBezTo>
                  <a:pt x="10799084" y="4568689"/>
                  <a:pt x="10780940" y="4583659"/>
                  <a:pt x="10761618" y="4593503"/>
                </a:cubicBezTo>
                <a:cubicBezTo>
                  <a:pt x="10746240" y="4597042"/>
                  <a:pt x="10730864" y="4600581"/>
                  <a:pt x="10725133" y="4622587"/>
                </a:cubicBezTo>
                <a:cubicBezTo>
                  <a:pt x="10720008" y="4623767"/>
                  <a:pt x="10709757" y="4626126"/>
                  <a:pt x="10704630" y="4627306"/>
                </a:cubicBezTo>
                <a:cubicBezTo>
                  <a:pt x="10706989" y="4637557"/>
                  <a:pt x="10710978" y="4641698"/>
                  <a:pt x="10715795" y="4642108"/>
                </a:cubicBezTo>
                <a:close/>
                <a:moveTo>
                  <a:pt x="9530096" y="4916260"/>
                </a:moveTo>
                <a:cubicBezTo>
                  <a:pt x="9524027" y="4917657"/>
                  <a:pt x="9518369" y="4915100"/>
                  <a:pt x="9515557" y="4902881"/>
                </a:cubicBezTo>
                <a:cubicBezTo>
                  <a:pt x="9524767" y="4900762"/>
                  <a:pt x="9533689" y="4893562"/>
                  <a:pt x="9547110" y="4905913"/>
                </a:cubicBezTo>
                <a:cubicBezTo>
                  <a:pt x="9542648" y="4909512"/>
                  <a:pt x="9536166" y="4914863"/>
                  <a:pt x="9530096" y="4916260"/>
                </a:cubicBezTo>
                <a:close/>
                <a:moveTo>
                  <a:pt x="22035116" y="2038970"/>
                </a:moveTo>
                <a:cubicBezTo>
                  <a:pt x="22021904" y="2039764"/>
                  <a:pt x="22006804" y="2033413"/>
                  <a:pt x="21999253" y="2033413"/>
                </a:cubicBezTo>
                <a:cubicBezTo>
                  <a:pt x="21999254" y="2001659"/>
                  <a:pt x="22010579" y="1993720"/>
                  <a:pt x="22023792" y="1993720"/>
                </a:cubicBezTo>
                <a:cubicBezTo>
                  <a:pt x="22037004" y="1993720"/>
                  <a:pt x="22052104" y="2001659"/>
                  <a:pt x="22059654" y="2001659"/>
                </a:cubicBezTo>
                <a:cubicBezTo>
                  <a:pt x="22059655" y="2030238"/>
                  <a:pt x="22048329" y="2038177"/>
                  <a:pt x="22035116" y="2038970"/>
                </a:cubicBezTo>
                <a:close/>
                <a:moveTo>
                  <a:pt x="21007775" y="2276640"/>
                </a:moveTo>
                <a:cubicBezTo>
                  <a:pt x="20997796" y="2276640"/>
                  <a:pt x="20997797" y="2263811"/>
                  <a:pt x="20997797" y="2244563"/>
                </a:cubicBezTo>
                <a:cubicBezTo>
                  <a:pt x="21007774" y="2244563"/>
                  <a:pt x="21007774" y="2257394"/>
                  <a:pt x="21007775" y="2276640"/>
                </a:cubicBezTo>
                <a:close/>
                <a:moveTo>
                  <a:pt x="22084952" y="2030396"/>
                </a:moveTo>
                <a:cubicBezTo>
                  <a:pt x="22076609" y="2030396"/>
                  <a:pt x="22071301" y="2017566"/>
                  <a:pt x="22071301" y="1998320"/>
                </a:cubicBezTo>
                <a:cubicBezTo>
                  <a:pt x="22081160" y="1998320"/>
                  <a:pt x="22084952" y="2011150"/>
                  <a:pt x="22084952" y="2030396"/>
                </a:cubicBezTo>
                <a:close/>
                <a:moveTo>
                  <a:pt x="21051074" y="2276640"/>
                </a:moveTo>
                <a:cubicBezTo>
                  <a:pt x="21041972" y="2276640"/>
                  <a:pt x="21037423" y="2263810"/>
                  <a:pt x="21037423" y="2244563"/>
                </a:cubicBezTo>
                <a:cubicBezTo>
                  <a:pt x="21046524" y="2244563"/>
                  <a:pt x="21051073" y="2257395"/>
                  <a:pt x="21051074" y="2276640"/>
                </a:cubicBezTo>
                <a:close/>
                <a:moveTo>
                  <a:pt x="23940679" y="1617886"/>
                </a:moveTo>
                <a:cubicBezTo>
                  <a:pt x="23937354" y="1618996"/>
                  <a:pt x="23933409" y="1618188"/>
                  <a:pt x="23928553" y="1614960"/>
                </a:cubicBezTo>
                <a:cubicBezTo>
                  <a:pt x="23904276" y="1589131"/>
                  <a:pt x="23875144" y="1569758"/>
                  <a:pt x="23850867" y="1550387"/>
                </a:cubicBezTo>
                <a:cubicBezTo>
                  <a:pt x="23860577" y="1541239"/>
                  <a:pt x="23870289" y="1525364"/>
                  <a:pt x="23879391" y="1519714"/>
                </a:cubicBezTo>
                <a:cubicBezTo>
                  <a:pt x="23888496" y="1514065"/>
                  <a:pt x="23896992" y="1518638"/>
                  <a:pt x="23904276" y="1550387"/>
                </a:cubicBezTo>
                <a:cubicBezTo>
                  <a:pt x="23913986" y="1595589"/>
                  <a:pt x="23947975" y="1569759"/>
                  <a:pt x="23961734" y="1569758"/>
                </a:cubicBezTo>
                <a:cubicBezTo>
                  <a:pt x="23955056" y="1593974"/>
                  <a:pt x="23950655" y="1614557"/>
                  <a:pt x="23940679" y="1617886"/>
                </a:cubicBezTo>
                <a:close/>
                <a:moveTo>
                  <a:pt x="20954571" y="2309776"/>
                </a:moveTo>
                <a:cubicBezTo>
                  <a:pt x="20954570" y="2290212"/>
                  <a:pt x="20954571" y="2264128"/>
                  <a:pt x="20954571" y="2244564"/>
                </a:cubicBezTo>
                <a:cubicBezTo>
                  <a:pt x="20964657" y="2251086"/>
                  <a:pt x="20974744" y="2251086"/>
                  <a:pt x="20978948" y="2257607"/>
                </a:cubicBezTo>
                <a:cubicBezTo>
                  <a:pt x="20969701" y="2270649"/>
                  <a:pt x="20959614" y="2290212"/>
                  <a:pt x="20954571" y="2309776"/>
                </a:cubicBezTo>
                <a:close/>
                <a:moveTo>
                  <a:pt x="21930008" y="2090593"/>
                </a:moveTo>
                <a:cubicBezTo>
                  <a:pt x="21915599" y="2090594"/>
                  <a:pt x="21901990" y="2096736"/>
                  <a:pt x="21901991" y="2059878"/>
                </a:cubicBezTo>
                <a:cubicBezTo>
                  <a:pt x="21911597" y="2059878"/>
                  <a:pt x="21930008" y="2059878"/>
                  <a:pt x="21930008" y="2090593"/>
                </a:cubicBezTo>
                <a:close/>
                <a:moveTo>
                  <a:pt x="8765094" y="5123953"/>
                </a:moveTo>
                <a:cubicBezTo>
                  <a:pt x="8759470" y="5099516"/>
                  <a:pt x="8774784" y="5095991"/>
                  <a:pt x="8784993" y="5093642"/>
                </a:cubicBezTo>
                <a:cubicBezTo>
                  <a:pt x="8791742" y="5122967"/>
                  <a:pt x="8775303" y="5121603"/>
                  <a:pt x="8765094" y="5123953"/>
                </a:cubicBezTo>
                <a:close/>
                <a:moveTo>
                  <a:pt x="23318188" y="1783018"/>
                </a:moveTo>
                <a:cubicBezTo>
                  <a:pt x="23318188" y="1763692"/>
                  <a:pt x="23313286" y="1757249"/>
                  <a:pt x="23303486" y="1757249"/>
                </a:cubicBezTo>
                <a:cubicBezTo>
                  <a:pt x="23303486" y="1776576"/>
                  <a:pt x="23308386" y="1783018"/>
                  <a:pt x="23318188" y="1783018"/>
                </a:cubicBezTo>
                <a:close/>
                <a:moveTo>
                  <a:pt x="21627411" y="2181895"/>
                </a:moveTo>
                <a:cubicBezTo>
                  <a:pt x="21617805" y="2181895"/>
                  <a:pt x="21613802" y="2175265"/>
                  <a:pt x="21613801" y="2149854"/>
                </a:cubicBezTo>
                <a:cubicBezTo>
                  <a:pt x="21622608" y="2149854"/>
                  <a:pt x="21627411" y="2162007"/>
                  <a:pt x="21627411" y="2181895"/>
                </a:cubicBezTo>
                <a:close/>
                <a:moveTo>
                  <a:pt x="24984784" y="1410067"/>
                </a:moveTo>
                <a:cubicBezTo>
                  <a:pt x="24955040" y="1397439"/>
                  <a:pt x="24925296" y="1378497"/>
                  <a:pt x="24895551" y="1365870"/>
                </a:cubicBezTo>
                <a:cubicBezTo>
                  <a:pt x="24901749" y="1353505"/>
                  <a:pt x="24908876" y="1347717"/>
                  <a:pt x="24916466" y="1346188"/>
                </a:cubicBezTo>
                <a:cubicBezTo>
                  <a:pt x="24939240" y="1341601"/>
                  <a:pt x="24966195" y="1375340"/>
                  <a:pt x="24984785" y="1384811"/>
                </a:cubicBezTo>
                <a:cubicBezTo>
                  <a:pt x="24984785" y="1397439"/>
                  <a:pt x="24984784" y="1403753"/>
                  <a:pt x="24984784" y="1410067"/>
                </a:cubicBezTo>
                <a:close/>
                <a:moveTo>
                  <a:pt x="24375694" y="1552112"/>
                </a:moveTo>
                <a:cubicBezTo>
                  <a:pt x="24360986" y="1545667"/>
                  <a:pt x="24351179" y="1545667"/>
                  <a:pt x="24341371" y="1539221"/>
                </a:cubicBezTo>
                <a:cubicBezTo>
                  <a:pt x="24316855" y="1533850"/>
                  <a:pt x="24297244" y="1520961"/>
                  <a:pt x="24272728" y="1514516"/>
                </a:cubicBezTo>
                <a:cubicBezTo>
                  <a:pt x="24229418" y="1501625"/>
                  <a:pt x="24185291" y="1482289"/>
                  <a:pt x="24141162" y="1462955"/>
                </a:cubicBezTo>
                <a:cubicBezTo>
                  <a:pt x="24053726" y="1430729"/>
                  <a:pt x="23965470" y="1398504"/>
                  <a:pt x="23878030" y="1366278"/>
                </a:cubicBezTo>
                <a:cubicBezTo>
                  <a:pt x="23785689" y="1334053"/>
                  <a:pt x="23692530" y="1302902"/>
                  <a:pt x="23605092" y="1277121"/>
                </a:cubicBezTo>
                <a:cubicBezTo>
                  <a:pt x="23560964" y="1257787"/>
                  <a:pt x="23511933" y="1244896"/>
                  <a:pt x="23468623" y="1238452"/>
                </a:cubicBezTo>
                <a:cubicBezTo>
                  <a:pt x="23453915" y="1232005"/>
                  <a:pt x="23444109" y="1206226"/>
                  <a:pt x="23424495" y="1199780"/>
                </a:cubicBezTo>
                <a:cubicBezTo>
                  <a:pt x="23409786" y="1193335"/>
                  <a:pt x="23395077" y="1186890"/>
                  <a:pt x="23380367" y="1180445"/>
                </a:cubicBezTo>
                <a:cubicBezTo>
                  <a:pt x="23380368" y="1167555"/>
                  <a:pt x="23385270" y="1161109"/>
                  <a:pt x="23395077" y="1148220"/>
                </a:cubicBezTo>
                <a:cubicBezTo>
                  <a:pt x="23336240" y="1148219"/>
                  <a:pt x="23283123" y="1141774"/>
                  <a:pt x="23229188" y="1135329"/>
                </a:cubicBezTo>
                <a:cubicBezTo>
                  <a:pt x="23229189" y="1123514"/>
                  <a:pt x="23229189" y="1104178"/>
                  <a:pt x="23234093" y="1091288"/>
                </a:cubicBezTo>
                <a:cubicBezTo>
                  <a:pt x="23194867" y="1091288"/>
                  <a:pt x="23161363" y="1091288"/>
                  <a:pt x="23122140" y="1091288"/>
                </a:cubicBezTo>
                <a:cubicBezTo>
                  <a:pt x="23127041" y="1104178"/>
                  <a:pt x="23131945" y="1110623"/>
                  <a:pt x="23136848" y="1123514"/>
                </a:cubicBezTo>
                <a:cubicBezTo>
                  <a:pt x="23112333" y="1128885"/>
                  <a:pt x="23087818" y="1135329"/>
                  <a:pt x="23063302" y="1135329"/>
                </a:cubicBezTo>
                <a:cubicBezTo>
                  <a:pt x="23063303" y="1115994"/>
                  <a:pt x="23063303" y="1097733"/>
                  <a:pt x="23063303" y="1078399"/>
                </a:cubicBezTo>
                <a:cubicBezTo>
                  <a:pt x="23073108" y="1084842"/>
                  <a:pt x="23082915" y="1091288"/>
                  <a:pt x="23092721" y="1104178"/>
                </a:cubicBezTo>
                <a:cubicBezTo>
                  <a:pt x="23097625" y="1084842"/>
                  <a:pt x="23102527" y="1065507"/>
                  <a:pt x="23107430" y="1046173"/>
                </a:cubicBezTo>
                <a:cubicBezTo>
                  <a:pt x="23078010" y="1046173"/>
                  <a:pt x="23048593" y="1046173"/>
                  <a:pt x="23019991" y="1046173"/>
                </a:cubicBezTo>
                <a:cubicBezTo>
                  <a:pt x="23019991" y="1078399"/>
                  <a:pt x="23038787" y="1078399"/>
                  <a:pt x="23048592" y="1078398"/>
                </a:cubicBezTo>
                <a:cubicBezTo>
                  <a:pt x="23038787" y="1104178"/>
                  <a:pt x="23033883" y="1123514"/>
                  <a:pt x="23019991" y="1110623"/>
                </a:cubicBezTo>
                <a:cubicBezTo>
                  <a:pt x="23005284" y="1104178"/>
                  <a:pt x="22990574" y="1084843"/>
                  <a:pt x="22995476" y="1046173"/>
                </a:cubicBezTo>
                <a:cubicBezTo>
                  <a:pt x="22824685" y="955940"/>
                  <a:pt x="22648992" y="955940"/>
                  <a:pt x="22473299" y="930160"/>
                </a:cubicBezTo>
                <a:cubicBezTo>
                  <a:pt x="22458590" y="930160"/>
                  <a:pt x="22446637" y="916262"/>
                  <a:pt x="22433307" y="909313"/>
                </a:cubicBezTo>
                <a:lnTo>
                  <a:pt x="22429642" y="908298"/>
                </a:lnTo>
                <a:lnTo>
                  <a:pt x="22437878" y="923211"/>
                </a:lnTo>
                <a:cubicBezTo>
                  <a:pt x="22435284" y="929841"/>
                  <a:pt x="22430096" y="929841"/>
                  <a:pt x="22426855" y="925836"/>
                </a:cubicBezTo>
                <a:lnTo>
                  <a:pt x="22427404" y="907679"/>
                </a:lnTo>
                <a:lnTo>
                  <a:pt x="22419365" y="905453"/>
                </a:lnTo>
                <a:cubicBezTo>
                  <a:pt x="22395667" y="905453"/>
                  <a:pt x="22371152" y="899008"/>
                  <a:pt x="22351538" y="899008"/>
                </a:cubicBezTo>
                <a:cubicBezTo>
                  <a:pt x="22307411" y="892563"/>
                  <a:pt x="22263283" y="892563"/>
                  <a:pt x="22224875" y="886118"/>
                </a:cubicBezTo>
                <a:cubicBezTo>
                  <a:pt x="22136621" y="879673"/>
                  <a:pt x="22044279" y="866783"/>
                  <a:pt x="21956024" y="860338"/>
                </a:cubicBezTo>
                <a:cubicBezTo>
                  <a:pt x="21960926" y="828112"/>
                  <a:pt x="21975637" y="795887"/>
                  <a:pt x="21990346" y="782997"/>
                </a:cubicBezTo>
                <a:cubicBezTo>
                  <a:pt x="22000152" y="776552"/>
                  <a:pt x="22014862" y="770106"/>
                  <a:pt x="22014862" y="737881"/>
                </a:cubicBezTo>
                <a:cubicBezTo>
                  <a:pt x="22000151" y="737881"/>
                  <a:pt x="21985443" y="737881"/>
                  <a:pt x="21970732" y="737881"/>
                </a:cubicBezTo>
                <a:cubicBezTo>
                  <a:pt x="21970733" y="680949"/>
                  <a:pt x="22014862" y="661614"/>
                  <a:pt x="22034472" y="661614"/>
                </a:cubicBezTo>
                <a:cubicBezTo>
                  <a:pt x="22036925" y="658392"/>
                  <a:pt x="22043054" y="655169"/>
                  <a:pt x="22049183" y="655169"/>
                </a:cubicBezTo>
                <a:cubicBezTo>
                  <a:pt x="22055312" y="655169"/>
                  <a:pt x="22061440" y="658392"/>
                  <a:pt x="22063891" y="668059"/>
                </a:cubicBezTo>
                <a:cubicBezTo>
                  <a:pt x="22063891" y="680949"/>
                  <a:pt x="22039375" y="674504"/>
                  <a:pt x="22034473" y="680949"/>
                </a:cubicBezTo>
                <a:cubicBezTo>
                  <a:pt x="22019764" y="705656"/>
                  <a:pt x="22063892" y="713175"/>
                  <a:pt x="22063892" y="713175"/>
                </a:cubicBezTo>
                <a:cubicBezTo>
                  <a:pt x="22068795" y="705655"/>
                  <a:pt x="22102299" y="700285"/>
                  <a:pt x="22102300" y="724991"/>
                </a:cubicBezTo>
                <a:cubicBezTo>
                  <a:pt x="22102300" y="737881"/>
                  <a:pt x="22083503" y="737881"/>
                  <a:pt x="22078601" y="737881"/>
                </a:cubicBezTo>
                <a:cubicBezTo>
                  <a:pt x="22068795" y="737881"/>
                  <a:pt x="22054086" y="737881"/>
                  <a:pt x="22044279" y="737881"/>
                </a:cubicBezTo>
                <a:cubicBezTo>
                  <a:pt x="22039376" y="763661"/>
                  <a:pt x="22034472" y="782997"/>
                  <a:pt x="22034472" y="808777"/>
                </a:cubicBezTo>
                <a:cubicBezTo>
                  <a:pt x="22049182" y="815222"/>
                  <a:pt x="22068794" y="828112"/>
                  <a:pt x="22087589" y="834557"/>
                </a:cubicBezTo>
                <a:cubicBezTo>
                  <a:pt x="22087590" y="815222"/>
                  <a:pt x="22078601" y="782996"/>
                  <a:pt x="22092494" y="770106"/>
                </a:cubicBezTo>
                <a:cubicBezTo>
                  <a:pt x="22097396" y="763661"/>
                  <a:pt x="22107203" y="757216"/>
                  <a:pt x="22117009" y="770106"/>
                </a:cubicBezTo>
                <a:cubicBezTo>
                  <a:pt x="22121912" y="782997"/>
                  <a:pt x="22112106" y="808777"/>
                  <a:pt x="22117009" y="828112"/>
                </a:cubicBezTo>
                <a:cubicBezTo>
                  <a:pt x="22121912" y="841002"/>
                  <a:pt x="22136620" y="834557"/>
                  <a:pt x="22146427" y="834557"/>
                </a:cubicBezTo>
                <a:cubicBezTo>
                  <a:pt x="22175846" y="828112"/>
                  <a:pt x="22170943" y="789441"/>
                  <a:pt x="22190555" y="750771"/>
                </a:cubicBezTo>
                <a:cubicBezTo>
                  <a:pt x="22200360" y="731436"/>
                  <a:pt x="22219973" y="770106"/>
                  <a:pt x="22228962" y="782997"/>
                </a:cubicBezTo>
                <a:cubicBezTo>
                  <a:pt x="22224876" y="789442"/>
                  <a:pt x="22219973" y="802332"/>
                  <a:pt x="22215069" y="815222"/>
                </a:cubicBezTo>
                <a:cubicBezTo>
                  <a:pt x="22228962" y="821667"/>
                  <a:pt x="22243671" y="828112"/>
                  <a:pt x="22258380" y="834557"/>
                </a:cubicBezTo>
                <a:cubicBezTo>
                  <a:pt x="22258381" y="795887"/>
                  <a:pt x="22258381" y="770107"/>
                  <a:pt x="22277993" y="763661"/>
                </a:cubicBezTo>
                <a:cubicBezTo>
                  <a:pt x="22297605" y="757216"/>
                  <a:pt x="22312314" y="757216"/>
                  <a:pt x="22327023" y="757216"/>
                </a:cubicBezTo>
                <a:cubicBezTo>
                  <a:pt x="22331927" y="757216"/>
                  <a:pt x="22385043" y="750771"/>
                  <a:pt x="22385043" y="763661"/>
                </a:cubicBezTo>
                <a:cubicBezTo>
                  <a:pt x="22385043" y="770106"/>
                  <a:pt x="22366249" y="770106"/>
                  <a:pt x="22361346" y="776551"/>
                </a:cubicBezTo>
                <a:cubicBezTo>
                  <a:pt x="22351538" y="782997"/>
                  <a:pt x="22351539" y="821667"/>
                  <a:pt x="22346636" y="841002"/>
                </a:cubicBezTo>
                <a:cubicBezTo>
                  <a:pt x="22395666" y="841002"/>
                  <a:pt x="22443881" y="853893"/>
                  <a:pt x="22488007" y="860337"/>
                </a:cubicBezTo>
                <a:cubicBezTo>
                  <a:pt x="22488007" y="841002"/>
                  <a:pt x="22488008" y="808777"/>
                  <a:pt x="22497814" y="802332"/>
                </a:cubicBezTo>
                <a:cubicBezTo>
                  <a:pt x="22517427" y="795887"/>
                  <a:pt x="22532135" y="808777"/>
                  <a:pt x="22546845" y="815222"/>
                </a:cubicBezTo>
                <a:cubicBezTo>
                  <a:pt x="22541124" y="828112"/>
                  <a:pt x="22541124" y="847447"/>
                  <a:pt x="22537039" y="860338"/>
                </a:cubicBezTo>
                <a:cubicBezTo>
                  <a:pt x="22555833" y="866782"/>
                  <a:pt x="22575446" y="899008"/>
                  <a:pt x="22595058" y="892563"/>
                </a:cubicBezTo>
                <a:cubicBezTo>
                  <a:pt x="22606091" y="887729"/>
                  <a:pt x="22614365" y="864769"/>
                  <a:pt x="22624017" y="867185"/>
                </a:cubicBezTo>
                <a:lnTo>
                  <a:pt x="22627872" y="871873"/>
                </a:lnTo>
                <a:lnTo>
                  <a:pt x="22622462" y="860433"/>
                </a:lnTo>
                <a:cubicBezTo>
                  <a:pt x="22627013" y="847601"/>
                  <a:pt x="22631562" y="847601"/>
                  <a:pt x="22636113" y="860432"/>
                </a:cubicBezTo>
                <a:lnTo>
                  <a:pt x="22632171" y="877104"/>
                </a:lnTo>
                <a:lnTo>
                  <a:pt x="22634283" y="879673"/>
                </a:lnTo>
                <a:cubicBezTo>
                  <a:pt x="22639186" y="866782"/>
                  <a:pt x="22639186" y="860337"/>
                  <a:pt x="22634283" y="847447"/>
                </a:cubicBezTo>
                <a:cubicBezTo>
                  <a:pt x="22644090" y="834557"/>
                  <a:pt x="22663702" y="828112"/>
                  <a:pt x="22673508" y="847448"/>
                </a:cubicBezTo>
                <a:cubicBezTo>
                  <a:pt x="22683312" y="866783"/>
                  <a:pt x="22688216" y="886118"/>
                  <a:pt x="22697206" y="886118"/>
                </a:cubicBezTo>
                <a:cubicBezTo>
                  <a:pt x="22736431" y="892563"/>
                  <a:pt x="22775656" y="892563"/>
                  <a:pt x="22814879" y="899008"/>
                </a:cubicBezTo>
                <a:cubicBezTo>
                  <a:pt x="22814879" y="879673"/>
                  <a:pt x="22814880" y="860338"/>
                  <a:pt x="22814880" y="841002"/>
                </a:cubicBezTo>
                <a:cubicBezTo>
                  <a:pt x="22829589" y="841002"/>
                  <a:pt x="22844298" y="841002"/>
                  <a:pt x="22853287" y="853892"/>
                </a:cubicBezTo>
                <a:cubicBezTo>
                  <a:pt x="22867996" y="873228"/>
                  <a:pt x="22859007" y="905453"/>
                  <a:pt x="22859007" y="936605"/>
                </a:cubicBezTo>
                <a:cubicBezTo>
                  <a:pt x="22863911" y="994609"/>
                  <a:pt x="22946445" y="968830"/>
                  <a:pt x="22966058" y="968830"/>
                </a:cubicBezTo>
                <a:cubicBezTo>
                  <a:pt x="22990574" y="968830"/>
                  <a:pt x="23019991" y="975274"/>
                  <a:pt x="23043690" y="981720"/>
                </a:cubicBezTo>
                <a:cubicBezTo>
                  <a:pt x="23063302" y="981720"/>
                  <a:pt x="23073108" y="1001055"/>
                  <a:pt x="23087818" y="1013945"/>
                </a:cubicBezTo>
                <a:cubicBezTo>
                  <a:pt x="23122140" y="1039726"/>
                  <a:pt x="23156462" y="968830"/>
                  <a:pt x="23185061" y="988165"/>
                </a:cubicBezTo>
                <a:cubicBezTo>
                  <a:pt x="23199771" y="994609"/>
                  <a:pt x="23199771" y="1039726"/>
                  <a:pt x="23214481" y="1039726"/>
                </a:cubicBezTo>
                <a:cubicBezTo>
                  <a:pt x="23238997" y="1039726"/>
                  <a:pt x="23253705" y="1026835"/>
                  <a:pt x="23273319" y="1013945"/>
                </a:cubicBezTo>
                <a:cubicBezTo>
                  <a:pt x="23292930" y="1007500"/>
                  <a:pt x="23317445" y="994610"/>
                  <a:pt x="23332154" y="1013944"/>
                </a:cubicBezTo>
                <a:cubicBezTo>
                  <a:pt x="23350950" y="1033280"/>
                  <a:pt x="23360755" y="1065507"/>
                  <a:pt x="23375466" y="1084842"/>
                </a:cubicBezTo>
                <a:cubicBezTo>
                  <a:pt x="23453915" y="1174000"/>
                  <a:pt x="23541352" y="1148219"/>
                  <a:pt x="23624705" y="1167555"/>
                </a:cubicBezTo>
                <a:cubicBezTo>
                  <a:pt x="23624705" y="1148220"/>
                  <a:pt x="23619802" y="1110623"/>
                  <a:pt x="23634511" y="1110623"/>
                </a:cubicBezTo>
                <a:cubicBezTo>
                  <a:pt x="23634511" y="1128885"/>
                  <a:pt x="23634510" y="1148219"/>
                  <a:pt x="23634511" y="1167555"/>
                </a:cubicBezTo>
                <a:cubicBezTo>
                  <a:pt x="23648402" y="1167555"/>
                  <a:pt x="23658209" y="1167555"/>
                  <a:pt x="23668016" y="1167555"/>
                </a:cubicBezTo>
                <a:cubicBezTo>
                  <a:pt x="23677821" y="1174000"/>
                  <a:pt x="23687628" y="1193335"/>
                  <a:pt x="23692530" y="1199780"/>
                </a:cubicBezTo>
                <a:cubicBezTo>
                  <a:pt x="23707240" y="1206226"/>
                  <a:pt x="23721950" y="1186890"/>
                  <a:pt x="23731755" y="1174000"/>
                </a:cubicBezTo>
                <a:cubicBezTo>
                  <a:pt x="23736659" y="1161110"/>
                  <a:pt x="23731755" y="1141774"/>
                  <a:pt x="23736659" y="1123514"/>
                </a:cubicBezTo>
                <a:cubicBezTo>
                  <a:pt x="23741562" y="1148220"/>
                  <a:pt x="23746465" y="1174000"/>
                  <a:pt x="23751368" y="1199780"/>
                </a:cubicBezTo>
                <a:cubicBezTo>
                  <a:pt x="23761174" y="1206226"/>
                  <a:pt x="23770979" y="1212670"/>
                  <a:pt x="23785689" y="1212670"/>
                </a:cubicBezTo>
                <a:cubicBezTo>
                  <a:pt x="23795494" y="1219116"/>
                  <a:pt x="23809386" y="1225560"/>
                  <a:pt x="23824097" y="1232005"/>
                </a:cubicBezTo>
                <a:cubicBezTo>
                  <a:pt x="23824097" y="1212670"/>
                  <a:pt x="23829000" y="1186890"/>
                  <a:pt x="23829000" y="1167555"/>
                </a:cubicBezTo>
                <a:cubicBezTo>
                  <a:pt x="23833903" y="1193335"/>
                  <a:pt x="23838805" y="1251341"/>
                  <a:pt x="23853516" y="1257786"/>
                </a:cubicBezTo>
                <a:cubicBezTo>
                  <a:pt x="23878030" y="1264231"/>
                  <a:pt x="23902546" y="1219115"/>
                  <a:pt x="23927062" y="1199780"/>
                </a:cubicBezTo>
                <a:cubicBezTo>
                  <a:pt x="23927062" y="1219115"/>
                  <a:pt x="23912352" y="1264231"/>
                  <a:pt x="23922157" y="1264231"/>
                </a:cubicBezTo>
                <a:cubicBezTo>
                  <a:pt x="23941771" y="1277121"/>
                  <a:pt x="23960567" y="1277121"/>
                  <a:pt x="23980179" y="1290012"/>
                </a:cubicBezTo>
                <a:cubicBezTo>
                  <a:pt x="24004694" y="1309347"/>
                  <a:pt x="24029210" y="1315791"/>
                  <a:pt x="24053726" y="1315792"/>
                </a:cubicBezTo>
                <a:cubicBezTo>
                  <a:pt x="24073338" y="1321163"/>
                  <a:pt x="24097852" y="1309348"/>
                  <a:pt x="24116647" y="1321163"/>
                </a:cubicBezTo>
                <a:cubicBezTo>
                  <a:pt x="24136259" y="1328682"/>
                  <a:pt x="24141163" y="1385613"/>
                  <a:pt x="24160774" y="1392058"/>
                </a:cubicBezTo>
                <a:cubicBezTo>
                  <a:pt x="24190193" y="1404949"/>
                  <a:pt x="24214710" y="1417839"/>
                  <a:pt x="24244129" y="1424284"/>
                </a:cubicBezTo>
                <a:cubicBezTo>
                  <a:pt x="24292343" y="1443621"/>
                  <a:pt x="24341371" y="1462954"/>
                  <a:pt x="24390401" y="1508070"/>
                </a:cubicBezTo>
                <a:cubicBezTo>
                  <a:pt x="24385499" y="1520961"/>
                  <a:pt x="24380598" y="1533851"/>
                  <a:pt x="24375694" y="1552112"/>
                </a:cubicBezTo>
                <a:close/>
                <a:moveTo>
                  <a:pt x="24037351" y="1630389"/>
                </a:moveTo>
                <a:cubicBezTo>
                  <a:pt x="24022251" y="1630389"/>
                  <a:pt x="23976952" y="1656283"/>
                  <a:pt x="23976953" y="1598021"/>
                </a:cubicBezTo>
                <a:cubicBezTo>
                  <a:pt x="23984501" y="1598020"/>
                  <a:pt x="23999601" y="1591546"/>
                  <a:pt x="24012815" y="1592356"/>
                </a:cubicBezTo>
                <a:cubicBezTo>
                  <a:pt x="24026027" y="1593165"/>
                  <a:pt x="24037351" y="1601257"/>
                  <a:pt x="24037351" y="1630389"/>
                </a:cubicBezTo>
                <a:close/>
                <a:moveTo>
                  <a:pt x="900102" y="6959028"/>
                </a:moveTo>
                <a:cubicBezTo>
                  <a:pt x="896578" y="6943715"/>
                  <a:pt x="898988" y="6932412"/>
                  <a:pt x="908505" y="6930222"/>
                </a:cubicBezTo>
                <a:cubicBezTo>
                  <a:pt x="913203" y="6950638"/>
                  <a:pt x="909618" y="6956838"/>
                  <a:pt x="900102" y="6959028"/>
                </a:cubicBezTo>
                <a:close/>
                <a:moveTo>
                  <a:pt x="986754" y="6939086"/>
                </a:moveTo>
                <a:cubicBezTo>
                  <a:pt x="983230" y="6923773"/>
                  <a:pt x="985640" y="6912470"/>
                  <a:pt x="995160" y="6910279"/>
                </a:cubicBezTo>
                <a:cubicBezTo>
                  <a:pt x="999859" y="6930695"/>
                  <a:pt x="996274" y="6936894"/>
                  <a:pt x="986754" y="6939086"/>
                </a:cubicBezTo>
                <a:close/>
                <a:moveTo>
                  <a:pt x="8725288" y="5158094"/>
                </a:moveTo>
                <a:cubicBezTo>
                  <a:pt x="8721764" y="5142781"/>
                  <a:pt x="8724174" y="5131478"/>
                  <a:pt x="8733693" y="5129288"/>
                </a:cubicBezTo>
                <a:cubicBezTo>
                  <a:pt x="8738391" y="5149704"/>
                  <a:pt x="8734807" y="5155903"/>
                  <a:pt x="8725288" y="5158094"/>
                </a:cubicBezTo>
                <a:close/>
                <a:moveTo>
                  <a:pt x="21955192" y="2125107"/>
                </a:moveTo>
                <a:cubicBezTo>
                  <a:pt x="21945217" y="2125107"/>
                  <a:pt x="21945217" y="2112277"/>
                  <a:pt x="21945216" y="2093031"/>
                </a:cubicBezTo>
                <a:cubicBezTo>
                  <a:pt x="21955192" y="2093030"/>
                  <a:pt x="21955193" y="2105860"/>
                  <a:pt x="21955192" y="2125107"/>
                </a:cubicBezTo>
                <a:close/>
                <a:moveTo>
                  <a:pt x="21998422" y="2125107"/>
                </a:moveTo>
                <a:cubicBezTo>
                  <a:pt x="21988447" y="2125107"/>
                  <a:pt x="21988446" y="2112277"/>
                  <a:pt x="21988447" y="2093030"/>
                </a:cubicBezTo>
                <a:cubicBezTo>
                  <a:pt x="21998421" y="2093031"/>
                  <a:pt x="21998422" y="2105860"/>
                  <a:pt x="21998422" y="2125107"/>
                </a:cubicBezTo>
                <a:close/>
                <a:moveTo>
                  <a:pt x="22167753" y="2087260"/>
                </a:moveTo>
                <a:cubicBezTo>
                  <a:pt x="22162873" y="2087260"/>
                  <a:pt x="22153110" y="2087259"/>
                  <a:pt x="22143350" y="2087260"/>
                </a:cubicBezTo>
                <a:cubicBezTo>
                  <a:pt x="22143350" y="2068662"/>
                  <a:pt x="22143350" y="2050065"/>
                  <a:pt x="22143349" y="2031467"/>
                </a:cubicBezTo>
                <a:cubicBezTo>
                  <a:pt x="22153110" y="2031467"/>
                  <a:pt x="22162873" y="2031466"/>
                  <a:pt x="22167754" y="2031467"/>
                </a:cubicBezTo>
                <a:cubicBezTo>
                  <a:pt x="22167753" y="2050065"/>
                  <a:pt x="22167754" y="2068661"/>
                  <a:pt x="22167753" y="2087260"/>
                </a:cubicBezTo>
                <a:close/>
                <a:moveTo>
                  <a:pt x="1022963" y="6958523"/>
                </a:moveTo>
                <a:cubicBezTo>
                  <a:pt x="1018264" y="6938104"/>
                  <a:pt x="1021848" y="6931904"/>
                  <a:pt x="1031368" y="6929713"/>
                </a:cubicBezTo>
                <a:cubicBezTo>
                  <a:pt x="1036067" y="6950131"/>
                  <a:pt x="1032482" y="6956332"/>
                  <a:pt x="1022963" y="6958523"/>
                </a:cubicBezTo>
                <a:close/>
                <a:moveTo>
                  <a:pt x="10394248" y="4803977"/>
                </a:moveTo>
                <a:cubicBezTo>
                  <a:pt x="10403564" y="4800484"/>
                  <a:pt x="10409778" y="4792308"/>
                  <a:pt x="10405060" y="4771806"/>
                </a:cubicBezTo>
                <a:cubicBezTo>
                  <a:pt x="10389683" y="4775345"/>
                  <a:pt x="10355390" y="4767047"/>
                  <a:pt x="10364827" y="4808050"/>
                </a:cubicBezTo>
                <a:cubicBezTo>
                  <a:pt x="10372515" y="4806281"/>
                  <a:pt x="10384932" y="4807471"/>
                  <a:pt x="10394248" y="4803977"/>
                </a:cubicBezTo>
                <a:close/>
                <a:moveTo>
                  <a:pt x="23430095" y="1815228"/>
                </a:moveTo>
                <a:cubicBezTo>
                  <a:pt x="23430095" y="1776576"/>
                  <a:pt x="23415391" y="1783018"/>
                  <a:pt x="23405589" y="1783018"/>
                </a:cubicBezTo>
                <a:cubicBezTo>
                  <a:pt x="23405588" y="1815228"/>
                  <a:pt x="23420292" y="1815228"/>
                  <a:pt x="23430095" y="1815228"/>
                </a:cubicBezTo>
                <a:close/>
                <a:moveTo>
                  <a:pt x="22277901" y="2088402"/>
                </a:moveTo>
                <a:cubicBezTo>
                  <a:pt x="22272643" y="2091706"/>
                  <a:pt x="22265634" y="2090054"/>
                  <a:pt x="22258624" y="2090054"/>
                </a:cubicBezTo>
                <a:cubicBezTo>
                  <a:pt x="22258624" y="2050409"/>
                  <a:pt x="22277317" y="2057016"/>
                  <a:pt x="22286663" y="2057016"/>
                </a:cubicBezTo>
                <a:cubicBezTo>
                  <a:pt x="22286663" y="2076839"/>
                  <a:pt x="22283158" y="2085099"/>
                  <a:pt x="22277901" y="2088402"/>
                </a:cubicBezTo>
                <a:close/>
                <a:moveTo>
                  <a:pt x="21886764" y="2183137"/>
                </a:moveTo>
                <a:cubicBezTo>
                  <a:pt x="21852469" y="2183137"/>
                  <a:pt x="21818175" y="2183137"/>
                  <a:pt x="21788779" y="2183137"/>
                </a:cubicBezTo>
                <a:cubicBezTo>
                  <a:pt x="21769998" y="2189631"/>
                  <a:pt x="21755301" y="2196125"/>
                  <a:pt x="21740603" y="2189631"/>
                </a:cubicBezTo>
                <a:cubicBezTo>
                  <a:pt x="21716107" y="2176642"/>
                  <a:pt x="21735705" y="2157159"/>
                  <a:pt x="21750403" y="2151747"/>
                </a:cubicBezTo>
                <a:cubicBezTo>
                  <a:pt x="21765099" y="2144172"/>
                  <a:pt x="21778980" y="2144171"/>
                  <a:pt x="21788780" y="2112782"/>
                </a:cubicBezTo>
                <a:cubicBezTo>
                  <a:pt x="21793679" y="2086805"/>
                  <a:pt x="21793679" y="2028357"/>
                  <a:pt x="21778981" y="2008874"/>
                </a:cubicBezTo>
                <a:cubicBezTo>
                  <a:pt x="21769999" y="1982897"/>
                  <a:pt x="21735704" y="2002380"/>
                  <a:pt x="21721007" y="2002380"/>
                </a:cubicBezTo>
                <a:cubicBezTo>
                  <a:pt x="21701410" y="2008875"/>
                  <a:pt x="21642619" y="2028357"/>
                  <a:pt x="21642619" y="1969908"/>
                </a:cubicBezTo>
                <a:cubicBezTo>
                  <a:pt x="21706309" y="1969908"/>
                  <a:pt x="21765100" y="1969908"/>
                  <a:pt x="21827973" y="1969908"/>
                </a:cubicBezTo>
                <a:cubicBezTo>
                  <a:pt x="21827973" y="2002379"/>
                  <a:pt x="21783880" y="2015368"/>
                  <a:pt x="21803477" y="2054334"/>
                </a:cubicBezTo>
                <a:cubicBezTo>
                  <a:pt x="21818175" y="2099793"/>
                  <a:pt x="21862267" y="2060828"/>
                  <a:pt x="21886763" y="2060828"/>
                </a:cubicBezTo>
                <a:cubicBezTo>
                  <a:pt x="21886764" y="2080311"/>
                  <a:pt x="21886764" y="2106288"/>
                  <a:pt x="21886764" y="2125770"/>
                </a:cubicBezTo>
                <a:cubicBezTo>
                  <a:pt x="21867167" y="2119276"/>
                  <a:pt x="21847570" y="2112782"/>
                  <a:pt x="21827972" y="2106288"/>
                </a:cubicBezTo>
                <a:cubicBezTo>
                  <a:pt x="21842671" y="2138759"/>
                  <a:pt x="21886764" y="2125770"/>
                  <a:pt x="21886764" y="2183137"/>
                </a:cubicBezTo>
                <a:close/>
                <a:moveTo>
                  <a:pt x="10533893" y="4796124"/>
                </a:moveTo>
                <a:cubicBezTo>
                  <a:pt x="10544144" y="4793765"/>
                  <a:pt x="10546910" y="4782335"/>
                  <a:pt x="10543372" y="4766959"/>
                </a:cubicBezTo>
                <a:cubicBezTo>
                  <a:pt x="10533120" y="4769318"/>
                  <a:pt x="10529174" y="4775623"/>
                  <a:pt x="10533893" y="4796124"/>
                </a:cubicBezTo>
                <a:close/>
                <a:moveTo>
                  <a:pt x="10580024" y="4785507"/>
                </a:moveTo>
                <a:cubicBezTo>
                  <a:pt x="10607239" y="4763053"/>
                  <a:pt x="10630509" y="4746905"/>
                  <a:pt x="10651419" y="4720505"/>
                </a:cubicBezTo>
                <a:cubicBezTo>
                  <a:pt x="10663257" y="4701589"/>
                  <a:pt x="10670295" y="4689176"/>
                  <a:pt x="10685672" y="4685637"/>
                </a:cubicBezTo>
                <a:cubicBezTo>
                  <a:pt x="10695924" y="4683278"/>
                  <a:pt x="10703815" y="4670669"/>
                  <a:pt x="10690026" y="4657651"/>
                </a:cubicBezTo>
                <a:cubicBezTo>
                  <a:pt x="10667571" y="4630438"/>
                  <a:pt x="10665170" y="4690356"/>
                  <a:pt x="10650647" y="4693698"/>
                </a:cubicBezTo>
                <a:cubicBezTo>
                  <a:pt x="10626198" y="4704721"/>
                  <a:pt x="10597802" y="4722051"/>
                  <a:pt x="10568228" y="4734254"/>
                </a:cubicBezTo>
                <a:cubicBezTo>
                  <a:pt x="10571767" y="4749630"/>
                  <a:pt x="10575305" y="4765007"/>
                  <a:pt x="10580024" y="4785507"/>
                </a:cubicBezTo>
                <a:close/>
                <a:moveTo>
                  <a:pt x="968754" y="6998768"/>
                </a:moveTo>
                <a:cubicBezTo>
                  <a:pt x="965230" y="6983455"/>
                  <a:pt x="967641" y="6972152"/>
                  <a:pt x="977158" y="6969962"/>
                </a:cubicBezTo>
                <a:cubicBezTo>
                  <a:pt x="980682" y="6985274"/>
                  <a:pt x="978274" y="6996577"/>
                  <a:pt x="968754" y="6998768"/>
                </a:cubicBezTo>
                <a:close/>
                <a:moveTo>
                  <a:pt x="1059174" y="6977958"/>
                </a:moveTo>
                <a:cubicBezTo>
                  <a:pt x="1055650" y="6962645"/>
                  <a:pt x="1058061" y="6951342"/>
                  <a:pt x="1067577" y="6949152"/>
                </a:cubicBezTo>
                <a:cubicBezTo>
                  <a:pt x="1071101" y="6964464"/>
                  <a:pt x="1068694" y="6975767"/>
                  <a:pt x="1059174" y="6977958"/>
                </a:cubicBezTo>
                <a:close/>
                <a:moveTo>
                  <a:pt x="8662076" y="5228182"/>
                </a:moveTo>
                <a:cubicBezTo>
                  <a:pt x="8658552" y="5212869"/>
                  <a:pt x="8660962" y="5201566"/>
                  <a:pt x="8670481" y="5199376"/>
                </a:cubicBezTo>
                <a:cubicBezTo>
                  <a:pt x="8674005" y="5214687"/>
                  <a:pt x="8671596" y="5225991"/>
                  <a:pt x="8662076" y="5228182"/>
                </a:cubicBezTo>
                <a:close/>
                <a:moveTo>
                  <a:pt x="10327704" y="4848469"/>
                </a:moveTo>
                <a:cubicBezTo>
                  <a:pt x="10339288" y="4847320"/>
                  <a:pt x="10345055" y="4824743"/>
                  <a:pt x="10349449" y="4811589"/>
                </a:cubicBezTo>
                <a:cubicBezTo>
                  <a:pt x="10335251" y="4820254"/>
                  <a:pt x="10327033" y="4827541"/>
                  <a:pt x="10314017" y="4841331"/>
                </a:cubicBezTo>
                <a:cubicBezTo>
                  <a:pt x="10319335" y="4846853"/>
                  <a:pt x="10323843" y="4848851"/>
                  <a:pt x="10327704" y="4848469"/>
                </a:cubicBezTo>
                <a:close/>
                <a:moveTo>
                  <a:pt x="22315502" y="2091961"/>
                </a:moveTo>
                <a:cubicBezTo>
                  <a:pt x="22306400" y="2091960"/>
                  <a:pt x="22301850" y="2079128"/>
                  <a:pt x="22301851" y="2059881"/>
                </a:cubicBezTo>
                <a:cubicBezTo>
                  <a:pt x="22310951" y="2059880"/>
                  <a:pt x="22315503" y="2072712"/>
                  <a:pt x="22315502" y="2091961"/>
                </a:cubicBezTo>
                <a:close/>
                <a:moveTo>
                  <a:pt x="22344321" y="2091959"/>
                </a:moveTo>
                <a:cubicBezTo>
                  <a:pt x="22335220" y="2091959"/>
                  <a:pt x="22330669" y="2079128"/>
                  <a:pt x="22330669" y="2059881"/>
                </a:cubicBezTo>
                <a:cubicBezTo>
                  <a:pt x="22339771" y="2059881"/>
                  <a:pt x="22344320" y="2072712"/>
                  <a:pt x="22344321" y="2091959"/>
                </a:cubicBezTo>
                <a:close/>
                <a:moveTo>
                  <a:pt x="24490237" y="1599399"/>
                </a:moveTo>
                <a:cubicBezTo>
                  <a:pt x="24480892" y="1599399"/>
                  <a:pt x="24466871" y="1599399"/>
                  <a:pt x="24466871" y="1572125"/>
                </a:cubicBezTo>
                <a:cubicBezTo>
                  <a:pt x="24476219" y="1578944"/>
                  <a:pt x="24485565" y="1578944"/>
                  <a:pt x="24494910" y="1585763"/>
                </a:cubicBezTo>
                <a:cubicBezTo>
                  <a:pt x="24490237" y="1592581"/>
                  <a:pt x="24490237" y="1592581"/>
                  <a:pt x="24490237" y="1599399"/>
                </a:cubicBezTo>
                <a:close/>
                <a:moveTo>
                  <a:pt x="8622068" y="5261192"/>
                </a:moveTo>
                <a:cubicBezTo>
                  <a:pt x="8618544" y="5245879"/>
                  <a:pt x="8620953" y="5234576"/>
                  <a:pt x="8630472" y="5232385"/>
                </a:cubicBezTo>
                <a:cubicBezTo>
                  <a:pt x="8633996" y="5247698"/>
                  <a:pt x="8631586" y="5259001"/>
                  <a:pt x="8622068" y="5261192"/>
                </a:cubicBezTo>
                <a:close/>
                <a:moveTo>
                  <a:pt x="10524412" y="4825290"/>
                </a:moveTo>
                <a:cubicBezTo>
                  <a:pt x="10517335" y="4794538"/>
                  <a:pt x="10503138" y="4803202"/>
                  <a:pt x="10493741" y="4805365"/>
                </a:cubicBezTo>
                <a:cubicBezTo>
                  <a:pt x="10499639" y="4830992"/>
                  <a:pt x="10515016" y="4827453"/>
                  <a:pt x="10524412" y="4825290"/>
                </a:cubicBezTo>
                <a:close/>
                <a:moveTo>
                  <a:pt x="25085721" y="1476347"/>
                </a:moveTo>
                <a:cubicBezTo>
                  <a:pt x="25076619" y="1476347"/>
                  <a:pt x="25072070" y="1469932"/>
                  <a:pt x="25072071" y="1444268"/>
                </a:cubicBezTo>
                <a:cubicBezTo>
                  <a:pt x="25081169" y="1444269"/>
                  <a:pt x="25085720" y="1457100"/>
                  <a:pt x="25085721" y="1476347"/>
                </a:cubicBezTo>
                <a:close/>
                <a:moveTo>
                  <a:pt x="23474202" y="1847438"/>
                </a:moveTo>
                <a:cubicBezTo>
                  <a:pt x="23474202" y="1828111"/>
                  <a:pt x="23469302" y="1815228"/>
                  <a:pt x="23459499" y="1815228"/>
                </a:cubicBezTo>
                <a:cubicBezTo>
                  <a:pt x="23459499" y="1834553"/>
                  <a:pt x="23464401" y="1847438"/>
                  <a:pt x="23474202" y="1847438"/>
                </a:cubicBezTo>
                <a:close/>
                <a:moveTo>
                  <a:pt x="23517495" y="1847438"/>
                </a:moveTo>
                <a:cubicBezTo>
                  <a:pt x="23517496" y="1808786"/>
                  <a:pt x="23502792" y="1815228"/>
                  <a:pt x="23488089" y="1815228"/>
                </a:cubicBezTo>
                <a:cubicBezTo>
                  <a:pt x="23488089" y="1847438"/>
                  <a:pt x="23507693" y="1847437"/>
                  <a:pt x="23517495" y="1847438"/>
                </a:cubicBezTo>
                <a:close/>
                <a:moveTo>
                  <a:pt x="10483854" y="4856211"/>
                </a:moveTo>
                <a:cubicBezTo>
                  <a:pt x="10476777" y="4825460"/>
                  <a:pt x="10463759" y="4839249"/>
                  <a:pt x="10453508" y="4841609"/>
                </a:cubicBezTo>
                <a:cubicBezTo>
                  <a:pt x="10459209" y="4866381"/>
                  <a:pt x="10473603" y="4858571"/>
                  <a:pt x="10483854" y="4856211"/>
                </a:cubicBezTo>
                <a:close/>
                <a:moveTo>
                  <a:pt x="10682903" y="4810401"/>
                </a:moveTo>
                <a:cubicBezTo>
                  <a:pt x="10679364" y="4795026"/>
                  <a:pt x="10673059" y="4791080"/>
                  <a:pt x="10662807" y="4793439"/>
                </a:cubicBezTo>
                <a:cubicBezTo>
                  <a:pt x="10666149" y="4807961"/>
                  <a:pt x="10672651" y="4812761"/>
                  <a:pt x="10682903" y="4810401"/>
                </a:cubicBezTo>
                <a:close/>
                <a:moveTo>
                  <a:pt x="8570759" y="5296802"/>
                </a:moveTo>
                <a:cubicBezTo>
                  <a:pt x="8567014" y="5280526"/>
                  <a:pt x="8570524" y="5274006"/>
                  <a:pt x="8580043" y="5271815"/>
                </a:cubicBezTo>
                <a:cubicBezTo>
                  <a:pt x="8583580" y="5287186"/>
                  <a:pt x="8575518" y="5295707"/>
                  <a:pt x="8570759" y="5296802"/>
                </a:cubicBezTo>
                <a:close/>
                <a:moveTo>
                  <a:pt x="1134362" y="7008260"/>
                </a:moveTo>
                <a:cubicBezTo>
                  <a:pt x="1128101" y="7003430"/>
                  <a:pt x="1117153" y="7000576"/>
                  <a:pt x="1112266" y="7001701"/>
                </a:cubicBezTo>
                <a:cubicBezTo>
                  <a:pt x="1118712" y="6984990"/>
                  <a:pt x="1130838" y="6992948"/>
                  <a:pt x="1141591" y="6994951"/>
                </a:cubicBezTo>
                <a:cubicBezTo>
                  <a:pt x="1136704" y="6996076"/>
                  <a:pt x="1137879" y="7001180"/>
                  <a:pt x="1134362" y="7008260"/>
                </a:cubicBezTo>
                <a:close/>
                <a:moveTo>
                  <a:pt x="19314910" y="2827705"/>
                </a:moveTo>
                <a:cubicBezTo>
                  <a:pt x="19324711" y="2827705"/>
                  <a:pt x="19329613" y="2814837"/>
                  <a:pt x="19329613" y="2795469"/>
                </a:cubicBezTo>
                <a:cubicBezTo>
                  <a:pt x="19319811" y="2795469"/>
                  <a:pt x="19314911" y="2808367"/>
                  <a:pt x="19314910" y="2827705"/>
                </a:cubicBezTo>
                <a:close/>
                <a:moveTo>
                  <a:pt x="24408406" y="1661028"/>
                </a:moveTo>
                <a:cubicBezTo>
                  <a:pt x="24398428" y="1661028"/>
                  <a:pt x="24398428" y="1648198"/>
                  <a:pt x="24398428" y="1628951"/>
                </a:cubicBezTo>
                <a:cubicBezTo>
                  <a:pt x="24408406" y="1628951"/>
                  <a:pt x="24408406" y="1641782"/>
                  <a:pt x="24408406" y="1661028"/>
                </a:cubicBezTo>
                <a:close/>
                <a:moveTo>
                  <a:pt x="25128948" y="1509493"/>
                </a:moveTo>
                <a:cubicBezTo>
                  <a:pt x="25119846" y="1509493"/>
                  <a:pt x="25115295" y="1503078"/>
                  <a:pt x="25115295" y="1477416"/>
                </a:cubicBezTo>
                <a:cubicBezTo>
                  <a:pt x="25119846" y="1477416"/>
                  <a:pt x="25128948" y="1483831"/>
                  <a:pt x="25128948" y="1509493"/>
                </a:cubicBezTo>
                <a:close/>
                <a:moveTo>
                  <a:pt x="1074782" y="7045774"/>
                </a:moveTo>
                <a:cubicBezTo>
                  <a:pt x="1071140" y="7029950"/>
                  <a:pt x="1073675" y="7019186"/>
                  <a:pt x="1083191" y="7016996"/>
                </a:cubicBezTo>
                <a:cubicBezTo>
                  <a:pt x="1086630" y="7031939"/>
                  <a:pt x="1084301" y="7043583"/>
                  <a:pt x="1074782" y="7045774"/>
                </a:cubicBezTo>
                <a:close/>
                <a:moveTo>
                  <a:pt x="1175713" y="7022545"/>
                </a:moveTo>
                <a:cubicBezTo>
                  <a:pt x="1164378" y="7020007"/>
                  <a:pt x="1158147" y="7016294"/>
                  <a:pt x="1147941" y="7018643"/>
                </a:cubicBezTo>
                <a:cubicBezTo>
                  <a:pt x="1154960" y="7002447"/>
                  <a:pt x="1168964" y="6993220"/>
                  <a:pt x="1175713" y="7022545"/>
                </a:cubicBezTo>
                <a:close/>
                <a:moveTo>
                  <a:pt x="10208496" y="4945668"/>
                </a:moveTo>
                <a:cubicBezTo>
                  <a:pt x="10204958" y="4930293"/>
                  <a:pt x="10198523" y="4921879"/>
                  <a:pt x="10187418" y="4924435"/>
                </a:cubicBezTo>
                <a:cubicBezTo>
                  <a:pt x="10190760" y="4938956"/>
                  <a:pt x="10199099" y="4947831"/>
                  <a:pt x="10208496" y="4945668"/>
                </a:cubicBezTo>
                <a:close/>
                <a:moveTo>
                  <a:pt x="10433173" y="4893960"/>
                </a:moveTo>
                <a:cubicBezTo>
                  <a:pt x="10430814" y="4883709"/>
                  <a:pt x="10429634" y="4878585"/>
                  <a:pt x="10427472" y="4869188"/>
                </a:cubicBezTo>
                <a:cubicBezTo>
                  <a:pt x="10417221" y="4871547"/>
                  <a:pt x="10406968" y="4873907"/>
                  <a:pt x="10396718" y="4876266"/>
                </a:cubicBezTo>
                <a:cubicBezTo>
                  <a:pt x="10398880" y="4885662"/>
                  <a:pt x="10400060" y="4890787"/>
                  <a:pt x="10402419" y="4901038"/>
                </a:cubicBezTo>
                <a:cubicBezTo>
                  <a:pt x="10412670" y="4898679"/>
                  <a:pt x="10422922" y="4896319"/>
                  <a:pt x="10433173" y="4893960"/>
                </a:cubicBezTo>
                <a:close/>
                <a:moveTo>
                  <a:pt x="10642472" y="4845791"/>
                </a:moveTo>
                <a:cubicBezTo>
                  <a:pt x="10652724" y="4843431"/>
                  <a:pt x="10655491" y="4832001"/>
                  <a:pt x="10652149" y="4817479"/>
                </a:cubicBezTo>
                <a:cubicBezTo>
                  <a:pt x="10641896" y="4819839"/>
                  <a:pt x="10638933" y="4830415"/>
                  <a:pt x="10642472" y="4845791"/>
                </a:cubicBezTo>
                <a:close/>
                <a:moveTo>
                  <a:pt x="19286117" y="2863131"/>
                </a:moveTo>
                <a:cubicBezTo>
                  <a:pt x="19294080" y="2861521"/>
                  <a:pt x="19300206" y="2853470"/>
                  <a:pt x="19300206" y="2827705"/>
                </a:cubicBezTo>
                <a:cubicBezTo>
                  <a:pt x="19292855" y="2827705"/>
                  <a:pt x="19283053" y="2822877"/>
                  <a:pt x="19275090" y="2824487"/>
                </a:cubicBezTo>
                <a:cubicBezTo>
                  <a:pt x="19267125" y="2826100"/>
                  <a:pt x="19261000" y="2834145"/>
                  <a:pt x="19260999" y="2859909"/>
                </a:cubicBezTo>
                <a:cubicBezTo>
                  <a:pt x="19268351" y="2859910"/>
                  <a:pt x="19278153" y="2864741"/>
                  <a:pt x="19286117" y="2863131"/>
                </a:cubicBezTo>
                <a:close/>
                <a:moveTo>
                  <a:pt x="22502744" y="2122881"/>
                </a:moveTo>
                <a:cubicBezTo>
                  <a:pt x="22487646" y="2122881"/>
                  <a:pt x="22442346" y="2148776"/>
                  <a:pt x="22442346" y="2090513"/>
                </a:cubicBezTo>
                <a:cubicBezTo>
                  <a:pt x="22452413" y="2090514"/>
                  <a:pt x="22467512" y="2084040"/>
                  <a:pt x="22480096" y="2084848"/>
                </a:cubicBezTo>
                <a:cubicBezTo>
                  <a:pt x="22492678" y="2085657"/>
                  <a:pt x="22502745" y="2093749"/>
                  <a:pt x="22502744" y="2122881"/>
                </a:cubicBezTo>
                <a:close/>
                <a:moveTo>
                  <a:pt x="23556090" y="1882064"/>
                </a:moveTo>
                <a:cubicBezTo>
                  <a:pt x="23568955" y="1881258"/>
                  <a:pt x="23583658" y="1873206"/>
                  <a:pt x="23591010" y="1873206"/>
                </a:cubicBezTo>
                <a:cubicBezTo>
                  <a:pt x="23591010" y="1847437"/>
                  <a:pt x="23579980" y="1840995"/>
                  <a:pt x="23567117" y="1840996"/>
                </a:cubicBezTo>
                <a:cubicBezTo>
                  <a:pt x="23554252" y="1840995"/>
                  <a:pt x="23539549" y="1847438"/>
                  <a:pt x="23532197" y="1847438"/>
                </a:cubicBezTo>
                <a:cubicBezTo>
                  <a:pt x="23532197" y="1876427"/>
                  <a:pt x="23543225" y="1882869"/>
                  <a:pt x="23556090" y="1882064"/>
                </a:cubicBezTo>
                <a:close/>
                <a:moveTo>
                  <a:pt x="25466969" y="1443389"/>
                </a:moveTo>
                <a:cubicBezTo>
                  <a:pt x="25445350" y="1445498"/>
                  <a:pt x="25416831" y="1410548"/>
                  <a:pt x="25402111" y="1400906"/>
                </a:cubicBezTo>
                <a:cubicBezTo>
                  <a:pt x="25362859" y="1368767"/>
                  <a:pt x="25324423" y="1349483"/>
                  <a:pt x="25285169" y="1324844"/>
                </a:cubicBezTo>
                <a:cubicBezTo>
                  <a:pt x="25197667" y="1273422"/>
                  <a:pt x="25109349" y="1222001"/>
                  <a:pt x="25021847" y="1170579"/>
                </a:cubicBezTo>
                <a:cubicBezTo>
                  <a:pt x="24850933" y="1062379"/>
                  <a:pt x="24675113" y="959534"/>
                  <a:pt x="24499294" y="857762"/>
                </a:cubicBezTo>
                <a:cubicBezTo>
                  <a:pt x="24516468" y="841692"/>
                  <a:pt x="24536095" y="832050"/>
                  <a:pt x="24555618" y="830444"/>
                </a:cubicBezTo>
                <a:cubicBezTo>
                  <a:pt x="24575142" y="828837"/>
                  <a:pt x="24594566" y="835265"/>
                  <a:pt x="24611328" y="851334"/>
                </a:cubicBezTo>
                <a:cubicBezTo>
                  <a:pt x="24626049" y="864189"/>
                  <a:pt x="24640766" y="889901"/>
                  <a:pt x="24660394" y="902755"/>
                </a:cubicBezTo>
                <a:cubicBezTo>
                  <a:pt x="24684928" y="915611"/>
                  <a:pt x="24704554" y="920968"/>
                  <a:pt x="24729089" y="933823"/>
                </a:cubicBezTo>
                <a:cubicBezTo>
                  <a:pt x="24816590" y="978817"/>
                  <a:pt x="24899184" y="1023810"/>
                  <a:pt x="24987503" y="1075234"/>
                </a:cubicBezTo>
                <a:cubicBezTo>
                  <a:pt x="25075004" y="1125585"/>
                  <a:pt x="25163322" y="1177007"/>
                  <a:pt x="25250824" y="1234856"/>
                </a:cubicBezTo>
                <a:cubicBezTo>
                  <a:pt x="25294982" y="1260567"/>
                  <a:pt x="25339143" y="1286277"/>
                  <a:pt x="25382483" y="1317345"/>
                </a:cubicBezTo>
                <a:cubicBezTo>
                  <a:pt x="25407016" y="1330201"/>
                  <a:pt x="25431551" y="1343056"/>
                  <a:pt x="25451178" y="1362340"/>
                </a:cubicBezTo>
                <a:cubicBezTo>
                  <a:pt x="25460991" y="1368767"/>
                  <a:pt x="25475708" y="1375195"/>
                  <a:pt x="25485523" y="1381622"/>
                </a:cubicBezTo>
                <a:cubicBezTo>
                  <a:pt x="25485523" y="1394478"/>
                  <a:pt x="25485523" y="1413762"/>
                  <a:pt x="25485523" y="1426617"/>
                </a:cubicBezTo>
                <a:cubicBezTo>
                  <a:pt x="25480616" y="1437865"/>
                  <a:pt x="25474176" y="1442686"/>
                  <a:pt x="25466969" y="1443389"/>
                </a:cubicBezTo>
                <a:close/>
                <a:moveTo>
                  <a:pt x="22168857" y="2206759"/>
                </a:moveTo>
                <a:cubicBezTo>
                  <a:pt x="22110319" y="2223241"/>
                  <a:pt x="22046874" y="2182952"/>
                  <a:pt x="21988449" y="2168301"/>
                </a:cubicBezTo>
                <a:cubicBezTo>
                  <a:pt x="22003054" y="2142258"/>
                  <a:pt x="22022529" y="2117298"/>
                  <a:pt x="22042005" y="2097763"/>
                </a:cubicBezTo>
                <a:cubicBezTo>
                  <a:pt x="22046873" y="2117298"/>
                  <a:pt x="22051741" y="2155280"/>
                  <a:pt x="22066348" y="2149854"/>
                </a:cubicBezTo>
                <a:cubicBezTo>
                  <a:pt x="22085011" y="2149854"/>
                  <a:pt x="22099617" y="2142258"/>
                  <a:pt x="22119093" y="2142258"/>
                </a:cubicBezTo>
                <a:cubicBezTo>
                  <a:pt x="22158042" y="2142258"/>
                  <a:pt x="22192123" y="2155280"/>
                  <a:pt x="22225392" y="2168301"/>
                </a:cubicBezTo>
                <a:cubicBezTo>
                  <a:pt x="22207337" y="2189463"/>
                  <a:pt x="22188369" y="2201266"/>
                  <a:pt x="22168857" y="2206759"/>
                </a:cubicBezTo>
                <a:close/>
                <a:moveTo>
                  <a:pt x="20694533" y="2551763"/>
                </a:moveTo>
                <a:cubicBezTo>
                  <a:pt x="20694534" y="2514187"/>
                  <a:pt x="20674930" y="2520627"/>
                  <a:pt x="20665128" y="2520627"/>
                </a:cubicBezTo>
                <a:cubicBezTo>
                  <a:pt x="20665127" y="2559278"/>
                  <a:pt x="20679830" y="2551763"/>
                  <a:pt x="20694533" y="2551763"/>
                </a:cubicBezTo>
                <a:close/>
                <a:moveTo>
                  <a:pt x="9152315" y="5214534"/>
                </a:moveTo>
                <a:cubicBezTo>
                  <a:pt x="9151138" y="5209420"/>
                  <a:pt x="9144865" y="5205480"/>
                  <a:pt x="9143688" y="5200367"/>
                </a:cubicBezTo>
                <a:cubicBezTo>
                  <a:pt x="9170741" y="5177989"/>
                  <a:pt x="9196814" y="5151350"/>
                  <a:pt x="9216743" y="5125227"/>
                </a:cubicBezTo>
                <a:cubicBezTo>
                  <a:pt x="9220077" y="5139714"/>
                  <a:pt x="9223608" y="5155054"/>
                  <a:pt x="9227138" y="5170393"/>
                </a:cubicBezTo>
                <a:cubicBezTo>
                  <a:pt x="9224067" y="5176484"/>
                  <a:pt x="9213023" y="5179025"/>
                  <a:pt x="9209952" y="5185116"/>
                </a:cubicBezTo>
                <a:cubicBezTo>
                  <a:pt x="9190740" y="5194922"/>
                  <a:pt x="9171528" y="5204727"/>
                  <a:pt x="9152315" y="5214534"/>
                </a:cubicBezTo>
                <a:close/>
                <a:moveTo>
                  <a:pt x="22337714" y="2186377"/>
                </a:moveTo>
                <a:cubicBezTo>
                  <a:pt x="22324501" y="2186243"/>
                  <a:pt x="22309401" y="2178210"/>
                  <a:pt x="22301850" y="2178210"/>
                </a:cubicBezTo>
                <a:cubicBezTo>
                  <a:pt x="22301850" y="2149826"/>
                  <a:pt x="22313176" y="2142060"/>
                  <a:pt x="22326390" y="2141391"/>
                </a:cubicBezTo>
                <a:cubicBezTo>
                  <a:pt x="22339601" y="2140721"/>
                  <a:pt x="22354702" y="2147149"/>
                  <a:pt x="22362251" y="2147149"/>
                </a:cubicBezTo>
                <a:cubicBezTo>
                  <a:pt x="22362252" y="2178745"/>
                  <a:pt x="22350927" y="2186511"/>
                  <a:pt x="22337714" y="2186377"/>
                </a:cubicBezTo>
                <a:close/>
                <a:moveTo>
                  <a:pt x="22240611" y="2215046"/>
                </a:moveTo>
                <a:cubicBezTo>
                  <a:pt x="22240612" y="2195157"/>
                  <a:pt x="22240612" y="2175268"/>
                  <a:pt x="22240612" y="2149855"/>
                </a:cubicBezTo>
                <a:cubicBezTo>
                  <a:pt x="22249958" y="2155379"/>
                  <a:pt x="22259304" y="2162009"/>
                  <a:pt x="22268651" y="2168640"/>
                </a:cubicBezTo>
                <a:cubicBezTo>
                  <a:pt x="22259305" y="2181898"/>
                  <a:pt x="22249957" y="2201788"/>
                  <a:pt x="22240611" y="2215046"/>
                </a:cubicBezTo>
                <a:close/>
                <a:moveTo>
                  <a:pt x="22531916" y="2151797"/>
                </a:moveTo>
                <a:cubicBezTo>
                  <a:pt x="22526074" y="2153629"/>
                  <a:pt x="22519064" y="2150529"/>
                  <a:pt x="22514390" y="2150529"/>
                </a:cubicBezTo>
                <a:cubicBezTo>
                  <a:pt x="22514390" y="2116704"/>
                  <a:pt x="22533083" y="2123470"/>
                  <a:pt x="22542430" y="2123469"/>
                </a:cubicBezTo>
                <a:cubicBezTo>
                  <a:pt x="22542430" y="2143199"/>
                  <a:pt x="22537757" y="2149964"/>
                  <a:pt x="22531916" y="2151797"/>
                </a:cubicBezTo>
                <a:close/>
                <a:moveTo>
                  <a:pt x="1242036" y="7057283"/>
                </a:moveTo>
                <a:cubicBezTo>
                  <a:pt x="1239592" y="7057846"/>
                  <a:pt x="1233785" y="7060566"/>
                  <a:pt x="1228595" y="7060377"/>
                </a:cubicBezTo>
                <a:cubicBezTo>
                  <a:pt x="1223405" y="7060187"/>
                  <a:pt x="1218831" y="7057089"/>
                  <a:pt x="1218855" y="7046012"/>
                </a:cubicBezTo>
                <a:cubicBezTo>
                  <a:pt x="1215225" y="7030241"/>
                  <a:pt x="1239616" y="7046769"/>
                  <a:pt x="1244503" y="7045645"/>
                </a:cubicBezTo>
                <a:cubicBezTo>
                  <a:pt x="1245713" y="7050902"/>
                  <a:pt x="1242036" y="7057283"/>
                  <a:pt x="1242036" y="7057283"/>
                </a:cubicBezTo>
                <a:close/>
                <a:moveTo>
                  <a:pt x="10173835" y="5002217"/>
                </a:moveTo>
                <a:cubicBezTo>
                  <a:pt x="10170297" y="4986841"/>
                  <a:pt x="10166758" y="4971465"/>
                  <a:pt x="10163219" y="4956089"/>
                </a:cubicBezTo>
                <a:cubicBezTo>
                  <a:pt x="10155327" y="4968699"/>
                  <a:pt x="10142309" y="4982489"/>
                  <a:pt x="10133238" y="4989973"/>
                </a:cubicBezTo>
                <a:cubicBezTo>
                  <a:pt x="10144668" y="4992740"/>
                  <a:pt x="10162405" y="4999451"/>
                  <a:pt x="10173835" y="5002217"/>
                </a:cubicBezTo>
                <a:close/>
                <a:moveTo>
                  <a:pt x="1157261" y="7077934"/>
                </a:moveTo>
                <a:cubicBezTo>
                  <a:pt x="1151010" y="7078731"/>
                  <a:pt x="1144716" y="7073746"/>
                  <a:pt x="1141342" y="7059084"/>
                </a:cubicBezTo>
                <a:cubicBezTo>
                  <a:pt x="1152244" y="7061720"/>
                  <a:pt x="1162017" y="7059471"/>
                  <a:pt x="1172917" y="7062109"/>
                </a:cubicBezTo>
                <a:cubicBezTo>
                  <a:pt x="1169717" y="7070565"/>
                  <a:pt x="1163509" y="7077140"/>
                  <a:pt x="1157261" y="7077934"/>
                </a:cubicBezTo>
                <a:close/>
                <a:moveTo>
                  <a:pt x="215795" y="7295038"/>
                </a:moveTo>
                <a:cubicBezTo>
                  <a:pt x="212049" y="7278762"/>
                  <a:pt x="220848" y="7271025"/>
                  <a:pt x="225036" y="7270061"/>
                </a:cubicBezTo>
                <a:cubicBezTo>
                  <a:pt x="228781" y="7286337"/>
                  <a:pt x="225842" y="7292726"/>
                  <a:pt x="215795" y="7295038"/>
                </a:cubicBezTo>
                <a:close/>
                <a:moveTo>
                  <a:pt x="1470457" y="7006285"/>
                </a:moveTo>
                <a:cubicBezTo>
                  <a:pt x="1465917" y="6986556"/>
                  <a:pt x="1460241" y="6961896"/>
                  <a:pt x="1476514" y="6958151"/>
                </a:cubicBezTo>
                <a:cubicBezTo>
                  <a:pt x="1481054" y="6977879"/>
                  <a:pt x="1492154" y="7001291"/>
                  <a:pt x="1470457" y="7006285"/>
                </a:cubicBezTo>
                <a:close/>
                <a:moveTo>
                  <a:pt x="24656977" y="1675231"/>
                </a:moveTo>
                <a:cubicBezTo>
                  <a:pt x="24602944" y="1655900"/>
                  <a:pt x="24549727" y="1636567"/>
                  <a:pt x="24495691" y="1617235"/>
                </a:cubicBezTo>
                <a:cubicBezTo>
                  <a:pt x="24500604" y="1594680"/>
                  <a:pt x="24512886" y="1591458"/>
                  <a:pt x="24526394" y="1594681"/>
                </a:cubicBezTo>
                <a:cubicBezTo>
                  <a:pt x="24539901" y="1597902"/>
                  <a:pt x="24554640" y="1607569"/>
                  <a:pt x="24564461" y="1610791"/>
                </a:cubicBezTo>
                <a:cubicBezTo>
                  <a:pt x="24593935" y="1630123"/>
                  <a:pt x="24632414" y="1623679"/>
                  <a:pt x="24656977" y="1675231"/>
                </a:cubicBezTo>
                <a:close/>
                <a:moveTo>
                  <a:pt x="23663707" y="1905417"/>
                </a:moveTo>
                <a:cubicBezTo>
                  <a:pt x="23663708" y="1876432"/>
                  <a:pt x="23652884" y="1868374"/>
                  <a:pt x="23640224" y="1867568"/>
                </a:cubicBezTo>
                <a:cubicBezTo>
                  <a:pt x="23627564" y="1866764"/>
                  <a:pt x="23613063" y="1873206"/>
                  <a:pt x="23605712" y="1873206"/>
                </a:cubicBezTo>
                <a:cubicBezTo>
                  <a:pt x="23605712" y="1936552"/>
                  <a:pt x="23644103" y="1905416"/>
                  <a:pt x="23663707" y="1905417"/>
                </a:cubicBezTo>
                <a:close/>
                <a:moveTo>
                  <a:pt x="9061715" y="5275056"/>
                </a:moveTo>
                <a:cubicBezTo>
                  <a:pt x="9076059" y="5266219"/>
                  <a:pt x="9089107" y="5257682"/>
                  <a:pt x="9101356" y="5248635"/>
                </a:cubicBezTo>
                <a:lnTo>
                  <a:pt x="9136193" y="5219172"/>
                </a:lnTo>
                <a:lnTo>
                  <a:pt x="9142104" y="5201912"/>
                </a:lnTo>
                <a:cubicBezTo>
                  <a:pt x="9143279" y="5207016"/>
                  <a:pt x="9149213" y="5211025"/>
                  <a:pt x="9150387" y="5216129"/>
                </a:cubicBezTo>
                <a:lnTo>
                  <a:pt x="9145291" y="5224943"/>
                </a:lnTo>
                <a:lnTo>
                  <a:pt x="9148990" y="5227293"/>
                </a:lnTo>
                <a:cubicBezTo>
                  <a:pt x="9120301" y="5244966"/>
                  <a:pt x="9091613" y="5262640"/>
                  <a:pt x="9061715" y="5275056"/>
                </a:cubicBezTo>
                <a:close/>
                <a:moveTo>
                  <a:pt x="1260820" y="7070795"/>
                </a:moveTo>
                <a:cubicBezTo>
                  <a:pt x="1259986" y="7073129"/>
                  <a:pt x="1257063" y="7072374"/>
                  <a:pt x="1251224" y="7070862"/>
                </a:cubicBezTo>
                <a:cubicBezTo>
                  <a:pt x="1255190" y="7064236"/>
                  <a:pt x="1255190" y="7064236"/>
                  <a:pt x="1257910" y="7052185"/>
                </a:cubicBezTo>
                <a:cubicBezTo>
                  <a:pt x="1260407" y="7063036"/>
                  <a:pt x="1261656" y="7068461"/>
                  <a:pt x="1260820" y="7070795"/>
                </a:cubicBezTo>
                <a:close/>
                <a:moveTo>
                  <a:pt x="22387549" y="2210345"/>
                </a:moveTo>
                <a:cubicBezTo>
                  <a:pt x="22378448" y="2210345"/>
                  <a:pt x="22373897" y="2197515"/>
                  <a:pt x="22373898" y="2178268"/>
                </a:cubicBezTo>
                <a:cubicBezTo>
                  <a:pt x="22382241" y="2178268"/>
                  <a:pt x="22387549" y="2191099"/>
                  <a:pt x="22387549" y="2210345"/>
                </a:cubicBezTo>
                <a:close/>
                <a:moveTo>
                  <a:pt x="714503" y="7204064"/>
                </a:moveTo>
                <a:cubicBezTo>
                  <a:pt x="710979" y="7188751"/>
                  <a:pt x="713389" y="7177446"/>
                  <a:pt x="722905" y="7175256"/>
                </a:cubicBezTo>
                <a:cubicBezTo>
                  <a:pt x="727604" y="7195674"/>
                  <a:pt x="724022" y="7201873"/>
                  <a:pt x="714503" y="7204064"/>
                </a:cubicBezTo>
                <a:close/>
                <a:moveTo>
                  <a:pt x="10118225" y="5042000"/>
                </a:moveTo>
                <a:cubicBezTo>
                  <a:pt x="10114686" y="5026623"/>
                  <a:pt x="10111148" y="5011248"/>
                  <a:pt x="10107609" y="4995872"/>
                </a:cubicBezTo>
                <a:cubicBezTo>
                  <a:pt x="10093412" y="5004536"/>
                  <a:pt x="10078035" y="5008075"/>
                  <a:pt x="10063836" y="5016740"/>
                </a:cubicBezTo>
                <a:cubicBezTo>
                  <a:pt x="10082753" y="5028576"/>
                  <a:pt x="10100489" y="5035288"/>
                  <a:pt x="10118225" y="5042000"/>
                </a:cubicBezTo>
                <a:close/>
                <a:moveTo>
                  <a:pt x="22441533" y="2208983"/>
                </a:moveTo>
                <a:cubicBezTo>
                  <a:pt x="22431770" y="2208983"/>
                  <a:pt x="22417129" y="2215126"/>
                  <a:pt x="22417129" y="2178268"/>
                </a:cubicBezTo>
                <a:cubicBezTo>
                  <a:pt x="22426890" y="2178268"/>
                  <a:pt x="22441532" y="2178268"/>
                  <a:pt x="22441533" y="2208983"/>
                </a:cubicBezTo>
                <a:close/>
                <a:moveTo>
                  <a:pt x="8358033" y="5454180"/>
                </a:moveTo>
                <a:lnTo>
                  <a:pt x="8359109" y="5449517"/>
                </a:lnTo>
                <a:cubicBezTo>
                  <a:pt x="8359109" y="5449517"/>
                  <a:pt x="8358845" y="5450663"/>
                  <a:pt x="8358464" y="5452311"/>
                </a:cubicBezTo>
                <a:close/>
                <a:moveTo>
                  <a:pt x="20451119" y="2674160"/>
                </a:moveTo>
                <a:cubicBezTo>
                  <a:pt x="20451119" y="2654834"/>
                  <a:pt x="20446217" y="2641950"/>
                  <a:pt x="20436416" y="2641951"/>
                </a:cubicBezTo>
                <a:cubicBezTo>
                  <a:pt x="20436415" y="2661278"/>
                  <a:pt x="20436416" y="2674160"/>
                  <a:pt x="20451119" y="2674160"/>
                </a:cubicBezTo>
                <a:close/>
                <a:moveTo>
                  <a:pt x="1223673" y="7100225"/>
                </a:moveTo>
                <a:cubicBezTo>
                  <a:pt x="1209165" y="7103308"/>
                  <a:pt x="1184200" y="7089592"/>
                  <a:pt x="1179454" y="7086587"/>
                </a:cubicBezTo>
                <a:cubicBezTo>
                  <a:pt x="1178260" y="7081399"/>
                  <a:pt x="1182201" y="7075029"/>
                  <a:pt x="1181007" y="7069841"/>
                </a:cubicBezTo>
                <a:cubicBezTo>
                  <a:pt x="1186145" y="7068658"/>
                  <a:pt x="1199073" y="7067048"/>
                  <a:pt x="1210823" y="7069125"/>
                </a:cubicBezTo>
                <a:lnTo>
                  <a:pt x="1222325" y="7073835"/>
                </a:lnTo>
                <a:lnTo>
                  <a:pt x="1213865" y="7064069"/>
                </a:lnTo>
                <a:cubicBezTo>
                  <a:pt x="1215202" y="7060906"/>
                  <a:pt x="1219717" y="7059866"/>
                  <a:pt x="1223187" y="7061924"/>
                </a:cubicBezTo>
                <a:lnTo>
                  <a:pt x="1225656" y="7075199"/>
                </a:lnTo>
                <a:lnTo>
                  <a:pt x="1226436" y="7075518"/>
                </a:lnTo>
                <a:cubicBezTo>
                  <a:pt x="1230599" y="7078914"/>
                  <a:pt x="1233345" y="7083744"/>
                  <a:pt x="1233553" y="7090525"/>
                </a:cubicBezTo>
                <a:cubicBezTo>
                  <a:pt x="1232178" y="7096305"/>
                  <a:pt x="1228504" y="7099199"/>
                  <a:pt x="1223673" y="7100225"/>
                </a:cubicBezTo>
                <a:close/>
                <a:moveTo>
                  <a:pt x="21796435" y="2366018"/>
                </a:moveTo>
                <a:cubicBezTo>
                  <a:pt x="21796436" y="2346692"/>
                  <a:pt x="21791536" y="2334883"/>
                  <a:pt x="21781732" y="2334884"/>
                </a:cubicBezTo>
                <a:cubicBezTo>
                  <a:pt x="21781733" y="2359574"/>
                  <a:pt x="21786635" y="2366018"/>
                  <a:pt x="21796435" y="2366018"/>
                </a:cubicBezTo>
                <a:close/>
                <a:moveTo>
                  <a:pt x="8356895" y="5459106"/>
                </a:moveTo>
                <a:lnTo>
                  <a:pt x="8358033" y="5454180"/>
                </a:lnTo>
                <a:lnTo>
                  <a:pt x="8357124" y="5458115"/>
                </a:lnTo>
                <a:close/>
                <a:moveTo>
                  <a:pt x="8355933" y="5463275"/>
                </a:moveTo>
                <a:lnTo>
                  <a:pt x="8356895" y="5459106"/>
                </a:lnTo>
                <a:lnTo>
                  <a:pt x="8355983" y="5463060"/>
                </a:lnTo>
                <a:cubicBezTo>
                  <a:pt x="8355734" y="5464135"/>
                  <a:pt x="8355669" y="5464421"/>
                  <a:pt x="8355933" y="5463275"/>
                </a:cubicBezTo>
                <a:close/>
                <a:moveTo>
                  <a:pt x="21339590" y="2475464"/>
                </a:moveTo>
                <a:cubicBezTo>
                  <a:pt x="21334403" y="2468647"/>
                  <a:pt x="21334403" y="2461827"/>
                  <a:pt x="21329216" y="2461828"/>
                </a:cubicBezTo>
                <a:cubicBezTo>
                  <a:pt x="21331808" y="2458418"/>
                  <a:pt x="21334403" y="2456288"/>
                  <a:pt x="21336672" y="2455329"/>
                </a:cubicBezTo>
                <a:cubicBezTo>
                  <a:pt x="21343480" y="2452453"/>
                  <a:pt x="21347371" y="2460123"/>
                  <a:pt x="21339590" y="2475464"/>
                </a:cubicBezTo>
                <a:close/>
                <a:moveTo>
                  <a:pt x="9838792" y="5133295"/>
                </a:moveTo>
                <a:cubicBezTo>
                  <a:pt x="9835253" y="5117918"/>
                  <a:pt x="9827769" y="5108847"/>
                  <a:pt x="9817517" y="5111207"/>
                </a:cubicBezTo>
                <a:cubicBezTo>
                  <a:pt x="9821056" y="5126583"/>
                  <a:pt x="9828541" y="5135654"/>
                  <a:pt x="9838792" y="5133295"/>
                </a:cubicBezTo>
                <a:close/>
                <a:moveTo>
                  <a:pt x="10501717" y="4980725"/>
                </a:moveTo>
                <a:cubicBezTo>
                  <a:pt x="10498178" y="4965349"/>
                  <a:pt x="10490693" y="4956278"/>
                  <a:pt x="10480441" y="4958637"/>
                </a:cubicBezTo>
                <a:cubicBezTo>
                  <a:pt x="10485160" y="4979139"/>
                  <a:pt x="10491465" y="4983085"/>
                  <a:pt x="10501717" y="4980725"/>
                </a:cubicBezTo>
                <a:close/>
                <a:moveTo>
                  <a:pt x="20665128" y="2641950"/>
                </a:moveTo>
                <a:cubicBezTo>
                  <a:pt x="20665128" y="2609741"/>
                  <a:pt x="20646341" y="2609741"/>
                  <a:pt x="20636538" y="2609741"/>
                </a:cubicBezTo>
                <a:cubicBezTo>
                  <a:pt x="20636538" y="2648393"/>
                  <a:pt x="20651243" y="2641951"/>
                  <a:pt x="20665128" y="2641950"/>
                </a:cubicBezTo>
                <a:close/>
                <a:moveTo>
                  <a:pt x="23716929" y="1940595"/>
                </a:moveTo>
                <a:cubicBezTo>
                  <a:pt x="23723132" y="1938565"/>
                  <a:pt x="23728645" y="1936552"/>
                  <a:pt x="23732321" y="1936552"/>
                </a:cubicBezTo>
                <a:cubicBezTo>
                  <a:pt x="23732321" y="1908100"/>
                  <a:pt x="23722518" y="1900316"/>
                  <a:pt x="23710266" y="1899645"/>
                </a:cubicBezTo>
                <a:cubicBezTo>
                  <a:pt x="23698013" y="1898974"/>
                  <a:pt x="23683310" y="1905417"/>
                  <a:pt x="23673510" y="1905416"/>
                </a:cubicBezTo>
                <a:cubicBezTo>
                  <a:pt x="23673510" y="1952926"/>
                  <a:pt x="23698321" y="1946685"/>
                  <a:pt x="23716929" y="1940595"/>
                </a:cubicBezTo>
                <a:close/>
                <a:moveTo>
                  <a:pt x="20494206" y="2684628"/>
                </a:moveTo>
                <a:cubicBezTo>
                  <a:pt x="20509318" y="2683823"/>
                  <a:pt x="20526267" y="2674160"/>
                  <a:pt x="20533618" y="2674160"/>
                </a:cubicBezTo>
                <a:cubicBezTo>
                  <a:pt x="20533618" y="2641950"/>
                  <a:pt x="20520346" y="2633898"/>
                  <a:pt x="20505233" y="2633898"/>
                </a:cubicBezTo>
                <a:cubicBezTo>
                  <a:pt x="20490122" y="2633898"/>
                  <a:pt x="20473174" y="2641950"/>
                  <a:pt x="20465821" y="2641950"/>
                </a:cubicBezTo>
                <a:cubicBezTo>
                  <a:pt x="20465821" y="2677381"/>
                  <a:pt x="20479095" y="2685433"/>
                  <a:pt x="20494206" y="2684628"/>
                </a:cubicBezTo>
                <a:close/>
                <a:moveTo>
                  <a:pt x="25611612" y="1507779"/>
                </a:moveTo>
                <a:cubicBezTo>
                  <a:pt x="25582433" y="1514130"/>
                  <a:pt x="25529751" y="1533184"/>
                  <a:pt x="25515161" y="1444268"/>
                </a:cubicBezTo>
                <a:cubicBezTo>
                  <a:pt x="25548392" y="1456971"/>
                  <a:pt x="25587296" y="1450620"/>
                  <a:pt x="25611612" y="1507779"/>
                </a:cubicBezTo>
                <a:close/>
                <a:moveTo>
                  <a:pt x="9014110" y="5328912"/>
                </a:moveTo>
                <a:cubicBezTo>
                  <a:pt x="9011584" y="5328821"/>
                  <a:pt x="9008616" y="5326817"/>
                  <a:pt x="9005650" y="5324812"/>
                </a:cubicBezTo>
                <a:cubicBezTo>
                  <a:pt x="9010409" y="5323717"/>
                  <a:pt x="9009234" y="5318613"/>
                  <a:pt x="9011644" y="5307308"/>
                </a:cubicBezTo>
                <a:cubicBezTo>
                  <a:pt x="9013994" y="5317517"/>
                  <a:pt x="9015169" y="5322621"/>
                  <a:pt x="9019927" y="5321526"/>
                </a:cubicBezTo>
                <a:cubicBezTo>
                  <a:pt x="9018722" y="5327178"/>
                  <a:pt x="9016636" y="5329002"/>
                  <a:pt x="9014110" y="5328912"/>
                </a:cubicBezTo>
                <a:close/>
                <a:moveTo>
                  <a:pt x="20704336" y="2641950"/>
                </a:moveTo>
                <a:cubicBezTo>
                  <a:pt x="20704336" y="2622626"/>
                  <a:pt x="20704336" y="2609741"/>
                  <a:pt x="20694533" y="2609741"/>
                </a:cubicBezTo>
                <a:cubicBezTo>
                  <a:pt x="20694533" y="2629067"/>
                  <a:pt x="20694533" y="2641950"/>
                  <a:pt x="20704336" y="2641950"/>
                </a:cubicBezTo>
                <a:close/>
                <a:moveTo>
                  <a:pt x="8345213" y="5487561"/>
                </a:moveTo>
                <a:cubicBezTo>
                  <a:pt x="8337689" y="5478222"/>
                  <a:pt x="8330165" y="5468883"/>
                  <a:pt x="8321431" y="5454286"/>
                </a:cubicBezTo>
                <a:cubicBezTo>
                  <a:pt x="8331640" y="5451937"/>
                  <a:pt x="8341848" y="5449588"/>
                  <a:pt x="8349371" y="5458927"/>
                </a:cubicBezTo>
                <a:cubicBezTo>
                  <a:pt x="8351791" y="5469441"/>
                  <a:pt x="8349107" y="5481130"/>
                  <a:pt x="8345213" y="5487561"/>
                </a:cubicBezTo>
                <a:close/>
                <a:moveTo>
                  <a:pt x="22084907" y="2332107"/>
                </a:moveTo>
                <a:cubicBezTo>
                  <a:pt x="22076102" y="2332107"/>
                  <a:pt x="22056890" y="2338249"/>
                  <a:pt x="22056890" y="2307535"/>
                </a:cubicBezTo>
                <a:cubicBezTo>
                  <a:pt x="22066495" y="2307536"/>
                  <a:pt x="22084908" y="2301392"/>
                  <a:pt x="22084907" y="2332107"/>
                </a:cubicBezTo>
                <a:close/>
                <a:moveTo>
                  <a:pt x="24722288" y="1726632"/>
                </a:moveTo>
                <a:cubicBezTo>
                  <a:pt x="24718986" y="1726720"/>
                  <a:pt x="24715435" y="1726368"/>
                  <a:pt x="24711833" y="1726368"/>
                </a:cubicBezTo>
                <a:cubicBezTo>
                  <a:pt x="24711833" y="1695926"/>
                  <a:pt x="24722637" y="1692120"/>
                  <a:pt x="24731758" y="1692120"/>
                </a:cubicBezTo>
                <a:cubicBezTo>
                  <a:pt x="24734798" y="1692120"/>
                  <a:pt x="24737650" y="1692543"/>
                  <a:pt x="24739851" y="1692543"/>
                </a:cubicBezTo>
                <a:cubicBezTo>
                  <a:pt x="24739851" y="1722139"/>
                  <a:pt x="24732194" y="1726368"/>
                  <a:pt x="24722288" y="1726632"/>
                </a:cubicBezTo>
                <a:close/>
                <a:moveTo>
                  <a:pt x="9002085" y="5345427"/>
                </a:moveTo>
                <a:cubicBezTo>
                  <a:pt x="8995514" y="5346939"/>
                  <a:pt x="8988319" y="5345739"/>
                  <a:pt x="8981814" y="5341524"/>
                </a:cubicBezTo>
                <a:cubicBezTo>
                  <a:pt x="8992327" y="5339105"/>
                  <a:pt x="9005602" y="5324625"/>
                  <a:pt x="9018613" y="5333055"/>
                </a:cubicBezTo>
                <a:cubicBezTo>
                  <a:pt x="9014604" y="5339690"/>
                  <a:pt x="9008657" y="5343914"/>
                  <a:pt x="9002085" y="5345427"/>
                </a:cubicBezTo>
                <a:close/>
                <a:moveTo>
                  <a:pt x="10762190" y="4947762"/>
                </a:moveTo>
                <a:cubicBezTo>
                  <a:pt x="10767316" y="4946582"/>
                  <a:pt x="10776388" y="4939097"/>
                  <a:pt x="10771670" y="4918597"/>
                </a:cubicBezTo>
                <a:cubicBezTo>
                  <a:pt x="10761418" y="4920956"/>
                  <a:pt x="10757472" y="4927261"/>
                  <a:pt x="10762190" y="4947762"/>
                </a:cubicBezTo>
                <a:close/>
                <a:moveTo>
                  <a:pt x="22546055" y="2243494"/>
                </a:moveTo>
                <a:cubicBezTo>
                  <a:pt x="22536953" y="2243494"/>
                  <a:pt x="22532403" y="2237079"/>
                  <a:pt x="22532403" y="2211415"/>
                </a:cubicBezTo>
                <a:cubicBezTo>
                  <a:pt x="22540746" y="2211415"/>
                  <a:pt x="22546054" y="2217829"/>
                  <a:pt x="22546055" y="2243494"/>
                </a:cubicBezTo>
                <a:close/>
                <a:moveTo>
                  <a:pt x="8995578" y="5363527"/>
                </a:moveTo>
                <a:lnTo>
                  <a:pt x="8995651" y="5360653"/>
                </a:lnTo>
                <a:cubicBezTo>
                  <a:pt x="8995736" y="5357295"/>
                  <a:pt x="8995805" y="5354609"/>
                  <a:pt x="8995805" y="5354609"/>
                </a:cubicBezTo>
                <a:close/>
                <a:moveTo>
                  <a:pt x="22557619" y="2243494"/>
                </a:moveTo>
                <a:cubicBezTo>
                  <a:pt x="22557619" y="2217829"/>
                  <a:pt x="22562169" y="2211415"/>
                  <a:pt x="22571272" y="2211415"/>
                </a:cubicBezTo>
                <a:cubicBezTo>
                  <a:pt x="22571271" y="2237079"/>
                  <a:pt x="22566721" y="2243494"/>
                  <a:pt x="22557619" y="2243494"/>
                </a:cubicBezTo>
                <a:close/>
                <a:moveTo>
                  <a:pt x="23216092" y="2091959"/>
                </a:moveTo>
                <a:cubicBezTo>
                  <a:pt x="23206989" y="2091959"/>
                  <a:pt x="23202441" y="2079128"/>
                  <a:pt x="23202441" y="2059880"/>
                </a:cubicBezTo>
                <a:cubicBezTo>
                  <a:pt x="23211540" y="2059879"/>
                  <a:pt x="23216092" y="2072712"/>
                  <a:pt x="23216092" y="2091959"/>
                </a:cubicBezTo>
                <a:close/>
                <a:moveTo>
                  <a:pt x="22821415" y="2185008"/>
                </a:moveTo>
                <a:lnTo>
                  <a:pt x="22817181" y="2183546"/>
                </a:lnTo>
                <a:lnTo>
                  <a:pt x="22816869" y="2181362"/>
                </a:lnTo>
                <a:close/>
                <a:moveTo>
                  <a:pt x="19500330" y="2950098"/>
                </a:moveTo>
                <a:cubicBezTo>
                  <a:pt x="19656345" y="2879235"/>
                  <a:pt x="19817260" y="2847028"/>
                  <a:pt x="19973274" y="2801901"/>
                </a:cubicBezTo>
                <a:cubicBezTo>
                  <a:pt x="20012482" y="2795469"/>
                  <a:pt x="20055774" y="2801901"/>
                  <a:pt x="20090080" y="2776154"/>
                </a:cubicBezTo>
                <a:cubicBezTo>
                  <a:pt x="20104784" y="2764345"/>
                  <a:pt x="20114586" y="2738580"/>
                  <a:pt x="20129289" y="2732135"/>
                </a:cubicBezTo>
                <a:cubicBezTo>
                  <a:pt x="20148892" y="2732135"/>
                  <a:pt x="20168496" y="2725694"/>
                  <a:pt x="20188100" y="2719256"/>
                </a:cubicBezTo>
                <a:cubicBezTo>
                  <a:pt x="20265698" y="2706371"/>
                  <a:pt x="20344114" y="2693485"/>
                  <a:pt x="20421713" y="2674160"/>
                </a:cubicBezTo>
                <a:cubicBezTo>
                  <a:pt x="20402109" y="2577531"/>
                  <a:pt x="20339213" y="2654834"/>
                  <a:pt x="20304906" y="2674160"/>
                </a:cubicBezTo>
                <a:cubicBezTo>
                  <a:pt x="20304906" y="2654834"/>
                  <a:pt x="20304906" y="2635508"/>
                  <a:pt x="20304906" y="2609741"/>
                </a:cubicBezTo>
                <a:cubicBezTo>
                  <a:pt x="20163594" y="2674160"/>
                  <a:pt x="20022284" y="2712812"/>
                  <a:pt x="19876071" y="2756831"/>
                </a:cubicBezTo>
                <a:cubicBezTo>
                  <a:pt x="19846666" y="2764345"/>
                  <a:pt x="19812359" y="2764345"/>
                  <a:pt x="19778051" y="2776153"/>
                </a:cubicBezTo>
                <a:cubicBezTo>
                  <a:pt x="19748646" y="2789035"/>
                  <a:pt x="19724958" y="2834146"/>
                  <a:pt x="19695553" y="2840587"/>
                </a:cubicBezTo>
                <a:cubicBezTo>
                  <a:pt x="19631840" y="2872795"/>
                  <a:pt x="19568944" y="2917887"/>
                  <a:pt x="19500331" y="2917887"/>
                </a:cubicBezTo>
                <a:cubicBezTo>
                  <a:pt x="19500330" y="2930773"/>
                  <a:pt x="19500330" y="2943653"/>
                  <a:pt x="19500330" y="2950098"/>
                </a:cubicBezTo>
                <a:close/>
                <a:moveTo>
                  <a:pt x="23504282" y="2030396"/>
                </a:moveTo>
                <a:cubicBezTo>
                  <a:pt x="23495180" y="2030396"/>
                  <a:pt x="23490630" y="2017566"/>
                  <a:pt x="23490629" y="1998320"/>
                </a:cubicBezTo>
                <a:cubicBezTo>
                  <a:pt x="23499731" y="1998320"/>
                  <a:pt x="23504282" y="2011150"/>
                  <a:pt x="23504282" y="2030396"/>
                </a:cubicBezTo>
                <a:close/>
                <a:moveTo>
                  <a:pt x="8995417" y="5369835"/>
                </a:moveTo>
                <a:lnTo>
                  <a:pt x="8995578" y="5363527"/>
                </a:lnTo>
                <a:lnTo>
                  <a:pt x="8995491" y="5366949"/>
                </a:lnTo>
                <a:close/>
                <a:moveTo>
                  <a:pt x="8995342" y="5372740"/>
                </a:moveTo>
                <a:cubicBezTo>
                  <a:pt x="8995291" y="5374755"/>
                  <a:pt x="8995325" y="5373412"/>
                  <a:pt x="8995394" y="5370726"/>
                </a:cubicBezTo>
                <a:lnTo>
                  <a:pt x="8995417" y="5369835"/>
                </a:lnTo>
                <a:close/>
                <a:moveTo>
                  <a:pt x="23791133" y="1968762"/>
                </a:moveTo>
                <a:cubicBezTo>
                  <a:pt x="23791132" y="1943530"/>
                  <a:pt x="23783781" y="1935478"/>
                  <a:pt x="23774591" y="1933733"/>
                </a:cubicBezTo>
                <a:cubicBezTo>
                  <a:pt x="23765401" y="1931989"/>
                  <a:pt x="23754375" y="1936552"/>
                  <a:pt x="23747023" y="1936552"/>
                </a:cubicBezTo>
                <a:cubicBezTo>
                  <a:pt x="23747023" y="1988088"/>
                  <a:pt x="23776429" y="1968762"/>
                  <a:pt x="23791133" y="1968762"/>
                </a:cubicBezTo>
                <a:close/>
                <a:moveTo>
                  <a:pt x="21956024" y="2395075"/>
                </a:moveTo>
                <a:cubicBezTo>
                  <a:pt x="21956023" y="2388933"/>
                  <a:pt x="21956024" y="2376647"/>
                  <a:pt x="21956023" y="2364360"/>
                </a:cubicBezTo>
                <a:cubicBezTo>
                  <a:pt x="21963099" y="2364360"/>
                  <a:pt x="21971350" y="2362825"/>
                  <a:pt x="21979014" y="2363593"/>
                </a:cubicBezTo>
                <a:cubicBezTo>
                  <a:pt x="21986678" y="2364360"/>
                  <a:pt x="21993752" y="2367433"/>
                  <a:pt x="21998467" y="2376647"/>
                </a:cubicBezTo>
                <a:cubicBezTo>
                  <a:pt x="21984319" y="2382789"/>
                  <a:pt x="21970171" y="2388933"/>
                  <a:pt x="21956024" y="2395075"/>
                </a:cubicBezTo>
                <a:close/>
                <a:moveTo>
                  <a:pt x="23417773" y="2058814"/>
                </a:moveTo>
                <a:cubicBezTo>
                  <a:pt x="23403217" y="2058814"/>
                  <a:pt x="23388661" y="2058814"/>
                  <a:pt x="23378956" y="2058814"/>
                </a:cubicBezTo>
                <a:cubicBezTo>
                  <a:pt x="23378956" y="2039679"/>
                  <a:pt x="23383809" y="2007789"/>
                  <a:pt x="23393513" y="2014167"/>
                </a:cubicBezTo>
                <a:cubicBezTo>
                  <a:pt x="23408069" y="2014167"/>
                  <a:pt x="23417773" y="2033301"/>
                  <a:pt x="23417773" y="2058814"/>
                </a:cubicBezTo>
                <a:close/>
                <a:moveTo>
                  <a:pt x="10436430" y="5048819"/>
                </a:moveTo>
                <a:cubicBezTo>
                  <a:pt x="10446681" y="5046460"/>
                  <a:pt x="10449645" y="5035883"/>
                  <a:pt x="10446106" y="5020507"/>
                </a:cubicBezTo>
                <a:cubicBezTo>
                  <a:pt x="10435854" y="5022867"/>
                  <a:pt x="10431712" y="5028318"/>
                  <a:pt x="10436430" y="5048819"/>
                </a:cubicBezTo>
                <a:close/>
                <a:moveTo>
                  <a:pt x="1365656" y="7137514"/>
                </a:moveTo>
                <a:cubicBezTo>
                  <a:pt x="1360801" y="7116418"/>
                  <a:pt x="1364549" y="7110927"/>
                  <a:pt x="1374069" y="7108736"/>
                </a:cubicBezTo>
                <a:cubicBezTo>
                  <a:pt x="1377710" y="7124558"/>
                  <a:pt x="1375176" y="7135323"/>
                  <a:pt x="1365656" y="7137514"/>
                </a:cubicBezTo>
                <a:close/>
                <a:moveTo>
                  <a:pt x="21694486" y="2463112"/>
                </a:moveTo>
                <a:cubicBezTo>
                  <a:pt x="21685995" y="2465590"/>
                  <a:pt x="21676291" y="2462287"/>
                  <a:pt x="21671438" y="2462286"/>
                </a:cubicBezTo>
                <a:cubicBezTo>
                  <a:pt x="21681142" y="2442465"/>
                  <a:pt x="21695699" y="2435857"/>
                  <a:pt x="21710255" y="2429250"/>
                </a:cubicBezTo>
                <a:cubicBezTo>
                  <a:pt x="21710255" y="2452376"/>
                  <a:pt x="21702977" y="2460635"/>
                  <a:pt x="21694486" y="2463112"/>
                </a:cubicBezTo>
                <a:close/>
                <a:moveTo>
                  <a:pt x="24656931" y="1784082"/>
                </a:moveTo>
                <a:cubicBezTo>
                  <a:pt x="24646558" y="1784082"/>
                  <a:pt x="24636182" y="1777263"/>
                  <a:pt x="24636182" y="1756808"/>
                </a:cubicBezTo>
                <a:cubicBezTo>
                  <a:pt x="24646557" y="1756808"/>
                  <a:pt x="24656931" y="1763625"/>
                  <a:pt x="24656931" y="1784082"/>
                </a:cubicBezTo>
                <a:close/>
                <a:moveTo>
                  <a:pt x="24790690" y="1754309"/>
                </a:moveTo>
                <a:cubicBezTo>
                  <a:pt x="24783617" y="1755756"/>
                  <a:pt x="24776542" y="1754177"/>
                  <a:pt x="24769471" y="1754177"/>
                </a:cubicBezTo>
                <a:cubicBezTo>
                  <a:pt x="24769471" y="1741550"/>
                  <a:pt x="24769471" y="1728922"/>
                  <a:pt x="24769471" y="1723661"/>
                </a:cubicBezTo>
                <a:cubicBezTo>
                  <a:pt x="24783616" y="1723661"/>
                  <a:pt x="24797765" y="1728922"/>
                  <a:pt x="24811911" y="1736289"/>
                </a:cubicBezTo>
                <a:cubicBezTo>
                  <a:pt x="24804838" y="1748390"/>
                  <a:pt x="24797764" y="1752862"/>
                  <a:pt x="24790690" y="1754309"/>
                </a:cubicBezTo>
                <a:close/>
                <a:moveTo>
                  <a:pt x="19490528" y="2981231"/>
                </a:moveTo>
                <a:cubicBezTo>
                  <a:pt x="19490528" y="2956000"/>
                  <a:pt x="19483177" y="2948216"/>
                  <a:pt x="19473987" y="2946740"/>
                </a:cubicBezTo>
                <a:cubicBezTo>
                  <a:pt x="19464798" y="2945264"/>
                  <a:pt x="19453771" y="2950098"/>
                  <a:pt x="19446419" y="2950098"/>
                </a:cubicBezTo>
                <a:cubicBezTo>
                  <a:pt x="19446419" y="3000558"/>
                  <a:pt x="19475826" y="2981231"/>
                  <a:pt x="19490528" y="2981231"/>
                </a:cubicBezTo>
                <a:close/>
                <a:moveTo>
                  <a:pt x="19373722" y="3012636"/>
                </a:moveTo>
                <a:cubicBezTo>
                  <a:pt x="19381073" y="3013441"/>
                  <a:pt x="19388424" y="3003778"/>
                  <a:pt x="19388424" y="2981231"/>
                </a:cubicBezTo>
                <a:cubicBezTo>
                  <a:pt x="19378622" y="2981231"/>
                  <a:pt x="19368821" y="2981231"/>
                  <a:pt x="19359019" y="2981231"/>
                </a:cubicBezTo>
                <a:cubicBezTo>
                  <a:pt x="19359019" y="3000557"/>
                  <a:pt x="19366370" y="3011830"/>
                  <a:pt x="19373722" y="3012636"/>
                </a:cubicBezTo>
                <a:close/>
                <a:moveTo>
                  <a:pt x="349858" y="7395098"/>
                </a:moveTo>
                <a:cubicBezTo>
                  <a:pt x="346334" y="7379785"/>
                  <a:pt x="348745" y="7368482"/>
                  <a:pt x="358262" y="7366291"/>
                </a:cubicBezTo>
                <a:cubicBezTo>
                  <a:pt x="361785" y="7381603"/>
                  <a:pt x="359374" y="7392907"/>
                  <a:pt x="349858" y="7395098"/>
                </a:cubicBezTo>
                <a:close/>
                <a:moveTo>
                  <a:pt x="798196" y="7291914"/>
                </a:moveTo>
                <a:cubicBezTo>
                  <a:pt x="794672" y="7276602"/>
                  <a:pt x="797082" y="7265299"/>
                  <a:pt x="806598" y="7263109"/>
                </a:cubicBezTo>
                <a:cubicBezTo>
                  <a:pt x="810122" y="7278420"/>
                  <a:pt x="807712" y="7289724"/>
                  <a:pt x="798196" y="7291914"/>
                </a:cubicBezTo>
                <a:close/>
                <a:moveTo>
                  <a:pt x="7937689" y="5648790"/>
                </a:moveTo>
                <a:cubicBezTo>
                  <a:pt x="7932990" y="5628374"/>
                  <a:pt x="7936574" y="5622174"/>
                  <a:pt x="7946093" y="5619984"/>
                </a:cubicBezTo>
                <a:cubicBezTo>
                  <a:pt x="7949617" y="5635295"/>
                  <a:pt x="7946414" y="5646782"/>
                  <a:pt x="7937689" y="5648790"/>
                </a:cubicBezTo>
                <a:close/>
                <a:moveTo>
                  <a:pt x="10366296" y="5091944"/>
                </a:moveTo>
                <a:cubicBezTo>
                  <a:pt x="10376548" y="5089585"/>
                  <a:pt x="10379314" y="5078155"/>
                  <a:pt x="10375775" y="5062778"/>
                </a:cubicBezTo>
                <a:cubicBezTo>
                  <a:pt x="10365525" y="5065137"/>
                  <a:pt x="10361578" y="5071443"/>
                  <a:pt x="10366296" y="5091944"/>
                </a:cubicBezTo>
                <a:close/>
                <a:moveTo>
                  <a:pt x="19275702" y="3045651"/>
                </a:moveTo>
                <a:cubicBezTo>
                  <a:pt x="19285504" y="3045651"/>
                  <a:pt x="19285504" y="3032771"/>
                  <a:pt x="19285504" y="3013440"/>
                </a:cubicBezTo>
                <a:cubicBezTo>
                  <a:pt x="19275702" y="3013441"/>
                  <a:pt x="19275702" y="3026325"/>
                  <a:pt x="19275702" y="3045651"/>
                </a:cubicBezTo>
                <a:close/>
                <a:moveTo>
                  <a:pt x="22618101" y="2276640"/>
                </a:moveTo>
                <a:cubicBezTo>
                  <a:pt x="22608999" y="2276640"/>
                  <a:pt x="22604449" y="2263809"/>
                  <a:pt x="22604449" y="2244563"/>
                </a:cubicBezTo>
                <a:cubicBezTo>
                  <a:pt x="22613549" y="2244563"/>
                  <a:pt x="22618101" y="2250980"/>
                  <a:pt x="22618101" y="2276640"/>
                </a:cubicBezTo>
                <a:close/>
                <a:moveTo>
                  <a:pt x="8915673" y="5431198"/>
                </a:moveTo>
                <a:cubicBezTo>
                  <a:pt x="8911205" y="5431418"/>
                  <a:pt x="8906867" y="5430327"/>
                  <a:pt x="8902764" y="5427528"/>
                </a:cubicBezTo>
                <a:lnTo>
                  <a:pt x="8897842" y="5421575"/>
                </a:lnTo>
                <a:lnTo>
                  <a:pt x="8901639" y="5428092"/>
                </a:lnTo>
                <a:cubicBezTo>
                  <a:pt x="8899230" y="5439396"/>
                  <a:pt x="8898055" y="5434292"/>
                  <a:pt x="8887361" y="5431378"/>
                </a:cubicBezTo>
                <a:lnTo>
                  <a:pt x="8892805" y="5415482"/>
                </a:lnTo>
                <a:lnTo>
                  <a:pt x="8891265" y="5413619"/>
                </a:lnTo>
                <a:cubicBezTo>
                  <a:pt x="8916413" y="5387149"/>
                  <a:pt x="8950396" y="5325376"/>
                  <a:pt x="8987620" y="5370762"/>
                </a:cubicBezTo>
                <a:cubicBezTo>
                  <a:pt x="8973982" y="5381318"/>
                  <a:pt x="8942481" y="5429876"/>
                  <a:pt x="8915673" y="5431198"/>
                </a:cubicBezTo>
                <a:close/>
                <a:moveTo>
                  <a:pt x="19314911" y="3045651"/>
                </a:moveTo>
                <a:cubicBezTo>
                  <a:pt x="19314910" y="3019883"/>
                  <a:pt x="19310009" y="3013440"/>
                  <a:pt x="19300206" y="3013440"/>
                </a:cubicBezTo>
                <a:cubicBezTo>
                  <a:pt x="19300206" y="3032771"/>
                  <a:pt x="19305108" y="3045651"/>
                  <a:pt x="19314911" y="3045651"/>
                </a:cubicBezTo>
                <a:close/>
                <a:moveTo>
                  <a:pt x="22661328" y="2276640"/>
                </a:moveTo>
                <a:cubicBezTo>
                  <a:pt x="22652228" y="2276640"/>
                  <a:pt x="22647677" y="2263810"/>
                  <a:pt x="22647676" y="2244563"/>
                </a:cubicBezTo>
                <a:cubicBezTo>
                  <a:pt x="22656778" y="2244563"/>
                  <a:pt x="22661328" y="2250980"/>
                  <a:pt x="22661328" y="2276640"/>
                </a:cubicBezTo>
                <a:close/>
                <a:moveTo>
                  <a:pt x="23863831" y="2000972"/>
                </a:moveTo>
                <a:cubicBezTo>
                  <a:pt x="23863831" y="1962320"/>
                  <a:pt x="23844227" y="1968762"/>
                  <a:pt x="23834423" y="1968762"/>
                </a:cubicBezTo>
                <a:cubicBezTo>
                  <a:pt x="23834423" y="2000972"/>
                  <a:pt x="23849128" y="2000972"/>
                  <a:pt x="23863831" y="2000972"/>
                </a:cubicBezTo>
                <a:close/>
                <a:moveTo>
                  <a:pt x="8879625" y="5450772"/>
                </a:moveTo>
                <a:cubicBezTo>
                  <a:pt x="8873515" y="5452177"/>
                  <a:pt x="8867785" y="5449636"/>
                  <a:pt x="8864973" y="5437418"/>
                </a:cubicBezTo>
                <a:cubicBezTo>
                  <a:pt x="8874747" y="5435168"/>
                  <a:pt x="8888285" y="5426906"/>
                  <a:pt x="8896547" y="5440444"/>
                </a:cubicBezTo>
                <a:cubicBezTo>
                  <a:pt x="8892222" y="5444012"/>
                  <a:pt x="8885734" y="5449366"/>
                  <a:pt x="8879625" y="5450772"/>
                </a:cubicBezTo>
                <a:close/>
                <a:moveTo>
                  <a:pt x="25353052" y="1661028"/>
                </a:moveTo>
                <a:cubicBezTo>
                  <a:pt x="25353052" y="1641782"/>
                  <a:pt x="25357855" y="1628951"/>
                  <a:pt x="25366663" y="1628951"/>
                </a:cubicBezTo>
                <a:cubicBezTo>
                  <a:pt x="25366663" y="1654613"/>
                  <a:pt x="25361859" y="1661028"/>
                  <a:pt x="25353052" y="1661028"/>
                </a:cubicBezTo>
                <a:close/>
                <a:moveTo>
                  <a:pt x="385203" y="7410766"/>
                </a:moveTo>
                <a:cubicBezTo>
                  <a:pt x="381457" y="7394490"/>
                  <a:pt x="384969" y="7387970"/>
                  <a:pt x="394485" y="7385780"/>
                </a:cubicBezTo>
                <a:cubicBezTo>
                  <a:pt x="398231" y="7402055"/>
                  <a:pt x="394719" y="7408575"/>
                  <a:pt x="385203" y="7410766"/>
                </a:cubicBezTo>
                <a:close/>
                <a:moveTo>
                  <a:pt x="25672131" y="1594766"/>
                </a:moveTo>
                <a:cubicBezTo>
                  <a:pt x="25657035" y="1588568"/>
                  <a:pt x="25626834" y="1582369"/>
                  <a:pt x="25626834" y="1538974"/>
                </a:cubicBezTo>
                <a:cubicBezTo>
                  <a:pt x="25646966" y="1538975"/>
                  <a:pt x="25667100" y="1538975"/>
                  <a:pt x="25687233" y="1538975"/>
                </a:cubicBezTo>
                <a:cubicBezTo>
                  <a:pt x="25681362" y="1557571"/>
                  <a:pt x="25676327" y="1576170"/>
                  <a:pt x="25672131" y="1594766"/>
                </a:cubicBezTo>
                <a:close/>
                <a:moveTo>
                  <a:pt x="23455604" y="2112753"/>
                </a:moveTo>
                <a:lnTo>
                  <a:pt x="23451006" y="2102502"/>
                </a:lnTo>
                <a:cubicBezTo>
                  <a:pt x="23451006" y="2102502"/>
                  <a:pt x="23452302" y="2105393"/>
                  <a:pt x="23453924" y="2109005"/>
                </a:cubicBezTo>
                <a:close/>
                <a:moveTo>
                  <a:pt x="23457435" y="2116832"/>
                </a:moveTo>
                <a:lnTo>
                  <a:pt x="23456728" y="2115267"/>
                </a:lnTo>
                <a:lnTo>
                  <a:pt x="23456964" y="2115781"/>
                </a:lnTo>
                <a:close/>
                <a:moveTo>
                  <a:pt x="21801440" y="2500496"/>
                </a:moveTo>
                <a:cubicBezTo>
                  <a:pt x="21814815" y="2498080"/>
                  <a:pt x="21828293" y="2491637"/>
                  <a:pt x="21840546" y="2475531"/>
                </a:cubicBezTo>
                <a:cubicBezTo>
                  <a:pt x="21830742" y="2469091"/>
                  <a:pt x="21820941" y="2462650"/>
                  <a:pt x="21816041" y="2449765"/>
                </a:cubicBezTo>
                <a:cubicBezTo>
                  <a:pt x="21816040" y="2436882"/>
                  <a:pt x="21816041" y="2424000"/>
                  <a:pt x="21816041" y="2417559"/>
                </a:cubicBezTo>
                <a:cubicBezTo>
                  <a:pt x="21811138" y="2404662"/>
                  <a:pt x="21801337" y="2417558"/>
                  <a:pt x="21796436" y="2417559"/>
                </a:cubicBezTo>
                <a:cubicBezTo>
                  <a:pt x="21786634" y="2417558"/>
                  <a:pt x="21776832" y="2404662"/>
                  <a:pt x="21767848" y="2398225"/>
                </a:cubicBezTo>
                <a:cubicBezTo>
                  <a:pt x="21767847" y="2417559"/>
                  <a:pt x="21767848" y="2436882"/>
                  <a:pt x="21767847" y="2462650"/>
                </a:cubicBezTo>
                <a:cubicBezTo>
                  <a:pt x="21762947" y="2462650"/>
                  <a:pt x="21748243" y="2449765"/>
                  <a:pt x="21738442" y="2469091"/>
                </a:cubicBezTo>
                <a:cubicBezTo>
                  <a:pt x="21733539" y="2494859"/>
                  <a:pt x="21757227" y="2494859"/>
                  <a:pt x="21762947" y="2501302"/>
                </a:cubicBezTo>
                <a:cubicBezTo>
                  <a:pt x="21774791" y="2501302"/>
                  <a:pt x="21788064" y="2502912"/>
                  <a:pt x="21801440" y="2500496"/>
                </a:cubicBezTo>
                <a:close/>
                <a:moveTo>
                  <a:pt x="23460200" y="2122998"/>
                </a:moveTo>
                <a:lnTo>
                  <a:pt x="23457435" y="2116832"/>
                </a:lnTo>
                <a:lnTo>
                  <a:pt x="23458788" y="2119846"/>
                </a:lnTo>
                <a:cubicBezTo>
                  <a:pt x="23459759" y="2122015"/>
                  <a:pt x="23460367" y="2123370"/>
                  <a:pt x="23460200" y="2122998"/>
                </a:cubicBezTo>
                <a:close/>
                <a:moveTo>
                  <a:pt x="23455993" y="2125072"/>
                </a:moveTo>
                <a:lnTo>
                  <a:pt x="23455604" y="2112753"/>
                </a:lnTo>
                <a:lnTo>
                  <a:pt x="23454746" y="2085373"/>
                </a:lnTo>
                <a:cubicBezTo>
                  <a:pt x="23455992" y="2072140"/>
                  <a:pt x="23458486" y="2058909"/>
                  <a:pt x="23460979" y="2045676"/>
                </a:cubicBezTo>
                <a:lnTo>
                  <a:pt x="23456623" y="2115029"/>
                </a:lnTo>
                <a:close/>
                <a:moveTo>
                  <a:pt x="421412" y="7430203"/>
                </a:moveTo>
                <a:cubicBezTo>
                  <a:pt x="417887" y="7414889"/>
                  <a:pt x="420297" y="7403584"/>
                  <a:pt x="429813" y="7401394"/>
                </a:cubicBezTo>
                <a:cubicBezTo>
                  <a:pt x="433338" y="7416708"/>
                  <a:pt x="430931" y="7428012"/>
                  <a:pt x="421412" y="7430203"/>
                </a:cubicBezTo>
                <a:close/>
                <a:moveTo>
                  <a:pt x="1889958" y="7092225"/>
                </a:moveTo>
                <a:cubicBezTo>
                  <a:pt x="1884695" y="7093437"/>
                  <a:pt x="1879430" y="7094648"/>
                  <a:pt x="1874164" y="7095860"/>
                </a:cubicBezTo>
                <a:cubicBezTo>
                  <a:pt x="1857204" y="7094419"/>
                  <a:pt x="1841411" y="7098054"/>
                  <a:pt x="1824450" y="7096614"/>
                </a:cubicBezTo>
                <a:cubicBezTo>
                  <a:pt x="1838501" y="7061319"/>
                  <a:pt x="1872996" y="7090785"/>
                  <a:pt x="1889958" y="7092225"/>
                </a:cubicBezTo>
                <a:close/>
                <a:moveTo>
                  <a:pt x="10039948" y="5224225"/>
                </a:moveTo>
                <a:cubicBezTo>
                  <a:pt x="10054657" y="5222357"/>
                  <a:pt x="10065160" y="5189582"/>
                  <a:pt x="10073399" y="5175544"/>
                </a:cubicBezTo>
                <a:cubicBezTo>
                  <a:pt x="10094309" y="5149145"/>
                  <a:pt x="10119937" y="5143246"/>
                  <a:pt x="10136902" y="5123151"/>
                </a:cubicBezTo>
                <a:cubicBezTo>
                  <a:pt x="10160171" y="5107002"/>
                  <a:pt x="10185800" y="5101104"/>
                  <a:pt x="10205727" y="5070433"/>
                </a:cubicBezTo>
                <a:cubicBezTo>
                  <a:pt x="10221511" y="5045213"/>
                  <a:pt x="10251411" y="5038332"/>
                  <a:pt x="10273501" y="5017057"/>
                </a:cubicBezTo>
                <a:cubicBezTo>
                  <a:pt x="10276267" y="5005627"/>
                  <a:pt x="10286519" y="5003268"/>
                  <a:pt x="10296770" y="5000908"/>
                </a:cubicBezTo>
                <a:cubicBezTo>
                  <a:pt x="10304662" y="4988298"/>
                  <a:pt x="10311376" y="4970563"/>
                  <a:pt x="10320447" y="4963079"/>
                </a:cubicBezTo>
                <a:cubicBezTo>
                  <a:pt x="10344896" y="4952055"/>
                  <a:pt x="10368166" y="4935906"/>
                  <a:pt x="10390581" y="4919953"/>
                </a:cubicBezTo>
                <a:cubicBezTo>
                  <a:pt x="10319674" y="4936272"/>
                  <a:pt x="10254585" y="5005220"/>
                  <a:pt x="10198242" y="5061362"/>
                </a:cubicBezTo>
                <a:cubicBezTo>
                  <a:pt x="10140848" y="5116846"/>
                  <a:pt x="10080966" y="5157612"/>
                  <a:pt x="10023769" y="5213950"/>
                </a:cubicBezTo>
                <a:cubicBezTo>
                  <a:pt x="10029677" y="5222035"/>
                  <a:pt x="10035046" y="5224847"/>
                  <a:pt x="10039948" y="5224225"/>
                </a:cubicBezTo>
                <a:close/>
                <a:moveTo>
                  <a:pt x="20206886" y="2885678"/>
                </a:moveTo>
                <a:cubicBezTo>
                  <a:pt x="20206887" y="2866351"/>
                  <a:pt x="20197084" y="2859910"/>
                  <a:pt x="20193001" y="2859909"/>
                </a:cubicBezTo>
                <a:cubicBezTo>
                  <a:pt x="20193002" y="2879235"/>
                  <a:pt x="20197084" y="2885678"/>
                  <a:pt x="20206886" y="2885678"/>
                </a:cubicBezTo>
                <a:close/>
                <a:moveTo>
                  <a:pt x="20299852" y="2864841"/>
                </a:moveTo>
                <a:cubicBezTo>
                  <a:pt x="20307663" y="2862325"/>
                  <a:pt x="20314708" y="2859910"/>
                  <a:pt x="20319608" y="2859910"/>
                </a:cubicBezTo>
                <a:cubicBezTo>
                  <a:pt x="20319608" y="2827705"/>
                  <a:pt x="20306132" y="2819659"/>
                  <a:pt x="20290203" y="2819659"/>
                </a:cubicBezTo>
                <a:cubicBezTo>
                  <a:pt x="20274276" y="2819660"/>
                  <a:pt x="20255896" y="2827705"/>
                  <a:pt x="20246095" y="2827705"/>
                </a:cubicBezTo>
                <a:cubicBezTo>
                  <a:pt x="20246095" y="2880846"/>
                  <a:pt x="20276420" y="2872391"/>
                  <a:pt x="20299852" y="2864841"/>
                </a:cubicBezTo>
                <a:close/>
                <a:moveTo>
                  <a:pt x="25404847" y="1692395"/>
                </a:moveTo>
                <a:cubicBezTo>
                  <a:pt x="25396356" y="1693990"/>
                  <a:pt x="25389078" y="1687612"/>
                  <a:pt x="25389078" y="1662098"/>
                </a:cubicBezTo>
                <a:cubicBezTo>
                  <a:pt x="25403634" y="1668476"/>
                  <a:pt x="25413338" y="1674855"/>
                  <a:pt x="25427893" y="1674855"/>
                </a:cubicBezTo>
                <a:cubicBezTo>
                  <a:pt x="25423042" y="1681233"/>
                  <a:pt x="25413338" y="1690801"/>
                  <a:pt x="25404847" y="1692395"/>
                </a:cubicBezTo>
                <a:close/>
                <a:moveTo>
                  <a:pt x="24739851" y="1845713"/>
                </a:moveTo>
                <a:cubicBezTo>
                  <a:pt x="24731045" y="1845713"/>
                  <a:pt x="24726243" y="1832881"/>
                  <a:pt x="24726242" y="1813634"/>
                </a:cubicBezTo>
                <a:cubicBezTo>
                  <a:pt x="24735850" y="1813633"/>
                  <a:pt x="24739850" y="1826466"/>
                  <a:pt x="24739851" y="1845713"/>
                </a:cubicBezTo>
                <a:close/>
                <a:moveTo>
                  <a:pt x="22729704" y="2309793"/>
                </a:moveTo>
                <a:cubicBezTo>
                  <a:pt x="22719726" y="2309794"/>
                  <a:pt x="22719727" y="2296960"/>
                  <a:pt x="22719727" y="2277713"/>
                </a:cubicBezTo>
                <a:cubicBezTo>
                  <a:pt x="22729703" y="2277713"/>
                  <a:pt x="22729704" y="2290545"/>
                  <a:pt x="22729704" y="2309793"/>
                </a:cubicBezTo>
                <a:close/>
                <a:moveTo>
                  <a:pt x="20362902" y="2859909"/>
                </a:moveTo>
                <a:cubicBezTo>
                  <a:pt x="20362902" y="2840587"/>
                  <a:pt x="20358817" y="2827705"/>
                  <a:pt x="20349015" y="2827705"/>
                </a:cubicBezTo>
                <a:cubicBezTo>
                  <a:pt x="20349014" y="2847028"/>
                  <a:pt x="20353100" y="2859910"/>
                  <a:pt x="20362902" y="2859909"/>
                </a:cubicBezTo>
                <a:close/>
                <a:moveTo>
                  <a:pt x="10574700" y="5114140"/>
                </a:moveTo>
                <a:cubicBezTo>
                  <a:pt x="10584625" y="5106459"/>
                  <a:pt x="10591663" y="5094045"/>
                  <a:pt x="10605861" y="5085381"/>
                </a:cubicBezTo>
                <a:cubicBezTo>
                  <a:pt x="10617699" y="5066466"/>
                  <a:pt x="10630717" y="5052676"/>
                  <a:pt x="10642556" y="5033761"/>
                </a:cubicBezTo>
                <a:cubicBezTo>
                  <a:pt x="10667412" y="5001056"/>
                  <a:pt x="10686160" y="4965260"/>
                  <a:pt x="10716914" y="4958182"/>
                </a:cubicBezTo>
                <a:cubicBezTo>
                  <a:pt x="10708657" y="4922305"/>
                  <a:pt x="10683801" y="4955009"/>
                  <a:pt x="10675907" y="4967620"/>
                </a:cubicBezTo>
                <a:cubicBezTo>
                  <a:pt x="10635479" y="5003009"/>
                  <a:pt x="10595245" y="5039253"/>
                  <a:pt x="10554686" y="5070174"/>
                </a:cubicBezTo>
                <a:cubicBezTo>
                  <a:pt x="10558225" y="5085550"/>
                  <a:pt x="10566889" y="5099747"/>
                  <a:pt x="10574700" y="5114140"/>
                </a:cubicBezTo>
                <a:close/>
                <a:moveTo>
                  <a:pt x="8094428" y="5692059"/>
                </a:moveTo>
                <a:cubicBezTo>
                  <a:pt x="8090904" y="5676747"/>
                  <a:pt x="8093314" y="5665444"/>
                  <a:pt x="8102832" y="5663253"/>
                </a:cubicBezTo>
                <a:cubicBezTo>
                  <a:pt x="8106356" y="5678565"/>
                  <a:pt x="8103947" y="5689869"/>
                  <a:pt x="8094428" y="5692059"/>
                </a:cubicBezTo>
                <a:close/>
                <a:moveTo>
                  <a:pt x="20792553" y="2769713"/>
                </a:moveTo>
                <a:cubicBezTo>
                  <a:pt x="20792552" y="2744486"/>
                  <a:pt x="20785201" y="2736699"/>
                  <a:pt x="20776013" y="2735225"/>
                </a:cubicBezTo>
                <a:cubicBezTo>
                  <a:pt x="20766822" y="2733749"/>
                  <a:pt x="20755795" y="2738580"/>
                  <a:pt x="20748445" y="2738580"/>
                </a:cubicBezTo>
                <a:cubicBezTo>
                  <a:pt x="20748444" y="2782595"/>
                  <a:pt x="20777850" y="2769713"/>
                  <a:pt x="20792553" y="2769713"/>
                </a:cubicBezTo>
                <a:close/>
                <a:moveTo>
                  <a:pt x="22801822" y="2309793"/>
                </a:moveTo>
                <a:cubicBezTo>
                  <a:pt x="22792719" y="2309794"/>
                  <a:pt x="22788171" y="2296959"/>
                  <a:pt x="22788170" y="2277713"/>
                </a:cubicBezTo>
                <a:cubicBezTo>
                  <a:pt x="22797271" y="2277713"/>
                  <a:pt x="22801822" y="2284129"/>
                  <a:pt x="22801822" y="2309793"/>
                </a:cubicBezTo>
                <a:close/>
                <a:moveTo>
                  <a:pt x="9496265" y="5372665"/>
                </a:moveTo>
                <a:cubicBezTo>
                  <a:pt x="9493738" y="5372575"/>
                  <a:pt x="9490771" y="5370571"/>
                  <a:pt x="9487805" y="5368565"/>
                </a:cubicBezTo>
                <a:cubicBezTo>
                  <a:pt x="9491389" y="5362367"/>
                  <a:pt x="9491389" y="5362367"/>
                  <a:pt x="9493799" y="5351063"/>
                </a:cubicBezTo>
                <a:cubicBezTo>
                  <a:pt x="9494974" y="5356167"/>
                  <a:pt x="9500908" y="5360176"/>
                  <a:pt x="9502082" y="5365279"/>
                </a:cubicBezTo>
                <a:cubicBezTo>
                  <a:pt x="9500877" y="5370932"/>
                  <a:pt x="9498791" y="5372756"/>
                  <a:pt x="9496265" y="5372665"/>
                </a:cubicBezTo>
                <a:close/>
                <a:moveTo>
                  <a:pt x="22829182" y="2309726"/>
                </a:moveTo>
                <a:cubicBezTo>
                  <a:pt x="22826688" y="2296087"/>
                  <a:pt x="22825439" y="2289269"/>
                  <a:pt x="22826064" y="2286712"/>
                </a:cubicBezTo>
                <a:cubicBezTo>
                  <a:pt x="22826687" y="2284156"/>
                  <a:pt x="22829182" y="2285860"/>
                  <a:pt x="22834170" y="2289269"/>
                </a:cubicBezTo>
                <a:cubicBezTo>
                  <a:pt x="22829182" y="2296087"/>
                  <a:pt x="22829182" y="2296087"/>
                  <a:pt x="22829182" y="2309726"/>
                </a:cubicBezTo>
                <a:close/>
                <a:moveTo>
                  <a:pt x="20835845" y="2769713"/>
                </a:moveTo>
                <a:cubicBezTo>
                  <a:pt x="20845648" y="2764345"/>
                  <a:pt x="20855449" y="2756831"/>
                  <a:pt x="20870153" y="2756831"/>
                </a:cubicBezTo>
                <a:cubicBezTo>
                  <a:pt x="20889756" y="2750389"/>
                  <a:pt x="20914261" y="2745019"/>
                  <a:pt x="20938766" y="2738580"/>
                </a:cubicBezTo>
                <a:cubicBezTo>
                  <a:pt x="20933865" y="2719255"/>
                  <a:pt x="20928963" y="2699929"/>
                  <a:pt x="20924063" y="2680603"/>
                </a:cubicBezTo>
                <a:cubicBezTo>
                  <a:pt x="20884855" y="2693485"/>
                  <a:pt x="20845648" y="2706371"/>
                  <a:pt x="20807256" y="2719255"/>
                </a:cubicBezTo>
                <a:cubicBezTo>
                  <a:pt x="20817058" y="2732135"/>
                  <a:pt x="20826860" y="2750389"/>
                  <a:pt x="20835845" y="2769713"/>
                </a:cubicBezTo>
                <a:close/>
                <a:moveTo>
                  <a:pt x="24474077" y="1935670"/>
                </a:moveTo>
                <a:lnTo>
                  <a:pt x="24476003" y="1925816"/>
                </a:lnTo>
                <a:lnTo>
                  <a:pt x="24475481" y="1928497"/>
                </a:lnTo>
                <a:cubicBezTo>
                  <a:pt x="24474699" y="1932482"/>
                  <a:pt x="24474077" y="1935670"/>
                  <a:pt x="24474077" y="1935670"/>
                </a:cubicBezTo>
                <a:close/>
                <a:moveTo>
                  <a:pt x="23576329" y="2148716"/>
                </a:moveTo>
                <a:cubicBezTo>
                  <a:pt x="23567227" y="2148716"/>
                  <a:pt x="23562676" y="2140761"/>
                  <a:pt x="23562676" y="2121442"/>
                </a:cubicBezTo>
                <a:cubicBezTo>
                  <a:pt x="23571778" y="2121442"/>
                  <a:pt x="23576328" y="2128261"/>
                  <a:pt x="23576329" y="2148716"/>
                </a:cubicBezTo>
                <a:close/>
                <a:moveTo>
                  <a:pt x="25456932" y="1717098"/>
                </a:moveTo>
                <a:cubicBezTo>
                  <a:pt x="25446321" y="1721309"/>
                  <a:pt x="25435711" y="1712889"/>
                  <a:pt x="25425100" y="1708078"/>
                </a:cubicBezTo>
                <a:cubicBezTo>
                  <a:pt x="25429815" y="1701663"/>
                  <a:pt x="25429815" y="1695246"/>
                  <a:pt x="25434530" y="1695247"/>
                </a:cubicBezTo>
                <a:cubicBezTo>
                  <a:pt x="25443963" y="1695246"/>
                  <a:pt x="25458113" y="1701662"/>
                  <a:pt x="25467542" y="1708077"/>
                </a:cubicBezTo>
                <a:cubicBezTo>
                  <a:pt x="25464006" y="1712889"/>
                  <a:pt x="25460468" y="1715696"/>
                  <a:pt x="25456932" y="1717098"/>
                </a:cubicBezTo>
                <a:close/>
                <a:moveTo>
                  <a:pt x="9736549" y="5336948"/>
                </a:moveTo>
                <a:lnTo>
                  <a:pt x="9733516" y="5334188"/>
                </a:lnTo>
                <a:cubicBezTo>
                  <a:pt x="9731922" y="5332738"/>
                  <a:pt x="9732984" y="5333705"/>
                  <a:pt x="9735109" y="5335637"/>
                </a:cubicBezTo>
                <a:close/>
                <a:moveTo>
                  <a:pt x="24923538" y="1845712"/>
                </a:moveTo>
                <a:cubicBezTo>
                  <a:pt x="24913564" y="1845712"/>
                  <a:pt x="24913563" y="1832881"/>
                  <a:pt x="24913564" y="1813634"/>
                </a:cubicBezTo>
                <a:cubicBezTo>
                  <a:pt x="24923539" y="1813633"/>
                  <a:pt x="24923539" y="1826465"/>
                  <a:pt x="24923538" y="1845712"/>
                </a:cubicBezTo>
                <a:close/>
                <a:moveTo>
                  <a:pt x="24478089" y="1949436"/>
                </a:moveTo>
                <a:cubicBezTo>
                  <a:pt x="24482990" y="1941652"/>
                  <a:pt x="24484214" y="1935412"/>
                  <a:pt x="24483142" y="1930328"/>
                </a:cubicBezTo>
                <a:lnTo>
                  <a:pt x="24476839" y="1921548"/>
                </a:lnTo>
                <a:lnTo>
                  <a:pt x="24474409" y="1918167"/>
                </a:lnTo>
                <a:cubicBezTo>
                  <a:pt x="24465834" y="1911859"/>
                  <a:pt x="24453581" y="1908638"/>
                  <a:pt x="24448682" y="1905416"/>
                </a:cubicBezTo>
                <a:cubicBezTo>
                  <a:pt x="24448682" y="1944068"/>
                  <a:pt x="24468285" y="1944068"/>
                  <a:pt x="24478089" y="1949436"/>
                </a:cubicBezTo>
                <a:close/>
                <a:moveTo>
                  <a:pt x="23489829" y="2181894"/>
                </a:moveTo>
                <a:cubicBezTo>
                  <a:pt x="23481023" y="2181894"/>
                  <a:pt x="23476220" y="2175263"/>
                  <a:pt x="23476220" y="2149854"/>
                </a:cubicBezTo>
                <a:cubicBezTo>
                  <a:pt x="23485826" y="2149854"/>
                  <a:pt x="23489829" y="2162007"/>
                  <a:pt x="23489829" y="2181894"/>
                </a:cubicBezTo>
                <a:close/>
                <a:moveTo>
                  <a:pt x="9747856" y="5347235"/>
                </a:moveTo>
                <a:cubicBezTo>
                  <a:pt x="9747856" y="5347235"/>
                  <a:pt x="9745731" y="5345302"/>
                  <a:pt x="9743076" y="5342886"/>
                </a:cubicBezTo>
                <a:lnTo>
                  <a:pt x="9736549" y="5336948"/>
                </a:lnTo>
                <a:lnTo>
                  <a:pt x="9738097" y="5338356"/>
                </a:lnTo>
                <a:cubicBezTo>
                  <a:pt x="9740420" y="5340470"/>
                  <a:pt x="9743607" y="5343369"/>
                  <a:pt x="9747856" y="5347235"/>
                </a:cubicBezTo>
                <a:close/>
                <a:moveTo>
                  <a:pt x="1605063" y="7234335"/>
                </a:moveTo>
                <a:cubicBezTo>
                  <a:pt x="1589862" y="7241003"/>
                  <a:pt x="1567921" y="7223231"/>
                  <a:pt x="1552183" y="7206566"/>
                </a:cubicBezTo>
                <a:cubicBezTo>
                  <a:pt x="1574643" y="7212218"/>
                  <a:pt x="1597099" y="7217868"/>
                  <a:pt x="1617536" y="7218574"/>
                </a:cubicBezTo>
                <a:cubicBezTo>
                  <a:pt x="1614447" y="7227174"/>
                  <a:pt x="1610130" y="7232113"/>
                  <a:pt x="1605063" y="7234335"/>
                </a:cubicBezTo>
                <a:close/>
                <a:moveTo>
                  <a:pt x="25493151" y="1745758"/>
                </a:moveTo>
                <a:cubicBezTo>
                  <a:pt x="25486076" y="1744969"/>
                  <a:pt x="25479003" y="1742076"/>
                  <a:pt x="25471930" y="1739445"/>
                </a:cubicBezTo>
                <a:cubicBezTo>
                  <a:pt x="25479002" y="1726817"/>
                  <a:pt x="25486076" y="1724976"/>
                  <a:pt x="25493150" y="1727212"/>
                </a:cubicBezTo>
                <a:cubicBezTo>
                  <a:pt x="25500224" y="1729448"/>
                  <a:pt x="25507296" y="1735762"/>
                  <a:pt x="25514371" y="1739445"/>
                </a:cubicBezTo>
                <a:cubicBezTo>
                  <a:pt x="25507298" y="1745232"/>
                  <a:pt x="25500224" y="1746548"/>
                  <a:pt x="25493151" y="1745758"/>
                </a:cubicBezTo>
                <a:close/>
                <a:moveTo>
                  <a:pt x="1633002" y="7243001"/>
                </a:moveTo>
                <a:cubicBezTo>
                  <a:pt x="1632818" y="7245186"/>
                  <a:pt x="1629898" y="7244429"/>
                  <a:pt x="1624056" y="7242918"/>
                </a:cubicBezTo>
                <a:cubicBezTo>
                  <a:pt x="1623016" y="7238397"/>
                  <a:pt x="1626777" y="7230867"/>
                  <a:pt x="1625528" y="7225442"/>
                </a:cubicBezTo>
                <a:cubicBezTo>
                  <a:pt x="1630633" y="7235692"/>
                  <a:pt x="1633185" y="7240817"/>
                  <a:pt x="1633002" y="7243001"/>
                </a:cubicBezTo>
                <a:close/>
                <a:moveTo>
                  <a:pt x="21295720" y="2720058"/>
                </a:moveTo>
                <a:cubicBezTo>
                  <a:pt x="21322471" y="2716032"/>
                  <a:pt x="21347997" y="2699926"/>
                  <a:pt x="21367600" y="2654834"/>
                </a:cubicBezTo>
                <a:cubicBezTo>
                  <a:pt x="21260596" y="2654834"/>
                  <a:pt x="21157677" y="2648393"/>
                  <a:pt x="21050671" y="2641950"/>
                </a:cubicBezTo>
                <a:cubicBezTo>
                  <a:pt x="21050671" y="2661278"/>
                  <a:pt x="21045771" y="2699929"/>
                  <a:pt x="21060473" y="2706370"/>
                </a:cubicBezTo>
                <a:cubicBezTo>
                  <a:pt x="21075176" y="2712812"/>
                  <a:pt x="21094780" y="2706371"/>
                  <a:pt x="21114384" y="2706370"/>
                </a:cubicBezTo>
                <a:cubicBezTo>
                  <a:pt x="21147874" y="2706371"/>
                  <a:pt x="21182180" y="2706371"/>
                  <a:pt x="21216488" y="2712811"/>
                </a:cubicBezTo>
                <a:cubicBezTo>
                  <a:pt x="21240992" y="2716033"/>
                  <a:pt x="21268969" y="2724085"/>
                  <a:pt x="21295720" y="2720058"/>
                </a:cubicBezTo>
                <a:close/>
                <a:moveTo>
                  <a:pt x="9662265" y="5402636"/>
                </a:moveTo>
                <a:cubicBezTo>
                  <a:pt x="9658936" y="5388174"/>
                  <a:pt x="9661150" y="5376020"/>
                  <a:pt x="9670669" y="5373829"/>
                </a:cubicBezTo>
                <a:cubicBezTo>
                  <a:pt x="9675368" y="5394246"/>
                  <a:pt x="9671783" y="5400445"/>
                  <a:pt x="9662265" y="5402636"/>
                </a:cubicBezTo>
                <a:close/>
                <a:moveTo>
                  <a:pt x="25835770" y="1694248"/>
                </a:moveTo>
                <a:cubicBezTo>
                  <a:pt x="25835771" y="1676302"/>
                  <a:pt x="25835771" y="1676302"/>
                  <a:pt x="25845745" y="1676302"/>
                </a:cubicBezTo>
                <a:cubicBezTo>
                  <a:pt x="25841588" y="1682284"/>
                  <a:pt x="25841588" y="1688266"/>
                  <a:pt x="25835770" y="1694248"/>
                </a:cubicBezTo>
                <a:close/>
                <a:moveTo>
                  <a:pt x="2079202" y="7163716"/>
                </a:moveTo>
                <a:cubicBezTo>
                  <a:pt x="2075515" y="7159190"/>
                  <a:pt x="2074634" y="7155361"/>
                  <a:pt x="2074382" y="7151388"/>
                </a:cubicBezTo>
                <a:lnTo>
                  <a:pt x="2073491" y="7140226"/>
                </a:lnTo>
                <a:lnTo>
                  <a:pt x="2072239" y="7139210"/>
                </a:lnTo>
                <a:lnTo>
                  <a:pt x="2073334" y="7138251"/>
                </a:lnTo>
                <a:lnTo>
                  <a:pt x="2073328" y="7138195"/>
                </a:lnTo>
                <a:lnTo>
                  <a:pt x="2073362" y="7138225"/>
                </a:lnTo>
                <a:lnTo>
                  <a:pt x="2097913" y="7116695"/>
                </a:lnTo>
                <a:cubicBezTo>
                  <a:pt x="2101542" y="7132466"/>
                  <a:pt x="2098636" y="7142822"/>
                  <a:pt x="2093066" y="7146871"/>
                </a:cubicBezTo>
                <a:lnTo>
                  <a:pt x="2084340" y="7147962"/>
                </a:lnTo>
                <a:close/>
                <a:moveTo>
                  <a:pt x="8961858" y="5579701"/>
                </a:moveTo>
                <a:cubicBezTo>
                  <a:pt x="8956335" y="5575598"/>
                  <a:pt x="8955160" y="5570493"/>
                  <a:pt x="8953986" y="5565389"/>
                </a:cubicBezTo>
                <a:cubicBezTo>
                  <a:pt x="8953986" y="5565389"/>
                  <a:pt x="8957159" y="5559284"/>
                  <a:pt x="8955984" y="5554180"/>
                </a:cubicBezTo>
                <a:cubicBezTo>
                  <a:pt x="8964421" y="5562987"/>
                  <a:pt x="8965596" y="5568091"/>
                  <a:pt x="8961858" y="5579701"/>
                </a:cubicBezTo>
                <a:close/>
                <a:moveTo>
                  <a:pt x="10221085" y="5289895"/>
                </a:moveTo>
                <a:cubicBezTo>
                  <a:pt x="10214693" y="5285992"/>
                  <a:pt x="10213518" y="5280887"/>
                  <a:pt x="10212343" y="5275783"/>
                </a:cubicBezTo>
                <a:cubicBezTo>
                  <a:pt x="10212343" y="5275783"/>
                  <a:pt x="10216386" y="5269478"/>
                  <a:pt x="10215212" y="5264374"/>
                </a:cubicBezTo>
                <a:cubicBezTo>
                  <a:pt x="10222779" y="5273382"/>
                  <a:pt x="10223953" y="5278486"/>
                  <a:pt x="10221085" y="5289895"/>
                </a:cubicBezTo>
                <a:close/>
                <a:moveTo>
                  <a:pt x="23618757" y="2214007"/>
                </a:moveTo>
                <a:cubicBezTo>
                  <a:pt x="23610871" y="2221272"/>
                  <a:pt x="23595099" y="2201512"/>
                  <a:pt x="23595099" y="2178265"/>
                </a:cubicBezTo>
                <a:cubicBezTo>
                  <a:pt x="23599771" y="2178265"/>
                  <a:pt x="23604445" y="2179816"/>
                  <a:pt x="23609118" y="2182915"/>
                </a:cubicBezTo>
                <a:lnTo>
                  <a:pt x="23620657" y="2194394"/>
                </a:lnTo>
                <a:lnTo>
                  <a:pt x="23613111" y="2181627"/>
                </a:lnTo>
                <a:cubicBezTo>
                  <a:pt x="23615387" y="2175211"/>
                  <a:pt x="23617661" y="2172005"/>
                  <a:pt x="23619937" y="2172005"/>
                </a:cubicBezTo>
                <a:cubicBezTo>
                  <a:pt x="23622211" y="2172005"/>
                  <a:pt x="23624487" y="2175211"/>
                  <a:pt x="23626762" y="2181627"/>
                </a:cubicBezTo>
                <a:lnTo>
                  <a:pt x="23621822" y="2195553"/>
                </a:lnTo>
                <a:lnTo>
                  <a:pt x="23623139" y="2196862"/>
                </a:lnTo>
                <a:cubicBezTo>
                  <a:pt x="23623139" y="2206161"/>
                  <a:pt x="23621386" y="2211586"/>
                  <a:pt x="23618757" y="2214007"/>
                </a:cubicBezTo>
                <a:close/>
                <a:moveTo>
                  <a:pt x="21625719" y="2674160"/>
                </a:moveTo>
                <a:cubicBezTo>
                  <a:pt x="21625719" y="2654834"/>
                  <a:pt x="21620817" y="2641950"/>
                  <a:pt x="21611832" y="2641951"/>
                </a:cubicBezTo>
                <a:cubicBezTo>
                  <a:pt x="21611832" y="2667719"/>
                  <a:pt x="21615917" y="2674160"/>
                  <a:pt x="21625719" y="2674160"/>
                </a:cubicBezTo>
                <a:close/>
                <a:moveTo>
                  <a:pt x="8939172" y="5596454"/>
                </a:moveTo>
                <a:cubicBezTo>
                  <a:pt x="8931416" y="5599623"/>
                  <a:pt x="8923579" y="5600042"/>
                  <a:pt x="8916741" y="5593313"/>
                </a:cubicBezTo>
                <a:cubicBezTo>
                  <a:pt x="8930602" y="5584588"/>
                  <a:pt x="8947066" y="5564192"/>
                  <a:pt x="8961115" y="5583101"/>
                </a:cubicBezTo>
                <a:cubicBezTo>
                  <a:pt x="8954603" y="5587367"/>
                  <a:pt x="8946928" y="5593285"/>
                  <a:pt x="8939172" y="5596454"/>
                </a:cubicBezTo>
                <a:close/>
                <a:moveTo>
                  <a:pt x="594180" y="7517388"/>
                </a:moveTo>
                <a:cubicBezTo>
                  <a:pt x="583228" y="7514533"/>
                  <a:pt x="577167" y="7510553"/>
                  <a:pt x="567392" y="7512803"/>
                </a:cubicBezTo>
                <a:cubicBezTo>
                  <a:pt x="573642" y="7495240"/>
                  <a:pt x="585769" y="7503199"/>
                  <a:pt x="596718" y="7506054"/>
                </a:cubicBezTo>
                <a:cubicBezTo>
                  <a:pt x="596718" y="7506054"/>
                  <a:pt x="593005" y="7512283"/>
                  <a:pt x="594180" y="7517388"/>
                </a:cubicBezTo>
                <a:close/>
                <a:moveTo>
                  <a:pt x="1662304" y="7271563"/>
                </a:moveTo>
                <a:cubicBezTo>
                  <a:pt x="1657605" y="7251146"/>
                  <a:pt x="1661190" y="7244945"/>
                  <a:pt x="1670709" y="7242754"/>
                </a:cubicBezTo>
                <a:cubicBezTo>
                  <a:pt x="1675408" y="7263173"/>
                  <a:pt x="1671823" y="7269373"/>
                  <a:pt x="1662304" y="7271563"/>
                </a:cubicBezTo>
                <a:close/>
                <a:moveTo>
                  <a:pt x="25547979" y="1779460"/>
                </a:moveTo>
                <a:cubicBezTo>
                  <a:pt x="25538372" y="1773316"/>
                  <a:pt x="25523962" y="1773316"/>
                  <a:pt x="25515158" y="1767173"/>
                </a:cubicBezTo>
                <a:cubicBezTo>
                  <a:pt x="25519560" y="1754887"/>
                  <a:pt x="25526564" y="1753352"/>
                  <a:pt x="25534270" y="1755655"/>
                </a:cubicBezTo>
                <a:cubicBezTo>
                  <a:pt x="25541975" y="1757959"/>
                  <a:pt x="25550381" y="1764102"/>
                  <a:pt x="25557585" y="1767173"/>
                </a:cubicBezTo>
                <a:cubicBezTo>
                  <a:pt x="25552782" y="1767174"/>
                  <a:pt x="25552782" y="1773316"/>
                  <a:pt x="25547979" y="1779460"/>
                </a:cubicBezTo>
                <a:close/>
                <a:moveTo>
                  <a:pt x="8923586" y="5616279"/>
                </a:moveTo>
                <a:cubicBezTo>
                  <a:pt x="8917243" y="5612592"/>
                  <a:pt x="8916118" y="5607704"/>
                  <a:pt x="8914993" y="5602818"/>
                </a:cubicBezTo>
                <a:cubicBezTo>
                  <a:pt x="8922054" y="5585754"/>
                  <a:pt x="8926553" y="5605303"/>
                  <a:pt x="8923586" y="5616279"/>
                </a:cubicBezTo>
                <a:close/>
                <a:moveTo>
                  <a:pt x="10382937" y="5281501"/>
                </a:moveTo>
                <a:cubicBezTo>
                  <a:pt x="10398313" y="5277962"/>
                  <a:pt x="10411739" y="5242491"/>
                  <a:pt x="10424757" y="5228702"/>
                </a:cubicBezTo>
                <a:cubicBezTo>
                  <a:pt x="10458027" y="5189563"/>
                  <a:pt x="10502978" y="5173821"/>
                  <a:pt x="10540446" y="5149007"/>
                </a:cubicBezTo>
                <a:cubicBezTo>
                  <a:pt x="10530602" y="5129686"/>
                  <a:pt x="10519578" y="5105239"/>
                  <a:pt x="10508554" y="5080791"/>
                </a:cubicBezTo>
                <a:cubicBezTo>
                  <a:pt x="10451357" y="5137130"/>
                  <a:pt x="10400140" y="5192092"/>
                  <a:pt x="10342745" y="5247576"/>
                </a:cubicBezTo>
                <a:cubicBezTo>
                  <a:pt x="10356535" y="5260592"/>
                  <a:pt x="10367559" y="5285040"/>
                  <a:pt x="10382937" y="5281501"/>
                </a:cubicBezTo>
                <a:close/>
                <a:moveTo>
                  <a:pt x="23061193" y="2366584"/>
                </a:moveTo>
                <a:cubicBezTo>
                  <a:pt x="23052091" y="2366584"/>
                  <a:pt x="23047541" y="2359953"/>
                  <a:pt x="23047541" y="2334540"/>
                </a:cubicBezTo>
                <a:cubicBezTo>
                  <a:pt x="23056642" y="2334541"/>
                  <a:pt x="23061192" y="2346694"/>
                  <a:pt x="23061193" y="2366584"/>
                </a:cubicBezTo>
                <a:close/>
                <a:moveTo>
                  <a:pt x="24064792" y="2139279"/>
                </a:moveTo>
                <a:cubicBezTo>
                  <a:pt x="24074584" y="2119429"/>
                  <a:pt x="24094165" y="2132662"/>
                  <a:pt x="24094165" y="2092962"/>
                </a:cubicBezTo>
                <a:cubicBezTo>
                  <a:pt x="24079479" y="2099579"/>
                  <a:pt x="24064792" y="2099579"/>
                  <a:pt x="24055003" y="2126045"/>
                </a:cubicBezTo>
                <a:cubicBezTo>
                  <a:pt x="24035420" y="2119429"/>
                  <a:pt x="24015835" y="2112812"/>
                  <a:pt x="23991359" y="2106195"/>
                </a:cubicBezTo>
                <a:cubicBezTo>
                  <a:pt x="24006047" y="2071458"/>
                  <a:pt x="24028994" y="2066495"/>
                  <a:pt x="24051944" y="2066186"/>
                </a:cubicBezTo>
                <a:cubicBezTo>
                  <a:pt x="24059593" y="2066082"/>
                  <a:pt x="24067242" y="2066496"/>
                  <a:pt x="24074584" y="2066496"/>
                </a:cubicBezTo>
                <a:cubicBezTo>
                  <a:pt x="24083150" y="2064841"/>
                  <a:pt x="24091974" y="2064841"/>
                  <a:pt x="24100924" y="2066186"/>
                </a:cubicBezTo>
                <a:cubicBezTo>
                  <a:pt x="24127771" y="2070217"/>
                  <a:pt x="24155768" y="2086345"/>
                  <a:pt x="24181469" y="2106195"/>
                </a:cubicBezTo>
                <a:cubicBezTo>
                  <a:pt x="24142305" y="2119429"/>
                  <a:pt x="24103957" y="2126045"/>
                  <a:pt x="24064792" y="2139279"/>
                </a:cubicBezTo>
                <a:close/>
                <a:moveTo>
                  <a:pt x="10293033" y="5312985"/>
                </a:moveTo>
                <a:cubicBezTo>
                  <a:pt x="10288315" y="5292484"/>
                  <a:pt x="10282863" y="5288341"/>
                  <a:pt x="10271758" y="5290897"/>
                </a:cubicBezTo>
                <a:cubicBezTo>
                  <a:pt x="10275297" y="5306274"/>
                  <a:pt x="10283636" y="5315148"/>
                  <a:pt x="10293033" y="5312985"/>
                </a:cubicBezTo>
                <a:close/>
                <a:moveTo>
                  <a:pt x="10339164" y="5302368"/>
                </a:moveTo>
                <a:cubicBezTo>
                  <a:pt x="10334446" y="5281867"/>
                  <a:pt x="10328140" y="5277921"/>
                  <a:pt x="10317889" y="5280280"/>
                </a:cubicBezTo>
                <a:cubicBezTo>
                  <a:pt x="10321428" y="5295657"/>
                  <a:pt x="10328913" y="5304728"/>
                  <a:pt x="10339164" y="5302368"/>
                </a:cubicBezTo>
                <a:close/>
                <a:moveTo>
                  <a:pt x="18195" y="7677719"/>
                </a:moveTo>
                <a:cubicBezTo>
                  <a:pt x="13496" y="7657303"/>
                  <a:pt x="17081" y="7651103"/>
                  <a:pt x="26596" y="7648913"/>
                </a:cubicBezTo>
                <a:cubicBezTo>
                  <a:pt x="30120" y="7664225"/>
                  <a:pt x="27710" y="7675529"/>
                  <a:pt x="18195" y="7677719"/>
                </a:cubicBezTo>
                <a:close/>
                <a:moveTo>
                  <a:pt x="629575" y="7537012"/>
                </a:moveTo>
                <a:cubicBezTo>
                  <a:pt x="619440" y="7533971"/>
                  <a:pt x="613379" y="7529990"/>
                  <a:pt x="603601" y="7532241"/>
                </a:cubicBezTo>
                <a:cubicBezTo>
                  <a:pt x="609855" y="7514679"/>
                  <a:pt x="621978" y="7522637"/>
                  <a:pt x="632926" y="7525492"/>
                </a:cubicBezTo>
                <a:cubicBezTo>
                  <a:pt x="627226" y="7526804"/>
                  <a:pt x="628401" y="7531909"/>
                  <a:pt x="629575" y="7537012"/>
                </a:cubicBezTo>
                <a:close/>
                <a:moveTo>
                  <a:pt x="1732423" y="7283196"/>
                </a:moveTo>
                <a:cubicBezTo>
                  <a:pt x="1727724" y="7262780"/>
                  <a:pt x="1731309" y="7256581"/>
                  <a:pt x="1740828" y="7254390"/>
                </a:cubicBezTo>
                <a:cubicBezTo>
                  <a:pt x="1744352" y="7269702"/>
                  <a:pt x="1741942" y="7281006"/>
                  <a:pt x="1732423" y="7283196"/>
                </a:cubicBezTo>
                <a:close/>
                <a:moveTo>
                  <a:pt x="21873070" y="2650962"/>
                </a:moveTo>
                <a:cubicBezTo>
                  <a:pt x="21857560" y="2651767"/>
                  <a:pt x="21844352" y="2643712"/>
                  <a:pt x="21844352" y="2608270"/>
                </a:cubicBezTo>
                <a:cubicBezTo>
                  <a:pt x="21853958" y="2608270"/>
                  <a:pt x="21871770" y="2600216"/>
                  <a:pt x="21887180" y="2600216"/>
                </a:cubicBezTo>
                <a:cubicBezTo>
                  <a:pt x="21902590" y="2600215"/>
                  <a:pt x="21915598" y="2608271"/>
                  <a:pt x="21915599" y="2640490"/>
                </a:cubicBezTo>
                <a:cubicBezTo>
                  <a:pt x="21906392" y="2640490"/>
                  <a:pt x="21888580" y="2650156"/>
                  <a:pt x="21873070" y="2650962"/>
                </a:cubicBezTo>
                <a:close/>
                <a:moveTo>
                  <a:pt x="20163594" y="3045651"/>
                </a:moveTo>
                <a:cubicBezTo>
                  <a:pt x="20163594" y="3019883"/>
                  <a:pt x="20158694" y="3013440"/>
                  <a:pt x="20148891" y="3013440"/>
                </a:cubicBezTo>
                <a:cubicBezTo>
                  <a:pt x="20148891" y="3032771"/>
                  <a:pt x="20153794" y="3045651"/>
                  <a:pt x="20163594" y="3045651"/>
                </a:cubicBezTo>
                <a:close/>
                <a:moveTo>
                  <a:pt x="8877244" y="5647552"/>
                </a:moveTo>
                <a:cubicBezTo>
                  <a:pt x="8871405" y="5649062"/>
                  <a:pt x="8865070" y="5649521"/>
                  <a:pt x="8858050" y="5648473"/>
                </a:cubicBezTo>
                <a:cubicBezTo>
                  <a:pt x="8876323" y="5633610"/>
                  <a:pt x="8893923" y="5592258"/>
                  <a:pt x="8921513" y="5617880"/>
                </a:cubicBezTo>
                <a:cubicBezTo>
                  <a:pt x="8907809" y="5629028"/>
                  <a:pt x="8894759" y="5643021"/>
                  <a:pt x="8877244" y="5647552"/>
                </a:cubicBezTo>
                <a:close/>
                <a:moveTo>
                  <a:pt x="25586425" y="1817268"/>
                </a:moveTo>
                <a:cubicBezTo>
                  <a:pt x="25577079" y="1810660"/>
                  <a:pt x="25567734" y="1810661"/>
                  <a:pt x="25558386" y="1804053"/>
                </a:cubicBezTo>
                <a:cubicBezTo>
                  <a:pt x="25560724" y="1787535"/>
                  <a:pt x="25567731" y="1782579"/>
                  <a:pt x="25574158" y="1785883"/>
                </a:cubicBezTo>
                <a:cubicBezTo>
                  <a:pt x="25580585" y="1789186"/>
                  <a:pt x="25586425" y="1800749"/>
                  <a:pt x="25586425" y="1817268"/>
                </a:cubicBezTo>
                <a:close/>
                <a:moveTo>
                  <a:pt x="54403" y="7697156"/>
                </a:moveTo>
                <a:cubicBezTo>
                  <a:pt x="49704" y="7676738"/>
                  <a:pt x="53288" y="7670538"/>
                  <a:pt x="62806" y="7668348"/>
                </a:cubicBezTo>
                <a:cubicBezTo>
                  <a:pt x="66330" y="7683661"/>
                  <a:pt x="63922" y="7694965"/>
                  <a:pt x="54403" y="7697156"/>
                </a:cubicBezTo>
                <a:close/>
                <a:moveTo>
                  <a:pt x="10156210" y="5372267"/>
                </a:moveTo>
                <a:cubicBezTo>
                  <a:pt x="10148822" y="5363345"/>
                  <a:pt x="10085384" y="5362011"/>
                  <a:pt x="10094780" y="5333292"/>
                </a:cubicBezTo>
                <a:cubicBezTo>
                  <a:pt x="10111019" y="5287949"/>
                  <a:pt x="10158640" y="5313283"/>
                  <a:pt x="10173525" y="5262055"/>
                </a:cubicBezTo>
                <a:cubicBezTo>
                  <a:pt x="10192208" y="5273689"/>
                  <a:pt x="10208569" y="5275236"/>
                  <a:pt x="10223346" y="5293080"/>
                </a:cubicBezTo>
                <a:cubicBezTo>
                  <a:pt x="10203080" y="5297744"/>
                  <a:pt x="10182812" y="5302409"/>
                  <a:pt x="10163707" y="5312117"/>
                </a:cubicBezTo>
                <a:cubicBezTo>
                  <a:pt x="10149668" y="5320659"/>
                  <a:pt x="10155473" y="5345881"/>
                  <a:pt x="10156210" y="5372267"/>
                </a:cubicBezTo>
                <a:close/>
                <a:moveTo>
                  <a:pt x="9774174" y="5464273"/>
                </a:moveTo>
                <a:cubicBezTo>
                  <a:pt x="9793024" y="5458417"/>
                  <a:pt x="9808104" y="5436733"/>
                  <a:pt x="9824030" y="5420924"/>
                </a:cubicBezTo>
                <a:cubicBezTo>
                  <a:pt x="9840995" y="5400829"/>
                  <a:pt x="9864265" y="5384680"/>
                  <a:pt x="9881228" y="5364586"/>
                </a:cubicBezTo>
                <a:cubicBezTo>
                  <a:pt x="9894246" y="5350796"/>
                  <a:pt x="9902139" y="5338186"/>
                  <a:pt x="9903725" y="5321630"/>
                </a:cubicBezTo>
                <a:cubicBezTo>
                  <a:pt x="9921659" y="5329196"/>
                  <a:pt x="9936182" y="5325854"/>
                  <a:pt x="9950182" y="5316335"/>
                </a:cubicBezTo>
                <a:cubicBezTo>
                  <a:pt x="9969505" y="5306491"/>
                  <a:pt x="9991792" y="5286071"/>
                  <a:pt x="10015061" y="5269922"/>
                </a:cubicBezTo>
                <a:cubicBezTo>
                  <a:pt x="10011522" y="5254547"/>
                  <a:pt x="10007984" y="5239170"/>
                  <a:pt x="10004445" y="5223794"/>
                </a:cubicBezTo>
                <a:cubicBezTo>
                  <a:pt x="9960265" y="5266343"/>
                  <a:pt x="9909455" y="5299624"/>
                  <a:pt x="9872564" y="5350389"/>
                </a:cubicBezTo>
                <a:cubicBezTo>
                  <a:pt x="9834690" y="5396883"/>
                  <a:pt x="9794131" y="5427805"/>
                  <a:pt x="9753898" y="5464049"/>
                </a:cubicBezTo>
                <a:cubicBezTo>
                  <a:pt x="9761189" y="5466418"/>
                  <a:pt x="9767891" y="5466225"/>
                  <a:pt x="9774174" y="5464273"/>
                </a:cubicBezTo>
                <a:close/>
                <a:moveTo>
                  <a:pt x="9086794" y="5626324"/>
                </a:moveTo>
                <a:cubicBezTo>
                  <a:pt x="9063228" y="5594540"/>
                  <a:pt x="9044972" y="5609372"/>
                  <a:pt x="9027879" y="5629252"/>
                </a:cubicBezTo>
                <a:cubicBezTo>
                  <a:pt x="9017590" y="5631620"/>
                  <a:pt x="9004479" y="5645268"/>
                  <a:pt x="8990704" y="5632492"/>
                </a:cubicBezTo>
                <a:cubicBezTo>
                  <a:pt x="8982074" y="5618533"/>
                  <a:pt x="8990040" y="5606069"/>
                  <a:pt x="8999167" y="5598653"/>
                </a:cubicBezTo>
                <a:cubicBezTo>
                  <a:pt x="9032857" y="5580269"/>
                  <a:pt x="9066546" y="5561885"/>
                  <a:pt x="9092768" y="5534589"/>
                </a:cubicBezTo>
                <a:cubicBezTo>
                  <a:pt x="9095756" y="5571109"/>
                  <a:pt x="9091274" y="5598716"/>
                  <a:pt x="9086794" y="5626324"/>
                </a:cubicBezTo>
                <a:close/>
                <a:moveTo>
                  <a:pt x="24981253" y="1968835"/>
                </a:moveTo>
                <a:cubicBezTo>
                  <a:pt x="24972150" y="1968835"/>
                  <a:pt x="24967599" y="1962419"/>
                  <a:pt x="24967599" y="1936756"/>
                </a:cubicBezTo>
                <a:cubicBezTo>
                  <a:pt x="24976701" y="1936755"/>
                  <a:pt x="24981253" y="1944241"/>
                  <a:pt x="24981253" y="1968835"/>
                </a:cubicBezTo>
                <a:close/>
                <a:moveTo>
                  <a:pt x="8946207" y="5669695"/>
                </a:moveTo>
                <a:cubicBezTo>
                  <a:pt x="8942365" y="5670177"/>
                  <a:pt x="8938105" y="5668905"/>
                  <a:pt x="8933213" y="5664886"/>
                </a:cubicBezTo>
                <a:cubicBezTo>
                  <a:pt x="8947159" y="5656529"/>
                  <a:pt x="8962229" y="5653061"/>
                  <a:pt x="8975338" y="5644898"/>
                </a:cubicBezTo>
                <a:cubicBezTo>
                  <a:pt x="8965506" y="5651020"/>
                  <a:pt x="8957734" y="5668248"/>
                  <a:pt x="8946207" y="5669695"/>
                </a:cubicBezTo>
                <a:close/>
                <a:moveTo>
                  <a:pt x="1829482" y="7308462"/>
                </a:moveTo>
                <a:cubicBezTo>
                  <a:pt x="1825736" y="7292187"/>
                  <a:pt x="1834008" y="7284571"/>
                  <a:pt x="1838764" y="7283477"/>
                </a:cubicBezTo>
                <a:cubicBezTo>
                  <a:pt x="1842509" y="7299752"/>
                  <a:pt x="1839002" y="7306271"/>
                  <a:pt x="1829482" y="7308462"/>
                </a:cubicBezTo>
                <a:close/>
                <a:moveTo>
                  <a:pt x="9951510" y="5439212"/>
                </a:moveTo>
                <a:cubicBezTo>
                  <a:pt x="9939826" y="5436188"/>
                  <a:pt x="9937329" y="5425338"/>
                  <a:pt x="9946515" y="5417511"/>
                </a:cubicBezTo>
                <a:cubicBezTo>
                  <a:pt x="9947764" y="5422937"/>
                  <a:pt x="9950261" y="5433786"/>
                  <a:pt x="9951510" y="5439212"/>
                </a:cubicBezTo>
                <a:close/>
                <a:moveTo>
                  <a:pt x="20086002" y="3110071"/>
                </a:moveTo>
                <a:lnTo>
                  <a:pt x="20082799" y="3105861"/>
                </a:lnTo>
                <a:cubicBezTo>
                  <a:pt x="20085392" y="3102449"/>
                  <a:pt x="20087986" y="3100320"/>
                  <a:pt x="20090256" y="3099361"/>
                </a:cubicBezTo>
                <a:lnTo>
                  <a:pt x="20092465" y="3099575"/>
                </a:lnTo>
                <a:lnTo>
                  <a:pt x="20090080" y="3090746"/>
                </a:lnTo>
                <a:cubicBezTo>
                  <a:pt x="20104784" y="3064984"/>
                  <a:pt x="20119487" y="3045651"/>
                  <a:pt x="20134189" y="3026325"/>
                </a:cubicBezTo>
                <a:cubicBezTo>
                  <a:pt x="20027185" y="3052093"/>
                  <a:pt x="19924264" y="3077862"/>
                  <a:pt x="19817259" y="3103632"/>
                </a:cubicBezTo>
                <a:cubicBezTo>
                  <a:pt x="19827062" y="3155164"/>
                  <a:pt x="19851566" y="3155164"/>
                  <a:pt x="19871170" y="3148722"/>
                </a:cubicBezTo>
                <a:cubicBezTo>
                  <a:pt x="19904661" y="3135839"/>
                  <a:pt x="19934065" y="3129398"/>
                  <a:pt x="19968372" y="3129398"/>
                </a:cubicBezTo>
                <a:cubicBezTo>
                  <a:pt x="19997778" y="3122955"/>
                  <a:pt x="20032086" y="3097188"/>
                  <a:pt x="20065576" y="3110071"/>
                </a:cubicBezTo>
                <a:close/>
                <a:moveTo>
                  <a:pt x="25601616" y="1845758"/>
                </a:moveTo>
                <a:cubicBezTo>
                  <a:pt x="25601616" y="1808900"/>
                  <a:pt x="25616258" y="1815043"/>
                  <a:pt x="25626020" y="1815043"/>
                </a:cubicBezTo>
                <a:cubicBezTo>
                  <a:pt x="25626020" y="1845758"/>
                  <a:pt x="25611375" y="1845758"/>
                  <a:pt x="25601616" y="1845758"/>
                </a:cubicBezTo>
                <a:close/>
                <a:moveTo>
                  <a:pt x="23162312" y="2409145"/>
                </a:moveTo>
                <a:cubicBezTo>
                  <a:pt x="23147238" y="2409959"/>
                  <a:pt x="23133997" y="2401821"/>
                  <a:pt x="23133997" y="2366009"/>
                </a:cubicBezTo>
                <a:cubicBezTo>
                  <a:pt x="23141331" y="2366009"/>
                  <a:pt x="23158238" y="2358141"/>
                  <a:pt x="23173312" y="2358277"/>
                </a:cubicBezTo>
                <a:cubicBezTo>
                  <a:pt x="23188386" y="2358413"/>
                  <a:pt x="23201627" y="2366552"/>
                  <a:pt x="23201628" y="2398565"/>
                </a:cubicBezTo>
                <a:cubicBezTo>
                  <a:pt x="23194294" y="2398565"/>
                  <a:pt x="23177386" y="2408332"/>
                  <a:pt x="23162312" y="2409145"/>
                </a:cubicBezTo>
                <a:close/>
                <a:moveTo>
                  <a:pt x="22027313" y="2674425"/>
                </a:moveTo>
                <a:cubicBezTo>
                  <a:pt x="22018212" y="2674425"/>
                  <a:pt x="22013660" y="2668010"/>
                  <a:pt x="22013661" y="2642348"/>
                </a:cubicBezTo>
                <a:cubicBezTo>
                  <a:pt x="22022762" y="2642348"/>
                  <a:pt x="22027313" y="2655180"/>
                  <a:pt x="22027313" y="2674425"/>
                </a:cubicBezTo>
                <a:close/>
                <a:moveTo>
                  <a:pt x="724501" y="7578639"/>
                </a:moveTo>
                <a:cubicBezTo>
                  <a:pt x="694359" y="7585576"/>
                  <a:pt x="663429" y="7566091"/>
                  <a:pt x="638360" y="7545259"/>
                </a:cubicBezTo>
                <a:cubicBezTo>
                  <a:pt x="657986" y="7519460"/>
                  <a:pt x="700917" y="7568105"/>
                  <a:pt x="724501" y="7578639"/>
                </a:cubicBezTo>
                <a:close/>
                <a:moveTo>
                  <a:pt x="8940060" y="5687862"/>
                </a:moveTo>
                <a:cubicBezTo>
                  <a:pt x="8932593" y="5679287"/>
                  <a:pt x="8933311" y="5658537"/>
                  <a:pt x="8941903" y="5671999"/>
                </a:cubicBezTo>
                <a:cubicBezTo>
                  <a:pt x="8943028" y="5676886"/>
                  <a:pt x="8944153" y="5681773"/>
                  <a:pt x="8940060" y="5687862"/>
                </a:cubicBezTo>
                <a:close/>
                <a:moveTo>
                  <a:pt x="9674198" y="5518903"/>
                </a:moveTo>
                <a:cubicBezTo>
                  <a:pt x="9672950" y="5513478"/>
                  <a:pt x="9666942" y="5509148"/>
                  <a:pt x="9665694" y="5503723"/>
                </a:cubicBezTo>
                <a:cubicBezTo>
                  <a:pt x="9669204" y="5497203"/>
                  <a:pt x="9679971" y="5500437"/>
                  <a:pt x="9674198" y="5518903"/>
                </a:cubicBezTo>
                <a:close/>
                <a:moveTo>
                  <a:pt x="21116515" y="2892462"/>
                </a:moveTo>
                <a:cubicBezTo>
                  <a:pt x="21103303" y="2891653"/>
                  <a:pt x="21088203" y="2883561"/>
                  <a:pt x="21080654" y="2883560"/>
                </a:cubicBezTo>
                <a:cubicBezTo>
                  <a:pt x="21080653" y="2857666"/>
                  <a:pt x="21091979" y="2851192"/>
                  <a:pt x="21105192" y="2851192"/>
                </a:cubicBezTo>
                <a:cubicBezTo>
                  <a:pt x="21118403" y="2851192"/>
                  <a:pt x="21133503" y="2857667"/>
                  <a:pt x="21141053" y="2857666"/>
                </a:cubicBezTo>
                <a:cubicBezTo>
                  <a:pt x="21141053" y="2886797"/>
                  <a:pt x="21129728" y="2893271"/>
                  <a:pt x="21116515" y="2892462"/>
                </a:cubicBezTo>
                <a:close/>
                <a:moveTo>
                  <a:pt x="1579357" y="7393797"/>
                </a:moveTo>
                <a:cubicBezTo>
                  <a:pt x="1575833" y="7378484"/>
                  <a:pt x="1578244" y="7367179"/>
                  <a:pt x="1587763" y="7364988"/>
                </a:cubicBezTo>
                <a:cubicBezTo>
                  <a:pt x="1591287" y="7380302"/>
                  <a:pt x="1593637" y="7390511"/>
                  <a:pt x="1579357" y="7393797"/>
                </a:cubicBezTo>
                <a:close/>
                <a:moveTo>
                  <a:pt x="1895833" y="7320962"/>
                </a:moveTo>
                <a:cubicBezTo>
                  <a:pt x="1892309" y="7305648"/>
                  <a:pt x="1894718" y="7294343"/>
                  <a:pt x="1904238" y="7292153"/>
                </a:cubicBezTo>
                <a:cubicBezTo>
                  <a:pt x="1907762" y="7307466"/>
                  <a:pt x="1905352" y="7318771"/>
                  <a:pt x="1895833" y="7320962"/>
                </a:cubicBezTo>
                <a:close/>
                <a:moveTo>
                  <a:pt x="9244255" y="5629913"/>
                </a:moveTo>
                <a:cubicBezTo>
                  <a:pt x="9238357" y="5604286"/>
                  <a:pt x="9217854" y="5609005"/>
                  <a:pt x="9207603" y="5611364"/>
                </a:cubicBezTo>
                <a:cubicBezTo>
                  <a:pt x="9214681" y="5642116"/>
                  <a:pt x="9228878" y="5633452"/>
                  <a:pt x="9244255" y="5629913"/>
                </a:cubicBezTo>
                <a:close/>
                <a:moveTo>
                  <a:pt x="9738885" y="5516076"/>
                </a:moveTo>
                <a:cubicBezTo>
                  <a:pt x="9732987" y="5490449"/>
                  <a:pt x="9717610" y="5493988"/>
                  <a:pt x="9702233" y="5497527"/>
                </a:cubicBezTo>
                <a:cubicBezTo>
                  <a:pt x="9709311" y="5528279"/>
                  <a:pt x="9723508" y="5519615"/>
                  <a:pt x="9738885" y="5516076"/>
                </a:cubicBezTo>
                <a:close/>
                <a:moveTo>
                  <a:pt x="25053255" y="2003133"/>
                </a:moveTo>
                <a:cubicBezTo>
                  <a:pt x="25039647" y="2003133"/>
                  <a:pt x="25010827" y="2016175"/>
                  <a:pt x="25010827" y="1970527"/>
                </a:cubicBezTo>
                <a:cubicBezTo>
                  <a:pt x="25018031" y="1970528"/>
                  <a:pt x="25028639" y="1965636"/>
                  <a:pt x="25037446" y="1967267"/>
                </a:cubicBezTo>
                <a:cubicBezTo>
                  <a:pt x="25046251" y="1968897"/>
                  <a:pt x="25053255" y="1977049"/>
                  <a:pt x="25053255" y="2003133"/>
                </a:cubicBezTo>
                <a:close/>
                <a:moveTo>
                  <a:pt x="9896945" y="5491505"/>
                </a:moveTo>
                <a:cubicBezTo>
                  <a:pt x="9903328" y="5489923"/>
                  <a:pt x="9909440" y="5487167"/>
                  <a:pt x="9913485" y="5481289"/>
                </a:cubicBezTo>
                <a:cubicBezTo>
                  <a:pt x="9922556" y="5473805"/>
                  <a:pt x="9924143" y="5457248"/>
                  <a:pt x="9933215" y="5449764"/>
                </a:cubicBezTo>
                <a:lnTo>
                  <a:pt x="9935857" y="5450241"/>
                </a:lnTo>
                <a:lnTo>
                  <a:pt x="9929643" y="5443990"/>
                </a:lnTo>
                <a:cubicBezTo>
                  <a:pt x="9934402" y="5442894"/>
                  <a:pt x="9937988" y="5436695"/>
                  <a:pt x="9936813" y="5431591"/>
                </a:cubicBezTo>
                <a:cubicBezTo>
                  <a:pt x="9940367" y="5436147"/>
                  <a:pt x="9942437" y="5439702"/>
                  <a:pt x="9943318" y="5443530"/>
                </a:cubicBezTo>
                <a:lnTo>
                  <a:pt x="9942946" y="5451522"/>
                </a:lnTo>
                <a:lnTo>
                  <a:pt x="9952925" y="5453323"/>
                </a:lnTo>
                <a:cubicBezTo>
                  <a:pt x="9958935" y="5455988"/>
                  <a:pt x="9964945" y="5458652"/>
                  <a:pt x="9972634" y="5456883"/>
                </a:cubicBezTo>
                <a:cubicBezTo>
                  <a:pt x="9983211" y="5459845"/>
                  <a:pt x="9993462" y="5457486"/>
                  <a:pt x="10008838" y="5453947"/>
                </a:cubicBezTo>
                <a:cubicBezTo>
                  <a:pt x="10005299" y="5438571"/>
                  <a:pt x="10001761" y="5423195"/>
                  <a:pt x="9998222" y="5407819"/>
                </a:cubicBezTo>
                <a:cubicBezTo>
                  <a:pt x="9987971" y="5410178"/>
                  <a:pt x="9981666" y="5406232"/>
                  <a:pt x="9971415" y="5408592"/>
                </a:cubicBezTo>
                <a:cubicBezTo>
                  <a:pt x="9960838" y="5405629"/>
                  <a:pt x="9948227" y="5397738"/>
                  <a:pt x="9940335" y="5410348"/>
                </a:cubicBezTo>
                <a:cubicBezTo>
                  <a:pt x="9911940" y="5427676"/>
                  <a:pt x="9891029" y="5454076"/>
                  <a:pt x="9878784" y="5494672"/>
                </a:cubicBezTo>
                <a:cubicBezTo>
                  <a:pt x="9883909" y="5493493"/>
                  <a:pt x="9890563" y="5493085"/>
                  <a:pt x="9896945" y="5491505"/>
                </a:cubicBezTo>
                <a:close/>
                <a:moveTo>
                  <a:pt x="23904084" y="2276626"/>
                </a:moveTo>
                <a:cubicBezTo>
                  <a:pt x="23825599" y="2276626"/>
                  <a:pt x="23752837" y="2231011"/>
                  <a:pt x="23674351" y="2198428"/>
                </a:cubicBezTo>
                <a:cubicBezTo>
                  <a:pt x="23685388" y="2169105"/>
                  <a:pt x="23699185" y="2165440"/>
                  <a:pt x="23711600" y="2168187"/>
                </a:cubicBezTo>
                <a:cubicBezTo>
                  <a:pt x="23715740" y="2169104"/>
                  <a:pt x="23719726" y="2170734"/>
                  <a:pt x="23723404" y="2172363"/>
                </a:cubicBezTo>
                <a:cubicBezTo>
                  <a:pt x="23752837" y="2185396"/>
                  <a:pt x="23777363" y="2191912"/>
                  <a:pt x="23801072" y="2204946"/>
                </a:cubicBezTo>
                <a:cubicBezTo>
                  <a:pt x="23830504" y="2211462"/>
                  <a:pt x="23855031" y="2224495"/>
                  <a:pt x="23884463" y="2231011"/>
                </a:cubicBezTo>
                <a:cubicBezTo>
                  <a:pt x="23894274" y="2237528"/>
                  <a:pt x="23904083" y="2244044"/>
                  <a:pt x="23904084" y="2276626"/>
                </a:cubicBezTo>
                <a:close/>
                <a:moveTo>
                  <a:pt x="25655652" y="1874057"/>
                </a:moveTo>
                <a:cubicBezTo>
                  <a:pt x="25655652" y="1853601"/>
                  <a:pt x="25660200" y="1846782"/>
                  <a:pt x="25669301" y="1846783"/>
                </a:cubicBezTo>
                <a:cubicBezTo>
                  <a:pt x="25669301" y="1867239"/>
                  <a:pt x="25664751" y="1874057"/>
                  <a:pt x="25655652" y="1874057"/>
                </a:cubicBezTo>
                <a:close/>
                <a:moveTo>
                  <a:pt x="20060675" y="3166976"/>
                </a:moveTo>
                <a:cubicBezTo>
                  <a:pt x="20060675" y="3129398"/>
                  <a:pt x="20046788" y="3135839"/>
                  <a:pt x="20032086" y="3135839"/>
                </a:cubicBezTo>
                <a:cubicBezTo>
                  <a:pt x="20032086" y="3174491"/>
                  <a:pt x="20050872" y="3166976"/>
                  <a:pt x="20060675" y="3166976"/>
                </a:cubicBezTo>
                <a:close/>
                <a:moveTo>
                  <a:pt x="9188644" y="5669695"/>
                </a:moveTo>
                <a:cubicBezTo>
                  <a:pt x="9185105" y="5654319"/>
                  <a:pt x="9177621" y="5645248"/>
                  <a:pt x="9167369" y="5647608"/>
                </a:cubicBezTo>
                <a:cubicBezTo>
                  <a:pt x="9171891" y="5667255"/>
                  <a:pt x="9178393" y="5672054"/>
                  <a:pt x="9188644" y="5669695"/>
                </a:cubicBezTo>
                <a:close/>
                <a:moveTo>
                  <a:pt x="9642796" y="5565259"/>
                </a:moveTo>
                <a:cubicBezTo>
                  <a:pt x="9625852" y="5562847"/>
                  <a:pt x="9600567" y="5547929"/>
                  <a:pt x="9594655" y="5522242"/>
                </a:cubicBezTo>
                <a:cubicBezTo>
                  <a:pt x="9610219" y="5518660"/>
                  <a:pt x="9625784" y="5515077"/>
                  <a:pt x="9641349" y="5511495"/>
                </a:cubicBezTo>
                <a:cubicBezTo>
                  <a:pt x="9644896" y="5526908"/>
                  <a:pt x="9659346" y="5565958"/>
                  <a:pt x="9642796" y="5565259"/>
                </a:cubicBezTo>
                <a:close/>
                <a:moveTo>
                  <a:pt x="1378214" y="7467860"/>
                </a:moveTo>
                <a:cubicBezTo>
                  <a:pt x="1374690" y="7452547"/>
                  <a:pt x="1377100" y="7441244"/>
                  <a:pt x="1386616" y="7439054"/>
                </a:cubicBezTo>
                <a:cubicBezTo>
                  <a:pt x="1391119" y="7458619"/>
                  <a:pt x="1387730" y="7465670"/>
                  <a:pt x="1378214" y="7467860"/>
                </a:cubicBezTo>
                <a:close/>
                <a:moveTo>
                  <a:pt x="9557658" y="5585395"/>
                </a:moveTo>
                <a:cubicBezTo>
                  <a:pt x="9554134" y="5570082"/>
                  <a:pt x="9557210" y="5558626"/>
                  <a:pt x="9573485" y="5554880"/>
                </a:cubicBezTo>
                <a:cubicBezTo>
                  <a:pt x="9577988" y="5574445"/>
                  <a:pt x="9573933" y="5581649"/>
                  <a:pt x="9557658" y="5585395"/>
                </a:cubicBezTo>
                <a:close/>
                <a:moveTo>
                  <a:pt x="10114354" y="5457274"/>
                </a:moveTo>
                <a:cubicBezTo>
                  <a:pt x="10104835" y="5459464"/>
                  <a:pt x="10098705" y="5454604"/>
                  <a:pt x="10094203" y="5435039"/>
                </a:cubicBezTo>
                <a:cubicBezTo>
                  <a:pt x="10103721" y="5432849"/>
                  <a:pt x="10110830" y="5441961"/>
                  <a:pt x="10114354" y="5457274"/>
                </a:cubicBezTo>
                <a:close/>
                <a:moveTo>
                  <a:pt x="22513612" y="2606764"/>
                </a:moveTo>
                <a:cubicBezTo>
                  <a:pt x="22504266" y="2606764"/>
                  <a:pt x="22485572" y="2612906"/>
                  <a:pt x="22485571" y="2582192"/>
                </a:cubicBezTo>
                <a:cubicBezTo>
                  <a:pt x="22499591" y="2582192"/>
                  <a:pt x="22513612" y="2576049"/>
                  <a:pt x="22513612" y="2606764"/>
                </a:cubicBezTo>
                <a:close/>
                <a:moveTo>
                  <a:pt x="24281250" y="2200635"/>
                </a:moveTo>
                <a:cubicBezTo>
                  <a:pt x="24255394" y="2210788"/>
                  <a:pt x="24214763" y="2164756"/>
                  <a:pt x="24193091" y="2148907"/>
                </a:cubicBezTo>
                <a:cubicBezTo>
                  <a:pt x="24198047" y="2129730"/>
                  <a:pt x="24202999" y="2116943"/>
                  <a:pt x="24202999" y="2097765"/>
                </a:cubicBezTo>
                <a:cubicBezTo>
                  <a:pt x="24212904" y="2097765"/>
                  <a:pt x="24217860" y="2104158"/>
                  <a:pt x="24227764" y="2110551"/>
                </a:cubicBezTo>
                <a:cubicBezTo>
                  <a:pt x="24242624" y="2116944"/>
                  <a:pt x="24257485" y="2123336"/>
                  <a:pt x="24271518" y="2129729"/>
                </a:cubicBezTo>
                <a:cubicBezTo>
                  <a:pt x="24282250" y="2136122"/>
                  <a:pt x="24311142" y="2160628"/>
                  <a:pt x="24291330" y="2192592"/>
                </a:cubicBezTo>
                <a:cubicBezTo>
                  <a:pt x="24288337" y="2196587"/>
                  <a:pt x="24284945" y="2199184"/>
                  <a:pt x="24281250" y="2200635"/>
                </a:cubicBezTo>
                <a:close/>
                <a:moveTo>
                  <a:pt x="25972659" y="1812561"/>
                </a:moveTo>
                <a:cubicBezTo>
                  <a:pt x="25972659" y="1793314"/>
                  <a:pt x="25977210" y="1780484"/>
                  <a:pt x="25986312" y="1780484"/>
                </a:cubicBezTo>
                <a:cubicBezTo>
                  <a:pt x="25986311" y="1799729"/>
                  <a:pt x="25981761" y="1812560"/>
                  <a:pt x="25972659" y="1812561"/>
                </a:cubicBezTo>
                <a:close/>
                <a:moveTo>
                  <a:pt x="19963472" y="3199184"/>
                </a:moveTo>
                <a:cubicBezTo>
                  <a:pt x="19963472" y="3173954"/>
                  <a:pt x="19956120" y="3165902"/>
                  <a:pt x="19946932" y="3164157"/>
                </a:cubicBezTo>
                <a:cubicBezTo>
                  <a:pt x="19937741" y="3162415"/>
                  <a:pt x="19926715" y="3166976"/>
                  <a:pt x="19919364" y="3166976"/>
                </a:cubicBezTo>
                <a:cubicBezTo>
                  <a:pt x="19919364" y="3212070"/>
                  <a:pt x="19948769" y="3199184"/>
                  <a:pt x="19963472" y="3199184"/>
                </a:cubicBezTo>
                <a:close/>
                <a:moveTo>
                  <a:pt x="152363" y="7773786"/>
                </a:moveTo>
                <a:cubicBezTo>
                  <a:pt x="147507" y="7752687"/>
                  <a:pt x="135717" y="7723002"/>
                  <a:pt x="153767" y="7718848"/>
                </a:cubicBezTo>
                <a:cubicBezTo>
                  <a:pt x="158421" y="7739067"/>
                  <a:pt x="165704" y="7770715"/>
                  <a:pt x="152363" y="7773786"/>
                </a:cubicBezTo>
                <a:close/>
                <a:moveTo>
                  <a:pt x="8768081" y="5790914"/>
                </a:moveTo>
                <a:cubicBezTo>
                  <a:pt x="8765653" y="5780365"/>
                  <a:pt x="8764439" y="5775091"/>
                  <a:pt x="8762214" y="5765422"/>
                </a:cubicBezTo>
                <a:cubicBezTo>
                  <a:pt x="8769685" y="5768331"/>
                  <a:pt x="8772112" y="5778879"/>
                  <a:pt x="8768081" y="5790914"/>
                </a:cubicBezTo>
                <a:close/>
                <a:moveTo>
                  <a:pt x="19890774" y="3231394"/>
                </a:moveTo>
                <a:cubicBezTo>
                  <a:pt x="19890774" y="3199184"/>
                  <a:pt x="19880972" y="3191131"/>
                  <a:pt x="19868719" y="3191132"/>
                </a:cubicBezTo>
                <a:cubicBezTo>
                  <a:pt x="19856466" y="3191132"/>
                  <a:pt x="19841764" y="3199184"/>
                  <a:pt x="19831963" y="3199184"/>
                </a:cubicBezTo>
                <a:cubicBezTo>
                  <a:pt x="19831962" y="3257163"/>
                  <a:pt x="19876070" y="3231394"/>
                  <a:pt x="19890774" y="3231394"/>
                </a:cubicBezTo>
                <a:close/>
                <a:moveTo>
                  <a:pt x="25934277" y="1840981"/>
                </a:moveTo>
                <a:cubicBezTo>
                  <a:pt x="25895166" y="1802686"/>
                  <a:pt x="25856054" y="1770775"/>
                  <a:pt x="25817758" y="1739926"/>
                </a:cubicBezTo>
                <a:cubicBezTo>
                  <a:pt x="25827535" y="1727161"/>
                  <a:pt x="25842200" y="1714396"/>
                  <a:pt x="25851165" y="1695250"/>
                </a:cubicBezTo>
                <a:cubicBezTo>
                  <a:pt x="25865831" y="1695249"/>
                  <a:pt x="25875609" y="1701631"/>
                  <a:pt x="25890277" y="1714396"/>
                </a:cubicBezTo>
                <a:cubicBezTo>
                  <a:pt x="25914720" y="1727161"/>
                  <a:pt x="25934276" y="1758010"/>
                  <a:pt x="25953831" y="1796304"/>
                </a:cubicBezTo>
                <a:cubicBezTo>
                  <a:pt x="25944053" y="1809069"/>
                  <a:pt x="25939166" y="1821834"/>
                  <a:pt x="25934277" y="1840981"/>
                </a:cubicBezTo>
                <a:close/>
                <a:moveTo>
                  <a:pt x="9872647" y="5538359"/>
                </a:moveTo>
                <a:cubicBezTo>
                  <a:pt x="9867929" y="5517858"/>
                  <a:pt x="9856694" y="5515946"/>
                  <a:pt x="9851569" y="5517126"/>
                </a:cubicBezTo>
                <a:cubicBezTo>
                  <a:pt x="9854911" y="5531647"/>
                  <a:pt x="9862395" y="5540719"/>
                  <a:pt x="9872647" y="5538359"/>
                </a:cubicBezTo>
                <a:close/>
                <a:moveTo>
                  <a:pt x="8904749" y="5772825"/>
                </a:moveTo>
                <a:cubicBezTo>
                  <a:pt x="8904215" y="5774201"/>
                  <a:pt x="8902326" y="5773382"/>
                  <a:pt x="8898549" y="5771745"/>
                </a:cubicBezTo>
                <a:cubicBezTo>
                  <a:pt x="8898549" y="5771745"/>
                  <a:pt x="8903913" y="5765500"/>
                  <a:pt x="8902818" y="5760741"/>
                </a:cubicBezTo>
                <a:cubicBezTo>
                  <a:pt x="8904461" y="5767880"/>
                  <a:pt x="8905282" y="5771449"/>
                  <a:pt x="8904749" y="5772825"/>
                </a:cubicBezTo>
                <a:close/>
                <a:moveTo>
                  <a:pt x="21129324" y="2960179"/>
                </a:moveTo>
                <a:lnTo>
                  <a:pt x="21130905" y="2956658"/>
                </a:lnTo>
                <a:cubicBezTo>
                  <a:pt x="21132526" y="2953047"/>
                  <a:pt x="21133823" y="2950158"/>
                  <a:pt x="21133823" y="2950158"/>
                </a:cubicBezTo>
                <a:close/>
                <a:moveTo>
                  <a:pt x="24250729" y="2243494"/>
                </a:moveTo>
                <a:cubicBezTo>
                  <a:pt x="24250728" y="2217829"/>
                  <a:pt x="24255281" y="2211415"/>
                  <a:pt x="24264382" y="2211415"/>
                </a:cubicBezTo>
                <a:cubicBezTo>
                  <a:pt x="24264383" y="2237077"/>
                  <a:pt x="24259831" y="2243494"/>
                  <a:pt x="24250729" y="2243494"/>
                </a:cubicBezTo>
                <a:close/>
                <a:moveTo>
                  <a:pt x="21127344" y="2964591"/>
                </a:moveTo>
                <a:lnTo>
                  <a:pt x="21129324" y="2960179"/>
                </a:lnTo>
                <a:lnTo>
                  <a:pt x="21127866" y="2963429"/>
                </a:lnTo>
                <a:close/>
                <a:moveTo>
                  <a:pt x="1464879" y="7499486"/>
                </a:moveTo>
                <a:cubicBezTo>
                  <a:pt x="1461354" y="7484172"/>
                  <a:pt x="1464029" y="7472807"/>
                  <a:pt x="1473240" y="7470687"/>
                </a:cubicBezTo>
                <a:cubicBezTo>
                  <a:pt x="1476764" y="7486000"/>
                  <a:pt x="1474926" y="7497174"/>
                  <a:pt x="1464879" y="7499486"/>
                </a:cubicBezTo>
                <a:close/>
                <a:moveTo>
                  <a:pt x="2033736" y="7368566"/>
                </a:moveTo>
                <a:cubicBezTo>
                  <a:pt x="2029037" y="7348148"/>
                  <a:pt x="2032621" y="7341948"/>
                  <a:pt x="2042139" y="7339757"/>
                </a:cubicBezTo>
                <a:cubicBezTo>
                  <a:pt x="2045663" y="7355071"/>
                  <a:pt x="2043252" y="7366376"/>
                  <a:pt x="2033736" y="7368566"/>
                </a:cubicBezTo>
                <a:close/>
                <a:moveTo>
                  <a:pt x="2436861" y="7275791"/>
                </a:moveTo>
                <a:cubicBezTo>
                  <a:pt x="2432005" y="7254693"/>
                  <a:pt x="2424924" y="7223923"/>
                  <a:pt x="2439203" y="7220637"/>
                </a:cubicBezTo>
                <a:cubicBezTo>
                  <a:pt x="2443856" y="7240857"/>
                  <a:pt x="2451140" y="7272505"/>
                  <a:pt x="2436861" y="7275791"/>
                </a:cubicBezTo>
                <a:close/>
                <a:moveTo>
                  <a:pt x="21514201" y="2885393"/>
                </a:moveTo>
                <a:cubicBezTo>
                  <a:pt x="21508943" y="2887697"/>
                  <a:pt x="21501933" y="2886161"/>
                  <a:pt x="21494923" y="2886162"/>
                </a:cubicBezTo>
                <a:cubicBezTo>
                  <a:pt x="21494924" y="2855447"/>
                  <a:pt x="21513616" y="2861589"/>
                  <a:pt x="21522962" y="2861589"/>
                </a:cubicBezTo>
                <a:cubicBezTo>
                  <a:pt x="21522962" y="2876946"/>
                  <a:pt x="21519458" y="2883089"/>
                  <a:pt x="21514201" y="2885393"/>
                </a:cubicBezTo>
                <a:close/>
                <a:moveTo>
                  <a:pt x="9843519" y="5572047"/>
                </a:moveTo>
                <a:cubicBezTo>
                  <a:pt x="9836442" y="5541295"/>
                  <a:pt x="9822244" y="5549959"/>
                  <a:pt x="9811992" y="5552319"/>
                </a:cubicBezTo>
                <a:cubicBezTo>
                  <a:pt x="9817890" y="5577945"/>
                  <a:pt x="9833268" y="5574406"/>
                  <a:pt x="9843519" y="5572047"/>
                </a:cubicBezTo>
                <a:close/>
                <a:moveTo>
                  <a:pt x="25240619" y="2030396"/>
                </a:moveTo>
                <a:cubicBezTo>
                  <a:pt x="25231519" y="2030396"/>
                  <a:pt x="25226968" y="2017565"/>
                  <a:pt x="25226968" y="1998319"/>
                </a:cubicBezTo>
                <a:cubicBezTo>
                  <a:pt x="25236068" y="1998319"/>
                  <a:pt x="25240619" y="2004734"/>
                  <a:pt x="25240619" y="2030396"/>
                </a:cubicBezTo>
                <a:close/>
                <a:moveTo>
                  <a:pt x="22637260" y="2634248"/>
                </a:moveTo>
                <a:cubicBezTo>
                  <a:pt x="22628497" y="2634535"/>
                  <a:pt x="22622364" y="2618410"/>
                  <a:pt x="22618859" y="2609195"/>
                </a:cubicBezTo>
                <a:cubicBezTo>
                  <a:pt x="22623531" y="2609196"/>
                  <a:pt x="22628204" y="2609195"/>
                  <a:pt x="22632879" y="2609196"/>
                </a:cubicBezTo>
                <a:cubicBezTo>
                  <a:pt x="22637552" y="2615337"/>
                  <a:pt x="22642225" y="2621481"/>
                  <a:pt x="22646899" y="2627625"/>
                </a:cubicBezTo>
                <a:cubicBezTo>
                  <a:pt x="22643394" y="2632232"/>
                  <a:pt x="22640181" y="2634152"/>
                  <a:pt x="22637260" y="2634248"/>
                </a:cubicBezTo>
                <a:close/>
                <a:moveTo>
                  <a:pt x="24855926" y="2125106"/>
                </a:moveTo>
                <a:cubicBezTo>
                  <a:pt x="24855926" y="2105860"/>
                  <a:pt x="24860477" y="2093030"/>
                  <a:pt x="24869579" y="2099445"/>
                </a:cubicBezTo>
                <a:cubicBezTo>
                  <a:pt x="24869579" y="2118692"/>
                  <a:pt x="24860477" y="2125106"/>
                  <a:pt x="24855926" y="2125106"/>
                </a:cubicBezTo>
                <a:close/>
                <a:moveTo>
                  <a:pt x="20334312" y="3166976"/>
                </a:moveTo>
                <a:cubicBezTo>
                  <a:pt x="20334311" y="3142281"/>
                  <a:pt x="20334312" y="3103632"/>
                  <a:pt x="20319608" y="3103632"/>
                </a:cubicBezTo>
                <a:cubicBezTo>
                  <a:pt x="20319608" y="3129398"/>
                  <a:pt x="20319608" y="3166976"/>
                  <a:pt x="20334312" y="3166976"/>
                </a:cubicBezTo>
                <a:close/>
                <a:moveTo>
                  <a:pt x="8573084" y="5875463"/>
                </a:moveTo>
                <a:cubicBezTo>
                  <a:pt x="8649870" y="5808996"/>
                  <a:pt x="8723626" y="5733286"/>
                  <a:pt x="8799227" y="5661670"/>
                </a:cubicBezTo>
                <a:cubicBezTo>
                  <a:pt x="8811084" y="5695538"/>
                  <a:pt x="8808473" y="5732736"/>
                  <a:pt x="8795576" y="5751714"/>
                </a:cubicBezTo>
                <a:lnTo>
                  <a:pt x="8779508" y="5763744"/>
                </a:lnTo>
                <a:lnTo>
                  <a:pt x="8780835" y="5765060"/>
                </a:lnTo>
                <a:cubicBezTo>
                  <a:pt x="8777040" y="5770342"/>
                  <a:pt x="8777040" y="5770342"/>
                  <a:pt x="8778196" y="5775364"/>
                </a:cubicBezTo>
                <a:cubicBezTo>
                  <a:pt x="8774014" y="5778972"/>
                  <a:pt x="8771427" y="5773176"/>
                  <a:pt x="8769885" y="5766478"/>
                </a:cubicBezTo>
                <a:lnTo>
                  <a:pt x="8768321" y="5757014"/>
                </a:lnTo>
                <a:lnTo>
                  <a:pt x="8767045" y="5756230"/>
                </a:lnTo>
                <a:cubicBezTo>
                  <a:pt x="8739136" y="5746617"/>
                  <a:pt x="8717718" y="5789993"/>
                  <a:pt x="8702825" y="5807653"/>
                </a:cubicBezTo>
                <a:cubicBezTo>
                  <a:pt x="8663310" y="5843855"/>
                  <a:pt x="8617011" y="5854511"/>
                  <a:pt x="8573084" y="5875463"/>
                </a:cubicBezTo>
                <a:close/>
                <a:moveTo>
                  <a:pt x="22672385" y="2639646"/>
                </a:moveTo>
                <a:cubicBezTo>
                  <a:pt x="22673530" y="2640924"/>
                  <a:pt x="22672766" y="2640072"/>
                  <a:pt x="22671241" y="2638367"/>
                </a:cubicBezTo>
                <a:lnTo>
                  <a:pt x="22667918" y="2634651"/>
                </a:lnTo>
                <a:close/>
                <a:moveTo>
                  <a:pt x="22668263" y="2641350"/>
                </a:moveTo>
                <a:cubicBezTo>
                  <a:pt x="22662086" y="2641350"/>
                  <a:pt x="22662087" y="2635368"/>
                  <a:pt x="22662087" y="2629386"/>
                </a:cubicBezTo>
                <a:cubicBezTo>
                  <a:pt x="22665174" y="2626395"/>
                  <a:pt x="22666718" y="2624900"/>
                  <a:pt x="22667490" y="2626395"/>
                </a:cubicBezTo>
                <a:lnTo>
                  <a:pt x="22667918" y="2634651"/>
                </a:lnTo>
                <a:close/>
                <a:moveTo>
                  <a:pt x="21597815" y="2890430"/>
                </a:moveTo>
                <a:lnTo>
                  <a:pt x="21597130" y="2885678"/>
                </a:lnTo>
                <a:lnTo>
                  <a:pt x="21601080" y="2888849"/>
                </a:lnTo>
                <a:close/>
                <a:moveTo>
                  <a:pt x="19203821" y="3442908"/>
                </a:moveTo>
                <a:cubicBezTo>
                  <a:pt x="19203821" y="3404257"/>
                  <a:pt x="19184217" y="3410699"/>
                  <a:pt x="19174415" y="3410699"/>
                </a:cubicBezTo>
                <a:cubicBezTo>
                  <a:pt x="19174415" y="3449349"/>
                  <a:pt x="19189118" y="3442908"/>
                  <a:pt x="19203821" y="3442908"/>
                </a:cubicBezTo>
                <a:close/>
                <a:moveTo>
                  <a:pt x="1052709" y="7622116"/>
                </a:moveTo>
                <a:cubicBezTo>
                  <a:pt x="1048010" y="7601699"/>
                  <a:pt x="1051595" y="7595499"/>
                  <a:pt x="1061111" y="7593309"/>
                </a:cubicBezTo>
                <a:cubicBezTo>
                  <a:pt x="1064635" y="7608621"/>
                  <a:pt x="1062225" y="7619926"/>
                  <a:pt x="1052709" y="7622116"/>
                </a:cubicBezTo>
                <a:close/>
                <a:moveTo>
                  <a:pt x="2473116" y="7295215"/>
                </a:moveTo>
                <a:cubicBezTo>
                  <a:pt x="2468417" y="7274798"/>
                  <a:pt x="2471427" y="7268731"/>
                  <a:pt x="2481474" y="7266419"/>
                </a:cubicBezTo>
                <a:cubicBezTo>
                  <a:pt x="2484998" y="7281730"/>
                  <a:pt x="2482324" y="7293096"/>
                  <a:pt x="2473116" y="7295215"/>
                </a:cubicBezTo>
                <a:close/>
                <a:moveTo>
                  <a:pt x="8766453" y="5851229"/>
                </a:moveTo>
                <a:cubicBezTo>
                  <a:pt x="8756403" y="5854136"/>
                  <a:pt x="8745845" y="5855207"/>
                  <a:pt x="8734694" y="5853696"/>
                </a:cubicBezTo>
                <a:cubicBezTo>
                  <a:pt x="8751650" y="5833485"/>
                  <a:pt x="8776113" y="5822419"/>
                  <a:pt x="8784375" y="5787899"/>
                </a:cubicBezTo>
                <a:cubicBezTo>
                  <a:pt x="8825794" y="5756622"/>
                  <a:pt x="8864180" y="5716076"/>
                  <a:pt x="8906787" y="5689960"/>
                </a:cubicBezTo>
                <a:cubicBezTo>
                  <a:pt x="8917048" y="5687599"/>
                  <a:pt x="8931251" y="5678894"/>
                  <a:pt x="8938757" y="5688038"/>
                </a:cubicBezTo>
                <a:cubicBezTo>
                  <a:pt x="8952582" y="5701166"/>
                  <a:pt x="8942935" y="5729662"/>
                  <a:pt x="8938993" y="5736006"/>
                </a:cubicBezTo>
                <a:cubicBezTo>
                  <a:pt x="8924790" y="5744711"/>
                  <a:pt x="8908211" y="5743090"/>
                  <a:pt x="8894008" y="5751795"/>
                </a:cubicBezTo>
                <a:cubicBezTo>
                  <a:pt x="8874676" y="5761680"/>
                  <a:pt x="8857719" y="5781892"/>
                  <a:pt x="8845561" y="5795563"/>
                </a:cubicBezTo>
                <a:cubicBezTo>
                  <a:pt x="8822190" y="5817250"/>
                  <a:pt x="8796604" y="5842506"/>
                  <a:pt x="8766453" y="5851229"/>
                </a:cubicBezTo>
                <a:close/>
                <a:moveTo>
                  <a:pt x="24320484" y="2279690"/>
                </a:moveTo>
                <a:cubicBezTo>
                  <a:pt x="24311642" y="2281280"/>
                  <a:pt x="24301032" y="2276510"/>
                  <a:pt x="24293956" y="2276510"/>
                </a:cubicBezTo>
                <a:cubicBezTo>
                  <a:pt x="24293957" y="2251067"/>
                  <a:pt x="24301032" y="2243116"/>
                  <a:pt x="24309875" y="2241526"/>
                </a:cubicBezTo>
                <a:cubicBezTo>
                  <a:pt x="24318715" y="2239936"/>
                  <a:pt x="24329328" y="2244705"/>
                  <a:pt x="24336400" y="2244705"/>
                </a:cubicBezTo>
                <a:cubicBezTo>
                  <a:pt x="24336400" y="2270148"/>
                  <a:pt x="24329326" y="2278099"/>
                  <a:pt x="24320484" y="2279690"/>
                </a:cubicBezTo>
                <a:close/>
                <a:moveTo>
                  <a:pt x="8550687" y="5916323"/>
                </a:moveTo>
                <a:cubicBezTo>
                  <a:pt x="8546941" y="5900048"/>
                  <a:pt x="8550452" y="5893528"/>
                  <a:pt x="8559970" y="5891337"/>
                </a:cubicBezTo>
                <a:cubicBezTo>
                  <a:pt x="8563716" y="5907612"/>
                  <a:pt x="8560205" y="5914132"/>
                  <a:pt x="8550687" y="5916323"/>
                </a:cubicBezTo>
                <a:close/>
                <a:moveTo>
                  <a:pt x="22560406" y="2693361"/>
                </a:moveTo>
                <a:cubicBezTo>
                  <a:pt x="22492688" y="2673990"/>
                  <a:pt x="22429053" y="2667533"/>
                  <a:pt x="22361336" y="2654618"/>
                </a:cubicBezTo>
                <a:cubicBezTo>
                  <a:pt x="22351546" y="2628790"/>
                  <a:pt x="22327069" y="2583588"/>
                  <a:pt x="22331965" y="2544845"/>
                </a:cubicBezTo>
                <a:cubicBezTo>
                  <a:pt x="22336860" y="2513096"/>
                  <a:pt x="22353789" y="2506908"/>
                  <a:pt x="22371941" y="2508657"/>
                </a:cubicBezTo>
                <a:cubicBezTo>
                  <a:pt x="22390094" y="2510405"/>
                  <a:pt x="22409472" y="2520091"/>
                  <a:pt x="22419262" y="2520091"/>
                </a:cubicBezTo>
                <a:cubicBezTo>
                  <a:pt x="22409472" y="2577131"/>
                  <a:pt x="22409471" y="2596503"/>
                  <a:pt x="22433947" y="2635246"/>
                </a:cubicBezTo>
                <a:cubicBezTo>
                  <a:pt x="22438842" y="2602960"/>
                  <a:pt x="22438842" y="2551302"/>
                  <a:pt x="22463318" y="2551302"/>
                </a:cubicBezTo>
                <a:cubicBezTo>
                  <a:pt x="22463319" y="2583588"/>
                  <a:pt x="22463318" y="2615877"/>
                  <a:pt x="22463318" y="2641704"/>
                </a:cubicBezTo>
                <a:cubicBezTo>
                  <a:pt x="22473108" y="2648160"/>
                  <a:pt x="22482899" y="2654618"/>
                  <a:pt x="22492689" y="2654618"/>
                </a:cubicBezTo>
                <a:cubicBezTo>
                  <a:pt x="22517165" y="2667533"/>
                  <a:pt x="22536746" y="2680447"/>
                  <a:pt x="22560406" y="2693361"/>
                </a:cubicBezTo>
                <a:close/>
                <a:moveTo>
                  <a:pt x="9766998" y="5638229"/>
                </a:moveTo>
                <a:cubicBezTo>
                  <a:pt x="9766226" y="5611423"/>
                  <a:pt x="9765455" y="5584617"/>
                  <a:pt x="9765861" y="5562936"/>
                </a:cubicBezTo>
                <a:cubicBezTo>
                  <a:pt x="9742592" y="5579085"/>
                  <a:pt x="9720502" y="5600359"/>
                  <a:pt x="9697233" y="5616508"/>
                </a:cubicBezTo>
                <a:cubicBezTo>
                  <a:pt x="9721274" y="5627165"/>
                  <a:pt x="9744136" y="5632697"/>
                  <a:pt x="9766998" y="5638229"/>
                </a:cubicBezTo>
                <a:close/>
                <a:moveTo>
                  <a:pt x="9914790" y="5604216"/>
                </a:moveTo>
                <a:cubicBezTo>
                  <a:pt x="9911251" y="5588840"/>
                  <a:pt x="9904945" y="5584894"/>
                  <a:pt x="9894694" y="5587253"/>
                </a:cubicBezTo>
                <a:cubicBezTo>
                  <a:pt x="9898233" y="5602630"/>
                  <a:pt x="9904538" y="5606575"/>
                  <a:pt x="9914790" y="5604216"/>
                </a:cubicBezTo>
                <a:close/>
                <a:moveTo>
                  <a:pt x="1528591" y="7534828"/>
                </a:moveTo>
                <a:cubicBezTo>
                  <a:pt x="1521332" y="7503286"/>
                  <a:pt x="1544781" y="7508960"/>
                  <a:pt x="1560552" y="7505331"/>
                </a:cubicBezTo>
                <a:cubicBezTo>
                  <a:pt x="1566601" y="7531616"/>
                  <a:pt x="1544362" y="7531198"/>
                  <a:pt x="1528591" y="7534828"/>
                </a:cubicBezTo>
                <a:close/>
                <a:moveTo>
                  <a:pt x="22802581" y="2641277"/>
                </a:moveTo>
                <a:cubicBezTo>
                  <a:pt x="22802581" y="2622031"/>
                  <a:pt x="22807131" y="2609198"/>
                  <a:pt x="22816233" y="2609199"/>
                </a:cubicBezTo>
                <a:cubicBezTo>
                  <a:pt x="22816233" y="2628446"/>
                  <a:pt x="22811682" y="2641277"/>
                  <a:pt x="22802581" y="2641277"/>
                </a:cubicBezTo>
                <a:close/>
                <a:moveTo>
                  <a:pt x="23595098" y="2461328"/>
                </a:moveTo>
                <a:cubicBezTo>
                  <a:pt x="23595098" y="2435666"/>
                  <a:pt x="23599650" y="2429250"/>
                  <a:pt x="23608752" y="2429250"/>
                </a:cubicBezTo>
                <a:cubicBezTo>
                  <a:pt x="23608751" y="2448497"/>
                  <a:pt x="23604201" y="2461328"/>
                  <a:pt x="23595098" y="2461328"/>
                </a:cubicBezTo>
                <a:close/>
                <a:moveTo>
                  <a:pt x="21640422" y="2917887"/>
                </a:moveTo>
                <a:cubicBezTo>
                  <a:pt x="21640422" y="2904999"/>
                  <a:pt x="21640421" y="2898560"/>
                  <a:pt x="21640422" y="2885678"/>
                </a:cubicBezTo>
                <a:cubicBezTo>
                  <a:pt x="21630620" y="2892119"/>
                  <a:pt x="21630620" y="2892119"/>
                  <a:pt x="21640422" y="2917887"/>
                </a:cubicBezTo>
                <a:close/>
                <a:moveTo>
                  <a:pt x="24099430" y="2361954"/>
                </a:moveTo>
                <a:cubicBezTo>
                  <a:pt x="24099431" y="2352982"/>
                  <a:pt x="24099431" y="2348495"/>
                  <a:pt x="24100677" y="2347124"/>
                </a:cubicBezTo>
                <a:cubicBezTo>
                  <a:pt x="24101926" y="2345754"/>
                  <a:pt x="24104420" y="2347498"/>
                  <a:pt x="24109408" y="2350988"/>
                </a:cubicBezTo>
                <a:cubicBezTo>
                  <a:pt x="24104420" y="2355972"/>
                  <a:pt x="24104420" y="2355972"/>
                  <a:pt x="24099430" y="2361954"/>
                </a:cubicBezTo>
                <a:close/>
                <a:moveTo>
                  <a:pt x="25341487" y="2091959"/>
                </a:moveTo>
                <a:cubicBezTo>
                  <a:pt x="25332385" y="2091959"/>
                  <a:pt x="25327834" y="2079128"/>
                  <a:pt x="25327833" y="2059880"/>
                </a:cubicBezTo>
                <a:cubicBezTo>
                  <a:pt x="25336936" y="2059880"/>
                  <a:pt x="25341486" y="2072712"/>
                  <a:pt x="25341487" y="2091959"/>
                </a:cubicBezTo>
                <a:close/>
                <a:moveTo>
                  <a:pt x="21930009" y="2886162"/>
                </a:moveTo>
                <a:cubicBezTo>
                  <a:pt x="21915600" y="2886161"/>
                  <a:pt x="21901990" y="2892304"/>
                  <a:pt x="21901991" y="2861589"/>
                </a:cubicBezTo>
                <a:cubicBezTo>
                  <a:pt x="21911596" y="2861589"/>
                  <a:pt x="21930008" y="2855446"/>
                  <a:pt x="21930009" y="2886162"/>
                </a:cubicBezTo>
                <a:close/>
                <a:moveTo>
                  <a:pt x="8501432" y="5979230"/>
                </a:moveTo>
                <a:cubicBezTo>
                  <a:pt x="8490433" y="5976568"/>
                  <a:pt x="8484757" y="5951908"/>
                  <a:pt x="8476420" y="5938246"/>
                </a:cubicBezTo>
                <a:cubicBezTo>
                  <a:pt x="8491216" y="5934841"/>
                  <a:pt x="8506012" y="5931435"/>
                  <a:pt x="8520809" y="5928030"/>
                </a:cubicBezTo>
                <a:cubicBezTo>
                  <a:pt x="8525349" y="5947758"/>
                  <a:pt x="8516228" y="5975825"/>
                  <a:pt x="8501432" y="5979230"/>
                </a:cubicBezTo>
                <a:close/>
                <a:moveTo>
                  <a:pt x="19401442" y="3473103"/>
                </a:moveTo>
                <a:cubicBezTo>
                  <a:pt x="19402587" y="3474382"/>
                  <a:pt x="19401824" y="3473529"/>
                  <a:pt x="19400298" y="3471825"/>
                </a:cubicBezTo>
                <a:lnTo>
                  <a:pt x="19397282" y="3468455"/>
                </a:lnTo>
                <a:close/>
                <a:moveTo>
                  <a:pt x="19397320" y="3474664"/>
                </a:moveTo>
                <a:cubicBezTo>
                  <a:pt x="19397320" y="3471257"/>
                  <a:pt x="19395776" y="3467849"/>
                  <a:pt x="19394232" y="3465289"/>
                </a:cubicBezTo>
                <a:lnTo>
                  <a:pt x="19393303" y="3464005"/>
                </a:lnTo>
                <a:lnTo>
                  <a:pt x="19391145" y="3461028"/>
                </a:lnTo>
                <a:cubicBezTo>
                  <a:pt x="19394232" y="3454208"/>
                  <a:pt x="19395776" y="3450799"/>
                  <a:pt x="19396548" y="3452505"/>
                </a:cubicBezTo>
                <a:cubicBezTo>
                  <a:pt x="19396934" y="3453356"/>
                  <a:pt x="19397127" y="3455488"/>
                  <a:pt x="19397224" y="3459110"/>
                </a:cubicBezTo>
                <a:lnTo>
                  <a:pt x="19397282" y="3468455"/>
                </a:lnTo>
                <a:close/>
                <a:moveTo>
                  <a:pt x="1170115" y="7670471"/>
                </a:moveTo>
                <a:cubicBezTo>
                  <a:pt x="1159213" y="7667834"/>
                  <a:pt x="1148315" y="7665196"/>
                  <a:pt x="1137416" y="7662558"/>
                </a:cubicBezTo>
                <a:cubicBezTo>
                  <a:pt x="1144940" y="7650533"/>
                  <a:pt x="1163367" y="7641147"/>
                  <a:pt x="1170115" y="7670471"/>
                </a:cubicBezTo>
                <a:close/>
                <a:moveTo>
                  <a:pt x="22743898" y="2707558"/>
                </a:moveTo>
                <a:cubicBezTo>
                  <a:pt x="22739017" y="2694516"/>
                  <a:pt x="22739018" y="2681475"/>
                  <a:pt x="22734137" y="2668433"/>
                </a:cubicBezTo>
                <a:cubicBezTo>
                  <a:pt x="22739018" y="2655390"/>
                  <a:pt x="22748780" y="2648870"/>
                  <a:pt x="22758540" y="2642349"/>
                </a:cubicBezTo>
                <a:cubicBezTo>
                  <a:pt x="22753659" y="2661912"/>
                  <a:pt x="22748779" y="2681475"/>
                  <a:pt x="22743898" y="2707558"/>
                </a:cubicBezTo>
                <a:close/>
                <a:moveTo>
                  <a:pt x="19573027" y="3442908"/>
                </a:moveTo>
                <a:cubicBezTo>
                  <a:pt x="19573027" y="3399427"/>
                  <a:pt x="19548676" y="3410298"/>
                  <a:pt x="19530298" y="3407579"/>
                </a:cubicBezTo>
                <a:lnTo>
                  <a:pt x="19521507" y="3401956"/>
                </a:lnTo>
                <a:lnTo>
                  <a:pt x="19525000" y="3408937"/>
                </a:lnTo>
                <a:lnTo>
                  <a:pt x="19522543" y="3415577"/>
                </a:lnTo>
                <a:lnTo>
                  <a:pt x="19551981" y="3430227"/>
                </a:lnTo>
                <a:cubicBezTo>
                  <a:pt x="19561745" y="3436064"/>
                  <a:pt x="19569556" y="3441298"/>
                  <a:pt x="19573027" y="3442908"/>
                </a:cubicBezTo>
                <a:close/>
                <a:moveTo>
                  <a:pt x="24138256" y="2399764"/>
                </a:moveTo>
                <a:cubicBezTo>
                  <a:pt x="24128649" y="2393349"/>
                  <a:pt x="24119042" y="2386934"/>
                  <a:pt x="24110238" y="2380519"/>
                </a:cubicBezTo>
                <a:cubicBezTo>
                  <a:pt x="24110238" y="2374103"/>
                  <a:pt x="24114243" y="2374104"/>
                  <a:pt x="24114243" y="2367688"/>
                </a:cubicBezTo>
                <a:cubicBezTo>
                  <a:pt x="24124648" y="2367688"/>
                  <a:pt x="24138256" y="2374103"/>
                  <a:pt x="24138256" y="2399764"/>
                </a:cubicBezTo>
                <a:close/>
                <a:moveTo>
                  <a:pt x="22834515" y="2704016"/>
                </a:moveTo>
                <a:cubicBezTo>
                  <a:pt x="22828674" y="2707319"/>
                  <a:pt x="22821664" y="2705668"/>
                  <a:pt x="22816991" y="2705668"/>
                </a:cubicBezTo>
                <a:cubicBezTo>
                  <a:pt x="22816990" y="2666023"/>
                  <a:pt x="22835684" y="2672631"/>
                  <a:pt x="22845030" y="2672630"/>
                </a:cubicBezTo>
                <a:cubicBezTo>
                  <a:pt x="22845030" y="2692452"/>
                  <a:pt x="22840357" y="2700712"/>
                  <a:pt x="22834515" y="2704016"/>
                </a:cubicBezTo>
                <a:close/>
                <a:moveTo>
                  <a:pt x="335081" y="7882483"/>
                </a:moveTo>
                <a:cubicBezTo>
                  <a:pt x="331830" y="7868357"/>
                  <a:pt x="335686" y="7863337"/>
                  <a:pt x="345206" y="7861146"/>
                </a:cubicBezTo>
                <a:cubicBezTo>
                  <a:pt x="348458" y="7875273"/>
                  <a:pt x="344600" y="7880293"/>
                  <a:pt x="335081" y="7882483"/>
                </a:cubicBezTo>
                <a:close/>
                <a:moveTo>
                  <a:pt x="8209246" y="6070277"/>
                </a:moveTo>
                <a:cubicBezTo>
                  <a:pt x="8205995" y="6056150"/>
                  <a:pt x="8213817" y="6050218"/>
                  <a:pt x="8219370" y="6048940"/>
                </a:cubicBezTo>
                <a:cubicBezTo>
                  <a:pt x="8222621" y="6063067"/>
                  <a:pt x="8217971" y="6068269"/>
                  <a:pt x="8209246" y="6070277"/>
                </a:cubicBezTo>
                <a:close/>
                <a:moveTo>
                  <a:pt x="1936398" y="7513950"/>
                </a:moveTo>
                <a:cubicBezTo>
                  <a:pt x="1932930" y="7498879"/>
                  <a:pt x="1926185" y="7469575"/>
                  <a:pt x="1942461" y="7465829"/>
                </a:cubicBezTo>
                <a:cubicBezTo>
                  <a:pt x="1947086" y="7485923"/>
                  <a:pt x="1958098" y="7508956"/>
                  <a:pt x="1936398" y="7513950"/>
                </a:cubicBezTo>
                <a:close/>
                <a:moveTo>
                  <a:pt x="22718914" y="2741114"/>
                </a:moveTo>
                <a:cubicBezTo>
                  <a:pt x="22700231" y="2741113"/>
                  <a:pt x="22666114" y="2759640"/>
                  <a:pt x="22651494" y="2741113"/>
                </a:cubicBezTo>
                <a:cubicBezTo>
                  <a:pt x="22636871" y="2721497"/>
                  <a:pt x="22646620" y="2682260"/>
                  <a:pt x="22646620" y="2656104"/>
                </a:cubicBezTo>
                <a:cubicBezTo>
                  <a:pt x="22648448" y="2652016"/>
                  <a:pt x="22650947" y="2649565"/>
                  <a:pt x="22653925" y="2648494"/>
                </a:cubicBezTo>
                <a:cubicBezTo>
                  <a:pt x="22674759" y="2640981"/>
                  <a:pt x="22718915" y="2701061"/>
                  <a:pt x="22718914" y="2741114"/>
                </a:cubicBezTo>
                <a:close/>
                <a:moveTo>
                  <a:pt x="19148685" y="3563292"/>
                </a:moveTo>
                <a:cubicBezTo>
                  <a:pt x="19154811" y="3559936"/>
                  <a:pt x="19159712" y="3551884"/>
                  <a:pt x="19159712" y="3533096"/>
                </a:cubicBezTo>
                <a:cubicBezTo>
                  <a:pt x="19145010" y="3533096"/>
                  <a:pt x="19130306" y="3533096"/>
                  <a:pt x="19130307" y="3565305"/>
                </a:cubicBezTo>
                <a:cubicBezTo>
                  <a:pt x="19135207" y="3565305"/>
                  <a:pt x="19142559" y="3566647"/>
                  <a:pt x="19148685" y="3563292"/>
                </a:cubicBezTo>
                <a:close/>
                <a:moveTo>
                  <a:pt x="25298235" y="2150528"/>
                </a:moveTo>
                <a:cubicBezTo>
                  <a:pt x="25288890" y="2150527"/>
                  <a:pt x="25270196" y="2162930"/>
                  <a:pt x="25270196" y="2123469"/>
                </a:cubicBezTo>
                <a:cubicBezTo>
                  <a:pt x="25279544" y="2123469"/>
                  <a:pt x="25298235" y="2116704"/>
                  <a:pt x="25298235" y="2150528"/>
                </a:cubicBezTo>
                <a:close/>
                <a:moveTo>
                  <a:pt x="19417014" y="3507327"/>
                </a:moveTo>
                <a:cubicBezTo>
                  <a:pt x="19417014" y="3481560"/>
                  <a:pt x="19417014" y="3462233"/>
                  <a:pt x="19417014" y="3442908"/>
                </a:cubicBezTo>
                <a:cubicBezTo>
                  <a:pt x="19446419" y="3449349"/>
                  <a:pt x="19475825" y="3462233"/>
                  <a:pt x="19500331" y="3475118"/>
                </a:cubicBezTo>
                <a:cubicBezTo>
                  <a:pt x="19500331" y="3442908"/>
                  <a:pt x="19485627" y="3442909"/>
                  <a:pt x="19475825" y="3442909"/>
                </a:cubicBezTo>
                <a:cubicBezTo>
                  <a:pt x="19475825" y="3416341"/>
                  <a:pt x="19487541" y="3408795"/>
                  <a:pt x="19502920" y="3410075"/>
                </a:cubicBezTo>
                <a:lnTo>
                  <a:pt x="19515523" y="3413051"/>
                </a:lnTo>
                <a:lnTo>
                  <a:pt x="19514762" y="3408937"/>
                </a:lnTo>
                <a:lnTo>
                  <a:pt x="19517199" y="3399199"/>
                </a:lnTo>
                <a:lnTo>
                  <a:pt x="19515033" y="3397816"/>
                </a:lnTo>
                <a:lnTo>
                  <a:pt x="19517933" y="3396265"/>
                </a:lnTo>
                <a:lnTo>
                  <a:pt x="19518174" y="3395301"/>
                </a:lnTo>
                <a:lnTo>
                  <a:pt x="19518504" y="3395959"/>
                </a:lnTo>
                <a:lnTo>
                  <a:pt x="19614176" y="3344799"/>
                </a:lnTo>
                <a:cubicBezTo>
                  <a:pt x="19646543" y="3328023"/>
                  <a:pt x="19678398" y="3311921"/>
                  <a:pt x="19710256" y="3295821"/>
                </a:cubicBezTo>
                <a:cubicBezTo>
                  <a:pt x="19729042" y="3282929"/>
                  <a:pt x="19753546" y="3289374"/>
                  <a:pt x="19768250" y="3263606"/>
                </a:cubicBezTo>
                <a:cubicBezTo>
                  <a:pt x="19792755" y="3237829"/>
                  <a:pt x="19792755" y="3179858"/>
                  <a:pt x="19802556" y="3135839"/>
                </a:cubicBezTo>
                <a:cubicBezTo>
                  <a:pt x="19748646" y="3148722"/>
                  <a:pt x="19690651" y="3166976"/>
                  <a:pt x="19631839" y="3179858"/>
                </a:cubicBezTo>
                <a:cubicBezTo>
                  <a:pt x="19622038" y="3186298"/>
                  <a:pt x="19607335" y="3186298"/>
                  <a:pt x="19597533" y="3192743"/>
                </a:cubicBezTo>
                <a:cubicBezTo>
                  <a:pt x="19582830" y="3199184"/>
                  <a:pt x="19578746" y="3218511"/>
                  <a:pt x="19568944" y="3231395"/>
                </a:cubicBezTo>
                <a:cubicBezTo>
                  <a:pt x="19549339" y="3244281"/>
                  <a:pt x="19524835" y="3244282"/>
                  <a:pt x="19500330" y="3250722"/>
                </a:cubicBezTo>
                <a:cubicBezTo>
                  <a:pt x="19446419" y="3270047"/>
                  <a:pt x="19393326" y="3302254"/>
                  <a:pt x="19339415" y="3334466"/>
                </a:cubicBezTo>
                <a:cubicBezTo>
                  <a:pt x="19310009" y="3347348"/>
                  <a:pt x="19285504" y="3372067"/>
                  <a:pt x="19260999" y="3379568"/>
                </a:cubicBezTo>
                <a:cubicBezTo>
                  <a:pt x="19247113" y="3379568"/>
                  <a:pt x="19232410" y="3379567"/>
                  <a:pt x="19232410" y="3410699"/>
                </a:cubicBezTo>
                <a:cubicBezTo>
                  <a:pt x="19285504" y="3372067"/>
                  <a:pt x="19344316" y="3360225"/>
                  <a:pt x="19403127" y="3347348"/>
                </a:cubicBezTo>
                <a:cubicBezTo>
                  <a:pt x="19403127" y="3379567"/>
                  <a:pt x="19378622" y="3391375"/>
                  <a:pt x="19368821" y="3404257"/>
                </a:cubicBezTo>
                <a:cubicBezTo>
                  <a:pt x="19349216" y="3430022"/>
                  <a:pt x="19339415" y="3442909"/>
                  <a:pt x="19319811" y="3449350"/>
                </a:cubicBezTo>
                <a:cubicBezTo>
                  <a:pt x="19300206" y="3455793"/>
                  <a:pt x="19275702" y="3468680"/>
                  <a:pt x="19256915" y="3475118"/>
                </a:cubicBezTo>
                <a:cubicBezTo>
                  <a:pt x="19247113" y="3475118"/>
                  <a:pt x="19227509" y="3481560"/>
                  <a:pt x="19222608" y="3507327"/>
                </a:cubicBezTo>
                <a:cubicBezTo>
                  <a:pt x="19207905" y="3507327"/>
                  <a:pt x="19189118" y="3507327"/>
                  <a:pt x="19174415" y="3507327"/>
                </a:cubicBezTo>
                <a:cubicBezTo>
                  <a:pt x="19174415" y="3552424"/>
                  <a:pt x="19247113" y="3513768"/>
                  <a:pt x="19260999" y="3507327"/>
                </a:cubicBezTo>
                <a:cubicBezTo>
                  <a:pt x="19285504" y="3494444"/>
                  <a:pt x="19310009" y="3481560"/>
                  <a:pt x="19339414" y="3475118"/>
                </a:cubicBezTo>
                <a:cubicBezTo>
                  <a:pt x="19354117" y="3475118"/>
                  <a:pt x="19368821" y="3462233"/>
                  <a:pt x="19383524" y="3475118"/>
                </a:cubicBezTo>
                <a:cubicBezTo>
                  <a:pt x="19393325" y="3488002"/>
                  <a:pt x="19403127" y="3507327"/>
                  <a:pt x="19417014" y="3507327"/>
                </a:cubicBezTo>
                <a:close/>
                <a:moveTo>
                  <a:pt x="21065483" y="3133775"/>
                </a:moveTo>
                <a:cubicBezTo>
                  <a:pt x="21056383" y="3133775"/>
                  <a:pt x="21051832" y="3127360"/>
                  <a:pt x="21051833" y="3101696"/>
                </a:cubicBezTo>
                <a:cubicBezTo>
                  <a:pt x="21060934" y="3101695"/>
                  <a:pt x="21065484" y="3114528"/>
                  <a:pt x="21065483" y="3133775"/>
                </a:cubicBezTo>
                <a:close/>
                <a:moveTo>
                  <a:pt x="8333471" y="6068694"/>
                </a:moveTo>
                <a:cubicBezTo>
                  <a:pt x="8322796" y="6070474"/>
                  <a:pt x="8311675" y="6070328"/>
                  <a:pt x="8299373" y="6065046"/>
                </a:cubicBezTo>
                <a:cubicBezTo>
                  <a:pt x="8318066" y="6049925"/>
                  <a:pt x="8342754" y="6012688"/>
                  <a:pt x="8364910" y="6060782"/>
                </a:cubicBezTo>
                <a:cubicBezTo>
                  <a:pt x="8354380" y="6063205"/>
                  <a:pt x="8344148" y="6066913"/>
                  <a:pt x="8333471" y="6068694"/>
                </a:cubicBezTo>
                <a:close/>
                <a:moveTo>
                  <a:pt x="702880" y="7825606"/>
                </a:moveTo>
                <a:cubicBezTo>
                  <a:pt x="699356" y="7810293"/>
                  <a:pt x="701190" y="7799121"/>
                  <a:pt x="711237" y="7796808"/>
                </a:cubicBezTo>
                <a:cubicBezTo>
                  <a:pt x="715937" y="7817227"/>
                  <a:pt x="712088" y="7823487"/>
                  <a:pt x="702880" y="7825606"/>
                </a:cubicBezTo>
                <a:close/>
                <a:moveTo>
                  <a:pt x="8311247" y="6078358"/>
                </a:moveTo>
                <a:lnTo>
                  <a:pt x="8311381" y="6078048"/>
                </a:lnTo>
                <a:cubicBezTo>
                  <a:pt x="8312138" y="6076314"/>
                  <a:pt x="8312663" y="6075107"/>
                  <a:pt x="8312663" y="6075107"/>
                </a:cubicBezTo>
                <a:close/>
                <a:moveTo>
                  <a:pt x="19115603" y="3596439"/>
                </a:moveTo>
                <a:cubicBezTo>
                  <a:pt x="19115604" y="3571208"/>
                  <a:pt x="19108456" y="3563426"/>
                  <a:pt x="19099471" y="3561949"/>
                </a:cubicBezTo>
                <a:cubicBezTo>
                  <a:pt x="19090487" y="3560473"/>
                  <a:pt x="19079664" y="3565305"/>
                  <a:pt x="19072312" y="3565305"/>
                </a:cubicBezTo>
                <a:cubicBezTo>
                  <a:pt x="19072312" y="3615773"/>
                  <a:pt x="19101718" y="3596439"/>
                  <a:pt x="19115603" y="3596439"/>
                </a:cubicBezTo>
                <a:close/>
                <a:moveTo>
                  <a:pt x="21272843" y="3102461"/>
                </a:moveTo>
                <a:cubicBezTo>
                  <a:pt x="21267586" y="3105533"/>
                  <a:pt x="21260576" y="3103997"/>
                  <a:pt x="21253566" y="3103997"/>
                </a:cubicBezTo>
                <a:cubicBezTo>
                  <a:pt x="21253567" y="3073281"/>
                  <a:pt x="21272259" y="3073281"/>
                  <a:pt x="21281606" y="3073281"/>
                </a:cubicBezTo>
                <a:cubicBezTo>
                  <a:pt x="21281605" y="3091710"/>
                  <a:pt x="21278101" y="3099389"/>
                  <a:pt x="21272843" y="3102461"/>
                </a:cubicBezTo>
                <a:close/>
                <a:moveTo>
                  <a:pt x="8307653" y="6086608"/>
                </a:moveTo>
                <a:lnTo>
                  <a:pt x="8311247" y="6078358"/>
                </a:lnTo>
                <a:lnTo>
                  <a:pt x="8308722" y="6084156"/>
                </a:lnTo>
                <a:close/>
                <a:moveTo>
                  <a:pt x="9481675" y="5817316"/>
                </a:moveTo>
                <a:cubicBezTo>
                  <a:pt x="9479891" y="5817727"/>
                  <a:pt x="9477879" y="5814432"/>
                  <a:pt x="9473857" y="5807841"/>
                </a:cubicBezTo>
                <a:cubicBezTo>
                  <a:pt x="9478616" y="5806746"/>
                  <a:pt x="9483376" y="5805650"/>
                  <a:pt x="9488135" y="5804555"/>
                </a:cubicBezTo>
                <a:cubicBezTo>
                  <a:pt x="9485018" y="5812789"/>
                  <a:pt x="9483460" y="5816906"/>
                  <a:pt x="9481675" y="5817316"/>
                </a:cubicBezTo>
                <a:close/>
                <a:moveTo>
                  <a:pt x="25424343" y="2148716"/>
                </a:moveTo>
                <a:cubicBezTo>
                  <a:pt x="25419792" y="2148716"/>
                  <a:pt x="25410690" y="2140761"/>
                  <a:pt x="25410690" y="2121441"/>
                </a:cubicBezTo>
                <a:cubicBezTo>
                  <a:pt x="25419791" y="2121442"/>
                  <a:pt x="25424343" y="2128261"/>
                  <a:pt x="25424343" y="2148716"/>
                </a:cubicBezTo>
                <a:close/>
                <a:moveTo>
                  <a:pt x="22730533" y="2769096"/>
                </a:moveTo>
                <a:cubicBezTo>
                  <a:pt x="22730533" y="2743685"/>
                  <a:pt x="22735084" y="2737055"/>
                  <a:pt x="22744185" y="2737055"/>
                </a:cubicBezTo>
                <a:cubicBezTo>
                  <a:pt x="22744186" y="2755838"/>
                  <a:pt x="22739635" y="2769096"/>
                  <a:pt x="22730533" y="2769096"/>
                </a:cubicBezTo>
                <a:close/>
                <a:moveTo>
                  <a:pt x="8306356" y="6089586"/>
                </a:moveTo>
                <a:cubicBezTo>
                  <a:pt x="8305830" y="6090793"/>
                  <a:pt x="8305962" y="6090490"/>
                  <a:pt x="8306455" y="6089359"/>
                </a:cubicBezTo>
                <a:lnTo>
                  <a:pt x="8307653" y="6086608"/>
                </a:lnTo>
                <a:close/>
                <a:moveTo>
                  <a:pt x="19057608" y="3622212"/>
                </a:moveTo>
                <a:cubicBezTo>
                  <a:pt x="19057608" y="3589999"/>
                  <a:pt x="19042906" y="3596439"/>
                  <a:pt x="19028203" y="3596439"/>
                </a:cubicBezTo>
                <a:cubicBezTo>
                  <a:pt x="19028203" y="3635094"/>
                  <a:pt x="19047807" y="3622212"/>
                  <a:pt x="19057608" y="3622212"/>
                </a:cubicBezTo>
                <a:close/>
                <a:moveTo>
                  <a:pt x="22891775" y="2740705"/>
                </a:moveTo>
                <a:cubicBezTo>
                  <a:pt x="22871026" y="2740705"/>
                  <a:pt x="22876213" y="2701580"/>
                  <a:pt x="22876213" y="2675495"/>
                </a:cubicBezTo>
                <a:cubicBezTo>
                  <a:pt x="22891776" y="2675496"/>
                  <a:pt x="22891776" y="2714621"/>
                  <a:pt x="22891775" y="2740705"/>
                </a:cubicBezTo>
                <a:close/>
                <a:moveTo>
                  <a:pt x="22899844" y="2740705"/>
                </a:moveTo>
                <a:cubicBezTo>
                  <a:pt x="22899843" y="2721142"/>
                  <a:pt x="22899844" y="2695058"/>
                  <a:pt x="22899844" y="2675496"/>
                </a:cubicBezTo>
                <a:cubicBezTo>
                  <a:pt x="22909605" y="2688537"/>
                  <a:pt x="22914487" y="2695058"/>
                  <a:pt x="22924248" y="2708100"/>
                </a:cubicBezTo>
                <a:cubicBezTo>
                  <a:pt x="22914486" y="2714621"/>
                  <a:pt x="22909605" y="2727664"/>
                  <a:pt x="22899844" y="2740705"/>
                </a:cubicBezTo>
                <a:close/>
                <a:moveTo>
                  <a:pt x="25349449" y="2177270"/>
                </a:moveTo>
                <a:cubicBezTo>
                  <a:pt x="25349449" y="2168297"/>
                  <a:pt x="25349449" y="2163810"/>
                  <a:pt x="25350222" y="2162315"/>
                </a:cubicBezTo>
                <a:cubicBezTo>
                  <a:pt x="25350994" y="2160820"/>
                  <a:pt x="25352535" y="2162316"/>
                  <a:pt x="25355624" y="2165306"/>
                </a:cubicBezTo>
                <a:cubicBezTo>
                  <a:pt x="25355624" y="2171288"/>
                  <a:pt x="25355623" y="2177270"/>
                  <a:pt x="25349449" y="2177270"/>
                </a:cubicBezTo>
                <a:close/>
                <a:moveTo>
                  <a:pt x="392431" y="7924826"/>
                </a:moveTo>
                <a:cubicBezTo>
                  <a:pt x="388906" y="7909513"/>
                  <a:pt x="391317" y="7898210"/>
                  <a:pt x="400833" y="7896020"/>
                </a:cubicBezTo>
                <a:cubicBezTo>
                  <a:pt x="405532" y="7916436"/>
                  <a:pt x="401950" y="7922635"/>
                  <a:pt x="392431" y="7924826"/>
                </a:cubicBezTo>
                <a:close/>
                <a:moveTo>
                  <a:pt x="739044" y="7845054"/>
                </a:moveTo>
                <a:cubicBezTo>
                  <a:pt x="735520" y="7829741"/>
                  <a:pt x="737931" y="7818438"/>
                  <a:pt x="747450" y="7816247"/>
                </a:cubicBezTo>
                <a:cubicBezTo>
                  <a:pt x="750974" y="7831559"/>
                  <a:pt x="748564" y="7842863"/>
                  <a:pt x="739044" y="7845054"/>
                </a:cubicBezTo>
                <a:close/>
                <a:moveTo>
                  <a:pt x="1307148" y="7714307"/>
                </a:moveTo>
                <a:cubicBezTo>
                  <a:pt x="1297374" y="7716557"/>
                  <a:pt x="1286472" y="7713919"/>
                  <a:pt x="1274448" y="7706394"/>
                </a:cubicBezTo>
                <a:cubicBezTo>
                  <a:pt x="1280848" y="7689482"/>
                  <a:pt x="1301524" y="7689869"/>
                  <a:pt x="1307148" y="7714307"/>
                </a:cubicBezTo>
                <a:close/>
                <a:moveTo>
                  <a:pt x="1710275" y="7621529"/>
                </a:moveTo>
                <a:cubicBezTo>
                  <a:pt x="1704372" y="7617425"/>
                  <a:pt x="1692566" y="7609216"/>
                  <a:pt x="1687448" y="7604931"/>
                </a:cubicBezTo>
                <a:cubicBezTo>
                  <a:pt x="1690178" y="7598840"/>
                  <a:pt x="1696013" y="7581107"/>
                  <a:pt x="1698334" y="7569648"/>
                </a:cubicBezTo>
                <a:cubicBezTo>
                  <a:pt x="1703110" y="7590400"/>
                  <a:pt x="1706693" y="7605965"/>
                  <a:pt x="1710275" y="7621529"/>
                </a:cubicBezTo>
                <a:close/>
                <a:moveTo>
                  <a:pt x="21213102" y="3133775"/>
                </a:moveTo>
                <a:cubicBezTo>
                  <a:pt x="21203049" y="3133775"/>
                  <a:pt x="21192995" y="3133775"/>
                  <a:pt x="21177915" y="3133775"/>
                </a:cubicBezTo>
                <a:cubicBezTo>
                  <a:pt x="21177915" y="3127360"/>
                  <a:pt x="21177915" y="3114528"/>
                  <a:pt x="21177916" y="3101694"/>
                </a:cubicBezTo>
                <a:cubicBezTo>
                  <a:pt x="21192995" y="3101694"/>
                  <a:pt x="21203048" y="3101695"/>
                  <a:pt x="21213101" y="3101694"/>
                </a:cubicBezTo>
                <a:cubicBezTo>
                  <a:pt x="21213101" y="3114528"/>
                  <a:pt x="21213101" y="3127360"/>
                  <a:pt x="21213102" y="3133775"/>
                </a:cubicBezTo>
                <a:close/>
                <a:moveTo>
                  <a:pt x="20925750" y="3200075"/>
                </a:moveTo>
                <a:cubicBezTo>
                  <a:pt x="20925750" y="3175481"/>
                  <a:pt x="20930300" y="3167996"/>
                  <a:pt x="20939401" y="3167996"/>
                </a:cubicBezTo>
                <a:cubicBezTo>
                  <a:pt x="20939402" y="3187245"/>
                  <a:pt x="20934850" y="3200075"/>
                  <a:pt x="20925750" y="3200075"/>
                </a:cubicBezTo>
                <a:close/>
                <a:moveTo>
                  <a:pt x="21224746" y="3133775"/>
                </a:moveTo>
                <a:cubicBezTo>
                  <a:pt x="21224746" y="3114528"/>
                  <a:pt x="21229297" y="3101695"/>
                  <a:pt x="21238397" y="3101694"/>
                </a:cubicBezTo>
                <a:cubicBezTo>
                  <a:pt x="21238398" y="3127359"/>
                  <a:pt x="21233848" y="3133775"/>
                  <a:pt x="21224746" y="3133775"/>
                </a:cubicBezTo>
                <a:close/>
                <a:moveTo>
                  <a:pt x="8429775" y="6082263"/>
                </a:moveTo>
                <a:cubicBezTo>
                  <a:pt x="8427248" y="6082172"/>
                  <a:pt x="8424281" y="6080167"/>
                  <a:pt x="8421315" y="6078163"/>
                </a:cubicBezTo>
                <a:cubicBezTo>
                  <a:pt x="8426073" y="6077067"/>
                  <a:pt x="8429658" y="6070867"/>
                  <a:pt x="8427309" y="6060658"/>
                </a:cubicBezTo>
                <a:cubicBezTo>
                  <a:pt x="8429658" y="6070867"/>
                  <a:pt x="8435592" y="6074877"/>
                  <a:pt x="8435592" y="6074877"/>
                </a:cubicBezTo>
                <a:cubicBezTo>
                  <a:pt x="8434387" y="6080529"/>
                  <a:pt x="8432301" y="6082352"/>
                  <a:pt x="8429775" y="6082263"/>
                </a:cubicBezTo>
                <a:close/>
                <a:moveTo>
                  <a:pt x="22452637" y="2856267"/>
                </a:moveTo>
                <a:cubicBezTo>
                  <a:pt x="22441120" y="2860364"/>
                  <a:pt x="22428997" y="2862003"/>
                  <a:pt x="22416874" y="2855446"/>
                </a:cubicBezTo>
                <a:cubicBezTo>
                  <a:pt x="22397476" y="2842335"/>
                  <a:pt x="22378887" y="2822664"/>
                  <a:pt x="22359489" y="2809542"/>
                </a:cubicBezTo>
                <a:cubicBezTo>
                  <a:pt x="22378483" y="2809542"/>
                  <a:pt x="22401315" y="2799707"/>
                  <a:pt x="22423643" y="2798885"/>
                </a:cubicBezTo>
                <a:cubicBezTo>
                  <a:pt x="22445970" y="2798067"/>
                  <a:pt x="22467791" y="2806255"/>
                  <a:pt x="22484765" y="2842335"/>
                </a:cubicBezTo>
                <a:cubicBezTo>
                  <a:pt x="22475066" y="2845613"/>
                  <a:pt x="22464154" y="2852169"/>
                  <a:pt x="22452637" y="2856267"/>
                </a:cubicBezTo>
                <a:close/>
                <a:moveTo>
                  <a:pt x="9690685" y="5795210"/>
                </a:moveTo>
                <a:cubicBezTo>
                  <a:pt x="9693452" y="5783780"/>
                  <a:pt x="9695364" y="5772546"/>
                  <a:pt x="9697805" y="5755794"/>
                </a:cubicBezTo>
                <a:cubicBezTo>
                  <a:pt x="9687554" y="5758154"/>
                  <a:pt x="9677303" y="5760513"/>
                  <a:pt x="9667051" y="5762872"/>
                </a:cubicBezTo>
                <a:cubicBezTo>
                  <a:pt x="9675715" y="5777068"/>
                  <a:pt x="9683201" y="5786139"/>
                  <a:pt x="9690685" y="5795210"/>
                </a:cubicBezTo>
                <a:close/>
                <a:moveTo>
                  <a:pt x="20724676" y="3257822"/>
                </a:moveTo>
                <a:cubicBezTo>
                  <a:pt x="20724676" y="3238576"/>
                  <a:pt x="20714882" y="3232160"/>
                  <a:pt x="20705087" y="3232160"/>
                </a:cubicBezTo>
                <a:cubicBezTo>
                  <a:pt x="20705087" y="3251408"/>
                  <a:pt x="20714882" y="3257822"/>
                  <a:pt x="20724676" y="3257822"/>
                </a:cubicBezTo>
                <a:close/>
                <a:moveTo>
                  <a:pt x="21754601" y="3021428"/>
                </a:moveTo>
                <a:cubicBezTo>
                  <a:pt x="21753251" y="3021002"/>
                  <a:pt x="21751829" y="3019297"/>
                  <a:pt x="21750691" y="3015887"/>
                </a:cubicBezTo>
                <a:cubicBezTo>
                  <a:pt x="21750691" y="3009070"/>
                  <a:pt x="21755241" y="3002250"/>
                  <a:pt x="21755241" y="3002250"/>
                </a:cubicBezTo>
                <a:cubicBezTo>
                  <a:pt x="21762067" y="3012478"/>
                  <a:pt x="21758655" y="3022706"/>
                  <a:pt x="21754601" y="3021428"/>
                </a:cubicBezTo>
                <a:close/>
                <a:moveTo>
                  <a:pt x="19145009" y="3622212"/>
                </a:moveTo>
                <a:cubicBezTo>
                  <a:pt x="19145010" y="3602878"/>
                  <a:pt x="19140108" y="3596439"/>
                  <a:pt x="19130306" y="3596439"/>
                </a:cubicBezTo>
                <a:cubicBezTo>
                  <a:pt x="19130306" y="3615773"/>
                  <a:pt x="19135208" y="3622212"/>
                  <a:pt x="19145009" y="3622212"/>
                </a:cubicBezTo>
                <a:close/>
                <a:moveTo>
                  <a:pt x="24221911" y="2461328"/>
                </a:moveTo>
                <a:cubicBezTo>
                  <a:pt x="24221912" y="2442081"/>
                  <a:pt x="24226460" y="2429250"/>
                  <a:pt x="24235562" y="2429250"/>
                </a:cubicBezTo>
                <a:cubicBezTo>
                  <a:pt x="24235561" y="2448497"/>
                  <a:pt x="24231011" y="2461328"/>
                  <a:pt x="24221911" y="2461328"/>
                </a:cubicBezTo>
                <a:close/>
                <a:moveTo>
                  <a:pt x="8478348" y="6085508"/>
                </a:moveTo>
                <a:cubicBezTo>
                  <a:pt x="8471836" y="6085910"/>
                  <a:pt x="8466152" y="6081819"/>
                  <a:pt x="8462210" y="6070577"/>
                </a:cubicBezTo>
                <a:cubicBezTo>
                  <a:pt x="8438935" y="6016537"/>
                  <a:pt x="8544651" y="5981407"/>
                  <a:pt x="8562215" y="5967465"/>
                </a:cubicBezTo>
                <a:cubicBezTo>
                  <a:pt x="8614105" y="5933924"/>
                  <a:pt x="8665996" y="5900382"/>
                  <a:pt x="8717028" y="5867039"/>
                </a:cubicBezTo>
                <a:cubicBezTo>
                  <a:pt x="8706310" y="5891104"/>
                  <a:pt x="8694411" y="5910043"/>
                  <a:pt x="8679829" y="5913399"/>
                </a:cubicBezTo>
                <a:cubicBezTo>
                  <a:pt x="8629119" y="5952067"/>
                  <a:pt x="8583359" y="5988698"/>
                  <a:pt x="8534687" y="6032297"/>
                </a:cubicBezTo>
                <a:cubicBezTo>
                  <a:pt x="8524878" y="6042654"/>
                  <a:pt x="8497884" y="6084302"/>
                  <a:pt x="8478348" y="6085508"/>
                </a:cubicBezTo>
                <a:close/>
                <a:moveTo>
                  <a:pt x="20177785" y="3394421"/>
                </a:moveTo>
                <a:cubicBezTo>
                  <a:pt x="20176078" y="3394421"/>
                  <a:pt x="20173803" y="3389877"/>
                  <a:pt x="20169252" y="3380787"/>
                </a:cubicBezTo>
                <a:cubicBezTo>
                  <a:pt x="20173802" y="3373838"/>
                  <a:pt x="20176079" y="3370363"/>
                  <a:pt x="20177785" y="3370363"/>
                </a:cubicBezTo>
                <a:cubicBezTo>
                  <a:pt x="20179492" y="3370363"/>
                  <a:pt x="20180628" y="3373838"/>
                  <a:pt x="20182904" y="3380788"/>
                </a:cubicBezTo>
                <a:cubicBezTo>
                  <a:pt x="20180629" y="3389877"/>
                  <a:pt x="20179491" y="3394421"/>
                  <a:pt x="20177785" y="3394421"/>
                </a:cubicBezTo>
                <a:close/>
                <a:moveTo>
                  <a:pt x="20778547" y="3257822"/>
                </a:moveTo>
                <a:cubicBezTo>
                  <a:pt x="20778547" y="3238576"/>
                  <a:pt x="20774874" y="3232159"/>
                  <a:pt x="20769364" y="3230556"/>
                </a:cubicBezTo>
                <a:cubicBezTo>
                  <a:pt x="20763855" y="3228952"/>
                  <a:pt x="20756509" y="3232160"/>
                  <a:pt x="20749162" y="3232160"/>
                </a:cubicBezTo>
                <a:cubicBezTo>
                  <a:pt x="20749162" y="3264239"/>
                  <a:pt x="20768753" y="3257822"/>
                  <a:pt x="20778547" y="3257822"/>
                </a:cubicBezTo>
                <a:close/>
                <a:moveTo>
                  <a:pt x="1765797" y="7634952"/>
                </a:moveTo>
                <a:cubicBezTo>
                  <a:pt x="1758537" y="7603410"/>
                  <a:pt x="1774408" y="7605293"/>
                  <a:pt x="1789072" y="7601918"/>
                </a:cubicBezTo>
                <a:cubicBezTo>
                  <a:pt x="1796331" y="7633460"/>
                  <a:pt x="1775570" y="7632702"/>
                  <a:pt x="1765797" y="7634952"/>
                </a:cubicBezTo>
                <a:close/>
                <a:moveTo>
                  <a:pt x="1826078" y="7621078"/>
                </a:moveTo>
                <a:cubicBezTo>
                  <a:pt x="1818818" y="7589536"/>
                  <a:pt x="1834692" y="7591418"/>
                  <a:pt x="1849353" y="7588044"/>
                </a:cubicBezTo>
                <a:cubicBezTo>
                  <a:pt x="1856612" y="7619587"/>
                  <a:pt x="1835854" y="7618828"/>
                  <a:pt x="1826078" y="7621078"/>
                </a:cubicBezTo>
                <a:close/>
                <a:moveTo>
                  <a:pt x="24138256" y="2494472"/>
                </a:moveTo>
                <a:cubicBezTo>
                  <a:pt x="24128650" y="2494472"/>
                  <a:pt x="24124646" y="2481642"/>
                  <a:pt x="24124646" y="2462396"/>
                </a:cubicBezTo>
                <a:cubicBezTo>
                  <a:pt x="24133452" y="2462396"/>
                  <a:pt x="24138256" y="2468811"/>
                  <a:pt x="24138256" y="2494472"/>
                </a:cubicBezTo>
                <a:close/>
                <a:moveTo>
                  <a:pt x="21843523" y="3024832"/>
                </a:moveTo>
                <a:cubicBezTo>
                  <a:pt x="21833544" y="3024832"/>
                  <a:pt x="21833544" y="3024832"/>
                  <a:pt x="21838534" y="3011719"/>
                </a:cubicBezTo>
                <a:cubicBezTo>
                  <a:pt x="21838534" y="3018276"/>
                  <a:pt x="21843523" y="3018276"/>
                  <a:pt x="21843523" y="3024832"/>
                </a:cubicBezTo>
                <a:close/>
                <a:moveTo>
                  <a:pt x="22514390" y="2873252"/>
                </a:moveTo>
                <a:cubicBezTo>
                  <a:pt x="22519345" y="2863024"/>
                  <a:pt x="22525330" y="2856205"/>
                  <a:pt x="22531933" y="2852797"/>
                </a:cubicBezTo>
                <a:cubicBezTo>
                  <a:pt x="22538538" y="2849387"/>
                  <a:pt x="22545762" y="2849387"/>
                  <a:pt x="22553190" y="2852797"/>
                </a:cubicBezTo>
                <a:cubicBezTo>
                  <a:pt x="22538331" y="2859614"/>
                  <a:pt x="22524297" y="2866433"/>
                  <a:pt x="22514390" y="2873252"/>
                </a:cubicBezTo>
                <a:close/>
                <a:moveTo>
                  <a:pt x="20964546" y="3233218"/>
                </a:moveTo>
                <a:cubicBezTo>
                  <a:pt x="20954569" y="3233218"/>
                  <a:pt x="20954569" y="3220389"/>
                  <a:pt x="20954569" y="3201142"/>
                </a:cubicBezTo>
                <a:cubicBezTo>
                  <a:pt x="20964547" y="3201142"/>
                  <a:pt x="20964547" y="3213973"/>
                  <a:pt x="20964546" y="3233218"/>
                </a:cubicBezTo>
                <a:close/>
                <a:moveTo>
                  <a:pt x="8469802" y="6109492"/>
                </a:moveTo>
                <a:cubicBezTo>
                  <a:pt x="8462336" y="6100917"/>
                  <a:pt x="8460087" y="6091142"/>
                  <a:pt x="8463053" y="6080167"/>
                </a:cubicBezTo>
                <a:cubicBezTo>
                  <a:pt x="8464177" y="6085054"/>
                  <a:pt x="8465302" y="6089942"/>
                  <a:pt x="8471644" y="6093629"/>
                </a:cubicBezTo>
                <a:cubicBezTo>
                  <a:pt x="8472768" y="6098516"/>
                  <a:pt x="8468677" y="6104604"/>
                  <a:pt x="8469802" y="6109492"/>
                </a:cubicBezTo>
                <a:close/>
                <a:moveTo>
                  <a:pt x="2532363" y="7483901"/>
                </a:moveTo>
                <a:cubicBezTo>
                  <a:pt x="2527664" y="7463483"/>
                  <a:pt x="2531250" y="7457282"/>
                  <a:pt x="2540766" y="7455092"/>
                </a:cubicBezTo>
                <a:cubicBezTo>
                  <a:pt x="2544291" y="7470406"/>
                  <a:pt x="2541881" y="7481710"/>
                  <a:pt x="2532363" y="7483901"/>
                </a:cubicBezTo>
                <a:close/>
                <a:moveTo>
                  <a:pt x="21022229" y="3229633"/>
                </a:moveTo>
                <a:cubicBezTo>
                  <a:pt x="21008080" y="3229633"/>
                  <a:pt x="20979785" y="3242676"/>
                  <a:pt x="20979785" y="3197028"/>
                </a:cubicBezTo>
                <a:cubicBezTo>
                  <a:pt x="20986860" y="3197028"/>
                  <a:pt x="20997471" y="3192136"/>
                  <a:pt x="21006313" y="3193766"/>
                </a:cubicBezTo>
                <a:cubicBezTo>
                  <a:pt x="21015155" y="3195399"/>
                  <a:pt x="21022229" y="3203549"/>
                  <a:pt x="21022229" y="3229633"/>
                </a:cubicBezTo>
                <a:close/>
                <a:moveTo>
                  <a:pt x="8350617" y="6151757"/>
                </a:moveTo>
                <a:cubicBezTo>
                  <a:pt x="8347749" y="6151703"/>
                  <a:pt x="8344412" y="6149614"/>
                  <a:pt x="8338362" y="6148150"/>
                </a:cubicBezTo>
                <a:cubicBezTo>
                  <a:pt x="8347964" y="6140228"/>
                  <a:pt x="8346716" y="6134803"/>
                  <a:pt x="8360063" y="6143156"/>
                </a:cubicBezTo>
                <a:cubicBezTo>
                  <a:pt x="8355887" y="6149830"/>
                  <a:pt x="8353487" y="6151811"/>
                  <a:pt x="8350617" y="6151757"/>
                </a:cubicBezTo>
                <a:close/>
                <a:moveTo>
                  <a:pt x="21037422" y="3233218"/>
                </a:moveTo>
                <a:cubicBezTo>
                  <a:pt x="21037422" y="3213973"/>
                  <a:pt x="21041973" y="3201141"/>
                  <a:pt x="21051073" y="3201141"/>
                </a:cubicBezTo>
                <a:cubicBezTo>
                  <a:pt x="21051074" y="3220388"/>
                  <a:pt x="21046524" y="3233218"/>
                  <a:pt x="21037422" y="3233218"/>
                </a:cubicBezTo>
                <a:close/>
                <a:moveTo>
                  <a:pt x="8383231" y="6145660"/>
                </a:moveTo>
                <a:cubicBezTo>
                  <a:pt x="8372810" y="6148735"/>
                  <a:pt x="8362170" y="6148472"/>
                  <a:pt x="8351672" y="6137331"/>
                </a:cubicBezTo>
                <a:cubicBezTo>
                  <a:pt x="8368209" y="6117254"/>
                  <a:pt x="8385931" y="6102329"/>
                  <a:pt x="8401632" y="6082445"/>
                </a:cubicBezTo>
                <a:cubicBezTo>
                  <a:pt x="8405188" y="6097897"/>
                  <a:pt x="8409929" y="6118499"/>
                  <a:pt x="8413486" y="6133951"/>
                </a:cubicBezTo>
                <a:cubicBezTo>
                  <a:pt x="8403857" y="6136167"/>
                  <a:pt x="8393653" y="6142583"/>
                  <a:pt x="8383231" y="6145660"/>
                </a:cubicBezTo>
                <a:close/>
                <a:moveTo>
                  <a:pt x="24603982" y="2415822"/>
                </a:moveTo>
                <a:cubicBezTo>
                  <a:pt x="24599652" y="2416122"/>
                  <a:pt x="24595513" y="2413722"/>
                  <a:pt x="24592039" y="2407323"/>
                </a:cubicBezTo>
                <a:cubicBezTo>
                  <a:pt x="24577325" y="2375327"/>
                  <a:pt x="24552800" y="2381727"/>
                  <a:pt x="24528276" y="2388124"/>
                </a:cubicBezTo>
                <a:cubicBezTo>
                  <a:pt x="24508654" y="2394524"/>
                  <a:pt x="24513558" y="2362529"/>
                  <a:pt x="24493939" y="2343330"/>
                </a:cubicBezTo>
                <a:cubicBezTo>
                  <a:pt x="24484130" y="2325199"/>
                  <a:pt x="24464508" y="2343331"/>
                  <a:pt x="24449794" y="2350797"/>
                </a:cubicBezTo>
                <a:cubicBezTo>
                  <a:pt x="24454700" y="2331600"/>
                  <a:pt x="24464509" y="2325199"/>
                  <a:pt x="24464509" y="2306003"/>
                </a:cubicBezTo>
                <a:cubicBezTo>
                  <a:pt x="24459604" y="2312402"/>
                  <a:pt x="24449794" y="2318802"/>
                  <a:pt x="24444890" y="2331599"/>
                </a:cubicBezTo>
                <a:cubicBezTo>
                  <a:pt x="24439984" y="2274007"/>
                  <a:pt x="24416277" y="2261208"/>
                  <a:pt x="24391752" y="2242011"/>
                </a:cubicBezTo>
                <a:cubicBezTo>
                  <a:pt x="24362324" y="2229212"/>
                  <a:pt x="24337799" y="2210014"/>
                  <a:pt x="24308370" y="2197216"/>
                </a:cubicBezTo>
                <a:cubicBezTo>
                  <a:pt x="24425270" y="2197217"/>
                  <a:pt x="24533179" y="2299605"/>
                  <a:pt x="24635367" y="2375327"/>
                </a:cubicBezTo>
                <a:cubicBezTo>
                  <a:pt x="24631686" y="2389724"/>
                  <a:pt x="24616972" y="2414922"/>
                  <a:pt x="24603982" y="2415822"/>
                </a:cubicBezTo>
                <a:close/>
                <a:moveTo>
                  <a:pt x="25520136" y="2206775"/>
                </a:moveTo>
                <a:cubicBezTo>
                  <a:pt x="25510826" y="2212822"/>
                  <a:pt x="25500751" y="2205912"/>
                  <a:pt x="25500751" y="2178268"/>
                </a:cubicBezTo>
                <a:cubicBezTo>
                  <a:pt x="25510096" y="2184410"/>
                  <a:pt x="25518663" y="2190553"/>
                  <a:pt x="25528790" y="2196697"/>
                </a:cubicBezTo>
                <a:cubicBezTo>
                  <a:pt x="25526258" y="2201304"/>
                  <a:pt x="25523239" y="2204760"/>
                  <a:pt x="25520136" y="2206775"/>
                </a:cubicBezTo>
                <a:close/>
                <a:moveTo>
                  <a:pt x="22301070" y="2948577"/>
                </a:moveTo>
                <a:cubicBezTo>
                  <a:pt x="22287051" y="2948577"/>
                  <a:pt x="22273032" y="2953838"/>
                  <a:pt x="22273032" y="2917010"/>
                </a:cubicBezTo>
                <a:cubicBezTo>
                  <a:pt x="22287051" y="2917010"/>
                  <a:pt x="22301071" y="2917010"/>
                  <a:pt x="22301070" y="2948577"/>
                </a:cubicBezTo>
                <a:close/>
                <a:moveTo>
                  <a:pt x="23089969" y="2769099"/>
                </a:moveTo>
                <a:cubicBezTo>
                  <a:pt x="23061151" y="2769099"/>
                  <a:pt x="23032332" y="2769099"/>
                  <a:pt x="23004312" y="2769099"/>
                </a:cubicBezTo>
                <a:cubicBezTo>
                  <a:pt x="23008314" y="2743685"/>
                  <a:pt x="23018721" y="2723795"/>
                  <a:pt x="23027527" y="2703908"/>
                </a:cubicBezTo>
                <a:cubicBezTo>
                  <a:pt x="23046739" y="2717165"/>
                  <a:pt x="23089970" y="2703908"/>
                  <a:pt x="23089969" y="2769099"/>
                </a:cubicBezTo>
                <a:close/>
                <a:moveTo>
                  <a:pt x="21368841" y="3166887"/>
                </a:moveTo>
                <a:cubicBezTo>
                  <a:pt x="21368841" y="3141475"/>
                  <a:pt x="21373391" y="3134846"/>
                  <a:pt x="21382493" y="3134846"/>
                </a:cubicBezTo>
                <a:cubicBezTo>
                  <a:pt x="21382492" y="3160261"/>
                  <a:pt x="21377942" y="3166887"/>
                  <a:pt x="21368841" y="3166887"/>
                </a:cubicBezTo>
                <a:close/>
                <a:moveTo>
                  <a:pt x="19891093" y="3507865"/>
                </a:moveTo>
                <a:cubicBezTo>
                  <a:pt x="19881747" y="3507865"/>
                  <a:pt x="19872399" y="3507865"/>
                  <a:pt x="19863054" y="3507865"/>
                </a:cubicBezTo>
                <a:cubicBezTo>
                  <a:pt x="19863054" y="3481781"/>
                  <a:pt x="19863054" y="3462218"/>
                  <a:pt x="19863054" y="3442654"/>
                </a:cubicBezTo>
                <a:cubicBezTo>
                  <a:pt x="19872400" y="3442655"/>
                  <a:pt x="19881747" y="3442655"/>
                  <a:pt x="19891093" y="3442655"/>
                </a:cubicBezTo>
                <a:cubicBezTo>
                  <a:pt x="19891093" y="3462218"/>
                  <a:pt x="19891092" y="3481781"/>
                  <a:pt x="19891093" y="3507865"/>
                </a:cubicBezTo>
                <a:close/>
                <a:moveTo>
                  <a:pt x="22463095" y="2915941"/>
                </a:moveTo>
                <a:cubicBezTo>
                  <a:pt x="22447533" y="2915941"/>
                  <a:pt x="22442345" y="2909525"/>
                  <a:pt x="22442345" y="2883861"/>
                </a:cubicBezTo>
                <a:cubicBezTo>
                  <a:pt x="22457907" y="2883862"/>
                  <a:pt x="22463094" y="2896696"/>
                  <a:pt x="22463095" y="2915941"/>
                </a:cubicBezTo>
                <a:close/>
                <a:moveTo>
                  <a:pt x="21215667" y="3203663"/>
                </a:moveTo>
                <a:cubicBezTo>
                  <a:pt x="21203083" y="3204466"/>
                  <a:pt x="21187983" y="3198040"/>
                  <a:pt x="21177916" y="3198039"/>
                </a:cubicBezTo>
                <a:cubicBezTo>
                  <a:pt x="21177915" y="3166444"/>
                  <a:pt x="21189242" y="3158411"/>
                  <a:pt x="21202455" y="3158277"/>
                </a:cubicBezTo>
                <a:cubicBezTo>
                  <a:pt x="21215667" y="3158142"/>
                  <a:pt x="21230768" y="3165909"/>
                  <a:pt x="21238318" y="3165909"/>
                </a:cubicBezTo>
                <a:cubicBezTo>
                  <a:pt x="21238318" y="3194827"/>
                  <a:pt x="21228251" y="3202860"/>
                  <a:pt x="21215667" y="3203663"/>
                </a:cubicBezTo>
                <a:close/>
                <a:moveTo>
                  <a:pt x="18984094" y="3718838"/>
                </a:moveTo>
                <a:cubicBezTo>
                  <a:pt x="18988995" y="3693073"/>
                  <a:pt x="18993897" y="3673745"/>
                  <a:pt x="18998797" y="3647977"/>
                </a:cubicBezTo>
                <a:cubicBezTo>
                  <a:pt x="18984094" y="3647977"/>
                  <a:pt x="18969392" y="3647977"/>
                  <a:pt x="18955506" y="3647977"/>
                </a:cubicBezTo>
                <a:cubicBezTo>
                  <a:pt x="18949787" y="3673745"/>
                  <a:pt x="18945703" y="3693073"/>
                  <a:pt x="18945703" y="3718838"/>
                </a:cubicBezTo>
                <a:cubicBezTo>
                  <a:pt x="18959589" y="3718838"/>
                  <a:pt x="18974292" y="3718838"/>
                  <a:pt x="18984094" y="3718838"/>
                </a:cubicBezTo>
                <a:close/>
                <a:moveTo>
                  <a:pt x="21094302" y="3233218"/>
                </a:moveTo>
                <a:cubicBezTo>
                  <a:pt x="21085202" y="3233218"/>
                  <a:pt x="21080652" y="3220388"/>
                  <a:pt x="21080651" y="3201141"/>
                </a:cubicBezTo>
                <a:cubicBezTo>
                  <a:pt x="21089752" y="3201141"/>
                  <a:pt x="21094302" y="3213972"/>
                  <a:pt x="21094302" y="3233218"/>
                </a:cubicBezTo>
                <a:close/>
                <a:moveTo>
                  <a:pt x="1822599" y="7675020"/>
                </a:moveTo>
                <a:cubicBezTo>
                  <a:pt x="1817901" y="7654604"/>
                  <a:pt x="1821485" y="7648404"/>
                  <a:pt x="1831005" y="7646213"/>
                </a:cubicBezTo>
                <a:cubicBezTo>
                  <a:pt x="1834529" y="7661526"/>
                  <a:pt x="1832119" y="7672830"/>
                  <a:pt x="1822599" y="7675020"/>
                </a:cubicBezTo>
                <a:close/>
                <a:moveTo>
                  <a:pt x="3140443" y="7371724"/>
                </a:moveTo>
                <a:cubicBezTo>
                  <a:pt x="3119389" y="7376570"/>
                  <a:pt x="3098331" y="7381416"/>
                  <a:pt x="3077276" y="7386262"/>
                </a:cubicBezTo>
                <a:cubicBezTo>
                  <a:pt x="3078959" y="7369486"/>
                  <a:pt x="3079445" y="7347521"/>
                  <a:pt x="3081128" y="7330745"/>
                </a:cubicBezTo>
                <a:cubicBezTo>
                  <a:pt x="3098114" y="7332299"/>
                  <a:pt x="3130891" y="7330218"/>
                  <a:pt x="3140443" y="7371724"/>
                </a:cubicBezTo>
                <a:close/>
                <a:moveTo>
                  <a:pt x="20167039" y="3460569"/>
                </a:moveTo>
                <a:cubicBezTo>
                  <a:pt x="20167038" y="3457497"/>
                  <a:pt x="20165792" y="3448282"/>
                  <a:pt x="20165168" y="3440604"/>
                </a:cubicBezTo>
                <a:lnTo>
                  <a:pt x="20165131" y="3439108"/>
                </a:lnTo>
                <a:lnTo>
                  <a:pt x="20157932" y="3427336"/>
                </a:lnTo>
                <a:cubicBezTo>
                  <a:pt x="20129521" y="3395027"/>
                  <a:pt x="20092260" y="3440498"/>
                  <a:pt x="20062451" y="3446288"/>
                </a:cubicBezTo>
                <a:cubicBezTo>
                  <a:pt x="20062450" y="3426437"/>
                  <a:pt x="20057585" y="3393356"/>
                  <a:pt x="20067319" y="3386738"/>
                </a:cubicBezTo>
                <a:cubicBezTo>
                  <a:pt x="20077052" y="3373509"/>
                  <a:pt x="20091652" y="3373509"/>
                  <a:pt x="20101385" y="3373509"/>
                </a:cubicBezTo>
                <a:cubicBezTo>
                  <a:pt x="20125719" y="3373509"/>
                  <a:pt x="20154919" y="3366887"/>
                  <a:pt x="20179253" y="3399971"/>
                </a:cubicBezTo>
                <a:cubicBezTo>
                  <a:pt x="20176820" y="3406588"/>
                  <a:pt x="20175603" y="3413203"/>
                  <a:pt x="20174386" y="3420648"/>
                </a:cubicBezTo>
                <a:lnTo>
                  <a:pt x="20170979" y="3438593"/>
                </a:lnTo>
                <a:lnTo>
                  <a:pt x="20172027" y="3442140"/>
                </a:lnTo>
                <a:cubicBezTo>
                  <a:pt x="20172027" y="3448282"/>
                  <a:pt x="20167038" y="3448282"/>
                  <a:pt x="20167039" y="3460569"/>
                </a:cubicBezTo>
                <a:close/>
                <a:moveTo>
                  <a:pt x="26260848" y="2058740"/>
                </a:moveTo>
                <a:cubicBezTo>
                  <a:pt x="26260847" y="2038285"/>
                  <a:pt x="26265399" y="2031465"/>
                  <a:pt x="26274499" y="2031466"/>
                </a:cubicBezTo>
                <a:cubicBezTo>
                  <a:pt x="26274499" y="2051921"/>
                  <a:pt x="26269947" y="2058739"/>
                  <a:pt x="26260848" y="2058740"/>
                </a:cubicBezTo>
                <a:close/>
                <a:moveTo>
                  <a:pt x="18916297" y="3751052"/>
                </a:moveTo>
                <a:cubicBezTo>
                  <a:pt x="18916297" y="3725281"/>
                  <a:pt x="18921198" y="3705957"/>
                  <a:pt x="18926099" y="3680188"/>
                </a:cubicBezTo>
                <a:cubicBezTo>
                  <a:pt x="18896693" y="3673745"/>
                  <a:pt x="18872189" y="3686631"/>
                  <a:pt x="18842782" y="3705957"/>
                </a:cubicBezTo>
                <a:cubicBezTo>
                  <a:pt x="18867287" y="3725281"/>
                  <a:pt x="18891792" y="3751052"/>
                  <a:pt x="18916297" y="3751052"/>
                </a:cubicBezTo>
                <a:close/>
                <a:moveTo>
                  <a:pt x="20276568" y="3442808"/>
                </a:moveTo>
                <a:cubicBezTo>
                  <a:pt x="20276568" y="3404316"/>
                  <a:pt x="20256978" y="3397899"/>
                  <a:pt x="20247183" y="3385069"/>
                </a:cubicBezTo>
                <a:cubicBezTo>
                  <a:pt x="20242285" y="3404316"/>
                  <a:pt x="20237388" y="3423561"/>
                  <a:pt x="20232491" y="3442809"/>
                </a:cubicBezTo>
                <a:cubicBezTo>
                  <a:pt x="20247183" y="3442809"/>
                  <a:pt x="20261876" y="3442809"/>
                  <a:pt x="20276568" y="3442808"/>
                </a:cubicBezTo>
                <a:close/>
                <a:moveTo>
                  <a:pt x="20379004" y="3421289"/>
                </a:moveTo>
                <a:cubicBezTo>
                  <a:pt x="20394716" y="3420354"/>
                  <a:pt x="20412877" y="3410731"/>
                  <a:pt x="20422672" y="3410731"/>
                </a:cubicBezTo>
                <a:cubicBezTo>
                  <a:pt x="20422672" y="3379190"/>
                  <a:pt x="20409205" y="3371441"/>
                  <a:pt x="20393391" y="3371581"/>
                </a:cubicBezTo>
                <a:cubicBezTo>
                  <a:pt x="20377576" y="3371708"/>
                  <a:pt x="20359414" y="3379723"/>
                  <a:pt x="20350028" y="3379722"/>
                </a:cubicBezTo>
                <a:cubicBezTo>
                  <a:pt x="20350028" y="3414473"/>
                  <a:pt x="20363291" y="3422225"/>
                  <a:pt x="20379004" y="3421289"/>
                </a:cubicBezTo>
                <a:close/>
                <a:moveTo>
                  <a:pt x="25096671" y="2337326"/>
                </a:moveTo>
                <a:cubicBezTo>
                  <a:pt x="25089917" y="2338127"/>
                  <a:pt x="25082548" y="2336524"/>
                  <a:pt x="25075181" y="2336524"/>
                </a:cubicBezTo>
                <a:cubicBezTo>
                  <a:pt x="25068222" y="2323692"/>
                  <a:pt x="25075591" y="2320485"/>
                  <a:pt x="25085924" y="2320485"/>
                </a:cubicBezTo>
                <a:cubicBezTo>
                  <a:pt x="25096261" y="2320486"/>
                  <a:pt x="25109563" y="2323693"/>
                  <a:pt x="25114477" y="2323693"/>
                </a:cubicBezTo>
                <a:cubicBezTo>
                  <a:pt x="25109566" y="2333316"/>
                  <a:pt x="25103425" y="2336524"/>
                  <a:pt x="25096671" y="2337326"/>
                </a:cubicBezTo>
                <a:close/>
                <a:moveTo>
                  <a:pt x="2275272" y="7590676"/>
                </a:moveTo>
                <a:cubicBezTo>
                  <a:pt x="2272201" y="7577332"/>
                  <a:pt x="2275876" y="7571527"/>
                  <a:pt x="2285396" y="7569336"/>
                </a:cubicBezTo>
                <a:cubicBezTo>
                  <a:pt x="2288648" y="7583464"/>
                  <a:pt x="2284791" y="7588485"/>
                  <a:pt x="2275272" y="7590676"/>
                </a:cubicBezTo>
                <a:close/>
                <a:moveTo>
                  <a:pt x="8106639" y="6248611"/>
                </a:moveTo>
                <a:cubicBezTo>
                  <a:pt x="8092406" y="6251886"/>
                  <a:pt x="8077335" y="6255355"/>
                  <a:pt x="8059993" y="6248956"/>
                </a:cubicBezTo>
                <a:cubicBezTo>
                  <a:pt x="8068801" y="6241261"/>
                  <a:pt x="8098174" y="6211832"/>
                  <a:pt x="8106639" y="6248611"/>
                </a:cubicBezTo>
                <a:close/>
                <a:moveTo>
                  <a:pt x="3187620" y="7383347"/>
                </a:moveTo>
                <a:cubicBezTo>
                  <a:pt x="3182032" y="7359068"/>
                  <a:pt x="3202739" y="7359592"/>
                  <a:pt x="3212513" y="7357343"/>
                </a:cubicBezTo>
                <a:cubicBezTo>
                  <a:pt x="3218101" y="7381622"/>
                  <a:pt x="3202284" y="7379973"/>
                  <a:pt x="3187620" y="7383347"/>
                </a:cubicBezTo>
                <a:close/>
                <a:moveTo>
                  <a:pt x="21922355" y="3071683"/>
                </a:moveTo>
                <a:cubicBezTo>
                  <a:pt x="21896588" y="3081473"/>
                  <a:pt x="21870471" y="3075714"/>
                  <a:pt x="21844354" y="3080321"/>
                </a:cubicBezTo>
                <a:cubicBezTo>
                  <a:pt x="21874201" y="3049606"/>
                  <a:pt x="21913999" y="3055749"/>
                  <a:pt x="21947992" y="3055749"/>
                </a:cubicBezTo>
                <a:cubicBezTo>
                  <a:pt x="21939493" y="3063427"/>
                  <a:pt x="21930944" y="3068419"/>
                  <a:pt x="21922355" y="3071683"/>
                </a:cubicBezTo>
                <a:close/>
                <a:moveTo>
                  <a:pt x="8072375" y="6262149"/>
                </a:moveTo>
                <a:lnTo>
                  <a:pt x="8072502" y="6261023"/>
                </a:lnTo>
                <a:cubicBezTo>
                  <a:pt x="8072752" y="6258805"/>
                  <a:pt x="8072924" y="6257263"/>
                  <a:pt x="8072924" y="6257263"/>
                </a:cubicBezTo>
                <a:close/>
                <a:moveTo>
                  <a:pt x="19798443" y="3564717"/>
                </a:moveTo>
                <a:cubicBezTo>
                  <a:pt x="19793564" y="3539313"/>
                  <a:pt x="19783803" y="3475805"/>
                  <a:pt x="19803325" y="3475805"/>
                </a:cubicBezTo>
                <a:cubicBezTo>
                  <a:pt x="19803324" y="3501209"/>
                  <a:pt x="19808206" y="3539313"/>
                  <a:pt x="19798443" y="3564717"/>
                </a:cubicBezTo>
                <a:close/>
                <a:moveTo>
                  <a:pt x="18857486" y="3782186"/>
                </a:moveTo>
                <a:cubicBezTo>
                  <a:pt x="18857485" y="3763934"/>
                  <a:pt x="18852585" y="3751052"/>
                  <a:pt x="18842782" y="3751052"/>
                </a:cubicBezTo>
                <a:cubicBezTo>
                  <a:pt x="18842783" y="3770376"/>
                  <a:pt x="18847684" y="3782186"/>
                  <a:pt x="18857486" y="3782186"/>
                </a:cubicBezTo>
                <a:close/>
                <a:moveTo>
                  <a:pt x="23674351" y="2674425"/>
                </a:moveTo>
                <a:cubicBezTo>
                  <a:pt x="23674352" y="2655178"/>
                  <a:pt x="23678903" y="2642348"/>
                  <a:pt x="23688003" y="2642348"/>
                </a:cubicBezTo>
                <a:cubicBezTo>
                  <a:pt x="23688003" y="2668010"/>
                  <a:pt x="23683452" y="2674425"/>
                  <a:pt x="23674351" y="2674425"/>
                </a:cubicBezTo>
                <a:close/>
                <a:moveTo>
                  <a:pt x="24680144" y="2443644"/>
                </a:moveTo>
                <a:lnTo>
                  <a:pt x="24681568" y="2437826"/>
                </a:lnTo>
                <a:cubicBezTo>
                  <a:pt x="24682210" y="2435210"/>
                  <a:pt x="24681780" y="2436954"/>
                  <a:pt x="24680930" y="2440442"/>
                </a:cubicBezTo>
                <a:close/>
                <a:moveTo>
                  <a:pt x="8071623" y="6268838"/>
                </a:moveTo>
                <a:lnTo>
                  <a:pt x="8071623" y="6268833"/>
                </a:lnTo>
                <a:lnTo>
                  <a:pt x="8072375" y="6262149"/>
                </a:lnTo>
                <a:close/>
                <a:moveTo>
                  <a:pt x="25562390" y="2243539"/>
                </a:moveTo>
                <a:cubicBezTo>
                  <a:pt x="25552783" y="2237397"/>
                  <a:pt x="25538372" y="2231253"/>
                  <a:pt x="25529568" y="2231253"/>
                </a:cubicBezTo>
                <a:cubicBezTo>
                  <a:pt x="25533970" y="2218966"/>
                  <a:pt x="25540974" y="2217430"/>
                  <a:pt x="25548682" y="2219735"/>
                </a:cubicBezTo>
                <a:cubicBezTo>
                  <a:pt x="25556384" y="2222039"/>
                  <a:pt x="25564791" y="2228181"/>
                  <a:pt x="25571996" y="2231253"/>
                </a:cubicBezTo>
                <a:cubicBezTo>
                  <a:pt x="25567192" y="2231254"/>
                  <a:pt x="25567193" y="2237397"/>
                  <a:pt x="25562390" y="2243539"/>
                </a:cubicBezTo>
                <a:close/>
                <a:moveTo>
                  <a:pt x="24679054" y="2448108"/>
                </a:moveTo>
                <a:lnTo>
                  <a:pt x="24679728" y="2445344"/>
                </a:lnTo>
                <a:lnTo>
                  <a:pt x="24679744" y="2445277"/>
                </a:lnTo>
                <a:close/>
                <a:moveTo>
                  <a:pt x="8070942" y="6274889"/>
                </a:moveTo>
                <a:lnTo>
                  <a:pt x="8071623" y="6268838"/>
                </a:lnTo>
                <a:lnTo>
                  <a:pt x="8071508" y="6269862"/>
                </a:lnTo>
                <a:close/>
                <a:moveTo>
                  <a:pt x="1946947" y="7684587"/>
                </a:moveTo>
                <a:cubicBezTo>
                  <a:pt x="1921380" y="7690471"/>
                  <a:pt x="1891894" y="7702712"/>
                  <a:pt x="1870452" y="7675826"/>
                </a:cubicBezTo>
                <a:cubicBezTo>
                  <a:pt x="1878634" y="7668488"/>
                  <a:pt x="1892780" y="7659778"/>
                  <a:pt x="1908121" y="7656247"/>
                </a:cubicBezTo>
                <a:cubicBezTo>
                  <a:pt x="1920731" y="7664255"/>
                  <a:pt x="1934334" y="7676580"/>
                  <a:pt x="1946947" y="7684587"/>
                </a:cubicBezTo>
                <a:close/>
                <a:moveTo>
                  <a:pt x="20651192" y="3380027"/>
                </a:moveTo>
                <a:cubicBezTo>
                  <a:pt x="20641846" y="3380027"/>
                  <a:pt x="20632498" y="3380027"/>
                  <a:pt x="20623152" y="3380027"/>
                </a:cubicBezTo>
                <a:cubicBezTo>
                  <a:pt x="20623152" y="3372548"/>
                  <a:pt x="20623151" y="3360773"/>
                  <a:pt x="20623152" y="3347944"/>
                </a:cubicBezTo>
                <a:cubicBezTo>
                  <a:pt x="20632499" y="3347944"/>
                  <a:pt x="20641845" y="3347945"/>
                  <a:pt x="20651191" y="3347944"/>
                </a:cubicBezTo>
                <a:cubicBezTo>
                  <a:pt x="20651192" y="3360773"/>
                  <a:pt x="20651192" y="3372548"/>
                  <a:pt x="20651192" y="3380027"/>
                </a:cubicBezTo>
                <a:close/>
                <a:moveTo>
                  <a:pt x="8070842" y="6275776"/>
                </a:moveTo>
                <a:lnTo>
                  <a:pt x="8070942" y="6274889"/>
                </a:lnTo>
                <a:lnTo>
                  <a:pt x="8070875" y="6275486"/>
                </a:lnTo>
                <a:cubicBezTo>
                  <a:pt x="8070712" y="6276932"/>
                  <a:pt x="8070670" y="6277318"/>
                  <a:pt x="8070842" y="6275776"/>
                </a:cubicBezTo>
                <a:close/>
                <a:moveTo>
                  <a:pt x="8631059" y="6147928"/>
                </a:moveTo>
                <a:cubicBezTo>
                  <a:pt x="8627830" y="6148922"/>
                  <a:pt x="8624009" y="6149093"/>
                  <a:pt x="8620034" y="6148592"/>
                </a:cubicBezTo>
                <a:cubicBezTo>
                  <a:pt x="8627332" y="6135577"/>
                  <a:pt x="8629949" y="6124585"/>
                  <a:pt x="8632359" y="6112696"/>
                </a:cubicBezTo>
                <a:cubicBezTo>
                  <a:pt x="8645108" y="6134555"/>
                  <a:pt x="8640745" y="6144947"/>
                  <a:pt x="8631059" y="6147928"/>
                </a:cubicBezTo>
                <a:close/>
                <a:moveTo>
                  <a:pt x="9435930" y="5962911"/>
                </a:moveTo>
                <a:cubicBezTo>
                  <a:pt x="9435093" y="5965246"/>
                  <a:pt x="9432172" y="5964489"/>
                  <a:pt x="9426331" y="5962978"/>
                </a:cubicBezTo>
                <a:cubicBezTo>
                  <a:pt x="9430300" y="5956353"/>
                  <a:pt x="9429051" y="5950927"/>
                  <a:pt x="9433020" y="5944301"/>
                </a:cubicBezTo>
                <a:cubicBezTo>
                  <a:pt x="9435517" y="5955152"/>
                  <a:pt x="9436766" y="5960576"/>
                  <a:pt x="9435930" y="5962911"/>
                </a:cubicBezTo>
                <a:close/>
                <a:moveTo>
                  <a:pt x="22645385" y="2923298"/>
                </a:moveTo>
                <a:cubicBezTo>
                  <a:pt x="22636543" y="2924928"/>
                  <a:pt x="22625933" y="2920037"/>
                  <a:pt x="22618859" y="2920037"/>
                </a:cubicBezTo>
                <a:cubicBezTo>
                  <a:pt x="22618860" y="2885803"/>
                  <a:pt x="22634774" y="2884580"/>
                  <a:pt x="22648701" y="2886108"/>
                </a:cubicBezTo>
                <a:cubicBezTo>
                  <a:pt x="22653343" y="2886617"/>
                  <a:pt x="22657763" y="2887431"/>
                  <a:pt x="22661301" y="2887431"/>
                </a:cubicBezTo>
                <a:cubicBezTo>
                  <a:pt x="22661301" y="2913516"/>
                  <a:pt x="22654227" y="2921667"/>
                  <a:pt x="22645385" y="2923298"/>
                </a:cubicBezTo>
                <a:close/>
                <a:moveTo>
                  <a:pt x="21739053" y="3133775"/>
                </a:moveTo>
                <a:cubicBezTo>
                  <a:pt x="21729078" y="3133775"/>
                  <a:pt x="21729077" y="3120944"/>
                  <a:pt x="21729077" y="3101694"/>
                </a:cubicBezTo>
                <a:cubicBezTo>
                  <a:pt x="21739053" y="3101695"/>
                  <a:pt x="21739052" y="3114528"/>
                  <a:pt x="21739053" y="3133775"/>
                </a:cubicBezTo>
                <a:close/>
                <a:moveTo>
                  <a:pt x="8044291" y="6286101"/>
                </a:moveTo>
                <a:cubicBezTo>
                  <a:pt x="8037037" y="6288431"/>
                  <a:pt x="8029350" y="6288878"/>
                  <a:pt x="8020795" y="6285558"/>
                </a:cubicBezTo>
                <a:cubicBezTo>
                  <a:pt x="8031160" y="6262897"/>
                  <a:pt x="8050888" y="6258356"/>
                  <a:pt x="8065185" y="6275342"/>
                </a:cubicBezTo>
                <a:cubicBezTo>
                  <a:pt x="8058363" y="6279557"/>
                  <a:pt x="8051544" y="6283770"/>
                  <a:pt x="8044291" y="6286101"/>
                </a:cubicBezTo>
                <a:close/>
                <a:moveTo>
                  <a:pt x="8261408" y="6236795"/>
                </a:moveTo>
                <a:cubicBezTo>
                  <a:pt x="8251879" y="6222836"/>
                  <a:pt x="8245437" y="6214448"/>
                  <a:pt x="8236764" y="6200293"/>
                </a:cubicBezTo>
                <a:cubicBezTo>
                  <a:pt x="8252190" y="6196742"/>
                  <a:pt x="8266759" y="6193389"/>
                  <a:pt x="8282185" y="6189839"/>
                </a:cubicBezTo>
                <a:cubicBezTo>
                  <a:pt x="8271594" y="6143821"/>
                  <a:pt x="8239131" y="6167445"/>
                  <a:pt x="8224562" y="6170798"/>
                </a:cubicBezTo>
                <a:cubicBezTo>
                  <a:pt x="8210312" y="6179461"/>
                  <a:pt x="8197239" y="6193237"/>
                  <a:pt x="8179460" y="6186561"/>
                </a:cubicBezTo>
                <a:cubicBezTo>
                  <a:pt x="8167999" y="6183815"/>
                  <a:pt x="8168434" y="6162180"/>
                  <a:pt x="8177541" y="6154699"/>
                </a:cubicBezTo>
                <a:cubicBezTo>
                  <a:pt x="8215148" y="6129893"/>
                  <a:pt x="8250720" y="6100170"/>
                  <a:pt x="8289822" y="6085787"/>
                </a:cubicBezTo>
                <a:cubicBezTo>
                  <a:pt x="8309213" y="6075940"/>
                  <a:pt x="8294951" y="6127678"/>
                  <a:pt x="8292163" y="6139087"/>
                </a:cubicBezTo>
                <a:cubicBezTo>
                  <a:pt x="8303623" y="6141834"/>
                  <a:pt x="8366825" y="6138057"/>
                  <a:pt x="8349351" y="6179765"/>
                </a:cubicBezTo>
                <a:cubicBezTo>
                  <a:pt x="8338436" y="6202915"/>
                  <a:pt x="8313583" y="6208635"/>
                  <a:pt x="8299334" y="6217299"/>
                </a:cubicBezTo>
                <a:cubicBezTo>
                  <a:pt x="8285084" y="6225962"/>
                  <a:pt x="8269658" y="6229512"/>
                  <a:pt x="8261408" y="6236795"/>
                </a:cubicBezTo>
                <a:close/>
                <a:moveTo>
                  <a:pt x="24675810" y="2461363"/>
                </a:moveTo>
                <a:cubicBezTo>
                  <a:pt x="24675810" y="2461363"/>
                  <a:pt x="24676661" y="2457875"/>
                  <a:pt x="24677729" y="2453518"/>
                </a:cubicBezTo>
                <a:lnTo>
                  <a:pt x="24679054" y="2448108"/>
                </a:lnTo>
                <a:close/>
                <a:moveTo>
                  <a:pt x="2010082" y="7679477"/>
                </a:moveTo>
                <a:cubicBezTo>
                  <a:pt x="2006558" y="7664165"/>
                  <a:pt x="2008968" y="7652862"/>
                  <a:pt x="2018485" y="7650671"/>
                </a:cubicBezTo>
                <a:cubicBezTo>
                  <a:pt x="2022009" y="7665983"/>
                  <a:pt x="2019598" y="7677287"/>
                  <a:pt x="2010082" y="7679477"/>
                </a:cubicBezTo>
                <a:close/>
                <a:moveTo>
                  <a:pt x="2341701" y="7603157"/>
                </a:moveTo>
                <a:cubicBezTo>
                  <a:pt x="2338177" y="7587844"/>
                  <a:pt x="2335828" y="7577636"/>
                  <a:pt x="2346260" y="7575235"/>
                </a:cubicBezTo>
                <a:cubicBezTo>
                  <a:pt x="2349784" y="7590547"/>
                  <a:pt x="2352133" y="7600756"/>
                  <a:pt x="2341701" y="7603157"/>
                </a:cubicBezTo>
                <a:close/>
                <a:moveTo>
                  <a:pt x="2548838" y="7555485"/>
                </a:moveTo>
                <a:cubicBezTo>
                  <a:pt x="2545314" y="7540172"/>
                  <a:pt x="2547725" y="7528869"/>
                  <a:pt x="2557242" y="7526679"/>
                </a:cubicBezTo>
                <a:cubicBezTo>
                  <a:pt x="2560765" y="7541991"/>
                  <a:pt x="2558355" y="7553295"/>
                  <a:pt x="2548838" y="7555485"/>
                </a:cubicBezTo>
                <a:close/>
                <a:moveTo>
                  <a:pt x="8237034" y="6246370"/>
                </a:moveTo>
                <a:cubicBezTo>
                  <a:pt x="8227260" y="6248620"/>
                  <a:pt x="8217484" y="6250870"/>
                  <a:pt x="8207710" y="6253119"/>
                </a:cubicBezTo>
                <a:cubicBezTo>
                  <a:pt x="8205360" y="6242911"/>
                  <a:pt x="8204186" y="6237807"/>
                  <a:pt x="8201836" y="6227599"/>
                </a:cubicBezTo>
                <a:cubicBezTo>
                  <a:pt x="8211611" y="6225349"/>
                  <a:pt x="8221386" y="6223100"/>
                  <a:pt x="8231161" y="6220850"/>
                </a:cubicBezTo>
                <a:cubicBezTo>
                  <a:pt x="8233510" y="6231058"/>
                  <a:pt x="8234685" y="6236162"/>
                  <a:pt x="8237034" y="6246370"/>
                </a:cubicBezTo>
                <a:close/>
                <a:moveTo>
                  <a:pt x="7987254" y="6304072"/>
                </a:moveTo>
                <a:cubicBezTo>
                  <a:pt x="7978475" y="6309952"/>
                  <a:pt x="7965791" y="6305151"/>
                  <a:pt x="7961573" y="6286823"/>
                </a:cubicBezTo>
                <a:cubicBezTo>
                  <a:pt x="7972473" y="6289461"/>
                  <a:pt x="7983373" y="6292099"/>
                  <a:pt x="7994272" y="6294737"/>
                </a:cubicBezTo>
                <a:cubicBezTo>
                  <a:pt x="7992673" y="6298965"/>
                  <a:pt x="7990180" y="6302112"/>
                  <a:pt x="7987254" y="6304072"/>
                </a:cubicBezTo>
                <a:close/>
                <a:moveTo>
                  <a:pt x="24689387" y="2461400"/>
                </a:moveTo>
                <a:lnTo>
                  <a:pt x="24679953" y="2444433"/>
                </a:lnTo>
                <a:lnTo>
                  <a:pt x="24679744" y="2445277"/>
                </a:lnTo>
                <a:lnTo>
                  <a:pt x="24679951" y="2444433"/>
                </a:lnTo>
                <a:lnTo>
                  <a:pt x="24679410" y="2443455"/>
                </a:lnTo>
                <a:lnTo>
                  <a:pt x="24680144" y="2443644"/>
                </a:lnTo>
                <a:lnTo>
                  <a:pt x="24688137" y="2445698"/>
                </a:lnTo>
                <a:cubicBezTo>
                  <a:pt x="24689387" y="2447941"/>
                  <a:pt x="24689387" y="2452428"/>
                  <a:pt x="24689387" y="2461400"/>
                </a:cubicBezTo>
                <a:close/>
                <a:moveTo>
                  <a:pt x="21955193" y="3091226"/>
                </a:moveTo>
                <a:cubicBezTo>
                  <a:pt x="21950205" y="3091226"/>
                  <a:pt x="21950205" y="3091226"/>
                  <a:pt x="21945216" y="3091226"/>
                </a:cubicBezTo>
                <a:cubicBezTo>
                  <a:pt x="21945217" y="3085245"/>
                  <a:pt x="21945217" y="3079262"/>
                  <a:pt x="21950206" y="3073281"/>
                </a:cubicBezTo>
                <a:lnTo>
                  <a:pt x="21953171" y="3083952"/>
                </a:lnTo>
                <a:lnTo>
                  <a:pt x="21952801" y="3070631"/>
                </a:lnTo>
                <a:cubicBezTo>
                  <a:pt x="21954507" y="3067221"/>
                  <a:pt x="21957920" y="3067221"/>
                  <a:pt x="21962470" y="3070631"/>
                </a:cubicBezTo>
                <a:lnTo>
                  <a:pt x="21954467" y="3088617"/>
                </a:lnTo>
                <a:close/>
                <a:moveTo>
                  <a:pt x="8595626" y="6167888"/>
                </a:moveTo>
                <a:cubicBezTo>
                  <a:pt x="8592539" y="6167885"/>
                  <a:pt x="8588357" y="6165991"/>
                  <a:pt x="8588357" y="6165991"/>
                </a:cubicBezTo>
                <a:cubicBezTo>
                  <a:pt x="8588357" y="6165991"/>
                  <a:pt x="8591295" y="6159603"/>
                  <a:pt x="8590047" y="6154178"/>
                </a:cubicBezTo>
                <a:cubicBezTo>
                  <a:pt x="8595070" y="6153021"/>
                  <a:pt x="8596319" y="6158447"/>
                  <a:pt x="8596319" y="6158447"/>
                </a:cubicBezTo>
                <a:cubicBezTo>
                  <a:pt x="8600703" y="6166006"/>
                  <a:pt x="8598713" y="6167892"/>
                  <a:pt x="8595626" y="6167888"/>
                </a:cubicBezTo>
                <a:close/>
                <a:moveTo>
                  <a:pt x="22740143" y="2913300"/>
                </a:moveTo>
                <a:cubicBezTo>
                  <a:pt x="22737279" y="2915265"/>
                  <a:pt x="22733874" y="2915678"/>
                  <a:pt x="22730159" y="2914024"/>
                </a:cubicBezTo>
                <a:cubicBezTo>
                  <a:pt x="22710345" y="2914024"/>
                  <a:pt x="22695486" y="2914024"/>
                  <a:pt x="22676498" y="2920640"/>
                </a:cubicBezTo>
                <a:cubicBezTo>
                  <a:pt x="22676497" y="2887559"/>
                  <a:pt x="22676497" y="2861095"/>
                  <a:pt x="22695486" y="2861094"/>
                </a:cubicBezTo>
                <a:cubicBezTo>
                  <a:pt x="22702915" y="2861094"/>
                  <a:pt x="22712822" y="2856132"/>
                  <a:pt x="22722110" y="2854478"/>
                </a:cubicBezTo>
                <a:cubicBezTo>
                  <a:pt x="22731398" y="2852824"/>
                  <a:pt x="22740067" y="2854479"/>
                  <a:pt x="22745018" y="2867711"/>
                </a:cubicBezTo>
                <a:cubicBezTo>
                  <a:pt x="22752448" y="2887560"/>
                  <a:pt x="22748734" y="2907409"/>
                  <a:pt x="22740143" y="2913300"/>
                </a:cubicBezTo>
                <a:close/>
                <a:moveTo>
                  <a:pt x="8032283" y="6300473"/>
                </a:moveTo>
                <a:lnTo>
                  <a:pt x="8032717" y="6298594"/>
                </a:lnTo>
                <a:cubicBezTo>
                  <a:pt x="8033304" y="6296046"/>
                  <a:pt x="8033775" y="6294008"/>
                  <a:pt x="8033775" y="6294008"/>
                </a:cubicBezTo>
                <a:close/>
                <a:moveTo>
                  <a:pt x="20702243" y="3385004"/>
                </a:moveTo>
                <a:cubicBezTo>
                  <a:pt x="20689030" y="3385139"/>
                  <a:pt x="20673929" y="3377374"/>
                  <a:pt x="20666378" y="3377374"/>
                </a:cubicBezTo>
                <a:cubicBezTo>
                  <a:pt x="20666378" y="3348450"/>
                  <a:pt x="20676446" y="3340417"/>
                  <a:pt x="20689029" y="3339613"/>
                </a:cubicBezTo>
                <a:cubicBezTo>
                  <a:pt x="20701612" y="3338808"/>
                  <a:pt x="20716714" y="3345236"/>
                  <a:pt x="20726781" y="3345236"/>
                </a:cubicBezTo>
                <a:cubicBezTo>
                  <a:pt x="20726781" y="3376835"/>
                  <a:pt x="20715456" y="3384869"/>
                  <a:pt x="20702243" y="3385004"/>
                </a:cubicBezTo>
                <a:close/>
                <a:moveTo>
                  <a:pt x="19935385" y="3564706"/>
                </a:moveTo>
                <a:cubicBezTo>
                  <a:pt x="19935385" y="3513382"/>
                  <a:pt x="19964769" y="3545461"/>
                  <a:pt x="19974564" y="3526212"/>
                </a:cubicBezTo>
                <a:cubicBezTo>
                  <a:pt x="19989256" y="3506966"/>
                  <a:pt x="19925590" y="3481302"/>
                  <a:pt x="19920693" y="3474886"/>
                </a:cubicBezTo>
                <a:cubicBezTo>
                  <a:pt x="19925591" y="3455641"/>
                  <a:pt x="19930486" y="3436392"/>
                  <a:pt x="19935385" y="3410731"/>
                </a:cubicBezTo>
                <a:cubicBezTo>
                  <a:pt x="19945180" y="3410731"/>
                  <a:pt x="19954974" y="3404316"/>
                  <a:pt x="19964768" y="3404316"/>
                </a:cubicBezTo>
                <a:cubicBezTo>
                  <a:pt x="19989255" y="3397900"/>
                  <a:pt x="20013743" y="3397900"/>
                  <a:pt x="20033332" y="3397900"/>
                </a:cubicBezTo>
                <a:cubicBezTo>
                  <a:pt x="20042310" y="3442808"/>
                  <a:pt x="20023538" y="3462056"/>
                  <a:pt x="20008845" y="3487718"/>
                </a:cubicBezTo>
                <a:cubicBezTo>
                  <a:pt x="20048024" y="3474886"/>
                  <a:pt x="20091284" y="3468473"/>
                  <a:pt x="20130463" y="3449224"/>
                </a:cubicBezTo>
                <a:cubicBezTo>
                  <a:pt x="20140258" y="3442808"/>
                  <a:pt x="20154950" y="3429974"/>
                  <a:pt x="20164745" y="3462056"/>
                </a:cubicBezTo>
                <a:cubicBezTo>
                  <a:pt x="20179436" y="3449224"/>
                  <a:pt x="20198210" y="3442809"/>
                  <a:pt x="20212902" y="3442809"/>
                </a:cubicBezTo>
                <a:cubicBezTo>
                  <a:pt x="20208004" y="3404316"/>
                  <a:pt x="20189232" y="3391484"/>
                  <a:pt x="20179435" y="3365807"/>
                </a:cubicBezTo>
                <a:cubicBezTo>
                  <a:pt x="20222696" y="3315564"/>
                  <a:pt x="20281465" y="3315564"/>
                  <a:pt x="20330437" y="3302733"/>
                </a:cubicBezTo>
                <a:cubicBezTo>
                  <a:pt x="20388391" y="3289901"/>
                  <a:pt x="20442261" y="3270654"/>
                  <a:pt x="20501030" y="3257822"/>
                </a:cubicBezTo>
                <a:cubicBezTo>
                  <a:pt x="20612852" y="3225745"/>
                  <a:pt x="20724675" y="3193665"/>
                  <a:pt x="20836499" y="3168004"/>
                </a:cubicBezTo>
                <a:cubicBezTo>
                  <a:pt x="20836499" y="3187251"/>
                  <a:pt x="20836499" y="3206497"/>
                  <a:pt x="20836498" y="3232160"/>
                </a:cubicBezTo>
                <a:cubicBezTo>
                  <a:pt x="20841397" y="3232160"/>
                  <a:pt x="20851191" y="3232160"/>
                  <a:pt x="20856089" y="3232160"/>
                </a:cubicBezTo>
                <a:cubicBezTo>
                  <a:pt x="20870781" y="3232160"/>
                  <a:pt x="20890369" y="3225745"/>
                  <a:pt x="20905063" y="3232160"/>
                </a:cubicBezTo>
                <a:cubicBezTo>
                  <a:pt x="20909959" y="3232160"/>
                  <a:pt x="20929548" y="3238576"/>
                  <a:pt x="20934447" y="3251408"/>
                </a:cubicBezTo>
                <a:cubicBezTo>
                  <a:pt x="20939343" y="3264240"/>
                  <a:pt x="20875677" y="3277070"/>
                  <a:pt x="20870781" y="3277070"/>
                </a:cubicBezTo>
                <a:cubicBezTo>
                  <a:pt x="20841397" y="3277070"/>
                  <a:pt x="20812829" y="3283486"/>
                  <a:pt x="20783445" y="3283486"/>
                </a:cubicBezTo>
                <a:cubicBezTo>
                  <a:pt x="20714881" y="3296317"/>
                  <a:pt x="20647134" y="3309148"/>
                  <a:pt x="20578571" y="3321979"/>
                </a:cubicBezTo>
                <a:cubicBezTo>
                  <a:pt x="20554085" y="3328394"/>
                  <a:pt x="20529598" y="3334811"/>
                  <a:pt x="20505928" y="3334811"/>
                </a:cubicBezTo>
                <a:cubicBezTo>
                  <a:pt x="20491235" y="3334811"/>
                  <a:pt x="20471646" y="3328394"/>
                  <a:pt x="20456954" y="3347641"/>
                </a:cubicBezTo>
                <a:cubicBezTo>
                  <a:pt x="20437364" y="3365807"/>
                  <a:pt x="20456954" y="3385068"/>
                  <a:pt x="20466748" y="3385069"/>
                </a:cubicBezTo>
                <a:cubicBezTo>
                  <a:pt x="20481440" y="3385069"/>
                  <a:pt x="20491236" y="3379722"/>
                  <a:pt x="20505927" y="3372249"/>
                </a:cubicBezTo>
                <a:cubicBezTo>
                  <a:pt x="20519802" y="3372249"/>
                  <a:pt x="20544290" y="3360470"/>
                  <a:pt x="20558982" y="3379723"/>
                </a:cubicBezTo>
                <a:cubicBezTo>
                  <a:pt x="20578572" y="3404316"/>
                  <a:pt x="20544290" y="3417146"/>
                  <a:pt x="20539392" y="3423561"/>
                </a:cubicBezTo>
                <a:cubicBezTo>
                  <a:pt x="20471646" y="3442808"/>
                  <a:pt x="20407980" y="3449224"/>
                  <a:pt x="20345131" y="3468473"/>
                </a:cubicBezTo>
                <a:cubicBezTo>
                  <a:pt x="20208005" y="3500549"/>
                  <a:pt x="20071695" y="3532628"/>
                  <a:pt x="19935385" y="3564706"/>
                </a:cubicBezTo>
                <a:close/>
                <a:moveTo>
                  <a:pt x="8030599" y="6307766"/>
                </a:moveTo>
                <a:cubicBezTo>
                  <a:pt x="8030246" y="6309295"/>
                  <a:pt x="8030482" y="6308275"/>
                  <a:pt x="8030952" y="6306237"/>
                </a:cubicBezTo>
                <a:lnTo>
                  <a:pt x="8032283" y="6300473"/>
                </a:lnTo>
                <a:close/>
                <a:moveTo>
                  <a:pt x="23159213" y="2825999"/>
                </a:moveTo>
                <a:cubicBezTo>
                  <a:pt x="23159212" y="2807403"/>
                  <a:pt x="23159213" y="2788799"/>
                  <a:pt x="23159213" y="2770201"/>
                </a:cubicBezTo>
                <a:cubicBezTo>
                  <a:pt x="23182844" y="2776400"/>
                  <a:pt x="23202399" y="2788799"/>
                  <a:pt x="23226843" y="2794992"/>
                </a:cubicBezTo>
                <a:cubicBezTo>
                  <a:pt x="23202400" y="2801194"/>
                  <a:pt x="23182844" y="2813610"/>
                  <a:pt x="23159213" y="2825999"/>
                </a:cubicBezTo>
                <a:close/>
                <a:moveTo>
                  <a:pt x="22113367" y="3071420"/>
                </a:moveTo>
                <a:cubicBezTo>
                  <a:pt x="22113366" y="3048872"/>
                  <a:pt x="22106015" y="3042434"/>
                  <a:pt x="22096824" y="3041624"/>
                </a:cubicBezTo>
                <a:cubicBezTo>
                  <a:pt x="22087635" y="3040820"/>
                  <a:pt x="22076608" y="3045651"/>
                  <a:pt x="22069257" y="3045651"/>
                </a:cubicBezTo>
                <a:cubicBezTo>
                  <a:pt x="22069257" y="3090746"/>
                  <a:pt x="22098663" y="3071421"/>
                  <a:pt x="22113367" y="3071420"/>
                </a:cubicBezTo>
                <a:close/>
                <a:moveTo>
                  <a:pt x="24636182" y="2494443"/>
                </a:moveTo>
                <a:cubicBezTo>
                  <a:pt x="24636181" y="2481229"/>
                  <a:pt x="24636182" y="2468013"/>
                  <a:pt x="24636182" y="2461406"/>
                </a:cubicBezTo>
                <a:cubicBezTo>
                  <a:pt x="24643255" y="2461406"/>
                  <a:pt x="24651507" y="2458102"/>
                  <a:pt x="24659171" y="2458102"/>
                </a:cubicBezTo>
                <a:cubicBezTo>
                  <a:pt x="24666836" y="2458102"/>
                  <a:pt x="24673907" y="2461406"/>
                  <a:pt x="24678622" y="2474620"/>
                </a:cubicBezTo>
                <a:cubicBezTo>
                  <a:pt x="24664476" y="2474620"/>
                  <a:pt x="24650328" y="2481229"/>
                  <a:pt x="24636182" y="2494443"/>
                </a:cubicBezTo>
                <a:close/>
                <a:moveTo>
                  <a:pt x="3318846" y="7406041"/>
                </a:moveTo>
                <a:cubicBezTo>
                  <a:pt x="3315378" y="7390971"/>
                  <a:pt x="3299235" y="7368239"/>
                  <a:pt x="3312465" y="7354616"/>
                </a:cubicBezTo>
                <a:cubicBezTo>
                  <a:pt x="3325887" y="7341829"/>
                  <a:pt x="3347865" y="7346469"/>
                  <a:pt x="3368586" y="7341700"/>
                </a:cubicBezTo>
                <a:cubicBezTo>
                  <a:pt x="3376079" y="7350554"/>
                  <a:pt x="3378391" y="7360600"/>
                  <a:pt x="3385883" y="7369454"/>
                </a:cubicBezTo>
                <a:cubicBezTo>
                  <a:pt x="3362295" y="7385463"/>
                  <a:pt x="3342728" y="7395255"/>
                  <a:pt x="3318846" y="7406041"/>
                </a:cubicBezTo>
                <a:close/>
                <a:moveTo>
                  <a:pt x="8134639" y="6297707"/>
                </a:moveTo>
                <a:cubicBezTo>
                  <a:pt x="8131115" y="6282393"/>
                  <a:pt x="8133525" y="6271088"/>
                  <a:pt x="8143043" y="6268897"/>
                </a:cubicBezTo>
                <a:cubicBezTo>
                  <a:pt x="8146567" y="6284211"/>
                  <a:pt x="8144158" y="6295516"/>
                  <a:pt x="8134639" y="6297707"/>
                </a:cubicBezTo>
                <a:close/>
                <a:moveTo>
                  <a:pt x="25611615" y="2276646"/>
                </a:moveTo>
                <a:cubicBezTo>
                  <a:pt x="25597059" y="2270268"/>
                  <a:pt x="25582499" y="2263891"/>
                  <a:pt x="25572796" y="2263890"/>
                </a:cubicBezTo>
                <a:cubicBezTo>
                  <a:pt x="25575222" y="2244755"/>
                  <a:pt x="25584926" y="2236783"/>
                  <a:pt x="25594025" y="2239174"/>
                </a:cubicBezTo>
                <a:cubicBezTo>
                  <a:pt x="25603124" y="2241566"/>
                  <a:pt x="25611615" y="2254323"/>
                  <a:pt x="25611615" y="2276646"/>
                </a:cubicBezTo>
                <a:close/>
                <a:moveTo>
                  <a:pt x="2611663" y="7571342"/>
                </a:moveTo>
                <a:cubicBezTo>
                  <a:pt x="2603710" y="7574504"/>
                  <a:pt x="2592687" y="7573044"/>
                  <a:pt x="2585075" y="7574796"/>
                </a:cubicBezTo>
                <a:cubicBezTo>
                  <a:pt x="2575758" y="7534309"/>
                  <a:pt x="2604624" y="7543652"/>
                  <a:pt x="2619848" y="7540149"/>
                </a:cubicBezTo>
                <a:cubicBezTo>
                  <a:pt x="2624507" y="7560392"/>
                  <a:pt x="2619619" y="7568178"/>
                  <a:pt x="2611663" y="7571342"/>
                </a:cubicBezTo>
                <a:close/>
                <a:moveTo>
                  <a:pt x="18725057" y="3864459"/>
                </a:moveTo>
                <a:cubicBezTo>
                  <a:pt x="18767022" y="3854930"/>
                  <a:pt x="18803575" y="3827819"/>
                  <a:pt x="18803575" y="3751052"/>
                </a:cubicBezTo>
                <a:cubicBezTo>
                  <a:pt x="18779887" y="3751052"/>
                  <a:pt x="18755382" y="3751052"/>
                  <a:pt x="18730877" y="3751052"/>
                </a:cubicBezTo>
                <a:cubicBezTo>
                  <a:pt x="18725976" y="3763934"/>
                  <a:pt x="18721075" y="3782186"/>
                  <a:pt x="18716174" y="3801508"/>
                </a:cubicBezTo>
                <a:cubicBezTo>
                  <a:pt x="18711273" y="3795070"/>
                  <a:pt x="18701471" y="3795070"/>
                  <a:pt x="18691669" y="3795070"/>
                </a:cubicBezTo>
                <a:cubicBezTo>
                  <a:pt x="18662263" y="3795070"/>
                  <a:pt x="18628774" y="3814396"/>
                  <a:pt x="18614071" y="3872373"/>
                </a:cubicBezTo>
                <a:cubicBezTo>
                  <a:pt x="18635717" y="3865935"/>
                  <a:pt x="18683092" y="3873987"/>
                  <a:pt x="18725057" y="3864459"/>
                </a:cubicBezTo>
                <a:close/>
                <a:moveTo>
                  <a:pt x="25259391" y="2361954"/>
                </a:moveTo>
                <a:cubicBezTo>
                  <a:pt x="25259391" y="2352982"/>
                  <a:pt x="25259391" y="2348495"/>
                  <a:pt x="25260638" y="2347124"/>
                </a:cubicBezTo>
                <a:cubicBezTo>
                  <a:pt x="25261884" y="2345753"/>
                  <a:pt x="25264377" y="2347498"/>
                  <a:pt x="25269366" y="2350987"/>
                </a:cubicBezTo>
                <a:cubicBezTo>
                  <a:pt x="25264377" y="2355972"/>
                  <a:pt x="25264377" y="2355972"/>
                  <a:pt x="25259391" y="2361954"/>
                </a:cubicBezTo>
                <a:close/>
                <a:moveTo>
                  <a:pt x="19889672" y="3600783"/>
                </a:moveTo>
                <a:cubicBezTo>
                  <a:pt x="19880866" y="3602263"/>
                  <a:pt x="19870259" y="3597419"/>
                  <a:pt x="19863054" y="3597419"/>
                </a:cubicBezTo>
                <a:cubicBezTo>
                  <a:pt x="19863053" y="3572129"/>
                  <a:pt x="19870258" y="3564325"/>
                  <a:pt x="19879164" y="3562846"/>
                </a:cubicBezTo>
                <a:cubicBezTo>
                  <a:pt x="19888071" y="3561366"/>
                  <a:pt x="19898678" y="3566209"/>
                  <a:pt x="19905483" y="3566209"/>
                </a:cubicBezTo>
                <a:cubicBezTo>
                  <a:pt x="19905482" y="3591501"/>
                  <a:pt x="19898478" y="3599304"/>
                  <a:pt x="19889672" y="3600783"/>
                </a:cubicBezTo>
                <a:close/>
                <a:moveTo>
                  <a:pt x="19822589" y="3621552"/>
                </a:moveTo>
                <a:cubicBezTo>
                  <a:pt x="19802456" y="3621551"/>
                  <a:pt x="19782323" y="3621552"/>
                  <a:pt x="19762189" y="3621552"/>
                </a:cubicBezTo>
                <a:cubicBezTo>
                  <a:pt x="19762189" y="3602607"/>
                  <a:pt x="19777289" y="3602607"/>
                  <a:pt x="19787356" y="3596293"/>
                </a:cubicBezTo>
                <a:cubicBezTo>
                  <a:pt x="19797422" y="3589980"/>
                  <a:pt x="19807490" y="3577353"/>
                  <a:pt x="19817556" y="3565775"/>
                </a:cubicBezTo>
                <a:cubicBezTo>
                  <a:pt x="19817556" y="3584719"/>
                  <a:pt x="19822588" y="3602607"/>
                  <a:pt x="19822589" y="3621552"/>
                </a:cubicBezTo>
                <a:close/>
                <a:moveTo>
                  <a:pt x="23118771" y="2863813"/>
                </a:moveTo>
                <a:cubicBezTo>
                  <a:pt x="23089377" y="2863813"/>
                  <a:pt x="23059982" y="2863813"/>
                  <a:pt x="23030586" y="2863813"/>
                </a:cubicBezTo>
                <a:cubicBezTo>
                  <a:pt x="22977511" y="2837349"/>
                  <a:pt x="22928520" y="2810895"/>
                  <a:pt x="22874629" y="2784414"/>
                </a:cubicBezTo>
                <a:cubicBezTo>
                  <a:pt x="22928520" y="2784414"/>
                  <a:pt x="22987309" y="2804251"/>
                  <a:pt x="23045283" y="2804251"/>
                </a:cubicBezTo>
                <a:cubicBezTo>
                  <a:pt x="23064881" y="2804250"/>
                  <a:pt x="23118771" y="2797644"/>
                  <a:pt x="23118771" y="2863813"/>
                </a:cubicBezTo>
                <a:close/>
                <a:moveTo>
                  <a:pt x="8695153" y="6192509"/>
                </a:moveTo>
                <a:cubicBezTo>
                  <a:pt x="8684639" y="6194928"/>
                  <a:pt x="8674125" y="6197348"/>
                  <a:pt x="8663611" y="6199768"/>
                </a:cubicBezTo>
                <a:cubicBezTo>
                  <a:pt x="8661265" y="6189573"/>
                  <a:pt x="8658919" y="6179379"/>
                  <a:pt x="8655399" y="6164085"/>
                </a:cubicBezTo>
                <a:cubicBezTo>
                  <a:pt x="8668824" y="6150261"/>
                  <a:pt x="8674645" y="6127453"/>
                  <a:pt x="8680662" y="6105493"/>
                </a:cubicBezTo>
                <a:cubicBezTo>
                  <a:pt x="8687506" y="6135227"/>
                  <a:pt x="8689287" y="6167022"/>
                  <a:pt x="8695153" y="6192509"/>
                </a:cubicBezTo>
                <a:close/>
                <a:moveTo>
                  <a:pt x="22795277" y="2949078"/>
                </a:moveTo>
                <a:cubicBezTo>
                  <a:pt x="22780177" y="2929655"/>
                  <a:pt x="22765076" y="2929656"/>
                  <a:pt x="22744943" y="2936132"/>
                </a:cubicBezTo>
                <a:cubicBezTo>
                  <a:pt x="22755011" y="2910236"/>
                  <a:pt x="22760042" y="2884342"/>
                  <a:pt x="22770111" y="2864921"/>
                </a:cubicBezTo>
                <a:cubicBezTo>
                  <a:pt x="22785210" y="2871395"/>
                  <a:pt x="22795277" y="2877869"/>
                  <a:pt x="22805342" y="2884342"/>
                </a:cubicBezTo>
                <a:cubicBezTo>
                  <a:pt x="22800310" y="2910236"/>
                  <a:pt x="22800310" y="2929655"/>
                  <a:pt x="22795277" y="2949078"/>
                </a:cubicBezTo>
                <a:close/>
                <a:moveTo>
                  <a:pt x="25646108" y="2301261"/>
                </a:moveTo>
                <a:cubicBezTo>
                  <a:pt x="25640851" y="2305100"/>
                  <a:pt x="25633841" y="2305101"/>
                  <a:pt x="25626831" y="2305100"/>
                </a:cubicBezTo>
                <a:cubicBezTo>
                  <a:pt x="25626831" y="2268241"/>
                  <a:pt x="25645525" y="2274385"/>
                  <a:pt x="25654870" y="2274385"/>
                </a:cubicBezTo>
                <a:cubicBezTo>
                  <a:pt x="25654870" y="2289743"/>
                  <a:pt x="25651366" y="2297422"/>
                  <a:pt x="25646108" y="2301261"/>
                </a:cubicBezTo>
                <a:close/>
                <a:moveTo>
                  <a:pt x="21886822" y="3166887"/>
                </a:moveTo>
                <a:cubicBezTo>
                  <a:pt x="21877720" y="3166887"/>
                  <a:pt x="21873170" y="3160261"/>
                  <a:pt x="21873170" y="3134846"/>
                </a:cubicBezTo>
                <a:cubicBezTo>
                  <a:pt x="21882271" y="3134846"/>
                  <a:pt x="21886822" y="3141475"/>
                  <a:pt x="21886822" y="3166887"/>
                </a:cubicBezTo>
                <a:close/>
                <a:moveTo>
                  <a:pt x="22838171" y="2949070"/>
                </a:moveTo>
                <a:cubicBezTo>
                  <a:pt x="22832985" y="2929507"/>
                  <a:pt x="22827799" y="2883859"/>
                  <a:pt x="22848546" y="2883860"/>
                </a:cubicBezTo>
                <a:cubicBezTo>
                  <a:pt x="22848545" y="2903422"/>
                  <a:pt x="22848546" y="2916465"/>
                  <a:pt x="22848545" y="2936029"/>
                </a:cubicBezTo>
                <a:cubicBezTo>
                  <a:pt x="22843359" y="2936029"/>
                  <a:pt x="22843359" y="2942550"/>
                  <a:pt x="22838171" y="2949070"/>
                </a:cubicBezTo>
                <a:close/>
                <a:moveTo>
                  <a:pt x="24035897" y="2677048"/>
                </a:moveTo>
                <a:cubicBezTo>
                  <a:pt x="24027055" y="2678678"/>
                  <a:pt x="24016444" y="2673787"/>
                  <a:pt x="24009370" y="2673787"/>
                </a:cubicBezTo>
                <a:cubicBezTo>
                  <a:pt x="24009370" y="2639551"/>
                  <a:pt x="24025284" y="2638329"/>
                  <a:pt x="24039212" y="2639858"/>
                </a:cubicBezTo>
                <a:cubicBezTo>
                  <a:pt x="24043854" y="2640367"/>
                  <a:pt x="24048274" y="2641183"/>
                  <a:pt x="24051812" y="2641183"/>
                </a:cubicBezTo>
                <a:cubicBezTo>
                  <a:pt x="24051813" y="2667267"/>
                  <a:pt x="24044739" y="2675418"/>
                  <a:pt x="24035897" y="2677048"/>
                </a:cubicBezTo>
                <a:close/>
                <a:moveTo>
                  <a:pt x="7826900" y="6408203"/>
                </a:moveTo>
                <a:cubicBezTo>
                  <a:pt x="7836276" y="6378329"/>
                  <a:pt x="7836276" y="6378329"/>
                  <a:pt x="7935833" y="6316616"/>
                </a:cubicBezTo>
                <a:cubicBezTo>
                  <a:pt x="7898924" y="6391627"/>
                  <a:pt x="7893779" y="6392811"/>
                  <a:pt x="7826900" y="6408203"/>
                </a:cubicBezTo>
                <a:close/>
                <a:moveTo>
                  <a:pt x="21238398" y="3323197"/>
                </a:moveTo>
                <a:cubicBezTo>
                  <a:pt x="21229296" y="3323197"/>
                  <a:pt x="21224746" y="3310365"/>
                  <a:pt x="21224747" y="3291118"/>
                </a:cubicBezTo>
                <a:cubicBezTo>
                  <a:pt x="21233847" y="3291118"/>
                  <a:pt x="21238398" y="3303949"/>
                  <a:pt x="21238398" y="3323197"/>
                </a:cubicBezTo>
                <a:close/>
                <a:moveTo>
                  <a:pt x="23147647" y="2887456"/>
                </a:moveTo>
                <a:cubicBezTo>
                  <a:pt x="23138547" y="2887456"/>
                  <a:pt x="23133996" y="2880638"/>
                  <a:pt x="23133996" y="2860182"/>
                </a:cubicBezTo>
                <a:cubicBezTo>
                  <a:pt x="23138547" y="2860182"/>
                  <a:pt x="23147647" y="2867000"/>
                  <a:pt x="23147647" y="2887456"/>
                </a:cubicBezTo>
                <a:close/>
                <a:moveTo>
                  <a:pt x="21301798" y="3314665"/>
                </a:moveTo>
                <a:cubicBezTo>
                  <a:pt x="21296595" y="3318505"/>
                  <a:pt x="21289590" y="3318505"/>
                  <a:pt x="21282385" y="3318505"/>
                </a:cubicBezTo>
                <a:cubicBezTo>
                  <a:pt x="21282386" y="3281647"/>
                  <a:pt x="21301598" y="3287789"/>
                  <a:pt x="21310404" y="3287789"/>
                </a:cubicBezTo>
                <a:cubicBezTo>
                  <a:pt x="21310404" y="3303147"/>
                  <a:pt x="21307001" y="3310826"/>
                  <a:pt x="21301798" y="3314665"/>
                </a:cubicBezTo>
                <a:close/>
                <a:moveTo>
                  <a:pt x="18599367" y="3936795"/>
                </a:moveTo>
                <a:cubicBezTo>
                  <a:pt x="18599367" y="3917469"/>
                  <a:pt x="18594467" y="3904585"/>
                  <a:pt x="18584664" y="3904585"/>
                </a:cubicBezTo>
                <a:cubicBezTo>
                  <a:pt x="18584664" y="3923909"/>
                  <a:pt x="18589566" y="3936795"/>
                  <a:pt x="18599367" y="3936795"/>
                </a:cubicBezTo>
                <a:close/>
                <a:moveTo>
                  <a:pt x="2197730" y="7711665"/>
                </a:moveTo>
                <a:cubicBezTo>
                  <a:pt x="2187524" y="7714014"/>
                  <a:pt x="2177315" y="7716363"/>
                  <a:pt x="2171441" y="7690840"/>
                </a:cubicBezTo>
                <a:cubicBezTo>
                  <a:pt x="2178893" y="7699876"/>
                  <a:pt x="2189103" y="7697526"/>
                  <a:pt x="2200484" y="7700281"/>
                </a:cubicBezTo>
                <a:cubicBezTo>
                  <a:pt x="2201659" y="7705386"/>
                  <a:pt x="2197730" y="7711665"/>
                  <a:pt x="2197730" y="7711665"/>
                </a:cubicBezTo>
                <a:close/>
                <a:moveTo>
                  <a:pt x="4034655" y="7288904"/>
                </a:moveTo>
                <a:cubicBezTo>
                  <a:pt x="4031131" y="7273591"/>
                  <a:pt x="4033541" y="7262286"/>
                  <a:pt x="4043060" y="7260095"/>
                </a:cubicBezTo>
                <a:cubicBezTo>
                  <a:pt x="4047759" y="7280513"/>
                  <a:pt x="4044174" y="7286713"/>
                  <a:pt x="4034655" y="7288904"/>
                </a:cubicBezTo>
                <a:close/>
                <a:moveTo>
                  <a:pt x="9444053" y="6043954"/>
                </a:moveTo>
                <a:cubicBezTo>
                  <a:pt x="9434535" y="6046144"/>
                  <a:pt x="9428601" y="6042135"/>
                  <a:pt x="9423902" y="6021717"/>
                </a:cubicBezTo>
                <a:cubicBezTo>
                  <a:pt x="9433421" y="6019526"/>
                  <a:pt x="9440529" y="6028640"/>
                  <a:pt x="9444053" y="6043954"/>
                </a:cubicBezTo>
                <a:close/>
                <a:moveTo>
                  <a:pt x="8643884" y="6228112"/>
                </a:moveTo>
                <a:cubicBezTo>
                  <a:pt x="8643884" y="6228112"/>
                  <a:pt x="8642683" y="6222895"/>
                  <a:pt x="8636265" y="6218878"/>
                </a:cubicBezTo>
                <a:cubicBezTo>
                  <a:pt x="8646700" y="6216476"/>
                  <a:pt x="8646700" y="6216476"/>
                  <a:pt x="8643884" y="6228112"/>
                </a:cubicBezTo>
                <a:close/>
                <a:moveTo>
                  <a:pt x="19702953" y="3683603"/>
                </a:moveTo>
                <a:cubicBezTo>
                  <a:pt x="19695491" y="3684918"/>
                  <a:pt x="19689146" y="3685727"/>
                  <a:pt x="19685491" y="3687345"/>
                </a:cubicBezTo>
                <a:cubicBezTo>
                  <a:pt x="19631888" y="3693819"/>
                  <a:pt x="19583158" y="3706766"/>
                  <a:pt x="19535240" y="3706766"/>
                </a:cubicBezTo>
                <a:cubicBezTo>
                  <a:pt x="19607523" y="3674399"/>
                  <a:pt x="19685491" y="3648503"/>
                  <a:pt x="19757773" y="3622609"/>
                </a:cubicBezTo>
                <a:cubicBezTo>
                  <a:pt x="19757774" y="3671161"/>
                  <a:pt x="19725338" y="3679658"/>
                  <a:pt x="19702953" y="3683603"/>
                </a:cubicBezTo>
                <a:close/>
                <a:moveTo>
                  <a:pt x="21415672" y="3290045"/>
                </a:moveTo>
                <a:cubicBezTo>
                  <a:pt x="21415672" y="3270798"/>
                  <a:pt x="21420222" y="3257968"/>
                  <a:pt x="21429322" y="3257968"/>
                </a:cubicBezTo>
                <a:cubicBezTo>
                  <a:pt x="21429322" y="3277214"/>
                  <a:pt x="21424773" y="3290045"/>
                  <a:pt x="21415672" y="3290045"/>
                </a:cubicBezTo>
                <a:close/>
                <a:moveTo>
                  <a:pt x="2069989" y="7743275"/>
                </a:moveTo>
                <a:cubicBezTo>
                  <a:pt x="2061077" y="7746693"/>
                  <a:pt x="2049087" y="7745355"/>
                  <a:pt x="2041555" y="7747088"/>
                </a:cubicBezTo>
                <a:cubicBezTo>
                  <a:pt x="2033197" y="7710771"/>
                  <a:pt x="2064888" y="7714403"/>
                  <a:pt x="2079959" y="7710935"/>
                </a:cubicBezTo>
                <a:cubicBezTo>
                  <a:pt x="2084735" y="7731688"/>
                  <a:pt x="2078902" y="7739859"/>
                  <a:pt x="2069989" y="7743275"/>
                </a:cubicBezTo>
                <a:close/>
                <a:moveTo>
                  <a:pt x="2731631" y="7591189"/>
                </a:moveTo>
                <a:cubicBezTo>
                  <a:pt x="2724372" y="7559647"/>
                  <a:pt x="2745132" y="7560405"/>
                  <a:pt x="2754907" y="7558155"/>
                </a:cubicBezTo>
                <a:cubicBezTo>
                  <a:pt x="2762166" y="7589697"/>
                  <a:pt x="2746291" y="7587815"/>
                  <a:pt x="2731631" y="7591189"/>
                </a:cubicBezTo>
                <a:close/>
                <a:moveTo>
                  <a:pt x="25258565" y="2409235"/>
                </a:moveTo>
                <a:cubicBezTo>
                  <a:pt x="25223740" y="2409235"/>
                  <a:pt x="25189745" y="2402804"/>
                  <a:pt x="25154922" y="2377100"/>
                </a:cubicBezTo>
                <a:cubicBezTo>
                  <a:pt x="25162383" y="2362908"/>
                  <a:pt x="25170728" y="2357017"/>
                  <a:pt x="25179512" y="2356365"/>
                </a:cubicBezTo>
                <a:cubicBezTo>
                  <a:pt x="25205861" y="2354406"/>
                  <a:pt x="25236177" y="2399591"/>
                  <a:pt x="25258565" y="2409235"/>
                </a:cubicBezTo>
                <a:close/>
                <a:moveTo>
                  <a:pt x="22834170" y="2968100"/>
                </a:moveTo>
                <a:cubicBezTo>
                  <a:pt x="22829182" y="2968100"/>
                  <a:pt x="22826688" y="2968100"/>
                  <a:pt x="22826065" y="2965857"/>
                </a:cubicBezTo>
                <a:lnTo>
                  <a:pt x="22828949" y="2951325"/>
                </a:lnTo>
                <a:lnTo>
                  <a:pt x="22827799" y="2948781"/>
                </a:lnTo>
                <a:cubicBezTo>
                  <a:pt x="22827798" y="2942367"/>
                  <a:pt x="22827799" y="2935952"/>
                  <a:pt x="22832788" y="2935952"/>
                </a:cubicBezTo>
                <a:cubicBezTo>
                  <a:pt x="22836530" y="2945574"/>
                  <a:pt x="22834659" y="2958806"/>
                  <a:pt x="22831385" y="2956701"/>
                </a:cubicBezTo>
                <a:lnTo>
                  <a:pt x="22830391" y="2954508"/>
                </a:lnTo>
                <a:close/>
                <a:moveTo>
                  <a:pt x="19217481" y="3806238"/>
                </a:moveTo>
                <a:cubicBezTo>
                  <a:pt x="19200222" y="3806238"/>
                  <a:pt x="19204725" y="3774669"/>
                  <a:pt x="19204724" y="3750466"/>
                </a:cubicBezTo>
                <a:cubicBezTo>
                  <a:pt x="19217481" y="3750466"/>
                  <a:pt x="19217481" y="3780982"/>
                  <a:pt x="19217481" y="3806238"/>
                </a:cubicBezTo>
                <a:close/>
                <a:moveTo>
                  <a:pt x="8646354" y="6240283"/>
                </a:moveTo>
                <a:lnTo>
                  <a:pt x="8646391" y="6232366"/>
                </a:lnTo>
                <a:cubicBezTo>
                  <a:pt x="8646391" y="6232366"/>
                  <a:pt x="8646377" y="6235290"/>
                  <a:pt x="8646361" y="6238946"/>
                </a:cubicBezTo>
                <a:close/>
                <a:moveTo>
                  <a:pt x="23338531" y="2861698"/>
                </a:moveTo>
                <a:cubicBezTo>
                  <a:pt x="23333727" y="2868516"/>
                  <a:pt x="23324921" y="2861698"/>
                  <a:pt x="23333728" y="2841243"/>
                </a:cubicBezTo>
                <a:cubicBezTo>
                  <a:pt x="23333728" y="2848063"/>
                  <a:pt x="23338530" y="2854880"/>
                  <a:pt x="23338531" y="2861698"/>
                </a:cubicBezTo>
                <a:close/>
                <a:moveTo>
                  <a:pt x="7805626" y="6436900"/>
                </a:moveTo>
                <a:cubicBezTo>
                  <a:pt x="7799184" y="6433039"/>
                  <a:pt x="7792741" y="6429178"/>
                  <a:pt x="7787178" y="6425115"/>
                </a:cubicBezTo>
                <a:cubicBezTo>
                  <a:pt x="7794512" y="6412740"/>
                  <a:pt x="7803894" y="6405237"/>
                  <a:pt x="7806832" y="6393874"/>
                </a:cubicBezTo>
                <a:cubicBezTo>
                  <a:pt x="7805062" y="6410312"/>
                  <a:pt x="7808565" y="6425536"/>
                  <a:pt x="7805626" y="6436900"/>
                </a:cubicBezTo>
                <a:close/>
                <a:moveTo>
                  <a:pt x="8641268" y="6244581"/>
                </a:moveTo>
                <a:cubicBezTo>
                  <a:pt x="8626198" y="6248049"/>
                  <a:pt x="8611127" y="6251517"/>
                  <a:pt x="8596893" y="6254793"/>
                </a:cubicBezTo>
                <a:cubicBezTo>
                  <a:pt x="8607603" y="6236204"/>
                  <a:pt x="8620324" y="6222526"/>
                  <a:pt x="8641268" y="6244581"/>
                </a:cubicBezTo>
                <a:close/>
                <a:moveTo>
                  <a:pt x="8646325" y="6246740"/>
                </a:moveTo>
                <a:lnTo>
                  <a:pt x="8646329" y="6245800"/>
                </a:lnTo>
                <a:lnTo>
                  <a:pt x="8646354" y="6240283"/>
                </a:lnTo>
                <a:close/>
                <a:moveTo>
                  <a:pt x="19516423" y="3749207"/>
                </a:moveTo>
                <a:cubicBezTo>
                  <a:pt x="19501906" y="3749207"/>
                  <a:pt x="19477711" y="3768343"/>
                  <a:pt x="19463194" y="3736447"/>
                </a:cubicBezTo>
                <a:cubicBezTo>
                  <a:pt x="19477711" y="3723692"/>
                  <a:pt x="19497067" y="3723692"/>
                  <a:pt x="19516423" y="3717313"/>
                </a:cubicBezTo>
                <a:cubicBezTo>
                  <a:pt x="19516424" y="3723692"/>
                  <a:pt x="19516423" y="3736447"/>
                  <a:pt x="19516423" y="3749207"/>
                </a:cubicBezTo>
                <a:close/>
                <a:moveTo>
                  <a:pt x="8646299" y="6252106"/>
                </a:moveTo>
                <a:lnTo>
                  <a:pt x="8646325" y="6246740"/>
                </a:lnTo>
                <a:lnTo>
                  <a:pt x="8646310" y="6249912"/>
                </a:lnTo>
                <a:cubicBezTo>
                  <a:pt x="8646296" y="6252837"/>
                  <a:pt x="8646289" y="6254300"/>
                  <a:pt x="8646299" y="6252106"/>
                </a:cubicBezTo>
                <a:close/>
                <a:moveTo>
                  <a:pt x="7751944" y="6459031"/>
                </a:moveTo>
                <a:lnTo>
                  <a:pt x="7749092" y="6455917"/>
                </a:lnTo>
                <a:lnTo>
                  <a:pt x="7749774" y="6458042"/>
                </a:lnTo>
                <a:close/>
                <a:moveTo>
                  <a:pt x="2239045" y="7729927"/>
                </a:moveTo>
                <a:cubicBezTo>
                  <a:pt x="2229837" y="7732046"/>
                  <a:pt x="2217826" y="7729664"/>
                  <a:pt x="2207492" y="7726895"/>
                </a:cubicBezTo>
                <a:cubicBezTo>
                  <a:pt x="2212202" y="7705227"/>
                  <a:pt x="2233421" y="7705489"/>
                  <a:pt x="2239045" y="7729927"/>
                </a:cubicBezTo>
                <a:close/>
                <a:moveTo>
                  <a:pt x="2812503" y="7597948"/>
                </a:moveTo>
                <a:cubicBezTo>
                  <a:pt x="2808979" y="7582635"/>
                  <a:pt x="2811389" y="7571332"/>
                  <a:pt x="2820909" y="7569141"/>
                </a:cubicBezTo>
                <a:cubicBezTo>
                  <a:pt x="2824433" y="7584453"/>
                  <a:pt x="2822022" y="7595757"/>
                  <a:pt x="2812503" y="7597948"/>
                </a:cubicBezTo>
                <a:close/>
                <a:moveTo>
                  <a:pt x="9417742" y="6077779"/>
                </a:moveTo>
                <a:cubicBezTo>
                  <a:pt x="9411660" y="6073716"/>
                  <a:pt x="9404385" y="6064465"/>
                  <a:pt x="9392222" y="6056338"/>
                </a:cubicBezTo>
                <a:cubicBezTo>
                  <a:pt x="9399608" y="6043712"/>
                  <a:pt x="9408190" y="6036274"/>
                  <a:pt x="9415576" y="6023648"/>
                </a:cubicBezTo>
                <a:cubicBezTo>
                  <a:pt x="9414651" y="6045713"/>
                  <a:pt x="9418233" y="6061278"/>
                  <a:pt x="9417742" y="6077779"/>
                </a:cubicBezTo>
                <a:close/>
                <a:moveTo>
                  <a:pt x="9932774" y="5959865"/>
                </a:moveTo>
                <a:cubicBezTo>
                  <a:pt x="9929235" y="5944489"/>
                  <a:pt x="9926876" y="5934238"/>
                  <a:pt x="9916624" y="5936597"/>
                </a:cubicBezTo>
                <a:cubicBezTo>
                  <a:pt x="9920163" y="5951974"/>
                  <a:pt x="9922522" y="5962224"/>
                  <a:pt x="9932774" y="5959865"/>
                </a:cubicBezTo>
                <a:close/>
                <a:moveTo>
                  <a:pt x="25670062" y="2338138"/>
                </a:moveTo>
                <a:cubicBezTo>
                  <a:pt x="25670062" y="2317681"/>
                  <a:pt x="25673853" y="2310862"/>
                  <a:pt x="25683711" y="2310862"/>
                </a:cubicBezTo>
                <a:cubicBezTo>
                  <a:pt x="25683711" y="2331319"/>
                  <a:pt x="25678404" y="2338137"/>
                  <a:pt x="25670062" y="2338138"/>
                </a:cubicBezTo>
                <a:close/>
                <a:moveTo>
                  <a:pt x="8420640" y="6308987"/>
                </a:moveTo>
                <a:cubicBezTo>
                  <a:pt x="8414765" y="6283456"/>
                  <a:pt x="8399421" y="6286987"/>
                  <a:pt x="8384078" y="6290518"/>
                </a:cubicBezTo>
                <a:cubicBezTo>
                  <a:pt x="8391129" y="6321155"/>
                  <a:pt x="8410412" y="6311341"/>
                  <a:pt x="8420640" y="6308987"/>
                </a:cubicBezTo>
                <a:close/>
                <a:moveTo>
                  <a:pt x="8450474" y="6302121"/>
                </a:moveTo>
                <a:cubicBezTo>
                  <a:pt x="8446949" y="6286802"/>
                  <a:pt x="8440337" y="6277570"/>
                  <a:pt x="8430108" y="6279924"/>
                </a:cubicBezTo>
                <a:cubicBezTo>
                  <a:pt x="8433634" y="6295243"/>
                  <a:pt x="8440246" y="6304475"/>
                  <a:pt x="8450474" y="6302121"/>
                </a:cubicBezTo>
                <a:close/>
                <a:moveTo>
                  <a:pt x="24755059" y="2551263"/>
                </a:moveTo>
                <a:cubicBezTo>
                  <a:pt x="24755060" y="2532481"/>
                  <a:pt x="24759612" y="2519223"/>
                  <a:pt x="24768714" y="2519223"/>
                </a:cubicBezTo>
                <a:cubicBezTo>
                  <a:pt x="24768713" y="2539110"/>
                  <a:pt x="24764163" y="2551263"/>
                  <a:pt x="24755059" y="2551263"/>
                </a:cubicBezTo>
                <a:close/>
                <a:moveTo>
                  <a:pt x="1686038" y="7860589"/>
                </a:moveTo>
                <a:cubicBezTo>
                  <a:pt x="1665006" y="7864926"/>
                  <a:pt x="1622020" y="7836578"/>
                  <a:pt x="1608715" y="7831590"/>
                </a:cubicBezTo>
                <a:cubicBezTo>
                  <a:pt x="1546855" y="7797521"/>
                  <a:pt x="1490544" y="7783645"/>
                  <a:pt x="1427267" y="7766899"/>
                </a:cubicBezTo>
                <a:cubicBezTo>
                  <a:pt x="1514482" y="7746827"/>
                  <a:pt x="1607981" y="7804922"/>
                  <a:pt x="1697840" y="7843281"/>
                </a:cubicBezTo>
                <a:cubicBezTo>
                  <a:pt x="1697620" y="7854065"/>
                  <a:pt x="1693051" y="7859143"/>
                  <a:pt x="1686038" y="7860589"/>
                </a:cubicBezTo>
                <a:close/>
                <a:moveTo>
                  <a:pt x="22888238" y="2982178"/>
                </a:moveTo>
                <a:cubicBezTo>
                  <a:pt x="22873827" y="2975414"/>
                  <a:pt x="22860219" y="2969776"/>
                  <a:pt x="22845809" y="2969776"/>
                </a:cubicBezTo>
                <a:cubicBezTo>
                  <a:pt x="22850612" y="2956247"/>
                  <a:pt x="22861219" y="2947790"/>
                  <a:pt x="22870624" y="2948495"/>
                </a:cubicBezTo>
                <a:cubicBezTo>
                  <a:pt x="22880033" y="2949200"/>
                  <a:pt x="22888237" y="2959063"/>
                  <a:pt x="22888238" y="2982178"/>
                </a:cubicBezTo>
                <a:close/>
                <a:moveTo>
                  <a:pt x="21555406" y="3290045"/>
                </a:moveTo>
                <a:cubicBezTo>
                  <a:pt x="21546304" y="3290045"/>
                  <a:pt x="21541754" y="3277214"/>
                  <a:pt x="21541754" y="3257968"/>
                </a:cubicBezTo>
                <a:cubicBezTo>
                  <a:pt x="21550856" y="3257968"/>
                  <a:pt x="21555406" y="3270799"/>
                  <a:pt x="21555406" y="3290045"/>
                </a:cubicBezTo>
                <a:close/>
                <a:moveTo>
                  <a:pt x="22921456" y="2982201"/>
                </a:moveTo>
                <a:cubicBezTo>
                  <a:pt x="22921456" y="2955682"/>
                  <a:pt x="22926006" y="2950159"/>
                  <a:pt x="22935108" y="2950159"/>
                </a:cubicBezTo>
                <a:cubicBezTo>
                  <a:pt x="22935107" y="2975573"/>
                  <a:pt x="22926006" y="2982201"/>
                  <a:pt x="22921456" y="2982201"/>
                </a:cubicBezTo>
                <a:close/>
                <a:moveTo>
                  <a:pt x="23216851" y="2915940"/>
                </a:moveTo>
                <a:cubicBezTo>
                  <a:pt x="23216850" y="2896693"/>
                  <a:pt x="23221402" y="2883861"/>
                  <a:pt x="23230503" y="2883861"/>
                </a:cubicBezTo>
                <a:cubicBezTo>
                  <a:pt x="23230503" y="2909525"/>
                  <a:pt x="23225952" y="2915940"/>
                  <a:pt x="23216851" y="2915940"/>
                </a:cubicBezTo>
                <a:close/>
                <a:moveTo>
                  <a:pt x="21598635" y="3290045"/>
                </a:moveTo>
                <a:cubicBezTo>
                  <a:pt x="21589534" y="3290045"/>
                  <a:pt x="21584983" y="3277213"/>
                  <a:pt x="21584982" y="3257967"/>
                </a:cubicBezTo>
                <a:cubicBezTo>
                  <a:pt x="21594085" y="3257967"/>
                  <a:pt x="21598634" y="3270799"/>
                  <a:pt x="21598635" y="3290045"/>
                </a:cubicBezTo>
                <a:close/>
                <a:moveTo>
                  <a:pt x="2645640" y="7652218"/>
                </a:moveTo>
                <a:cubicBezTo>
                  <a:pt x="2602407" y="7651297"/>
                  <a:pt x="2552544" y="7641032"/>
                  <a:pt x="2510141" y="7667097"/>
                </a:cubicBezTo>
                <a:cubicBezTo>
                  <a:pt x="2475103" y="7631679"/>
                  <a:pt x="2431870" y="7630758"/>
                  <a:pt x="2396473" y="7617164"/>
                </a:cubicBezTo>
                <a:cubicBezTo>
                  <a:pt x="2473439" y="7577710"/>
                  <a:pt x="2563805" y="7600394"/>
                  <a:pt x="2645640" y="7652218"/>
                </a:cubicBezTo>
                <a:close/>
                <a:moveTo>
                  <a:pt x="7753438" y="6476681"/>
                </a:moveTo>
                <a:cubicBezTo>
                  <a:pt x="7747504" y="6472673"/>
                  <a:pt x="7745433" y="6469119"/>
                  <a:pt x="7745147" y="6465153"/>
                </a:cubicBezTo>
                <a:lnTo>
                  <a:pt x="7747116" y="6453759"/>
                </a:lnTo>
                <a:lnTo>
                  <a:pt x="7745804" y="6452328"/>
                </a:lnTo>
                <a:cubicBezTo>
                  <a:pt x="7754803" y="6444721"/>
                  <a:pt x="7758699" y="6438289"/>
                  <a:pt x="7767697" y="6430682"/>
                </a:cubicBezTo>
                <a:cubicBezTo>
                  <a:pt x="7771327" y="6446454"/>
                  <a:pt x="7768340" y="6456828"/>
                  <a:pt x="7763203" y="6460778"/>
                </a:cubicBezTo>
                <a:lnTo>
                  <a:pt x="7754562" y="6461743"/>
                </a:lnTo>
                <a:close/>
                <a:moveTo>
                  <a:pt x="9328741" y="6120607"/>
                </a:moveTo>
                <a:cubicBezTo>
                  <a:pt x="9313760" y="6125396"/>
                  <a:pt x="9297313" y="6123813"/>
                  <a:pt x="9274015" y="6115757"/>
                </a:cubicBezTo>
                <a:cubicBezTo>
                  <a:pt x="9240797" y="6107301"/>
                  <a:pt x="9212596" y="6124525"/>
                  <a:pt x="9187140" y="6130384"/>
                </a:cubicBezTo>
                <a:cubicBezTo>
                  <a:pt x="9204008" y="6040626"/>
                  <a:pt x="9274438" y="6024417"/>
                  <a:pt x="9326922" y="5996237"/>
                </a:cubicBezTo>
                <a:cubicBezTo>
                  <a:pt x="9323403" y="5980945"/>
                  <a:pt x="9318906" y="5961406"/>
                  <a:pt x="9321651" y="5950040"/>
                </a:cubicBezTo>
                <a:cubicBezTo>
                  <a:pt x="9328494" y="5979773"/>
                  <a:pt x="9335533" y="6010356"/>
                  <a:pt x="9342572" y="6040940"/>
                </a:cubicBezTo>
                <a:cubicBezTo>
                  <a:pt x="9326125" y="6039358"/>
                  <a:pt x="9314770" y="6036604"/>
                  <a:pt x="9302240" y="6028754"/>
                </a:cubicBezTo>
                <a:cubicBezTo>
                  <a:pt x="9304586" y="6038948"/>
                  <a:pt x="9306135" y="6092264"/>
                  <a:pt x="9316317" y="6089920"/>
                </a:cubicBezTo>
                <a:cubicBezTo>
                  <a:pt x="9321409" y="6088748"/>
                  <a:pt x="9324154" y="6077382"/>
                  <a:pt x="9334337" y="6075039"/>
                </a:cubicBezTo>
                <a:cubicBezTo>
                  <a:pt x="9350783" y="6076621"/>
                  <a:pt x="9358221" y="6085643"/>
                  <a:pt x="9374668" y="6087225"/>
                </a:cubicBezTo>
                <a:cubicBezTo>
                  <a:pt x="9357236" y="6104656"/>
                  <a:pt x="9343721" y="6115817"/>
                  <a:pt x="9328741" y="6120607"/>
                </a:cubicBezTo>
                <a:close/>
                <a:moveTo>
                  <a:pt x="23304693" y="2906469"/>
                </a:moveTo>
                <a:lnTo>
                  <a:pt x="23303669" y="2902516"/>
                </a:lnTo>
                <a:lnTo>
                  <a:pt x="23270414" y="2874299"/>
                </a:lnTo>
                <a:cubicBezTo>
                  <a:pt x="23259322" y="2860366"/>
                  <a:pt x="23249464" y="2842337"/>
                  <a:pt x="23242069" y="2819395"/>
                </a:cubicBezTo>
                <a:cubicBezTo>
                  <a:pt x="23249463" y="2817754"/>
                  <a:pt x="23257473" y="2816940"/>
                  <a:pt x="23265702" y="2817447"/>
                </a:cubicBezTo>
                <a:cubicBezTo>
                  <a:pt x="23290389" y="2818984"/>
                  <a:pt x="23317039" y="2832503"/>
                  <a:pt x="23334909" y="2871840"/>
                </a:cubicBezTo>
                <a:cubicBezTo>
                  <a:pt x="23320736" y="2901345"/>
                  <a:pt x="23300557" y="2864464"/>
                  <a:pt x="23299670" y="2874608"/>
                </a:cubicBezTo>
                <a:lnTo>
                  <a:pt x="23300883" y="2883607"/>
                </a:lnTo>
                <a:lnTo>
                  <a:pt x="23304693" y="2880804"/>
                </a:lnTo>
                <a:cubicBezTo>
                  <a:pt x="23308435" y="2875992"/>
                  <a:pt x="23306565" y="2892834"/>
                  <a:pt x="23305395" y="2901555"/>
                </a:cubicBezTo>
                <a:lnTo>
                  <a:pt x="23305389" y="2901606"/>
                </a:lnTo>
                <a:lnTo>
                  <a:pt x="23306154" y="2904621"/>
                </a:lnTo>
                <a:lnTo>
                  <a:pt x="23305086" y="2903717"/>
                </a:lnTo>
                <a:close/>
                <a:moveTo>
                  <a:pt x="2863487" y="7612414"/>
                </a:moveTo>
                <a:cubicBezTo>
                  <a:pt x="2856228" y="7580872"/>
                  <a:pt x="2871669" y="7582855"/>
                  <a:pt x="2886737" y="7579387"/>
                </a:cubicBezTo>
                <a:cubicBezTo>
                  <a:pt x="2893996" y="7610929"/>
                  <a:pt x="2873531" y="7610103"/>
                  <a:pt x="2863487" y="7612414"/>
                </a:cubicBezTo>
                <a:close/>
                <a:moveTo>
                  <a:pt x="22600554" y="3070532"/>
                </a:moveTo>
                <a:cubicBezTo>
                  <a:pt x="22594713" y="3068928"/>
                  <a:pt x="22590040" y="3060908"/>
                  <a:pt x="22590040" y="3044869"/>
                </a:cubicBezTo>
                <a:cubicBezTo>
                  <a:pt x="22599386" y="3051284"/>
                  <a:pt x="22608733" y="3051284"/>
                  <a:pt x="22618079" y="3057700"/>
                </a:cubicBezTo>
                <a:cubicBezTo>
                  <a:pt x="22613406" y="3067324"/>
                  <a:pt x="22606396" y="3072136"/>
                  <a:pt x="22600554" y="3070532"/>
                </a:cubicBezTo>
                <a:close/>
                <a:moveTo>
                  <a:pt x="7738984" y="6491909"/>
                </a:moveTo>
                <a:cubicBezTo>
                  <a:pt x="7734285" y="6471491"/>
                  <a:pt x="7737870" y="6465291"/>
                  <a:pt x="7750912" y="6478414"/>
                </a:cubicBezTo>
                <a:cubicBezTo>
                  <a:pt x="7746153" y="6479509"/>
                  <a:pt x="7742569" y="6485709"/>
                  <a:pt x="7738984" y="6491909"/>
                </a:cubicBezTo>
                <a:close/>
                <a:moveTo>
                  <a:pt x="24606928" y="2611182"/>
                </a:moveTo>
                <a:cubicBezTo>
                  <a:pt x="24601437" y="2609578"/>
                  <a:pt x="24596557" y="2601559"/>
                  <a:pt x="24596557" y="2585520"/>
                </a:cubicBezTo>
                <a:cubicBezTo>
                  <a:pt x="24606319" y="2591933"/>
                  <a:pt x="24611197" y="2598352"/>
                  <a:pt x="24620959" y="2598351"/>
                </a:cubicBezTo>
                <a:cubicBezTo>
                  <a:pt x="24618519" y="2607975"/>
                  <a:pt x="24612417" y="2612786"/>
                  <a:pt x="24606928" y="2611182"/>
                </a:cubicBezTo>
                <a:close/>
                <a:moveTo>
                  <a:pt x="25250092" y="2473628"/>
                </a:moveTo>
                <a:lnTo>
                  <a:pt x="25250100" y="2473590"/>
                </a:lnTo>
                <a:cubicBezTo>
                  <a:pt x="25250955" y="2470103"/>
                  <a:pt x="25251380" y="2468359"/>
                  <a:pt x="25250742" y="2470974"/>
                </a:cubicBezTo>
                <a:close/>
                <a:moveTo>
                  <a:pt x="22358197" y="3146271"/>
                </a:moveTo>
                <a:cubicBezTo>
                  <a:pt x="22342327" y="3148047"/>
                  <a:pt x="22324015" y="3141764"/>
                  <a:pt x="22314249" y="3141764"/>
                </a:cubicBezTo>
                <a:cubicBezTo>
                  <a:pt x="22289832" y="3135207"/>
                  <a:pt x="22265416" y="3148320"/>
                  <a:pt x="22241000" y="3135207"/>
                </a:cubicBezTo>
                <a:cubicBezTo>
                  <a:pt x="22217399" y="3128651"/>
                  <a:pt x="22192983" y="3102420"/>
                  <a:pt x="22168566" y="3082754"/>
                </a:cubicBezTo>
                <a:cubicBezTo>
                  <a:pt x="22241000" y="3089312"/>
                  <a:pt x="22314248" y="3095866"/>
                  <a:pt x="22387495" y="3102420"/>
                </a:cubicBezTo>
                <a:cubicBezTo>
                  <a:pt x="22387495" y="3134658"/>
                  <a:pt x="22374067" y="3144494"/>
                  <a:pt x="22358197" y="3146271"/>
                </a:cubicBezTo>
                <a:close/>
                <a:moveTo>
                  <a:pt x="25248225" y="2481256"/>
                </a:moveTo>
                <a:lnTo>
                  <a:pt x="25250092" y="2473628"/>
                </a:lnTo>
                <a:lnTo>
                  <a:pt x="25248902" y="2478492"/>
                </a:lnTo>
                <a:close/>
                <a:moveTo>
                  <a:pt x="25643058" y="2390531"/>
                </a:moveTo>
                <a:cubicBezTo>
                  <a:pt x="25630671" y="2394755"/>
                  <a:pt x="25616907" y="2375447"/>
                  <a:pt x="25605897" y="2370621"/>
                </a:cubicBezTo>
                <a:cubicBezTo>
                  <a:pt x="25581426" y="2352388"/>
                  <a:pt x="25556959" y="2333082"/>
                  <a:pt x="25528412" y="2320211"/>
                </a:cubicBezTo>
                <a:cubicBezTo>
                  <a:pt x="25503942" y="2300906"/>
                  <a:pt x="25479476" y="2288035"/>
                  <a:pt x="25455006" y="2268729"/>
                </a:cubicBezTo>
                <a:cubicBezTo>
                  <a:pt x="25435430" y="2255859"/>
                  <a:pt x="25410963" y="2249426"/>
                  <a:pt x="25396279" y="2210812"/>
                </a:cubicBezTo>
                <a:cubicBezTo>
                  <a:pt x="25381598" y="2204376"/>
                  <a:pt x="25366917" y="2197941"/>
                  <a:pt x="25353052" y="2197941"/>
                </a:cubicBezTo>
                <a:cubicBezTo>
                  <a:pt x="25362841" y="2178634"/>
                  <a:pt x="25374871" y="2175417"/>
                  <a:pt x="25386901" y="2178635"/>
                </a:cubicBezTo>
                <a:cubicBezTo>
                  <a:pt x="25398930" y="2181854"/>
                  <a:pt x="25410963" y="2191506"/>
                  <a:pt x="25420750" y="2197941"/>
                </a:cubicBezTo>
                <a:cubicBezTo>
                  <a:pt x="25445219" y="2210812"/>
                  <a:pt x="25469686" y="2230118"/>
                  <a:pt x="25499050" y="2242988"/>
                </a:cubicBezTo>
                <a:cubicBezTo>
                  <a:pt x="25552064" y="2288035"/>
                  <a:pt x="25601002" y="2333082"/>
                  <a:pt x="25654834" y="2377056"/>
                </a:cubicBezTo>
                <a:cubicBezTo>
                  <a:pt x="25651163" y="2385101"/>
                  <a:pt x="25647187" y="2389123"/>
                  <a:pt x="25643058" y="2390531"/>
                </a:cubicBezTo>
                <a:close/>
                <a:moveTo>
                  <a:pt x="19340111" y="3844123"/>
                </a:moveTo>
                <a:cubicBezTo>
                  <a:pt x="19320419" y="3844123"/>
                  <a:pt x="19320419" y="3806240"/>
                  <a:pt x="19315495" y="3780984"/>
                </a:cubicBezTo>
                <a:cubicBezTo>
                  <a:pt x="19345035" y="3774671"/>
                  <a:pt x="19374573" y="3769408"/>
                  <a:pt x="19404113" y="3756781"/>
                </a:cubicBezTo>
                <a:cubicBezTo>
                  <a:pt x="19413960" y="3753624"/>
                  <a:pt x="19423600" y="3747311"/>
                  <a:pt x="19433242" y="3745735"/>
                </a:cubicBezTo>
                <a:cubicBezTo>
                  <a:pt x="19438063" y="3744945"/>
                  <a:pt x="19442883" y="3745339"/>
                  <a:pt x="19447729" y="3747903"/>
                </a:cubicBezTo>
                <a:lnTo>
                  <a:pt x="19455847" y="3756325"/>
                </a:lnTo>
                <a:lnTo>
                  <a:pt x="19452385" y="3749954"/>
                </a:lnTo>
                <a:cubicBezTo>
                  <a:pt x="19456936" y="3740729"/>
                  <a:pt x="19458073" y="3737663"/>
                  <a:pt x="19459211" y="3738428"/>
                </a:cubicBezTo>
                <a:cubicBezTo>
                  <a:pt x="19460349" y="3739196"/>
                  <a:pt x="19461486" y="3743813"/>
                  <a:pt x="19466037" y="3749954"/>
                </a:cubicBezTo>
                <a:cubicBezTo>
                  <a:pt x="19461486" y="3753024"/>
                  <a:pt x="19460349" y="3757632"/>
                  <a:pt x="19459211" y="3759167"/>
                </a:cubicBezTo>
                <a:lnTo>
                  <a:pt x="19458366" y="3758940"/>
                </a:lnTo>
                <a:lnTo>
                  <a:pt x="19462370" y="3763094"/>
                </a:lnTo>
                <a:cubicBezTo>
                  <a:pt x="19462370" y="3837809"/>
                  <a:pt x="19409036" y="3818866"/>
                  <a:pt x="19379497" y="3825175"/>
                </a:cubicBezTo>
                <a:cubicBezTo>
                  <a:pt x="19364727" y="3831497"/>
                  <a:pt x="19354881" y="3844123"/>
                  <a:pt x="19340111" y="3844123"/>
                </a:cubicBezTo>
                <a:close/>
                <a:moveTo>
                  <a:pt x="18947297" y="3938817"/>
                </a:moveTo>
                <a:cubicBezTo>
                  <a:pt x="18938196" y="3938817"/>
                  <a:pt x="18933645" y="3925984"/>
                  <a:pt x="18933645" y="3906739"/>
                </a:cubicBezTo>
                <a:cubicBezTo>
                  <a:pt x="18942747" y="3906739"/>
                  <a:pt x="18947297" y="3919570"/>
                  <a:pt x="18947297" y="3938817"/>
                </a:cubicBezTo>
                <a:close/>
                <a:moveTo>
                  <a:pt x="9748593" y="6057173"/>
                </a:moveTo>
                <a:cubicBezTo>
                  <a:pt x="9737580" y="6054041"/>
                  <a:pt x="9726565" y="6050908"/>
                  <a:pt x="9716790" y="6053158"/>
                </a:cubicBezTo>
                <a:cubicBezTo>
                  <a:pt x="9729182" y="6039916"/>
                  <a:pt x="9740128" y="6020395"/>
                  <a:pt x="9748593" y="6057173"/>
                </a:cubicBezTo>
                <a:close/>
                <a:moveTo>
                  <a:pt x="2677709" y="7684510"/>
                </a:moveTo>
                <a:cubicBezTo>
                  <a:pt x="2673056" y="7664292"/>
                  <a:pt x="2676602" y="7657923"/>
                  <a:pt x="2686122" y="7655732"/>
                </a:cubicBezTo>
                <a:cubicBezTo>
                  <a:pt x="2689561" y="7670675"/>
                  <a:pt x="2687230" y="7682319"/>
                  <a:pt x="2677709" y="7684510"/>
                </a:cubicBezTo>
                <a:close/>
                <a:moveTo>
                  <a:pt x="9779520" y="6050058"/>
                </a:moveTo>
                <a:cubicBezTo>
                  <a:pt x="9779763" y="6042134"/>
                  <a:pt x="9778973" y="6034216"/>
                  <a:pt x="9778106" y="6025505"/>
                </a:cubicBezTo>
                <a:lnTo>
                  <a:pt x="9776261" y="5996872"/>
                </a:lnTo>
                <a:lnTo>
                  <a:pt x="9775103" y="5996010"/>
                </a:lnTo>
                <a:cubicBezTo>
                  <a:pt x="9775103" y="5996010"/>
                  <a:pt x="9779072" y="5989385"/>
                  <a:pt x="9777823" y="5983959"/>
                </a:cubicBezTo>
                <a:cubicBezTo>
                  <a:pt x="9783609" y="5991196"/>
                  <a:pt x="9783525" y="5999784"/>
                  <a:pt x="9779868" y="5999555"/>
                </a:cubicBezTo>
                <a:lnTo>
                  <a:pt x="9776857" y="5997315"/>
                </a:lnTo>
                <a:lnTo>
                  <a:pt x="9784120" y="6009947"/>
                </a:lnTo>
                <a:cubicBezTo>
                  <a:pt x="9790012" y="6026294"/>
                  <a:pt x="9789528" y="6047755"/>
                  <a:pt x="9779520" y="6050058"/>
                </a:cubicBezTo>
                <a:close/>
                <a:moveTo>
                  <a:pt x="23397561" y="2918872"/>
                </a:moveTo>
                <a:cubicBezTo>
                  <a:pt x="23383412" y="2925395"/>
                  <a:pt x="23369264" y="2905832"/>
                  <a:pt x="23364549" y="2879748"/>
                </a:cubicBezTo>
                <a:cubicBezTo>
                  <a:pt x="23378696" y="2866705"/>
                  <a:pt x="23392843" y="2866705"/>
                  <a:pt x="23406992" y="2860184"/>
                </a:cubicBezTo>
                <a:cubicBezTo>
                  <a:pt x="23406992" y="2879748"/>
                  <a:pt x="23406991" y="2918873"/>
                  <a:pt x="23397561" y="2918872"/>
                </a:cubicBezTo>
                <a:close/>
                <a:moveTo>
                  <a:pt x="25245102" y="2494018"/>
                </a:moveTo>
                <a:lnTo>
                  <a:pt x="25248225" y="2481256"/>
                </a:lnTo>
                <a:lnTo>
                  <a:pt x="25246902" y="2486666"/>
                </a:lnTo>
                <a:close/>
                <a:moveTo>
                  <a:pt x="23003534" y="3010695"/>
                </a:moveTo>
                <a:cubicBezTo>
                  <a:pt x="22994187" y="3010695"/>
                  <a:pt x="22975494" y="3010695"/>
                  <a:pt x="22975495" y="2979978"/>
                </a:cubicBezTo>
                <a:cubicBezTo>
                  <a:pt x="22989513" y="2979978"/>
                  <a:pt x="23003533" y="2973838"/>
                  <a:pt x="23003534" y="3010695"/>
                </a:cubicBezTo>
                <a:close/>
                <a:moveTo>
                  <a:pt x="18976125" y="3938804"/>
                </a:moveTo>
                <a:cubicBezTo>
                  <a:pt x="18958863" y="3938804"/>
                  <a:pt x="18962615" y="3899678"/>
                  <a:pt x="18962615" y="3873593"/>
                </a:cubicBezTo>
                <a:cubicBezTo>
                  <a:pt x="18976124" y="3873593"/>
                  <a:pt x="18976124" y="3912720"/>
                  <a:pt x="18976125" y="3938804"/>
                </a:cubicBezTo>
                <a:close/>
                <a:moveTo>
                  <a:pt x="20608744" y="3564706"/>
                </a:moveTo>
                <a:cubicBezTo>
                  <a:pt x="20608745" y="3545461"/>
                  <a:pt x="20608745" y="3545461"/>
                  <a:pt x="20701583" y="3532630"/>
                </a:cubicBezTo>
                <a:cubicBezTo>
                  <a:pt x="20667077" y="3539045"/>
                  <a:pt x="20638321" y="3551875"/>
                  <a:pt x="20608744" y="3564706"/>
                </a:cubicBezTo>
                <a:close/>
                <a:moveTo>
                  <a:pt x="22867424" y="3048468"/>
                </a:moveTo>
                <a:cubicBezTo>
                  <a:pt x="22867424" y="3034831"/>
                  <a:pt x="22867424" y="3028012"/>
                  <a:pt x="22868670" y="3025455"/>
                </a:cubicBezTo>
                <a:cubicBezTo>
                  <a:pt x="22869918" y="3022898"/>
                  <a:pt x="22872411" y="3024603"/>
                  <a:pt x="22877399" y="3028012"/>
                </a:cubicBezTo>
                <a:cubicBezTo>
                  <a:pt x="22872411" y="3034831"/>
                  <a:pt x="22872411" y="3034831"/>
                  <a:pt x="22867424" y="3048468"/>
                </a:cubicBezTo>
                <a:close/>
                <a:moveTo>
                  <a:pt x="20583148" y="3576400"/>
                </a:moveTo>
                <a:cubicBezTo>
                  <a:pt x="20582010" y="3577295"/>
                  <a:pt x="20580872" y="3574480"/>
                  <a:pt x="20576321" y="3565265"/>
                </a:cubicBezTo>
                <a:cubicBezTo>
                  <a:pt x="20578598" y="3560658"/>
                  <a:pt x="20580020" y="3557586"/>
                  <a:pt x="20581015" y="3555763"/>
                </a:cubicBezTo>
                <a:lnTo>
                  <a:pt x="20582229" y="3554614"/>
                </a:lnTo>
                <a:lnTo>
                  <a:pt x="20583147" y="3553747"/>
                </a:lnTo>
                <a:lnTo>
                  <a:pt x="20587449" y="3561004"/>
                </a:lnTo>
                <a:lnTo>
                  <a:pt x="20589974" y="3565265"/>
                </a:lnTo>
                <a:cubicBezTo>
                  <a:pt x="20585423" y="3570896"/>
                  <a:pt x="20584286" y="3575504"/>
                  <a:pt x="20583148" y="3576400"/>
                </a:cubicBezTo>
                <a:close/>
                <a:moveTo>
                  <a:pt x="24891085" y="2587035"/>
                </a:moveTo>
                <a:cubicBezTo>
                  <a:pt x="24885035" y="2593854"/>
                  <a:pt x="24870336" y="2587035"/>
                  <a:pt x="24880712" y="2566581"/>
                </a:cubicBezTo>
                <a:cubicBezTo>
                  <a:pt x="24885034" y="2573399"/>
                  <a:pt x="24891084" y="2580216"/>
                  <a:pt x="24891085" y="2587035"/>
                </a:cubicBezTo>
                <a:close/>
                <a:moveTo>
                  <a:pt x="24656958" y="2641246"/>
                </a:moveTo>
                <a:cubicBezTo>
                  <a:pt x="24646905" y="2641246"/>
                  <a:pt x="24631825" y="2634638"/>
                  <a:pt x="24621771" y="2628030"/>
                </a:cubicBezTo>
                <a:cubicBezTo>
                  <a:pt x="24626800" y="2611512"/>
                  <a:pt x="24635595" y="2606557"/>
                  <a:pt x="24643134" y="2609860"/>
                </a:cubicBezTo>
                <a:cubicBezTo>
                  <a:pt x="24650674" y="2613163"/>
                  <a:pt x="24656957" y="2624726"/>
                  <a:pt x="24656958" y="2641246"/>
                </a:cubicBezTo>
                <a:close/>
                <a:moveTo>
                  <a:pt x="24051779" y="2783338"/>
                </a:moveTo>
                <a:cubicBezTo>
                  <a:pt x="23934832" y="2783338"/>
                  <a:pt x="23821971" y="2687840"/>
                  <a:pt x="23705023" y="2629894"/>
                </a:cubicBezTo>
                <a:cubicBezTo>
                  <a:pt x="23714836" y="2597705"/>
                  <a:pt x="23749186" y="2636334"/>
                  <a:pt x="23749186" y="2584827"/>
                </a:cubicBezTo>
                <a:cubicBezTo>
                  <a:pt x="23724650" y="2591265"/>
                  <a:pt x="23700116" y="2617018"/>
                  <a:pt x="23675581" y="2597705"/>
                </a:cubicBezTo>
                <a:cubicBezTo>
                  <a:pt x="23680487" y="2584827"/>
                  <a:pt x="23685397" y="2571951"/>
                  <a:pt x="23690303" y="2565513"/>
                </a:cubicBezTo>
                <a:cubicBezTo>
                  <a:pt x="23485846" y="2476448"/>
                  <a:pt x="23280573" y="2355196"/>
                  <a:pt x="23070393" y="2277936"/>
                </a:cubicBezTo>
                <a:cubicBezTo>
                  <a:pt x="23021325" y="2265060"/>
                  <a:pt x="22968167" y="2258621"/>
                  <a:pt x="22924004" y="2226430"/>
                </a:cubicBezTo>
                <a:cubicBezTo>
                  <a:pt x="22909283" y="2219994"/>
                  <a:pt x="22889655" y="2200677"/>
                  <a:pt x="22874935" y="2213554"/>
                </a:cubicBezTo>
                <a:cubicBezTo>
                  <a:pt x="22865120" y="2226430"/>
                  <a:pt x="22865121" y="2265061"/>
                  <a:pt x="22850399" y="2265061"/>
                </a:cubicBezTo>
                <a:cubicBezTo>
                  <a:pt x="22807055" y="2265061"/>
                  <a:pt x="22753079" y="2219994"/>
                  <a:pt x="22708918" y="2200678"/>
                </a:cubicBezTo>
                <a:cubicBezTo>
                  <a:pt x="22660665" y="2181362"/>
                  <a:pt x="22606689" y="2162048"/>
                  <a:pt x="22557619" y="2137367"/>
                </a:cubicBezTo>
                <a:cubicBezTo>
                  <a:pt x="22621409" y="2137367"/>
                  <a:pt x="22685200" y="2130929"/>
                  <a:pt x="22748172" y="2130929"/>
                </a:cubicBezTo>
                <a:cubicBezTo>
                  <a:pt x="22756759" y="2149976"/>
                  <a:pt x="22768106" y="2162651"/>
                  <a:pt x="22780975" y="2171051"/>
                </a:cubicBezTo>
                <a:lnTo>
                  <a:pt x="22817181" y="2183546"/>
                </a:lnTo>
                <a:lnTo>
                  <a:pt x="22820549" y="2207115"/>
                </a:lnTo>
                <a:cubicBezTo>
                  <a:pt x="22823003" y="2211944"/>
                  <a:pt x="22826682" y="2213554"/>
                  <a:pt x="22831589" y="2213554"/>
                </a:cubicBezTo>
                <a:cubicBezTo>
                  <a:pt x="22831590" y="2203895"/>
                  <a:pt x="22830362" y="2195848"/>
                  <a:pt x="22827909" y="2190214"/>
                </a:cubicBezTo>
                <a:lnTo>
                  <a:pt x="22821415" y="2185008"/>
                </a:lnTo>
                <a:lnTo>
                  <a:pt x="22822901" y="2185518"/>
                </a:lnTo>
                <a:cubicBezTo>
                  <a:pt x="22852239" y="2189410"/>
                  <a:pt x="22882705" y="2184580"/>
                  <a:pt x="22904376" y="2187802"/>
                </a:cubicBezTo>
                <a:cubicBezTo>
                  <a:pt x="22968166" y="2200678"/>
                  <a:pt x="23031137" y="2219994"/>
                  <a:pt x="23099836" y="2245743"/>
                </a:cubicBezTo>
                <a:cubicBezTo>
                  <a:pt x="23163217" y="2268278"/>
                  <a:pt x="23227823" y="2295641"/>
                  <a:pt x="23293046" y="2325285"/>
                </a:cubicBezTo>
                <a:lnTo>
                  <a:pt x="23427150" y="2388778"/>
                </a:lnTo>
                <a:lnTo>
                  <a:pt x="23423701" y="2381322"/>
                </a:lnTo>
                <a:cubicBezTo>
                  <a:pt x="23423132" y="2374104"/>
                  <a:pt x="23425407" y="2367688"/>
                  <a:pt x="23432233" y="2367688"/>
                </a:cubicBezTo>
                <a:cubicBezTo>
                  <a:pt x="23432234" y="2374103"/>
                  <a:pt x="23432234" y="2378916"/>
                  <a:pt x="23432234" y="2383727"/>
                </a:cubicBezTo>
                <a:lnTo>
                  <a:pt x="23432233" y="2391185"/>
                </a:lnTo>
                <a:lnTo>
                  <a:pt x="23489936" y="2418506"/>
                </a:lnTo>
                <a:cubicBezTo>
                  <a:pt x="23553727" y="2450697"/>
                  <a:pt x="23617517" y="2482889"/>
                  <a:pt x="23680488" y="2515079"/>
                </a:cubicBezTo>
                <a:cubicBezTo>
                  <a:pt x="23709930" y="2534394"/>
                  <a:pt x="23739373" y="2546197"/>
                  <a:pt x="23773720" y="2546197"/>
                </a:cubicBezTo>
                <a:cubicBezTo>
                  <a:pt x="23788442" y="2552635"/>
                  <a:pt x="23788442" y="2571951"/>
                  <a:pt x="23798255" y="2597705"/>
                </a:cubicBezTo>
                <a:cubicBezTo>
                  <a:pt x="23807250" y="2642772"/>
                  <a:pt x="23831784" y="2642772"/>
                  <a:pt x="23851413" y="2649210"/>
                </a:cubicBezTo>
                <a:cubicBezTo>
                  <a:pt x="23880856" y="2662088"/>
                  <a:pt x="23905389" y="2681401"/>
                  <a:pt x="23934831" y="2681401"/>
                </a:cubicBezTo>
                <a:cubicBezTo>
                  <a:pt x="23958548" y="2681401"/>
                  <a:pt x="23969179" y="2707154"/>
                  <a:pt x="23983085" y="2732907"/>
                </a:cubicBezTo>
                <a:cubicBezTo>
                  <a:pt x="24002712" y="2770462"/>
                  <a:pt x="24027246" y="2765099"/>
                  <a:pt x="24051779" y="2783338"/>
                </a:cubicBezTo>
                <a:close/>
                <a:moveTo>
                  <a:pt x="1761029" y="7915316"/>
                </a:moveTo>
                <a:cubicBezTo>
                  <a:pt x="1753245" y="7901238"/>
                  <a:pt x="1744594" y="7887361"/>
                  <a:pt x="1746501" y="7871935"/>
                </a:cubicBezTo>
                <a:cubicBezTo>
                  <a:pt x="1755999" y="7869749"/>
                  <a:pt x="1771541" y="7866172"/>
                  <a:pt x="1781899" y="7863788"/>
                </a:cubicBezTo>
                <a:cubicBezTo>
                  <a:pt x="1788643" y="7893092"/>
                  <a:pt x="1769079" y="7902884"/>
                  <a:pt x="1761029" y="7915316"/>
                </a:cubicBezTo>
                <a:close/>
                <a:moveTo>
                  <a:pt x="18918479" y="3967233"/>
                </a:moveTo>
                <a:cubicBezTo>
                  <a:pt x="18909377" y="3967233"/>
                  <a:pt x="18904827" y="3954401"/>
                  <a:pt x="18904827" y="3935155"/>
                </a:cubicBezTo>
                <a:cubicBezTo>
                  <a:pt x="18913928" y="3935155"/>
                  <a:pt x="18918479" y="3941570"/>
                  <a:pt x="18918479" y="3967233"/>
                </a:cubicBezTo>
                <a:close/>
                <a:moveTo>
                  <a:pt x="20525890" y="3597841"/>
                </a:moveTo>
                <a:cubicBezTo>
                  <a:pt x="20525891" y="3572341"/>
                  <a:pt x="20534359" y="3564471"/>
                  <a:pt x="20544641" y="3562979"/>
                </a:cubicBezTo>
                <a:cubicBezTo>
                  <a:pt x="20554923" y="3561488"/>
                  <a:pt x="20567019" y="3566371"/>
                  <a:pt x="20574278" y="3566371"/>
                </a:cubicBezTo>
                <a:cubicBezTo>
                  <a:pt x="20574279" y="3571797"/>
                  <a:pt x="20579117" y="3578308"/>
                  <a:pt x="20579117" y="3578308"/>
                </a:cubicBezTo>
                <a:cubicBezTo>
                  <a:pt x="20559762" y="3585904"/>
                  <a:pt x="20540407" y="3591330"/>
                  <a:pt x="20525890" y="3597841"/>
                </a:cubicBezTo>
                <a:close/>
                <a:moveTo>
                  <a:pt x="19189413" y="3905654"/>
                </a:moveTo>
                <a:cubicBezTo>
                  <a:pt x="19189413" y="3879568"/>
                  <a:pt x="19189413" y="3860007"/>
                  <a:pt x="19189413" y="3840444"/>
                </a:cubicBezTo>
                <a:cubicBezTo>
                  <a:pt x="19199127" y="3840444"/>
                  <a:pt x="19203174" y="3840443"/>
                  <a:pt x="19212888" y="3840444"/>
                </a:cubicBezTo>
                <a:cubicBezTo>
                  <a:pt x="19227460" y="3840444"/>
                  <a:pt x="19242031" y="3840444"/>
                  <a:pt x="19260650" y="3840444"/>
                </a:cubicBezTo>
                <a:cubicBezTo>
                  <a:pt x="19237175" y="3905654"/>
                  <a:pt x="19222604" y="3892612"/>
                  <a:pt x="19189413" y="3905654"/>
                </a:cubicBezTo>
                <a:close/>
                <a:moveTo>
                  <a:pt x="20924992" y="3507879"/>
                </a:moveTo>
                <a:cubicBezTo>
                  <a:pt x="20915889" y="3507879"/>
                  <a:pt x="20911339" y="3495048"/>
                  <a:pt x="20911340" y="3475804"/>
                </a:cubicBezTo>
                <a:cubicBezTo>
                  <a:pt x="20920441" y="3475804"/>
                  <a:pt x="20924991" y="3488636"/>
                  <a:pt x="20924992" y="3507879"/>
                </a:cubicBezTo>
                <a:close/>
                <a:moveTo>
                  <a:pt x="1718466" y="7929078"/>
                </a:moveTo>
                <a:cubicBezTo>
                  <a:pt x="1710373" y="7893914"/>
                  <a:pt x="1706341" y="7853408"/>
                  <a:pt x="1734088" y="7862890"/>
                </a:cubicBezTo>
                <a:cubicBezTo>
                  <a:pt x="1728349" y="7880080"/>
                  <a:pt x="1738561" y="7924453"/>
                  <a:pt x="1718466" y="7929078"/>
                </a:cubicBezTo>
                <a:close/>
                <a:moveTo>
                  <a:pt x="3024963" y="7628393"/>
                </a:moveTo>
                <a:cubicBezTo>
                  <a:pt x="3008976" y="7626618"/>
                  <a:pt x="2992987" y="7624843"/>
                  <a:pt x="2977000" y="7623068"/>
                </a:cubicBezTo>
                <a:cubicBezTo>
                  <a:pt x="2989410" y="7609302"/>
                  <a:pt x="3015624" y="7587815"/>
                  <a:pt x="3024963" y="7628393"/>
                </a:cubicBezTo>
                <a:close/>
                <a:moveTo>
                  <a:pt x="9260250" y="6193368"/>
                </a:moveTo>
                <a:cubicBezTo>
                  <a:pt x="9250731" y="6195559"/>
                  <a:pt x="9243623" y="6186445"/>
                  <a:pt x="9240099" y="6171134"/>
                </a:cubicBezTo>
                <a:cubicBezTo>
                  <a:pt x="9249617" y="6168943"/>
                  <a:pt x="9255551" y="6172951"/>
                  <a:pt x="9260250" y="6193368"/>
                </a:cubicBezTo>
                <a:close/>
                <a:moveTo>
                  <a:pt x="24941564" y="2584434"/>
                </a:moveTo>
                <a:cubicBezTo>
                  <a:pt x="24926773" y="2584434"/>
                  <a:pt x="24907879" y="2584434"/>
                  <a:pt x="24893089" y="2584434"/>
                </a:cubicBezTo>
                <a:cubicBezTo>
                  <a:pt x="24883229" y="2559474"/>
                  <a:pt x="24868442" y="2551878"/>
                  <a:pt x="24853651" y="2545367"/>
                </a:cubicBezTo>
                <a:cubicBezTo>
                  <a:pt x="24819146" y="2526919"/>
                  <a:pt x="24789569" y="2507385"/>
                  <a:pt x="24755059" y="2494362"/>
                </a:cubicBezTo>
                <a:cubicBezTo>
                  <a:pt x="24755060" y="2468318"/>
                  <a:pt x="24759992" y="2448784"/>
                  <a:pt x="24764920" y="2429249"/>
                </a:cubicBezTo>
                <a:cubicBezTo>
                  <a:pt x="24774778" y="2435761"/>
                  <a:pt x="24789569" y="2442272"/>
                  <a:pt x="24799427" y="2455295"/>
                </a:cubicBezTo>
                <a:cubicBezTo>
                  <a:pt x="24819146" y="2461806"/>
                  <a:pt x="24833934" y="2474828"/>
                  <a:pt x="24853652" y="2487851"/>
                </a:cubicBezTo>
                <a:cubicBezTo>
                  <a:pt x="24873370" y="2500874"/>
                  <a:pt x="24893089" y="2513896"/>
                  <a:pt x="24907879" y="2526919"/>
                </a:cubicBezTo>
                <a:cubicBezTo>
                  <a:pt x="24921845" y="2539941"/>
                  <a:pt x="24931704" y="2545367"/>
                  <a:pt x="24941564" y="2551878"/>
                </a:cubicBezTo>
                <a:cubicBezTo>
                  <a:pt x="24941563" y="2564900"/>
                  <a:pt x="24941564" y="2571412"/>
                  <a:pt x="24941564" y="2584434"/>
                </a:cubicBezTo>
                <a:close/>
                <a:moveTo>
                  <a:pt x="23363748" y="2949078"/>
                </a:moveTo>
                <a:cubicBezTo>
                  <a:pt x="23358944" y="2949078"/>
                  <a:pt x="23321321" y="2929655"/>
                  <a:pt x="23334930" y="2903762"/>
                </a:cubicBezTo>
                <a:cubicBezTo>
                  <a:pt x="23337331" y="2894051"/>
                  <a:pt x="23340334" y="2890410"/>
                  <a:pt x="23343485" y="2890815"/>
                </a:cubicBezTo>
                <a:cubicBezTo>
                  <a:pt x="23352943" y="2892028"/>
                  <a:pt x="23363749" y="2929655"/>
                  <a:pt x="23363748" y="2949078"/>
                </a:cubicBezTo>
                <a:close/>
                <a:moveTo>
                  <a:pt x="2255434" y="7807842"/>
                </a:moveTo>
                <a:cubicBezTo>
                  <a:pt x="2246521" y="7811246"/>
                  <a:pt x="2234542" y="7809947"/>
                  <a:pt x="2227006" y="7811681"/>
                </a:cubicBezTo>
                <a:cubicBezTo>
                  <a:pt x="2217744" y="7771438"/>
                  <a:pt x="2250397" y="7779250"/>
                  <a:pt x="2265468" y="7775782"/>
                </a:cubicBezTo>
                <a:cubicBezTo>
                  <a:pt x="2270197" y="7796331"/>
                  <a:pt x="2264349" y="7804439"/>
                  <a:pt x="2255434" y="7807842"/>
                </a:cubicBezTo>
                <a:close/>
                <a:moveTo>
                  <a:pt x="25235525" y="2519447"/>
                </a:moveTo>
                <a:cubicBezTo>
                  <a:pt x="25214811" y="2526006"/>
                  <a:pt x="25190945" y="2516466"/>
                  <a:pt x="25169330" y="2506924"/>
                </a:cubicBezTo>
                <a:cubicBezTo>
                  <a:pt x="25181339" y="2484662"/>
                  <a:pt x="25194348" y="2476710"/>
                  <a:pt x="25207356" y="2476710"/>
                </a:cubicBezTo>
                <a:cubicBezTo>
                  <a:pt x="25213862" y="2476710"/>
                  <a:pt x="25220365" y="2478698"/>
                  <a:pt x="25226745" y="2481880"/>
                </a:cubicBezTo>
                <a:lnTo>
                  <a:pt x="25245102" y="2494018"/>
                </a:lnTo>
                <a:lnTo>
                  <a:pt x="25245383" y="2494203"/>
                </a:lnTo>
                <a:cubicBezTo>
                  <a:pt x="25250186" y="2500564"/>
                  <a:pt x="25250186" y="2500564"/>
                  <a:pt x="25254989" y="2506924"/>
                </a:cubicBezTo>
                <a:cubicBezTo>
                  <a:pt x="25248985" y="2513285"/>
                  <a:pt x="25242430" y="2517260"/>
                  <a:pt x="25235525" y="2519447"/>
                </a:cubicBezTo>
                <a:close/>
                <a:moveTo>
                  <a:pt x="24162030" y="2769149"/>
                </a:moveTo>
                <a:cubicBezTo>
                  <a:pt x="24162030" y="2750207"/>
                  <a:pt x="24157069" y="2719690"/>
                  <a:pt x="24166991" y="2707063"/>
                </a:cubicBezTo>
                <a:cubicBezTo>
                  <a:pt x="24170712" y="2703907"/>
                  <a:pt x="24174431" y="2702328"/>
                  <a:pt x="24178075" y="2701736"/>
                </a:cubicBezTo>
                <a:cubicBezTo>
                  <a:pt x="24189003" y="2699960"/>
                  <a:pt x="24199235" y="2707063"/>
                  <a:pt x="24206677" y="2707063"/>
                </a:cubicBezTo>
                <a:cubicBezTo>
                  <a:pt x="24206677" y="2750207"/>
                  <a:pt x="24181872" y="2756520"/>
                  <a:pt x="24162030" y="2769149"/>
                </a:cubicBezTo>
                <a:close/>
                <a:moveTo>
                  <a:pt x="2804917" y="7686016"/>
                </a:moveTo>
                <a:cubicBezTo>
                  <a:pt x="2791245" y="7689835"/>
                  <a:pt x="2774276" y="7688356"/>
                  <a:pt x="2766378" y="7690174"/>
                </a:cubicBezTo>
                <a:cubicBezTo>
                  <a:pt x="2754807" y="7639897"/>
                  <a:pt x="2807873" y="7653706"/>
                  <a:pt x="2823665" y="7650071"/>
                </a:cubicBezTo>
                <a:cubicBezTo>
                  <a:pt x="2828961" y="7673079"/>
                  <a:pt x="2818587" y="7682196"/>
                  <a:pt x="2804917" y="7686016"/>
                </a:cubicBezTo>
                <a:close/>
                <a:moveTo>
                  <a:pt x="21130598" y="3470938"/>
                </a:moveTo>
                <a:cubicBezTo>
                  <a:pt x="21124756" y="3474777"/>
                  <a:pt x="21117747" y="3474777"/>
                  <a:pt x="21113074" y="3474777"/>
                </a:cubicBezTo>
                <a:cubicBezTo>
                  <a:pt x="21113074" y="3437919"/>
                  <a:pt x="21127094" y="3444063"/>
                  <a:pt x="21141113" y="3444062"/>
                </a:cubicBezTo>
                <a:cubicBezTo>
                  <a:pt x="21141113" y="3459420"/>
                  <a:pt x="21136439" y="3467099"/>
                  <a:pt x="21130598" y="3470938"/>
                </a:cubicBezTo>
                <a:close/>
                <a:moveTo>
                  <a:pt x="18753148" y="4019892"/>
                </a:moveTo>
                <a:cubicBezTo>
                  <a:pt x="18752010" y="4021387"/>
                  <a:pt x="18750873" y="4019892"/>
                  <a:pt x="18746322" y="4010919"/>
                </a:cubicBezTo>
                <a:cubicBezTo>
                  <a:pt x="18750872" y="4010919"/>
                  <a:pt x="18755423" y="4010919"/>
                  <a:pt x="18759974" y="4010919"/>
                </a:cubicBezTo>
                <a:cubicBezTo>
                  <a:pt x="18755423" y="4013910"/>
                  <a:pt x="18754286" y="4018396"/>
                  <a:pt x="18753148" y="4019892"/>
                </a:cubicBezTo>
                <a:close/>
                <a:moveTo>
                  <a:pt x="8482639" y="6385392"/>
                </a:moveTo>
                <a:cubicBezTo>
                  <a:pt x="8506623" y="6379368"/>
                  <a:pt x="8522783" y="6370608"/>
                  <a:pt x="8538747" y="6334674"/>
                </a:cubicBezTo>
                <a:cubicBezTo>
                  <a:pt x="8511586" y="6357056"/>
                  <a:pt x="8483250" y="6374330"/>
                  <a:pt x="8455766" y="6391409"/>
                </a:cubicBezTo>
                <a:cubicBezTo>
                  <a:pt x="8465781" y="6389104"/>
                  <a:pt x="8474646" y="6387399"/>
                  <a:pt x="8482639" y="6385392"/>
                </a:cubicBezTo>
                <a:close/>
                <a:moveTo>
                  <a:pt x="21300717" y="3439746"/>
                </a:moveTo>
                <a:cubicBezTo>
                  <a:pt x="21283947" y="3442974"/>
                  <a:pt x="21265965" y="3441359"/>
                  <a:pt x="21253842" y="3444587"/>
                </a:cubicBezTo>
                <a:cubicBezTo>
                  <a:pt x="21244143" y="3431675"/>
                  <a:pt x="21224747" y="3418760"/>
                  <a:pt x="21224747" y="3381096"/>
                </a:cubicBezTo>
                <a:cubicBezTo>
                  <a:pt x="21248992" y="3381096"/>
                  <a:pt x="21278087" y="3386475"/>
                  <a:pt x="21302335" y="3381096"/>
                </a:cubicBezTo>
                <a:cubicBezTo>
                  <a:pt x="21306376" y="3381096"/>
                  <a:pt x="21350019" y="3381096"/>
                  <a:pt x="21340320" y="3405847"/>
                </a:cubicBezTo>
                <a:cubicBezTo>
                  <a:pt x="21333045" y="3428446"/>
                  <a:pt x="21317487" y="3436518"/>
                  <a:pt x="21300717" y="3439746"/>
                </a:cubicBezTo>
                <a:close/>
                <a:moveTo>
                  <a:pt x="22899028" y="3072211"/>
                </a:moveTo>
                <a:cubicBezTo>
                  <a:pt x="22894149" y="3072211"/>
                  <a:pt x="22884389" y="3065797"/>
                  <a:pt x="22874629" y="3059378"/>
                </a:cubicBezTo>
                <a:cubicBezTo>
                  <a:pt x="22877069" y="3049756"/>
                  <a:pt x="22883169" y="3044946"/>
                  <a:pt x="22888659" y="3046548"/>
                </a:cubicBezTo>
                <a:cubicBezTo>
                  <a:pt x="22894149" y="3048154"/>
                  <a:pt x="22899028" y="3056171"/>
                  <a:pt x="22899028" y="3072211"/>
                </a:cubicBezTo>
                <a:close/>
                <a:moveTo>
                  <a:pt x="22447326" y="3177938"/>
                </a:moveTo>
                <a:cubicBezTo>
                  <a:pt x="22431623" y="3178767"/>
                  <a:pt x="22417129" y="3167442"/>
                  <a:pt x="22417129" y="3134846"/>
                </a:cubicBezTo>
                <a:cubicBezTo>
                  <a:pt x="22441286" y="3141476"/>
                  <a:pt x="22460611" y="3148105"/>
                  <a:pt x="22484769" y="3148105"/>
                </a:cubicBezTo>
                <a:cubicBezTo>
                  <a:pt x="22479938" y="3164127"/>
                  <a:pt x="22463028" y="3177110"/>
                  <a:pt x="22447326" y="3177938"/>
                </a:cubicBezTo>
                <a:close/>
                <a:moveTo>
                  <a:pt x="18750618" y="4030182"/>
                </a:moveTo>
                <a:lnTo>
                  <a:pt x="18750849" y="4029639"/>
                </a:lnTo>
                <a:cubicBezTo>
                  <a:pt x="18751916" y="4027134"/>
                  <a:pt x="18752769" y="4025124"/>
                  <a:pt x="18752769" y="4025124"/>
                </a:cubicBezTo>
                <a:close/>
                <a:moveTo>
                  <a:pt x="8128681" y="6476515"/>
                </a:moveTo>
                <a:cubicBezTo>
                  <a:pt x="8122769" y="6450826"/>
                  <a:pt x="8108565" y="6459505"/>
                  <a:pt x="8093178" y="6463046"/>
                </a:cubicBezTo>
                <a:cubicBezTo>
                  <a:pt x="8099090" y="6488734"/>
                  <a:pt x="8118423" y="6478875"/>
                  <a:pt x="8128681" y="6476515"/>
                </a:cubicBezTo>
                <a:close/>
                <a:moveTo>
                  <a:pt x="22921456" y="3072144"/>
                </a:moveTo>
                <a:cubicBezTo>
                  <a:pt x="22921455" y="3051686"/>
                  <a:pt x="22926007" y="3044869"/>
                  <a:pt x="22935108" y="3044869"/>
                </a:cubicBezTo>
                <a:cubicBezTo>
                  <a:pt x="22935108" y="3065327"/>
                  <a:pt x="22926006" y="3072144"/>
                  <a:pt x="22921456" y="3072144"/>
                </a:cubicBezTo>
                <a:close/>
                <a:moveTo>
                  <a:pt x="8442772" y="6405152"/>
                </a:moveTo>
                <a:cubicBezTo>
                  <a:pt x="8439247" y="6389834"/>
                  <a:pt x="8432957" y="6385904"/>
                  <a:pt x="8422728" y="6388259"/>
                </a:cubicBezTo>
                <a:cubicBezTo>
                  <a:pt x="8426253" y="6403577"/>
                  <a:pt x="8432544" y="6407506"/>
                  <a:pt x="8442772" y="6405152"/>
                </a:cubicBezTo>
                <a:close/>
                <a:moveTo>
                  <a:pt x="2850118" y="7692435"/>
                </a:moveTo>
                <a:cubicBezTo>
                  <a:pt x="2846372" y="7676159"/>
                  <a:pt x="2849883" y="7669639"/>
                  <a:pt x="2859403" y="7667448"/>
                </a:cubicBezTo>
                <a:cubicBezTo>
                  <a:pt x="2863149" y="7683723"/>
                  <a:pt x="2859637" y="7690244"/>
                  <a:pt x="2850118" y="7692435"/>
                </a:cubicBezTo>
                <a:close/>
                <a:moveTo>
                  <a:pt x="7092373" y="6716097"/>
                </a:moveTo>
                <a:cubicBezTo>
                  <a:pt x="7088628" y="6699822"/>
                  <a:pt x="7092138" y="6693302"/>
                  <a:pt x="7101657" y="6691111"/>
                </a:cubicBezTo>
                <a:cubicBezTo>
                  <a:pt x="7105403" y="6707386"/>
                  <a:pt x="7101892" y="6713907"/>
                  <a:pt x="7092373" y="6716097"/>
                </a:cubicBezTo>
                <a:close/>
                <a:moveTo>
                  <a:pt x="4027448" y="7421479"/>
                </a:moveTo>
                <a:cubicBezTo>
                  <a:pt x="4017672" y="7423729"/>
                  <a:pt x="4012786" y="7424854"/>
                  <a:pt x="4003011" y="7427104"/>
                </a:cubicBezTo>
                <a:cubicBezTo>
                  <a:pt x="4004493" y="7411182"/>
                  <a:pt x="4001088" y="7396386"/>
                  <a:pt x="4002570" y="7380464"/>
                </a:cubicBezTo>
                <a:cubicBezTo>
                  <a:pt x="4009726" y="7389204"/>
                  <a:pt x="4022907" y="7401750"/>
                  <a:pt x="4030065" y="7410490"/>
                </a:cubicBezTo>
                <a:cubicBezTo>
                  <a:pt x="4031200" y="7415423"/>
                  <a:pt x="4026313" y="7416547"/>
                  <a:pt x="4027448" y="7421479"/>
                </a:cubicBezTo>
                <a:close/>
                <a:moveTo>
                  <a:pt x="21037424" y="3507865"/>
                </a:moveTo>
                <a:cubicBezTo>
                  <a:pt x="21037425" y="3481781"/>
                  <a:pt x="21037425" y="3442655"/>
                  <a:pt x="21052986" y="3442655"/>
                </a:cubicBezTo>
                <a:cubicBezTo>
                  <a:pt x="21052987" y="3462218"/>
                  <a:pt x="21058174" y="3507865"/>
                  <a:pt x="21037424" y="3507865"/>
                </a:cubicBezTo>
                <a:close/>
                <a:moveTo>
                  <a:pt x="24255598" y="2770232"/>
                </a:moveTo>
                <a:cubicBezTo>
                  <a:pt x="24250340" y="2773473"/>
                  <a:pt x="24243331" y="2771782"/>
                  <a:pt x="24236322" y="2771782"/>
                </a:cubicBezTo>
                <a:cubicBezTo>
                  <a:pt x="24236321" y="2732320"/>
                  <a:pt x="24255013" y="2739086"/>
                  <a:pt x="24264360" y="2739087"/>
                </a:cubicBezTo>
                <a:cubicBezTo>
                  <a:pt x="24264360" y="2758817"/>
                  <a:pt x="24260855" y="2766990"/>
                  <a:pt x="24255598" y="2770232"/>
                </a:cubicBezTo>
                <a:close/>
                <a:moveTo>
                  <a:pt x="20285596" y="3684466"/>
                </a:moveTo>
                <a:cubicBezTo>
                  <a:pt x="20265947" y="3690144"/>
                  <a:pt x="20247526" y="3685277"/>
                  <a:pt x="20237701" y="3649587"/>
                </a:cubicBezTo>
                <a:cubicBezTo>
                  <a:pt x="20281912" y="3591181"/>
                  <a:pt x="20335947" y="3578204"/>
                  <a:pt x="20389162" y="3566307"/>
                </a:cubicBezTo>
                <a:cubicBezTo>
                  <a:pt x="20398986" y="3564685"/>
                  <a:pt x="20409425" y="3562656"/>
                  <a:pt x="20420017" y="3561524"/>
                </a:cubicBezTo>
                <a:cubicBezTo>
                  <a:pt x="20427961" y="3560676"/>
                  <a:pt x="20435993" y="3560331"/>
                  <a:pt x="20443914" y="3561037"/>
                </a:cubicBezTo>
                <a:cubicBezTo>
                  <a:pt x="20467682" y="3563159"/>
                  <a:pt x="20490478" y="3574757"/>
                  <a:pt x="20507057" y="3610657"/>
                </a:cubicBezTo>
                <a:cubicBezTo>
                  <a:pt x="20453023" y="3610656"/>
                  <a:pt x="20394075" y="3623629"/>
                  <a:pt x="20340858" y="3656076"/>
                </a:cubicBezTo>
                <a:cubicBezTo>
                  <a:pt x="20326122" y="3662565"/>
                  <a:pt x="20305245" y="3678788"/>
                  <a:pt x="20285596" y="3684466"/>
                </a:cubicBezTo>
                <a:close/>
                <a:moveTo>
                  <a:pt x="7522628" y="6624148"/>
                </a:moveTo>
                <a:cubicBezTo>
                  <a:pt x="7514316" y="6624152"/>
                  <a:pt x="7505742" y="6620810"/>
                  <a:pt x="7496975" y="6612197"/>
                </a:cubicBezTo>
                <a:cubicBezTo>
                  <a:pt x="7555357" y="6582815"/>
                  <a:pt x="7618894" y="6552247"/>
                  <a:pt x="7681572" y="6521876"/>
                </a:cubicBezTo>
                <a:cubicBezTo>
                  <a:pt x="7665088" y="6568192"/>
                  <a:pt x="7623541" y="6572438"/>
                  <a:pt x="7588614" y="6585792"/>
                </a:cubicBezTo>
                <a:cubicBezTo>
                  <a:pt x="7570152" y="6594027"/>
                  <a:pt x="7547564" y="6624140"/>
                  <a:pt x="7522628" y="6624148"/>
                </a:cubicBezTo>
                <a:close/>
                <a:moveTo>
                  <a:pt x="21480514" y="3413133"/>
                </a:moveTo>
                <a:cubicBezTo>
                  <a:pt x="21480514" y="3393247"/>
                  <a:pt x="21485064" y="3381095"/>
                  <a:pt x="21494166" y="3381095"/>
                </a:cubicBezTo>
                <a:cubicBezTo>
                  <a:pt x="21494165" y="3406506"/>
                  <a:pt x="21489615" y="3413133"/>
                  <a:pt x="21480514" y="3413133"/>
                </a:cubicBezTo>
                <a:close/>
                <a:moveTo>
                  <a:pt x="23104422" y="3043796"/>
                </a:moveTo>
                <a:cubicBezTo>
                  <a:pt x="23095319" y="3043796"/>
                  <a:pt x="23090771" y="3030965"/>
                  <a:pt x="23090771" y="3011719"/>
                </a:cubicBezTo>
                <a:cubicBezTo>
                  <a:pt x="23099871" y="3011719"/>
                  <a:pt x="23104421" y="3018134"/>
                  <a:pt x="23104422" y="3043796"/>
                </a:cubicBezTo>
                <a:close/>
                <a:moveTo>
                  <a:pt x="24970874" y="2614428"/>
                </a:moveTo>
                <a:cubicBezTo>
                  <a:pt x="24961442" y="2615254"/>
                  <a:pt x="24953188" y="2608647"/>
                  <a:pt x="24953189" y="2585520"/>
                </a:cubicBezTo>
                <a:cubicBezTo>
                  <a:pt x="24967337" y="2592125"/>
                  <a:pt x="24981484" y="2592125"/>
                  <a:pt x="24995631" y="2598736"/>
                </a:cubicBezTo>
                <a:cubicBezTo>
                  <a:pt x="24990917" y="2605343"/>
                  <a:pt x="24980306" y="2613602"/>
                  <a:pt x="24970874" y="2614428"/>
                </a:cubicBezTo>
                <a:close/>
                <a:moveTo>
                  <a:pt x="4415333" y="7348076"/>
                </a:moveTo>
                <a:cubicBezTo>
                  <a:pt x="4409399" y="7344068"/>
                  <a:pt x="4408224" y="7338963"/>
                  <a:pt x="4402290" y="7334954"/>
                </a:cubicBezTo>
                <a:cubicBezTo>
                  <a:pt x="4405875" y="7328755"/>
                  <a:pt x="4409460" y="7322556"/>
                  <a:pt x="4416568" y="7331668"/>
                </a:cubicBezTo>
                <a:cubicBezTo>
                  <a:pt x="4417742" y="7336772"/>
                  <a:pt x="4414159" y="7342972"/>
                  <a:pt x="4415333" y="7348076"/>
                </a:cubicBezTo>
                <a:close/>
                <a:moveTo>
                  <a:pt x="4045888" y="7433498"/>
                </a:moveTo>
                <a:cubicBezTo>
                  <a:pt x="4045052" y="7435832"/>
                  <a:pt x="4042131" y="7435077"/>
                  <a:pt x="4036290" y="7433566"/>
                </a:cubicBezTo>
                <a:cubicBezTo>
                  <a:pt x="4040259" y="7426940"/>
                  <a:pt x="4040259" y="7426940"/>
                  <a:pt x="4042979" y="7414889"/>
                </a:cubicBezTo>
                <a:cubicBezTo>
                  <a:pt x="4045476" y="7425739"/>
                  <a:pt x="4046725" y="7431164"/>
                  <a:pt x="4045888" y="7433498"/>
                </a:cubicBezTo>
                <a:close/>
                <a:moveTo>
                  <a:pt x="25741308" y="2442376"/>
                </a:moveTo>
                <a:cubicBezTo>
                  <a:pt x="25712487" y="2442376"/>
                  <a:pt x="25684469" y="2435903"/>
                  <a:pt x="25655652" y="2410007"/>
                </a:cubicBezTo>
                <a:cubicBezTo>
                  <a:pt x="25661454" y="2397059"/>
                  <a:pt x="25668207" y="2391799"/>
                  <a:pt x="25675451" y="2391395"/>
                </a:cubicBezTo>
                <a:cubicBezTo>
                  <a:pt x="25697177" y="2390181"/>
                  <a:pt x="25723294" y="2432666"/>
                  <a:pt x="25741308" y="2442376"/>
                </a:cubicBezTo>
                <a:close/>
                <a:moveTo>
                  <a:pt x="21384837" y="3446289"/>
                </a:moveTo>
                <a:cubicBezTo>
                  <a:pt x="21384836" y="3419770"/>
                  <a:pt x="21379649" y="3381098"/>
                  <a:pt x="21400398" y="3381098"/>
                </a:cubicBezTo>
                <a:cubicBezTo>
                  <a:pt x="21400399" y="3406511"/>
                  <a:pt x="21400399" y="3446289"/>
                  <a:pt x="21384837" y="3446289"/>
                </a:cubicBezTo>
                <a:close/>
                <a:moveTo>
                  <a:pt x="2330524" y="7831855"/>
                </a:moveTo>
                <a:cubicBezTo>
                  <a:pt x="2319489" y="7829051"/>
                  <a:pt x="2313650" y="7803677"/>
                  <a:pt x="2306383" y="7794662"/>
                </a:cubicBezTo>
                <a:cubicBezTo>
                  <a:pt x="2321180" y="7791257"/>
                  <a:pt x="2335974" y="7787852"/>
                  <a:pt x="2350772" y="7784446"/>
                </a:cubicBezTo>
                <a:cubicBezTo>
                  <a:pt x="2355444" y="7804745"/>
                  <a:pt x="2340387" y="7829585"/>
                  <a:pt x="2330524" y="7831855"/>
                </a:cubicBezTo>
                <a:close/>
                <a:moveTo>
                  <a:pt x="8311087" y="6456965"/>
                </a:moveTo>
                <a:cubicBezTo>
                  <a:pt x="8320464" y="6454807"/>
                  <a:pt x="8324403" y="6448524"/>
                  <a:pt x="8328343" y="6442241"/>
                </a:cubicBezTo>
                <a:cubicBezTo>
                  <a:pt x="8346450" y="6427320"/>
                  <a:pt x="8363706" y="6412596"/>
                  <a:pt x="8376698" y="6398852"/>
                </a:cubicBezTo>
                <a:cubicBezTo>
                  <a:pt x="8371998" y="6378428"/>
                  <a:pt x="8368472" y="6363110"/>
                  <a:pt x="8365142" y="6348642"/>
                </a:cubicBezTo>
                <a:cubicBezTo>
                  <a:pt x="8346712" y="6358260"/>
                  <a:pt x="8329019" y="6351579"/>
                  <a:pt x="8319355" y="6379790"/>
                </a:cubicBezTo>
                <a:cubicBezTo>
                  <a:pt x="8313827" y="6402569"/>
                  <a:pt x="8301686" y="6416116"/>
                  <a:pt x="8286343" y="6419647"/>
                </a:cubicBezTo>
                <a:cubicBezTo>
                  <a:pt x="8294982" y="6433788"/>
                  <a:pt x="8302770" y="6448127"/>
                  <a:pt x="8311087" y="6456965"/>
                </a:cubicBezTo>
                <a:close/>
                <a:moveTo>
                  <a:pt x="24914801" y="2637319"/>
                </a:moveTo>
                <a:cubicBezTo>
                  <a:pt x="24904709" y="2642259"/>
                  <a:pt x="24891349" y="2630636"/>
                  <a:pt x="24881141" y="2625986"/>
                </a:cubicBezTo>
                <a:cubicBezTo>
                  <a:pt x="24883542" y="2618237"/>
                  <a:pt x="24886796" y="2613974"/>
                  <a:pt x="24890473" y="2612038"/>
                </a:cubicBezTo>
                <a:cubicBezTo>
                  <a:pt x="24893232" y="2610584"/>
                  <a:pt x="24896229" y="2610439"/>
                  <a:pt x="24899287" y="2611112"/>
                </a:cubicBezTo>
                <a:cubicBezTo>
                  <a:pt x="24908457" y="2613127"/>
                  <a:pt x="24918167" y="2622499"/>
                  <a:pt x="24923568" y="2625987"/>
                </a:cubicBezTo>
                <a:cubicBezTo>
                  <a:pt x="24921167" y="2632185"/>
                  <a:pt x="24918166" y="2635672"/>
                  <a:pt x="24914801" y="2637319"/>
                </a:cubicBezTo>
                <a:close/>
                <a:moveTo>
                  <a:pt x="7735419" y="6591231"/>
                </a:moveTo>
                <a:cubicBezTo>
                  <a:pt x="7728264" y="6591949"/>
                  <a:pt x="7720961" y="6590929"/>
                  <a:pt x="7713388" y="6587270"/>
                </a:cubicBezTo>
                <a:cubicBezTo>
                  <a:pt x="7792063" y="6531350"/>
                  <a:pt x="7861427" y="6462266"/>
                  <a:pt x="7948758" y="6420559"/>
                </a:cubicBezTo>
                <a:cubicBezTo>
                  <a:pt x="7976229" y="6403433"/>
                  <a:pt x="8008095" y="6401501"/>
                  <a:pt x="7997860" y="6333631"/>
                </a:cubicBezTo>
                <a:cubicBezTo>
                  <a:pt x="7993528" y="6291411"/>
                  <a:pt x="8028936" y="6304871"/>
                  <a:pt x="8024611" y="6332876"/>
                </a:cubicBezTo>
                <a:cubicBezTo>
                  <a:pt x="8055297" y="6325814"/>
                  <a:pt x="8085982" y="6318752"/>
                  <a:pt x="8120927" y="6310710"/>
                </a:cubicBezTo>
                <a:cubicBezTo>
                  <a:pt x="8109980" y="6329434"/>
                  <a:pt x="8089524" y="6334142"/>
                  <a:pt x="8084018" y="6357018"/>
                </a:cubicBezTo>
                <a:cubicBezTo>
                  <a:pt x="8076151" y="6369632"/>
                  <a:pt x="8078512" y="6379893"/>
                  <a:pt x="8082055" y="6395284"/>
                </a:cubicBezTo>
                <a:cubicBezTo>
                  <a:pt x="8082844" y="6422112"/>
                  <a:pt x="8060026" y="6416559"/>
                  <a:pt x="8044683" y="6420090"/>
                </a:cubicBezTo>
                <a:cubicBezTo>
                  <a:pt x="8015179" y="6432283"/>
                  <a:pt x="7987840" y="6453880"/>
                  <a:pt x="7959188" y="6465876"/>
                </a:cubicBezTo>
                <a:cubicBezTo>
                  <a:pt x="7950140" y="6473360"/>
                  <a:pt x="7935979" y="6482022"/>
                  <a:pt x="7920636" y="6485553"/>
                </a:cubicBezTo>
                <a:cubicBezTo>
                  <a:pt x="7905294" y="6489084"/>
                  <a:pt x="7916703" y="6491861"/>
                  <a:pt x="7903722" y="6505652"/>
                </a:cubicBezTo>
                <a:cubicBezTo>
                  <a:pt x="7870284" y="6524151"/>
                  <a:pt x="7831733" y="6543828"/>
                  <a:pt x="7799147" y="6562131"/>
                </a:cubicBezTo>
                <a:cubicBezTo>
                  <a:pt x="7777019" y="6571275"/>
                  <a:pt x="7756883" y="6589077"/>
                  <a:pt x="7735419" y="6591231"/>
                </a:cubicBezTo>
                <a:close/>
                <a:moveTo>
                  <a:pt x="19693741" y="3839369"/>
                </a:moveTo>
                <a:cubicBezTo>
                  <a:pt x="19693742" y="3820121"/>
                  <a:pt x="19698292" y="3807292"/>
                  <a:pt x="19707394" y="3807292"/>
                </a:cubicBezTo>
                <a:cubicBezTo>
                  <a:pt x="19707393" y="3832955"/>
                  <a:pt x="19702844" y="3839369"/>
                  <a:pt x="19693741" y="3839369"/>
                </a:cubicBezTo>
                <a:close/>
                <a:moveTo>
                  <a:pt x="8088432" y="6512826"/>
                </a:moveTo>
                <a:cubicBezTo>
                  <a:pt x="8084885" y="6497413"/>
                  <a:pt x="8077390" y="6488319"/>
                  <a:pt x="8067132" y="6490680"/>
                </a:cubicBezTo>
                <a:cubicBezTo>
                  <a:pt x="8071862" y="6511230"/>
                  <a:pt x="8078174" y="6515187"/>
                  <a:pt x="8088432" y="6512826"/>
                </a:cubicBezTo>
                <a:close/>
                <a:moveTo>
                  <a:pt x="24109869" y="2827212"/>
                </a:moveTo>
                <a:cubicBezTo>
                  <a:pt x="24099636" y="2830450"/>
                  <a:pt x="24086332" y="2827213"/>
                  <a:pt x="24081420" y="2827212"/>
                </a:cubicBezTo>
                <a:cubicBezTo>
                  <a:pt x="24081421" y="2802920"/>
                  <a:pt x="24097999" y="2775014"/>
                  <a:pt x="24110087" y="2776229"/>
                </a:cubicBezTo>
                <a:cubicBezTo>
                  <a:pt x="24114118" y="2776632"/>
                  <a:pt x="24117647" y="2780273"/>
                  <a:pt x="24119899" y="2788363"/>
                </a:cubicBezTo>
                <a:cubicBezTo>
                  <a:pt x="24127267" y="2814262"/>
                  <a:pt x="24120104" y="2823974"/>
                  <a:pt x="24109869" y="2827212"/>
                </a:cubicBezTo>
                <a:close/>
                <a:moveTo>
                  <a:pt x="1401992" y="8053485"/>
                </a:moveTo>
                <a:cubicBezTo>
                  <a:pt x="1398468" y="8038172"/>
                  <a:pt x="1396118" y="8027962"/>
                  <a:pt x="1406553" y="8025561"/>
                </a:cubicBezTo>
                <a:cubicBezTo>
                  <a:pt x="1410078" y="8040874"/>
                  <a:pt x="1412427" y="8051083"/>
                  <a:pt x="1401992" y="8053485"/>
                </a:cubicBezTo>
                <a:close/>
                <a:moveTo>
                  <a:pt x="2398185" y="7824216"/>
                </a:moveTo>
                <a:cubicBezTo>
                  <a:pt x="2387976" y="7826565"/>
                  <a:pt x="2376595" y="7823809"/>
                  <a:pt x="2371895" y="7803391"/>
                </a:cubicBezTo>
                <a:cubicBezTo>
                  <a:pt x="2383276" y="7806147"/>
                  <a:pt x="2394660" y="7808902"/>
                  <a:pt x="2400939" y="7812832"/>
                </a:cubicBezTo>
                <a:cubicBezTo>
                  <a:pt x="2402113" y="7817936"/>
                  <a:pt x="2402113" y="7817936"/>
                  <a:pt x="2398185" y="7824216"/>
                </a:cubicBezTo>
                <a:close/>
                <a:moveTo>
                  <a:pt x="3398760" y="7593937"/>
                </a:moveTo>
                <a:cubicBezTo>
                  <a:pt x="3395235" y="7578624"/>
                  <a:pt x="3397909" y="7567258"/>
                  <a:pt x="3407119" y="7565139"/>
                </a:cubicBezTo>
                <a:cubicBezTo>
                  <a:pt x="3411818" y="7585557"/>
                  <a:pt x="3407969" y="7591818"/>
                  <a:pt x="3398760" y="7593937"/>
                </a:cubicBezTo>
                <a:close/>
                <a:moveTo>
                  <a:pt x="4163527" y="7417929"/>
                </a:moveTo>
                <a:cubicBezTo>
                  <a:pt x="4160003" y="7402616"/>
                  <a:pt x="4162413" y="7391311"/>
                  <a:pt x="4171931" y="7389121"/>
                </a:cubicBezTo>
                <a:cubicBezTo>
                  <a:pt x="4176630" y="7409538"/>
                  <a:pt x="4173045" y="7415739"/>
                  <a:pt x="4163527" y="7417929"/>
                </a:cubicBezTo>
                <a:close/>
                <a:moveTo>
                  <a:pt x="4657075" y="7304341"/>
                </a:moveTo>
                <a:cubicBezTo>
                  <a:pt x="4653551" y="7289028"/>
                  <a:pt x="4655962" y="7277723"/>
                  <a:pt x="4665479" y="7275533"/>
                </a:cubicBezTo>
                <a:cubicBezTo>
                  <a:pt x="4670178" y="7295951"/>
                  <a:pt x="4666593" y="7302151"/>
                  <a:pt x="4657075" y="7304341"/>
                </a:cubicBezTo>
                <a:close/>
                <a:moveTo>
                  <a:pt x="32385" y="8368697"/>
                </a:moveTo>
                <a:cubicBezTo>
                  <a:pt x="20340" y="8361082"/>
                  <a:pt x="12048" y="8347410"/>
                  <a:pt x="0" y="8339797"/>
                </a:cubicBezTo>
                <a:cubicBezTo>
                  <a:pt x="7508" y="8327682"/>
                  <a:pt x="17282" y="8325432"/>
                  <a:pt x="27055" y="8323183"/>
                </a:cubicBezTo>
                <a:cubicBezTo>
                  <a:pt x="30460" y="8337980"/>
                  <a:pt x="28979" y="8353900"/>
                  <a:pt x="32385" y="8368697"/>
                </a:cubicBezTo>
                <a:close/>
                <a:moveTo>
                  <a:pt x="19718958" y="3839339"/>
                </a:moveTo>
                <a:cubicBezTo>
                  <a:pt x="19723763" y="3826121"/>
                  <a:pt x="19728565" y="3812908"/>
                  <a:pt x="19732569" y="3799693"/>
                </a:cubicBezTo>
                <a:cubicBezTo>
                  <a:pt x="19756584" y="3793087"/>
                  <a:pt x="19780600" y="3793087"/>
                  <a:pt x="19804617" y="3793087"/>
                </a:cubicBezTo>
                <a:cubicBezTo>
                  <a:pt x="19775797" y="3806302"/>
                  <a:pt x="19746978" y="3819516"/>
                  <a:pt x="19718958" y="3839339"/>
                </a:cubicBezTo>
                <a:close/>
                <a:moveTo>
                  <a:pt x="7717304" y="6609841"/>
                </a:moveTo>
                <a:lnTo>
                  <a:pt x="7719483" y="6600401"/>
                </a:lnTo>
                <a:cubicBezTo>
                  <a:pt x="7719483" y="6600401"/>
                  <a:pt x="7719012" y="6602440"/>
                  <a:pt x="7718425" y="6604987"/>
                </a:cubicBezTo>
                <a:close/>
                <a:moveTo>
                  <a:pt x="20010749" y="3782508"/>
                </a:moveTo>
                <a:cubicBezTo>
                  <a:pt x="20010750" y="3763724"/>
                  <a:pt x="20010749" y="3737201"/>
                  <a:pt x="20015300" y="3717315"/>
                </a:cubicBezTo>
                <a:lnTo>
                  <a:pt x="20018631" y="3729576"/>
                </a:lnTo>
                <a:lnTo>
                  <a:pt x="20018335" y="3718271"/>
                </a:lnTo>
                <a:cubicBezTo>
                  <a:pt x="20019189" y="3716266"/>
                  <a:pt x="20020469" y="3715263"/>
                  <a:pt x="20022104" y="3715564"/>
                </a:cubicBezTo>
                <a:cubicBezTo>
                  <a:pt x="20023740" y="3715865"/>
                  <a:pt x="20025730" y="3717468"/>
                  <a:pt x="20028006" y="3720676"/>
                </a:cubicBezTo>
                <a:cubicBezTo>
                  <a:pt x="20025731" y="3720676"/>
                  <a:pt x="20024593" y="3722280"/>
                  <a:pt x="20023456" y="3725488"/>
                </a:cubicBezTo>
                <a:lnTo>
                  <a:pt x="20020269" y="3735596"/>
                </a:lnTo>
                <a:lnTo>
                  <a:pt x="20020348" y="3735891"/>
                </a:lnTo>
                <a:cubicBezTo>
                  <a:pt x="20023548" y="3757025"/>
                  <a:pt x="20020988" y="3782508"/>
                  <a:pt x="20010749" y="3782508"/>
                </a:cubicBezTo>
                <a:close/>
                <a:moveTo>
                  <a:pt x="22545973" y="3200038"/>
                </a:moveTo>
                <a:cubicBezTo>
                  <a:pt x="22525841" y="3193408"/>
                  <a:pt x="22505708" y="3186780"/>
                  <a:pt x="22485575" y="3180150"/>
                </a:cubicBezTo>
                <a:cubicBezTo>
                  <a:pt x="22490607" y="3157499"/>
                  <a:pt x="22501933" y="3154184"/>
                  <a:pt x="22513887" y="3156531"/>
                </a:cubicBezTo>
                <a:cubicBezTo>
                  <a:pt x="22525841" y="3158881"/>
                  <a:pt x="22538424" y="3166891"/>
                  <a:pt x="22545973" y="3166891"/>
                </a:cubicBezTo>
                <a:cubicBezTo>
                  <a:pt x="22545974" y="3174625"/>
                  <a:pt x="22545973" y="3186780"/>
                  <a:pt x="22545973" y="3200038"/>
                </a:cubicBezTo>
                <a:close/>
                <a:moveTo>
                  <a:pt x="7716307" y="6614159"/>
                </a:moveTo>
                <a:cubicBezTo>
                  <a:pt x="7715954" y="6615688"/>
                  <a:pt x="7716190" y="6614668"/>
                  <a:pt x="7716660" y="6612630"/>
                </a:cubicBezTo>
                <a:lnTo>
                  <a:pt x="7717304" y="6609841"/>
                </a:lnTo>
                <a:close/>
                <a:moveTo>
                  <a:pt x="21930958" y="3346907"/>
                </a:moveTo>
                <a:cubicBezTo>
                  <a:pt x="21930958" y="3322111"/>
                  <a:pt x="21927206" y="3291115"/>
                  <a:pt x="21944467" y="3291115"/>
                </a:cubicBezTo>
                <a:cubicBezTo>
                  <a:pt x="21944468" y="3315912"/>
                  <a:pt x="21944468" y="3346907"/>
                  <a:pt x="21930958" y="3346907"/>
                </a:cubicBezTo>
                <a:close/>
                <a:moveTo>
                  <a:pt x="22575630" y="3200074"/>
                </a:moveTo>
                <a:cubicBezTo>
                  <a:pt x="22575629" y="3175480"/>
                  <a:pt x="22580180" y="3167996"/>
                  <a:pt x="22589281" y="3167996"/>
                </a:cubicBezTo>
                <a:cubicBezTo>
                  <a:pt x="22589281" y="3187244"/>
                  <a:pt x="22584730" y="3200074"/>
                  <a:pt x="22575630" y="3200074"/>
                </a:cubicBezTo>
                <a:close/>
                <a:moveTo>
                  <a:pt x="19660543" y="3872520"/>
                </a:moveTo>
                <a:cubicBezTo>
                  <a:pt x="19651197" y="3872520"/>
                  <a:pt x="19641850" y="3872520"/>
                  <a:pt x="19632504" y="3872520"/>
                </a:cubicBezTo>
                <a:cubicBezTo>
                  <a:pt x="19632503" y="3866105"/>
                  <a:pt x="19632504" y="3853274"/>
                  <a:pt x="19632504" y="3840443"/>
                </a:cubicBezTo>
                <a:cubicBezTo>
                  <a:pt x="19641850" y="3840443"/>
                  <a:pt x="19651197" y="3840443"/>
                  <a:pt x="19660542" y="3840443"/>
                </a:cubicBezTo>
                <a:cubicBezTo>
                  <a:pt x="19660542" y="3853274"/>
                  <a:pt x="19660542" y="3866105"/>
                  <a:pt x="19660543" y="3872520"/>
                </a:cubicBezTo>
                <a:close/>
                <a:moveTo>
                  <a:pt x="9669598" y="6173344"/>
                </a:moveTo>
                <a:cubicBezTo>
                  <a:pt x="9682497" y="6174423"/>
                  <a:pt x="9694411" y="6151442"/>
                  <a:pt x="9700330" y="6141985"/>
                </a:cubicBezTo>
                <a:cubicBezTo>
                  <a:pt x="9716115" y="6116765"/>
                  <a:pt x="9744510" y="6099437"/>
                  <a:pt x="9772905" y="6082108"/>
                </a:cubicBezTo>
                <a:cubicBezTo>
                  <a:pt x="9799267" y="6059850"/>
                  <a:pt x="9827661" y="6042521"/>
                  <a:pt x="9854877" y="6020068"/>
                </a:cubicBezTo>
                <a:cubicBezTo>
                  <a:pt x="9842463" y="6013031"/>
                  <a:pt x="9788847" y="6014577"/>
                  <a:pt x="9786895" y="5982645"/>
                </a:cubicBezTo>
                <a:cubicBezTo>
                  <a:pt x="9782177" y="5962144"/>
                  <a:pt x="9808985" y="5961370"/>
                  <a:pt x="9803087" y="5935744"/>
                </a:cubicBezTo>
                <a:cubicBezTo>
                  <a:pt x="9758174" y="5994652"/>
                  <a:pt x="9704923" y="6044685"/>
                  <a:pt x="9647937" y="6078488"/>
                </a:cubicBezTo>
                <a:cubicBezTo>
                  <a:pt x="9648708" y="6105294"/>
                  <a:pt x="9645535" y="6138406"/>
                  <a:pt x="9656558" y="6162853"/>
                </a:cubicBezTo>
                <a:cubicBezTo>
                  <a:pt x="9660891" y="6169951"/>
                  <a:pt x="9665299" y="6172984"/>
                  <a:pt x="9669598" y="6173344"/>
                </a:cubicBezTo>
                <a:close/>
                <a:moveTo>
                  <a:pt x="24610967" y="2735987"/>
                </a:moveTo>
                <a:cubicBezTo>
                  <a:pt x="24610966" y="2716740"/>
                  <a:pt x="24610967" y="2703909"/>
                  <a:pt x="24620941" y="2703909"/>
                </a:cubicBezTo>
                <a:cubicBezTo>
                  <a:pt x="24620942" y="2723156"/>
                  <a:pt x="24620942" y="2735987"/>
                  <a:pt x="24610967" y="2735987"/>
                </a:cubicBezTo>
                <a:close/>
                <a:moveTo>
                  <a:pt x="25024456" y="2641277"/>
                </a:moveTo>
                <a:cubicBezTo>
                  <a:pt x="25015111" y="2641277"/>
                  <a:pt x="25005764" y="2634861"/>
                  <a:pt x="24996417" y="2628445"/>
                </a:cubicBezTo>
                <a:cubicBezTo>
                  <a:pt x="24996417" y="2622031"/>
                  <a:pt x="25001089" y="2615615"/>
                  <a:pt x="25001089" y="2609197"/>
                </a:cubicBezTo>
                <a:cubicBezTo>
                  <a:pt x="25015111" y="2609197"/>
                  <a:pt x="25024456" y="2615615"/>
                  <a:pt x="25024456" y="2641277"/>
                </a:cubicBezTo>
                <a:close/>
                <a:moveTo>
                  <a:pt x="9517431" y="6211063"/>
                </a:moveTo>
                <a:cubicBezTo>
                  <a:pt x="9513893" y="6195687"/>
                  <a:pt x="9511533" y="6185436"/>
                  <a:pt x="9501282" y="6187795"/>
                </a:cubicBezTo>
                <a:cubicBezTo>
                  <a:pt x="9504821" y="6203171"/>
                  <a:pt x="9507180" y="6213422"/>
                  <a:pt x="9517431" y="6211063"/>
                </a:cubicBezTo>
                <a:close/>
                <a:moveTo>
                  <a:pt x="9578941" y="6196907"/>
                </a:moveTo>
                <a:cubicBezTo>
                  <a:pt x="9575402" y="6181531"/>
                  <a:pt x="9567916" y="6172459"/>
                  <a:pt x="9557665" y="6174819"/>
                </a:cubicBezTo>
                <a:cubicBezTo>
                  <a:pt x="9562383" y="6195320"/>
                  <a:pt x="9568689" y="6199266"/>
                  <a:pt x="9578941" y="6196907"/>
                </a:cubicBezTo>
                <a:close/>
                <a:moveTo>
                  <a:pt x="19967442" y="3806219"/>
                </a:moveTo>
                <a:cubicBezTo>
                  <a:pt x="19942309" y="3806219"/>
                  <a:pt x="19952361" y="3749451"/>
                  <a:pt x="19952361" y="3717316"/>
                </a:cubicBezTo>
                <a:cubicBezTo>
                  <a:pt x="19977495" y="3717316"/>
                  <a:pt x="19967442" y="3774086"/>
                  <a:pt x="19967442" y="3806219"/>
                </a:cubicBezTo>
                <a:close/>
                <a:moveTo>
                  <a:pt x="4557417" y="7353869"/>
                </a:moveTo>
                <a:cubicBezTo>
                  <a:pt x="4551793" y="7329432"/>
                  <a:pt x="4571344" y="7324932"/>
                  <a:pt x="4581120" y="7322683"/>
                </a:cubicBezTo>
                <a:cubicBezTo>
                  <a:pt x="4587869" y="7352007"/>
                  <a:pt x="4572080" y="7350494"/>
                  <a:pt x="4557417" y="7353869"/>
                </a:cubicBezTo>
                <a:close/>
                <a:moveTo>
                  <a:pt x="8040438" y="6553625"/>
                </a:moveTo>
                <a:cubicBezTo>
                  <a:pt x="8050352" y="6552696"/>
                  <a:pt x="8061004" y="6546186"/>
                  <a:pt x="8068698" y="6544416"/>
                </a:cubicBezTo>
                <a:cubicBezTo>
                  <a:pt x="8059239" y="6503316"/>
                  <a:pt x="8032012" y="6525811"/>
                  <a:pt x="8016624" y="6529352"/>
                </a:cubicBezTo>
                <a:cubicBezTo>
                  <a:pt x="8021353" y="6549902"/>
                  <a:pt x="8030525" y="6554554"/>
                  <a:pt x="8040438" y="6553625"/>
                </a:cubicBezTo>
                <a:close/>
                <a:moveTo>
                  <a:pt x="18813785" y="4075029"/>
                </a:moveTo>
                <a:cubicBezTo>
                  <a:pt x="18829509" y="4072614"/>
                  <a:pt x="18842782" y="4061341"/>
                  <a:pt x="18842782" y="4025909"/>
                </a:cubicBezTo>
                <a:cubicBezTo>
                  <a:pt x="18818278" y="4032350"/>
                  <a:pt x="18789689" y="4032350"/>
                  <a:pt x="18770084" y="4071002"/>
                </a:cubicBezTo>
                <a:cubicBezTo>
                  <a:pt x="18779887" y="4071002"/>
                  <a:pt x="18798061" y="4077444"/>
                  <a:pt x="18813785" y="4075029"/>
                </a:cubicBezTo>
                <a:close/>
                <a:moveTo>
                  <a:pt x="2474373" y="7836138"/>
                </a:moveTo>
                <a:cubicBezTo>
                  <a:pt x="2453267" y="7841725"/>
                  <a:pt x="2431760" y="7837911"/>
                  <a:pt x="2406265" y="7832093"/>
                </a:cubicBezTo>
                <a:cubicBezTo>
                  <a:pt x="2432312" y="7805326"/>
                  <a:pt x="2468858" y="7828075"/>
                  <a:pt x="2495477" y="7827142"/>
                </a:cubicBezTo>
                <a:cubicBezTo>
                  <a:pt x="2488401" y="7831368"/>
                  <a:pt x="2481410" y="7834275"/>
                  <a:pt x="2474373" y="7836138"/>
                </a:cubicBezTo>
                <a:close/>
                <a:moveTo>
                  <a:pt x="7635918" y="6649092"/>
                </a:moveTo>
                <a:cubicBezTo>
                  <a:pt x="7622604" y="6653492"/>
                  <a:pt x="7605992" y="6649300"/>
                  <a:pt x="7597464" y="6635232"/>
                </a:cubicBezTo>
                <a:cubicBezTo>
                  <a:pt x="7617558" y="6630608"/>
                  <a:pt x="7636483" y="6620908"/>
                  <a:pt x="7654572" y="6611402"/>
                </a:cubicBezTo>
                <a:cubicBezTo>
                  <a:pt x="7659243" y="6631701"/>
                  <a:pt x="7649230" y="6644692"/>
                  <a:pt x="7635918" y="6649092"/>
                </a:cubicBezTo>
                <a:close/>
                <a:moveTo>
                  <a:pt x="9297675" y="6269344"/>
                </a:moveTo>
                <a:cubicBezTo>
                  <a:pt x="9295197" y="6269914"/>
                  <a:pt x="9292229" y="6267911"/>
                  <a:pt x="9289072" y="6263262"/>
                </a:cubicBezTo>
                <a:lnTo>
                  <a:pt x="9289509" y="6247204"/>
                </a:lnTo>
                <a:lnTo>
                  <a:pt x="9289303" y="6247023"/>
                </a:lnTo>
                <a:cubicBezTo>
                  <a:pt x="9294855" y="6245745"/>
                  <a:pt x="9299615" y="6244650"/>
                  <a:pt x="9303581" y="6243737"/>
                </a:cubicBezTo>
                <a:cubicBezTo>
                  <a:pt x="9304676" y="6248496"/>
                  <a:pt x="9301805" y="6254168"/>
                  <a:pt x="9302901" y="6258928"/>
                </a:cubicBezTo>
                <a:lnTo>
                  <a:pt x="9292368" y="6249706"/>
                </a:lnTo>
                <a:lnTo>
                  <a:pt x="9303350" y="6259976"/>
                </a:lnTo>
                <a:cubicBezTo>
                  <a:pt x="9302145" y="6265629"/>
                  <a:pt x="9300154" y="6268773"/>
                  <a:pt x="9297675" y="6269344"/>
                </a:cubicBezTo>
                <a:close/>
                <a:moveTo>
                  <a:pt x="18664855" y="4114106"/>
                </a:moveTo>
                <a:cubicBezTo>
                  <a:pt x="18664855" y="4114106"/>
                  <a:pt x="18659867" y="4108124"/>
                  <a:pt x="18659867" y="4102142"/>
                </a:cubicBezTo>
                <a:cubicBezTo>
                  <a:pt x="18664855" y="4099150"/>
                  <a:pt x="18667348" y="4097655"/>
                  <a:pt x="18667972" y="4099150"/>
                </a:cubicBezTo>
                <a:cubicBezTo>
                  <a:pt x="18668596" y="4100647"/>
                  <a:pt x="18667349" y="4105132"/>
                  <a:pt x="18664855" y="4114106"/>
                </a:cubicBezTo>
                <a:close/>
                <a:moveTo>
                  <a:pt x="19594144" y="3902112"/>
                </a:moveTo>
                <a:cubicBezTo>
                  <a:pt x="19588887" y="3905416"/>
                  <a:pt x="19581877" y="3903764"/>
                  <a:pt x="19574867" y="3903764"/>
                </a:cubicBezTo>
                <a:cubicBezTo>
                  <a:pt x="19574867" y="3864119"/>
                  <a:pt x="19593560" y="3870727"/>
                  <a:pt x="19602906" y="3870727"/>
                </a:cubicBezTo>
                <a:cubicBezTo>
                  <a:pt x="19602906" y="3890549"/>
                  <a:pt x="19599401" y="3898808"/>
                  <a:pt x="19594144" y="3902112"/>
                </a:cubicBezTo>
                <a:close/>
                <a:moveTo>
                  <a:pt x="22012851" y="3345509"/>
                </a:moveTo>
                <a:cubicBezTo>
                  <a:pt x="22003088" y="3345509"/>
                  <a:pt x="21988448" y="3351652"/>
                  <a:pt x="21988448" y="3320938"/>
                </a:cubicBezTo>
                <a:cubicBezTo>
                  <a:pt x="21998208" y="3320938"/>
                  <a:pt x="22012851" y="3314795"/>
                  <a:pt x="22012851" y="3345509"/>
                </a:cubicBezTo>
                <a:close/>
                <a:moveTo>
                  <a:pt x="2946083" y="7733822"/>
                </a:moveTo>
                <a:cubicBezTo>
                  <a:pt x="2921353" y="7722884"/>
                  <a:pt x="2889370" y="7724702"/>
                  <a:pt x="2879678" y="7682589"/>
                </a:cubicBezTo>
                <a:cubicBezTo>
                  <a:pt x="2894624" y="7679149"/>
                  <a:pt x="2910449" y="7675507"/>
                  <a:pt x="2926274" y="7671865"/>
                </a:cubicBezTo>
                <a:cubicBezTo>
                  <a:pt x="2931120" y="7692922"/>
                  <a:pt x="2941237" y="7712765"/>
                  <a:pt x="2946083" y="7733822"/>
                </a:cubicBezTo>
                <a:close/>
                <a:moveTo>
                  <a:pt x="21689813" y="3420423"/>
                </a:moveTo>
                <a:cubicBezTo>
                  <a:pt x="21676873" y="3422659"/>
                  <a:pt x="21662084" y="3417923"/>
                  <a:pt x="21654691" y="3417924"/>
                </a:cubicBezTo>
                <a:cubicBezTo>
                  <a:pt x="21611147" y="3405296"/>
                  <a:pt x="21571710" y="3411610"/>
                  <a:pt x="21527343" y="3411610"/>
                </a:cubicBezTo>
                <a:cubicBezTo>
                  <a:pt x="21527344" y="3386882"/>
                  <a:pt x="21538435" y="3379255"/>
                  <a:pt x="21551991" y="3377809"/>
                </a:cubicBezTo>
                <a:cubicBezTo>
                  <a:pt x="21565548" y="3376360"/>
                  <a:pt x="21581569" y="3381096"/>
                  <a:pt x="21591429" y="3381096"/>
                </a:cubicBezTo>
                <a:cubicBezTo>
                  <a:pt x="21630043" y="3386356"/>
                  <a:pt x="21674409" y="3381096"/>
                  <a:pt x="21713845" y="3381096"/>
                </a:cubicBezTo>
                <a:cubicBezTo>
                  <a:pt x="21713845" y="3408981"/>
                  <a:pt x="21702754" y="3418187"/>
                  <a:pt x="21689813" y="3420423"/>
                </a:cubicBezTo>
                <a:close/>
                <a:moveTo>
                  <a:pt x="24952411" y="2669735"/>
                </a:moveTo>
                <a:cubicBezTo>
                  <a:pt x="24943061" y="2663592"/>
                  <a:pt x="24933717" y="2657448"/>
                  <a:pt x="24924372" y="2651306"/>
                </a:cubicBezTo>
                <a:cubicBezTo>
                  <a:pt x="24926706" y="2646698"/>
                  <a:pt x="24929627" y="2643627"/>
                  <a:pt x="24932696" y="2642091"/>
                </a:cubicBezTo>
                <a:cubicBezTo>
                  <a:pt x="24941895" y="2637484"/>
                  <a:pt x="24952411" y="2646698"/>
                  <a:pt x="24952411" y="2669735"/>
                </a:cubicBezTo>
                <a:close/>
                <a:moveTo>
                  <a:pt x="20127291" y="3783173"/>
                </a:moveTo>
                <a:cubicBezTo>
                  <a:pt x="20122034" y="3786201"/>
                  <a:pt x="20115024" y="3784274"/>
                  <a:pt x="20108015" y="3784274"/>
                </a:cubicBezTo>
                <a:cubicBezTo>
                  <a:pt x="20108015" y="3745731"/>
                  <a:pt x="20122034" y="3752338"/>
                  <a:pt x="20136053" y="3752339"/>
                </a:cubicBezTo>
                <a:cubicBezTo>
                  <a:pt x="20136054" y="3772160"/>
                  <a:pt x="20132549" y="3780144"/>
                  <a:pt x="20127291" y="3783173"/>
                </a:cubicBezTo>
                <a:close/>
                <a:moveTo>
                  <a:pt x="24163456" y="2857493"/>
                </a:moveTo>
                <a:cubicBezTo>
                  <a:pt x="24153630" y="2857493"/>
                  <a:pt x="24138894" y="2863853"/>
                  <a:pt x="24124974" y="2851131"/>
                </a:cubicBezTo>
                <a:cubicBezTo>
                  <a:pt x="24110238" y="2838412"/>
                  <a:pt x="24163456" y="2793879"/>
                  <a:pt x="24163456" y="2793879"/>
                </a:cubicBezTo>
                <a:cubicBezTo>
                  <a:pt x="24163455" y="2812981"/>
                  <a:pt x="24163456" y="2838412"/>
                  <a:pt x="24163456" y="2857493"/>
                </a:cubicBezTo>
                <a:close/>
                <a:moveTo>
                  <a:pt x="25555047" y="2538065"/>
                </a:moveTo>
                <a:lnTo>
                  <a:pt x="25556336" y="2535777"/>
                </a:lnTo>
                <a:cubicBezTo>
                  <a:pt x="25557066" y="2534482"/>
                  <a:pt x="25556884" y="2534807"/>
                  <a:pt x="25556199" y="2536021"/>
                </a:cubicBezTo>
                <a:close/>
                <a:moveTo>
                  <a:pt x="18657650" y="4128174"/>
                </a:moveTo>
                <a:cubicBezTo>
                  <a:pt x="18653909" y="4117947"/>
                  <a:pt x="18655779" y="4107719"/>
                  <a:pt x="18659053" y="4108998"/>
                </a:cubicBezTo>
                <a:cubicBezTo>
                  <a:pt x="18660144" y="4109424"/>
                  <a:pt x="18661391" y="4111129"/>
                  <a:pt x="18662637" y="4114537"/>
                </a:cubicBezTo>
                <a:cubicBezTo>
                  <a:pt x="18662637" y="4121357"/>
                  <a:pt x="18657650" y="4128174"/>
                  <a:pt x="18657650" y="4128174"/>
                </a:cubicBezTo>
                <a:close/>
                <a:moveTo>
                  <a:pt x="2082354" y="7943100"/>
                </a:moveTo>
                <a:cubicBezTo>
                  <a:pt x="2075949" y="7943230"/>
                  <a:pt x="2069594" y="7937975"/>
                  <a:pt x="2066657" y="7925215"/>
                </a:cubicBezTo>
                <a:cubicBezTo>
                  <a:pt x="2077609" y="7928069"/>
                  <a:pt x="2088557" y="7930923"/>
                  <a:pt x="2098332" y="7928673"/>
                </a:cubicBezTo>
                <a:cubicBezTo>
                  <a:pt x="2095207" y="7937455"/>
                  <a:pt x="2088755" y="7942970"/>
                  <a:pt x="2082354" y="7943100"/>
                </a:cubicBezTo>
                <a:close/>
                <a:moveTo>
                  <a:pt x="7579440" y="6679216"/>
                </a:moveTo>
                <a:cubicBezTo>
                  <a:pt x="7569868" y="6682755"/>
                  <a:pt x="7560361" y="6680935"/>
                  <a:pt x="7556273" y="6663173"/>
                </a:cubicBezTo>
                <a:cubicBezTo>
                  <a:pt x="7567371" y="6660619"/>
                  <a:pt x="7580585" y="6654572"/>
                  <a:pt x="7592139" y="6657172"/>
                </a:cubicBezTo>
                <a:lnTo>
                  <a:pt x="7598580" y="6660692"/>
                </a:lnTo>
                <a:lnTo>
                  <a:pt x="7597671" y="6659922"/>
                </a:lnTo>
                <a:cubicBezTo>
                  <a:pt x="7596042" y="6658281"/>
                  <a:pt x="7594263" y="6656003"/>
                  <a:pt x="7593676" y="6653451"/>
                </a:cubicBezTo>
                <a:cubicBezTo>
                  <a:pt x="7597261" y="6647251"/>
                  <a:pt x="7596086" y="6642147"/>
                  <a:pt x="7594912" y="6637043"/>
                </a:cubicBezTo>
                <a:cubicBezTo>
                  <a:pt x="7599053" y="6644151"/>
                  <a:pt x="7602314" y="6647432"/>
                  <a:pt x="7603643" y="6650485"/>
                </a:cubicBezTo>
                <a:lnTo>
                  <a:pt x="7600924" y="6661974"/>
                </a:lnTo>
                <a:lnTo>
                  <a:pt x="7602998" y="6663107"/>
                </a:lnTo>
                <a:cubicBezTo>
                  <a:pt x="7598650" y="6666779"/>
                  <a:pt x="7589012" y="6675677"/>
                  <a:pt x="7579440" y="6679216"/>
                </a:cubicBezTo>
                <a:close/>
                <a:moveTo>
                  <a:pt x="24321978" y="2825999"/>
                </a:moveTo>
                <a:cubicBezTo>
                  <a:pt x="24312370" y="2825999"/>
                  <a:pt x="24302764" y="2825999"/>
                  <a:pt x="24293160" y="2825999"/>
                </a:cubicBezTo>
                <a:cubicBezTo>
                  <a:pt x="24288356" y="2813610"/>
                  <a:pt x="24283553" y="2801194"/>
                  <a:pt x="24279549" y="2788799"/>
                </a:cubicBezTo>
                <a:cubicBezTo>
                  <a:pt x="24293161" y="2776399"/>
                  <a:pt x="24307568" y="2770200"/>
                  <a:pt x="24321978" y="2770201"/>
                </a:cubicBezTo>
                <a:cubicBezTo>
                  <a:pt x="24321978" y="2788799"/>
                  <a:pt x="24321978" y="2807403"/>
                  <a:pt x="24321978" y="2825999"/>
                </a:cubicBezTo>
                <a:close/>
                <a:moveTo>
                  <a:pt x="24981253" y="2674425"/>
                </a:moveTo>
                <a:cubicBezTo>
                  <a:pt x="24972150" y="2674425"/>
                  <a:pt x="24967598" y="2668010"/>
                  <a:pt x="24967599" y="2642347"/>
                </a:cubicBezTo>
                <a:cubicBezTo>
                  <a:pt x="24976700" y="2642347"/>
                  <a:pt x="24981253" y="2655178"/>
                  <a:pt x="24981253" y="2674425"/>
                </a:cubicBezTo>
                <a:close/>
                <a:moveTo>
                  <a:pt x="25551491" y="2544377"/>
                </a:moveTo>
                <a:lnTo>
                  <a:pt x="25553053" y="2541605"/>
                </a:lnTo>
                <a:lnTo>
                  <a:pt x="25555047" y="2538065"/>
                </a:lnTo>
                <a:close/>
                <a:moveTo>
                  <a:pt x="25773696" y="2494472"/>
                </a:moveTo>
                <a:cubicBezTo>
                  <a:pt x="25763721" y="2462396"/>
                  <a:pt x="25763721" y="2462396"/>
                  <a:pt x="25773697" y="2462396"/>
                </a:cubicBezTo>
                <a:cubicBezTo>
                  <a:pt x="25773697" y="2468810"/>
                  <a:pt x="25773696" y="2475227"/>
                  <a:pt x="25773696" y="2494472"/>
                </a:cubicBezTo>
                <a:close/>
                <a:moveTo>
                  <a:pt x="8235415" y="6532373"/>
                </a:moveTo>
                <a:cubicBezTo>
                  <a:pt x="8222819" y="6524346"/>
                  <a:pt x="8215326" y="6515144"/>
                  <a:pt x="8203922" y="6512306"/>
                </a:cubicBezTo>
                <a:cubicBezTo>
                  <a:pt x="8212938" y="6504768"/>
                  <a:pt x="8220758" y="6492042"/>
                  <a:pt x="8223475" y="6480491"/>
                </a:cubicBezTo>
                <a:cubicBezTo>
                  <a:pt x="8227057" y="6496055"/>
                  <a:pt x="8230639" y="6511620"/>
                  <a:pt x="8235415" y="6532373"/>
                </a:cubicBezTo>
                <a:close/>
                <a:moveTo>
                  <a:pt x="8793015" y="6404044"/>
                </a:moveTo>
                <a:cubicBezTo>
                  <a:pt x="8783496" y="6406235"/>
                  <a:pt x="8777563" y="6402226"/>
                  <a:pt x="8772864" y="6381809"/>
                </a:cubicBezTo>
                <a:cubicBezTo>
                  <a:pt x="8782383" y="6379618"/>
                  <a:pt x="8788316" y="6383627"/>
                  <a:pt x="8793015" y="6404044"/>
                </a:cubicBezTo>
                <a:close/>
                <a:moveTo>
                  <a:pt x="24356653" y="2823066"/>
                </a:moveTo>
                <a:cubicBezTo>
                  <a:pt x="24351771" y="2826139"/>
                  <a:pt x="24345671" y="2824603"/>
                  <a:pt x="24340790" y="2824603"/>
                </a:cubicBezTo>
                <a:cubicBezTo>
                  <a:pt x="24340790" y="2793877"/>
                  <a:pt x="24355435" y="2793877"/>
                  <a:pt x="24365194" y="2793877"/>
                </a:cubicBezTo>
                <a:cubicBezTo>
                  <a:pt x="24365193" y="2812312"/>
                  <a:pt x="24361533" y="2819993"/>
                  <a:pt x="24356653" y="2823066"/>
                </a:cubicBezTo>
                <a:close/>
                <a:moveTo>
                  <a:pt x="25511454" y="2557894"/>
                </a:moveTo>
                <a:cubicBezTo>
                  <a:pt x="25509153" y="2557894"/>
                  <a:pt x="25506752" y="2554935"/>
                  <a:pt x="25504349" y="2549017"/>
                </a:cubicBezTo>
                <a:cubicBezTo>
                  <a:pt x="25509153" y="2543097"/>
                  <a:pt x="25509154" y="2538166"/>
                  <a:pt x="25513956" y="2538166"/>
                </a:cubicBezTo>
                <a:cubicBezTo>
                  <a:pt x="25513957" y="2543097"/>
                  <a:pt x="25517961" y="2543097"/>
                  <a:pt x="25517961" y="2549016"/>
                </a:cubicBezTo>
                <a:lnTo>
                  <a:pt x="25515504" y="2552368"/>
                </a:lnTo>
                <a:close/>
                <a:moveTo>
                  <a:pt x="18745580" y="4116098"/>
                </a:moveTo>
                <a:cubicBezTo>
                  <a:pt x="18745580" y="4083887"/>
                  <a:pt x="18725976" y="4083887"/>
                  <a:pt x="18716174" y="4083887"/>
                </a:cubicBezTo>
                <a:cubicBezTo>
                  <a:pt x="18716174" y="4122538"/>
                  <a:pt x="18730878" y="4116098"/>
                  <a:pt x="18745580" y="4116098"/>
                </a:cubicBezTo>
                <a:close/>
                <a:moveTo>
                  <a:pt x="25547581" y="2551314"/>
                </a:moveTo>
                <a:cubicBezTo>
                  <a:pt x="25547581" y="2551314"/>
                  <a:pt x="25548311" y="2550020"/>
                  <a:pt x="25549359" y="2548160"/>
                </a:cubicBezTo>
                <a:lnTo>
                  <a:pt x="25551491" y="2544377"/>
                </a:lnTo>
                <a:close/>
                <a:moveTo>
                  <a:pt x="4402705" y="7418747"/>
                </a:moveTo>
                <a:cubicBezTo>
                  <a:pt x="4397175" y="7419329"/>
                  <a:pt x="4391468" y="7419258"/>
                  <a:pt x="4386029" y="7419126"/>
                </a:cubicBezTo>
                <a:cubicBezTo>
                  <a:pt x="4405369" y="7409139"/>
                  <a:pt x="4417503" y="7395276"/>
                  <a:pt x="4435633" y="7380032"/>
                </a:cubicBezTo>
                <a:cubicBezTo>
                  <a:pt x="4434281" y="7409404"/>
                  <a:pt x="4419294" y="7417005"/>
                  <a:pt x="4402705" y="7418747"/>
                </a:cubicBezTo>
                <a:close/>
                <a:moveTo>
                  <a:pt x="18637877" y="4143348"/>
                </a:moveTo>
                <a:cubicBezTo>
                  <a:pt x="18624025" y="4147222"/>
                  <a:pt x="18607118" y="4147222"/>
                  <a:pt x="18602229" y="4147222"/>
                </a:cubicBezTo>
                <a:cubicBezTo>
                  <a:pt x="18604674" y="4119327"/>
                  <a:pt x="18612007" y="4108479"/>
                  <a:pt x="18621683" y="4106154"/>
                </a:cubicBezTo>
                <a:cubicBezTo>
                  <a:pt x="18631359" y="4103828"/>
                  <a:pt x="18643377" y="4110026"/>
                  <a:pt x="18655192" y="4116228"/>
                </a:cubicBezTo>
                <a:cubicBezTo>
                  <a:pt x="18662525" y="4131725"/>
                  <a:pt x="18651729" y="4139473"/>
                  <a:pt x="18637877" y="4143348"/>
                </a:cubicBezTo>
                <a:close/>
                <a:moveTo>
                  <a:pt x="9075114" y="6345613"/>
                </a:moveTo>
                <a:cubicBezTo>
                  <a:pt x="9059701" y="6349160"/>
                  <a:pt x="9045471" y="6357846"/>
                  <a:pt x="9034421" y="6333340"/>
                </a:cubicBezTo>
                <a:cubicBezTo>
                  <a:pt x="9030874" y="6317927"/>
                  <a:pt x="9021008" y="6298559"/>
                  <a:pt x="9006777" y="6307245"/>
                </a:cubicBezTo>
                <a:cubicBezTo>
                  <a:pt x="8983454" y="6323431"/>
                  <a:pt x="8974361" y="6330933"/>
                  <a:pt x="8953444" y="6287061"/>
                </a:cubicBezTo>
                <a:cubicBezTo>
                  <a:pt x="8994954" y="6255869"/>
                  <a:pt x="9040417" y="6218357"/>
                  <a:pt x="9080940" y="6182884"/>
                </a:cubicBezTo>
                <a:cubicBezTo>
                  <a:pt x="9101899" y="6156422"/>
                  <a:pt x="9131501" y="6100921"/>
                  <a:pt x="9162285" y="6164163"/>
                </a:cubicBezTo>
                <a:cubicBezTo>
                  <a:pt x="9152010" y="6166528"/>
                  <a:pt x="9141735" y="6168892"/>
                  <a:pt x="9131460" y="6171257"/>
                </a:cubicBezTo>
                <a:cubicBezTo>
                  <a:pt x="9141904" y="6216638"/>
                  <a:pt x="9171505" y="6274742"/>
                  <a:pt x="9133626" y="6294279"/>
                </a:cubicBezTo>
                <a:cubicBezTo>
                  <a:pt x="9114258" y="6304147"/>
                  <a:pt x="9081434" y="6349569"/>
                  <a:pt x="9054198" y="6301740"/>
                </a:cubicBezTo>
                <a:lnTo>
                  <a:pt x="9054145" y="6302012"/>
                </a:lnTo>
                <a:lnTo>
                  <a:pt x="9058502" y="6318342"/>
                </a:lnTo>
                <a:cubicBezTo>
                  <a:pt x="9057976" y="6320143"/>
                  <a:pt x="9056821" y="6321249"/>
                  <a:pt x="9055056" y="6321403"/>
                </a:cubicBezTo>
                <a:lnTo>
                  <a:pt x="9048073" y="6318802"/>
                </a:lnTo>
                <a:lnTo>
                  <a:pt x="9047470" y="6319518"/>
                </a:lnTo>
                <a:cubicBezTo>
                  <a:pt x="9060110" y="6327428"/>
                  <a:pt x="9067612" y="6336521"/>
                  <a:pt x="9075114" y="6345613"/>
                </a:cubicBezTo>
                <a:close/>
                <a:moveTo>
                  <a:pt x="3019782" y="7741518"/>
                </a:moveTo>
                <a:cubicBezTo>
                  <a:pt x="3003283" y="7743959"/>
                  <a:pt x="2984953" y="7741399"/>
                  <a:pt x="2969398" y="7744979"/>
                </a:cubicBezTo>
                <a:cubicBezTo>
                  <a:pt x="2971028" y="7728333"/>
                  <a:pt x="2972655" y="7711689"/>
                  <a:pt x="2975470" y="7700194"/>
                </a:cubicBezTo>
                <a:cubicBezTo>
                  <a:pt x="2985839" y="7697808"/>
                  <a:pt x="2992209" y="7701765"/>
                  <a:pt x="3002577" y="7699379"/>
                </a:cubicBezTo>
                <a:cubicBezTo>
                  <a:pt x="3020502" y="7706101"/>
                  <a:pt x="3042425" y="7706478"/>
                  <a:pt x="3059164" y="7708049"/>
                </a:cubicBezTo>
                <a:cubicBezTo>
                  <a:pt x="3050943" y="7731634"/>
                  <a:pt x="3036281" y="7739076"/>
                  <a:pt x="3019782" y="7741518"/>
                </a:cubicBezTo>
                <a:close/>
                <a:moveTo>
                  <a:pt x="7272316" y="6765930"/>
                </a:moveTo>
                <a:cubicBezTo>
                  <a:pt x="7265989" y="6761926"/>
                  <a:pt x="7253334" y="6753920"/>
                  <a:pt x="7245814" y="6744733"/>
                </a:cubicBezTo>
                <a:cubicBezTo>
                  <a:pt x="7294770" y="6722547"/>
                  <a:pt x="7342871" y="6700558"/>
                  <a:pt x="7390635" y="6673187"/>
                </a:cubicBezTo>
                <a:cubicBezTo>
                  <a:pt x="7415114" y="6662094"/>
                  <a:pt x="7435650" y="6657368"/>
                  <a:pt x="7453801" y="6642272"/>
                </a:cubicBezTo>
                <a:cubicBezTo>
                  <a:pt x="7464459" y="6635725"/>
                  <a:pt x="7476851" y="6625707"/>
                  <a:pt x="7490893" y="6628361"/>
                </a:cubicBezTo>
                <a:lnTo>
                  <a:pt x="7503057" y="6634593"/>
                </a:lnTo>
                <a:lnTo>
                  <a:pt x="7495949" y="6621716"/>
                </a:lnTo>
                <a:cubicBezTo>
                  <a:pt x="7496116" y="6617175"/>
                  <a:pt x="7499393" y="6615134"/>
                  <a:pt x="7506104" y="6621309"/>
                </a:cubicBezTo>
                <a:lnTo>
                  <a:pt x="7504635" y="6635402"/>
                </a:lnTo>
                <a:lnTo>
                  <a:pt x="7505482" y="6635837"/>
                </a:lnTo>
                <a:lnTo>
                  <a:pt x="7504530" y="6636410"/>
                </a:lnTo>
                <a:lnTo>
                  <a:pt x="7504455" y="6637127"/>
                </a:lnTo>
                <a:lnTo>
                  <a:pt x="7504177" y="6636623"/>
                </a:lnTo>
                <a:lnTo>
                  <a:pt x="7373316" y="6715389"/>
                </a:lnTo>
                <a:cubicBezTo>
                  <a:pt x="7348837" y="6726481"/>
                  <a:pt x="7330349" y="6736196"/>
                  <a:pt x="7305871" y="6747289"/>
                </a:cubicBezTo>
                <a:cubicBezTo>
                  <a:pt x="7296796" y="6754836"/>
                  <a:pt x="7282586" y="6763566"/>
                  <a:pt x="7272316" y="6765930"/>
                </a:cubicBezTo>
                <a:close/>
                <a:moveTo>
                  <a:pt x="8311022" y="6526876"/>
                </a:moveTo>
                <a:cubicBezTo>
                  <a:pt x="8319222" y="6519612"/>
                  <a:pt x="8322839" y="6508027"/>
                  <a:pt x="8320489" y="6497814"/>
                </a:cubicBezTo>
                <a:cubicBezTo>
                  <a:pt x="8304264" y="6497516"/>
                  <a:pt x="8289361" y="6502962"/>
                  <a:pt x="8273973" y="6496423"/>
                </a:cubicBezTo>
                <a:lnTo>
                  <a:pt x="8260474" y="6486751"/>
                </a:lnTo>
                <a:lnTo>
                  <a:pt x="8267276" y="6498424"/>
                </a:lnTo>
                <a:cubicBezTo>
                  <a:pt x="8264866" y="6509728"/>
                  <a:pt x="8260106" y="6510824"/>
                  <a:pt x="8252998" y="6501710"/>
                </a:cubicBezTo>
                <a:lnTo>
                  <a:pt x="8258585" y="6485397"/>
                </a:lnTo>
                <a:lnTo>
                  <a:pt x="8258354" y="6485231"/>
                </a:lnTo>
                <a:lnTo>
                  <a:pt x="8258666" y="6485159"/>
                </a:lnTo>
                <a:lnTo>
                  <a:pt x="8258992" y="6484208"/>
                </a:lnTo>
                <a:lnTo>
                  <a:pt x="8259443" y="6484980"/>
                </a:lnTo>
                <a:lnTo>
                  <a:pt x="8271140" y="6482288"/>
                </a:lnTo>
                <a:cubicBezTo>
                  <a:pt x="8275961" y="6479835"/>
                  <a:pt x="8280194" y="6474829"/>
                  <a:pt x="8280401" y="6464027"/>
                </a:cubicBezTo>
                <a:cubicBezTo>
                  <a:pt x="8285930" y="6441249"/>
                  <a:pt x="8274938" y="6416895"/>
                  <a:pt x="8270238" y="6396470"/>
                </a:cubicBezTo>
                <a:cubicBezTo>
                  <a:pt x="8240726" y="6408639"/>
                  <a:pt x="8210039" y="6415702"/>
                  <a:pt x="8175827" y="6407446"/>
                </a:cubicBezTo>
                <a:cubicBezTo>
                  <a:pt x="8246103" y="6338402"/>
                  <a:pt x="8314156" y="6263598"/>
                  <a:pt x="8394373" y="6218253"/>
                </a:cubicBezTo>
                <a:cubicBezTo>
                  <a:pt x="8412481" y="6203333"/>
                  <a:pt x="8437200" y="6197644"/>
                  <a:pt x="8450193" y="6183900"/>
                </a:cubicBezTo>
                <a:cubicBezTo>
                  <a:pt x="8468301" y="6168980"/>
                  <a:pt x="8479141" y="6145875"/>
                  <a:pt x="8497247" y="6130954"/>
                </a:cubicBezTo>
                <a:cubicBezTo>
                  <a:pt x="8533462" y="6101114"/>
                  <a:pt x="8579815" y="6095822"/>
                  <a:pt x="8618381" y="6076193"/>
                </a:cubicBezTo>
                <a:cubicBezTo>
                  <a:pt x="8597509" y="6102502"/>
                  <a:pt x="8571523" y="6129990"/>
                  <a:pt x="8547368" y="6161536"/>
                </a:cubicBezTo>
                <a:cubicBezTo>
                  <a:pt x="8531612" y="6186668"/>
                  <a:pt x="8551241" y="6225163"/>
                  <a:pt x="8557117" y="6250694"/>
                </a:cubicBezTo>
                <a:cubicBezTo>
                  <a:pt x="8550828" y="6246765"/>
                  <a:pt x="8543363" y="6237730"/>
                  <a:pt x="8535898" y="6228695"/>
                </a:cubicBezTo>
                <a:cubicBezTo>
                  <a:pt x="8542949" y="6259332"/>
                  <a:pt x="8540946" y="6297428"/>
                  <a:pt x="8560990" y="6314322"/>
                </a:cubicBezTo>
                <a:cubicBezTo>
                  <a:pt x="8582013" y="6335470"/>
                  <a:pt x="8606410" y="6324479"/>
                  <a:pt x="8628366" y="6330179"/>
                </a:cubicBezTo>
                <a:cubicBezTo>
                  <a:pt x="8586648" y="6425806"/>
                  <a:pt x="8497352" y="6435603"/>
                  <a:pt x="8423837" y="6463276"/>
                </a:cubicBezTo>
                <a:cubicBezTo>
                  <a:pt x="8420312" y="6447957"/>
                  <a:pt x="8415611" y="6427533"/>
                  <a:pt x="8412086" y="6412214"/>
                </a:cubicBezTo>
                <a:cubicBezTo>
                  <a:pt x="8377046" y="6447162"/>
                  <a:pt x="8353849" y="6506266"/>
                  <a:pt x="8311022" y="6526876"/>
                </a:cubicBezTo>
                <a:close/>
                <a:moveTo>
                  <a:pt x="24387621" y="2830635"/>
                </a:moveTo>
                <a:cubicBezTo>
                  <a:pt x="24387621" y="2816999"/>
                  <a:pt x="24387620" y="2810189"/>
                  <a:pt x="24388867" y="2808472"/>
                </a:cubicBezTo>
                <a:cubicBezTo>
                  <a:pt x="24390114" y="2806752"/>
                  <a:pt x="24392605" y="2810189"/>
                  <a:pt x="24397595" y="2817000"/>
                </a:cubicBezTo>
                <a:cubicBezTo>
                  <a:pt x="24392605" y="2823816"/>
                  <a:pt x="24387621" y="2823816"/>
                  <a:pt x="24387621" y="2830635"/>
                </a:cubicBezTo>
                <a:close/>
                <a:moveTo>
                  <a:pt x="24664999" y="2769095"/>
                </a:moveTo>
                <a:cubicBezTo>
                  <a:pt x="24664998" y="2743684"/>
                  <a:pt x="24669550" y="2737055"/>
                  <a:pt x="24678653" y="2737055"/>
                </a:cubicBezTo>
                <a:cubicBezTo>
                  <a:pt x="24678653" y="2755837"/>
                  <a:pt x="24674102" y="2769096"/>
                  <a:pt x="24664999" y="2769095"/>
                </a:cubicBezTo>
                <a:close/>
                <a:moveTo>
                  <a:pt x="25285992" y="2627069"/>
                </a:moveTo>
                <a:cubicBezTo>
                  <a:pt x="25285993" y="2620654"/>
                  <a:pt x="25281006" y="2614238"/>
                  <a:pt x="25281006" y="2607823"/>
                </a:cubicBezTo>
                <a:cubicBezTo>
                  <a:pt x="25281006" y="2607823"/>
                  <a:pt x="25281007" y="2601409"/>
                  <a:pt x="25281006" y="2594996"/>
                </a:cubicBezTo>
                <a:cubicBezTo>
                  <a:pt x="25290981" y="2594996"/>
                  <a:pt x="25285992" y="2627069"/>
                  <a:pt x="25285992" y="2627069"/>
                </a:cubicBezTo>
                <a:close/>
                <a:moveTo>
                  <a:pt x="144223" y="8419601"/>
                </a:moveTo>
                <a:cubicBezTo>
                  <a:pt x="129194" y="8427022"/>
                  <a:pt x="107882" y="8411983"/>
                  <a:pt x="94791" y="8406813"/>
                </a:cubicBezTo>
                <a:cubicBezTo>
                  <a:pt x="96237" y="8390116"/>
                  <a:pt x="97685" y="8373419"/>
                  <a:pt x="95301" y="8363058"/>
                </a:cubicBezTo>
                <a:cubicBezTo>
                  <a:pt x="113948" y="8375132"/>
                  <a:pt x="137973" y="8391421"/>
                  <a:pt x="156620" y="8403494"/>
                </a:cubicBezTo>
                <a:cubicBezTo>
                  <a:pt x="153545" y="8412156"/>
                  <a:pt x="149231" y="8417126"/>
                  <a:pt x="144223" y="8419601"/>
                </a:cubicBezTo>
                <a:close/>
                <a:moveTo>
                  <a:pt x="22041723" y="3380027"/>
                </a:moveTo>
                <a:cubicBezTo>
                  <a:pt x="22032622" y="3380027"/>
                  <a:pt x="22028072" y="3366120"/>
                  <a:pt x="22028072" y="3347944"/>
                </a:cubicBezTo>
                <a:cubicBezTo>
                  <a:pt x="22037173" y="3347944"/>
                  <a:pt x="22041723" y="3360773"/>
                  <a:pt x="22041723" y="3380027"/>
                </a:cubicBezTo>
                <a:close/>
                <a:moveTo>
                  <a:pt x="3127583" y="7734440"/>
                </a:moveTo>
                <a:cubicBezTo>
                  <a:pt x="3122649" y="7735214"/>
                  <a:pt x="3117888" y="7735673"/>
                  <a:pt x="3114190" y="7736524"/>
                </a:cubicBezTo>
                <a:cubicBezTo>
                  <a:pt x="3104478" y="7694327"/>
                  <a:pt x="3137712" y="7703340"/>
                  <a:pt x="3152509" y="7699934"/>
                </a:cubicBezTo>
                <a:cubicBezTo>
                  <a:pt x="3158731" y="7726968"/>
                  <a:pt x="3142387" y="7732118"/>
                  <a:pt x="3127583" y="7734440"/>
                </a:cubicBezTo>
                <a:close/>
                <a:moveTo>
                  <a:pt x="7494300" y="6729458"/>
                </a:moveTo>
                <a:cubicBezTo>
                  <a:pt x="7489354" y="6730235"/>
                  <a:pt x="7484557" y="6730702"/>
                  <a:pt x="7480790" y="6731569"/>
                </a:cubicBezTo>
                <a:cubicBezTo>
                  <a:pt x="7471078" y="6689372"/>
                  <a:pt x="7504024" y="6698451"/>
                  <a:pt x="7519094" y="6694983"/>
                </a:cubicBezTo>
                <a:cubicBezTo>
                  <a:pt x="7525316" y="6722016"/>
                  <a:pt x="7509136" y="6727129"/>
                  <a:pt x="7494300" y="6729458"/>
                </a:cubicBezTo>
                <a:close/>
                <a:moveTo>
                  <a:pt x="1505913" y="8108911"/>
                </a:moveTo>
                <a:cubicBezTo>
                  <a:pt x="1502388" y="8093597"/>
                  <a:pt x="1504798" y="8082292"/>
                  <a:pt x="1514314" y="8080102"/>
                </a:cubicBezTo>
                <a:cubicBezTo>
                  <a:pt x="1517839" y="8095415"/>
                  <a:pt x="1515432" y="8106720"/>
                  <a:pt x="1505913" y="8108911"/>
                </a:cubicBezTo>
                <a:close/>
                <a:moveTo>
                  <a:pt x="2572126" y="7863526"/>
                </a:moveTo>
                <a:cubicBezTo>
                  <a:pt x="2567427" y="7843108"/>
                  <a:pt x="2571011" y="7836908"/>
                  <a:pt x="2580530" y="7834717"/>
                </a:cubicBezTo>
                <a:cubicBezTo>
                  <a:pt x="2584055" y="7850030"/>
                  <a:pt x="2581645" y="7861335"/>
                  <a:pt x="2572126" y="7863526"/>
                </a:cubicBezTo>
                <a:close/>
                <a:moveTo>
                  <a:pt x="3098790" y="7742317"/>
                </a:moveTo>
                <a:cubicBezTo>
                  <a:pt x="3088414" y="7739360"/>
                  <a:pt x="3077199" y="7736598"/>
                  <a:pt x="3065984" y="7733836"/>
                </a:cubicBezTo>
                <a:cubicBezTo>
                  <a:pt x="3068671" y="7722530"/>
                  <a:pt x="3076711" y="7715336"/>
                  <a:pt x="3080239" y="7703837"/>
                </a:cubicBezTo>
                <a:cubicBezTo>
                  <a:pt x="3087594" y="7712831"/>
                  <a:pt x="3091098" y="7728056"/>
                  <a:pt x="3098790" y="7742317"/>
                </a:cubicBezTo>
                <a:close/>
                <a:moveTo>
                  <a:pt x="8151859" y="6579374"/>
                </a:moveTo>
                <a:cubicBezTo>
                  <a:pt x="8147160" y="6558955"/>
                  <a:pt x="8150744" y="6552755"/>
                  <a:pt x="8160263" y="6550565"/>
                </a:cubicBezTo>
                <a:cubicBezTo>
                  <a:pt x="8163787" y="6565878"/>
                  <a:pt x="8160584" y="6577366"/>
                  <a:pt x="8151859" y="6579374"/>
                </a:cubicBezTo>
                <a:close/>
                <a:moveTo>
                  <a:pt x="8452470" y="6510189"/>
                </a:moveTo>
                <a:cubicBezTo>
                  <a:pt x="8442950" y="6512380"/>
                  <a:pt x="8435842" y="6503266"/>
                  <a:pt x="8432318" y="6487952"/>
                </a:cubicBezTo>
                <a:cubicBezTo>
                  <a:pt x="8441836" y="6485762"/>
                  <a:pt x="8448945" y="6494876"/>
                  <a:pt x="8452470" y="6510189"/>
                </a:cubicBezTo>
                <a:close/>
                <a:moveTo>
                  <a:pt x="3562200" y="7635667"/>
                </a:moveTo>
                <a:cubicBezTo>
                  <a:pt x="3540069" y="7629774"/>
                  <a:pt x="3518068" y="7601879"/>
                  <a:pt x="3499801" y="7567633"/>
                </a:cubicBezTo>
                <a:cubicBezTo>
                  <a:pt x="3534327" y="7559687"/>
                  <a:pt x="3541530" y="7590986"/>
                  <a:pt x="3562200" y="7635667"/>
                </a:cubicBezTo>
                <a:close/>
                <a:moveTo>
                  <a:pt x="9456211" y="6284571"/>
                </a:moveTo>
                <a:cubicBezTo>
                  <a:pt x="9453831" y="6285119"/>
                  <a:pt x="9450895" y="6283249"/>
                  <a:pt x="9447403" y="6278961"/>
                </a:cubicBezTo>
                <a:cubicBezTo>
                  <a:pt x="9448520" y="6262042"/>
                  <a:pt x="9453280" y="6260947"/>
                  <a:pt x="9461681" y="6275675"/>
                </a:cubicBezTo>
                <a:cubicBezTo>
                  <a:pt x="9460414" y="6281058"/>
                  <a:pt x="9458590" y="6284023"/>
                  <a:pt x="9456211" y="6284571"/>
                </a:cubicBezTo>
                <a:close/>
                <a:moveTo>
                  <a:pt x="25810106" y="2524052"/>
                </a:moveTo>
                <a:cubicBezTo>
                  <a:pt x="25796852" y="2523189"/>
                  <a:pt x="25785691" y="2509368"/>
                  <a:pt x="25774530" y="2495546"/>
                </a:cubicBezTo>
                <a:cubicBezTo>
                  <a:pt x="25794372" y="2495546"/>
                  <a:pt x="25809255" y="2507832"/>
                  <a:pt x="25824135" y="2520117"/>
                </a:cubicBezTo>
                <a:cubicBezTo>
                  <a:pt x="25819174" y="2523189"/>
                  <a:pt x="25814524" y="2524340"/>
                  <a:pt x="25810106" y="2524052"/>
                </a:cubicBezTo>
                <a:close/>
                <a:moveTo>
                  <a:pt x="21914199" y="3422688"/>
                </a:moveTo>
                <a:cubicBezTo>
                  <a:pt x="21898188" y="3421738"/>
                  <a:pt x="21880377" y="3411972"/>
                  <a:pt x="21873172" y="3411972"/>
                </a:cubicBezTo>
                <a:cubicBezTo>
                  <a:pt x="21873171" y="3379959"/>
                  <a:pt x="21886380" y="3372097"/>
                  <a:pt x="21901890" y="3372236"/>
                </a:cubicBezTo>
                <a:cubicBezTo>
                  <a:pt x="21917401" y="3372368"/>
                  <a:pt x="21935212" y="3380503"/>
                  <a:pt x="21944418" y="3380503"/>
                </a:cubicBezTo>
                <a:cubicBezTo>
                  <a:pt x="21944419" y="3415770"/>
                  <a:pt x="21930209" y="3423638"/>
                  <a:pt x="21914199" y="3422688"/>
                </a:cubicBezTo>
                <a:close/>
                <a:moveTo>
                  <a:pt x="3202088" y="7741796"/>
                </a:moveTo>
                <a:cubicBezTo>
                  <a:pt x="3193793" y="7741832"/>
                  <a:pt x="3185539" y="7736018"/>
                  <a:pt x="3182745" y="7723878"/>
                </a:cubicBezTo>
                <a:cubicBezTo>
                  <a:pt x="3198515" y="7720249"/>
                  <a:pt x="3209990" y="7722015"/>
                  <a:pt x="3221661" y="7724619"/>
                </a:cubicBezTo>
                <a:cubicBezTo>
                  <a:pt x="3218717" y="7735875"/>
                  <a:pt x="3210383" y="7741760"/>
                  <a:pt x="3202088" y="7741796"/>
                </a:cubicBezTo>
                <a:close/>
                <a:moveTo>
                  <a:pt x="2745042" y="7849469"/>
                </a:moveTo>
                <a:cubicBezTo>
                  <a:pt x="2740423" y="7850084"/>
                  <a:pt x="2735833" y="7850446"/>
                  <a:pt x="2732027" y="7851322"/>
                </a:cubicBezTo>
                <a:cubicBezTo>
                  <a:pt x="2722518" y="7810004"/>
                  <a:pt x="2751532" y="7819988"/>
                  <a:pt x="2766755" y="7816485"/>
                </a:cubicBezTo>
                <a:cubicBezTo>
                  <a:pt x="2772977" y="7843518"/>
                  <a:pt x="2758894" y="7847626"/>
                  <a:pt x="2745042" y="7849469"/>
                </a:cubicBezTo>
                <a:close/>
                <a:moveTo>
                  <a:pt x="2652427" y="7871899"/>
                </a:moveTo>
                <a:cubicBezTo>
                  <a:pt x="2641952" y="7870500"/>
                  <a:pt x="2628718" y="7859815"/>
                  <a:pt x="2621328" y="7853085"/>
                </a:cubicBezTo>
                <a:cubicBezTo>
                  <a:pt x="2636125" y="7849680"/>
                  <a:pt x="2651883" y="7850461"/>
                  <a:pt x="2667837" y="7852079"/>
                </a:cubicBezTo>
                <a:cubicBezTo>
                  <a:pt x="2667395" y="7861437"/>
                  <a:pt x="2665087" y="7866928"/>
                  <a:pt x="2661670" y="7869711"/>
                </a:cubicBezTo>
                <a:cubicBezTo>
                  <a:pt x="2659107" y="7871799"/>
                  <a:pt x="2655920" y="7872365"/>
                  <a:pt x="2652427" y="7871899"/>
                </a:cubicBezTo>
                <a:close/>
                <a:moveTo>
                  <a:pt x="22155552" y="3383755"/>
                </a:moveTo>
                <a:cubicBezTo>
                  <a:pt x="22149451" y="3382941"/>
                  <a:pt x="22143350" y="3370190"/>
                  <a:pt x="22143349" y="3347942"/>
                </a:cubicBezTo>
                <a:cubicBezTo>
                  <a:pt x="22153111" y="3347942"/>
                  <a:pt x="22162873" y="3347942"/>
                  <a:pt x="22167754" y="3347942"/>
                </a:cubicBezTo>
                <a:cubicBezTo>
                  <a:pt x="22167754" y="3373445"/>
                  <a:pt x="22161653" y="3384569"/>
                  <a:pt x="22155552" y="3383755"/>
                </a:cubicBezTo>
                <a:close/>
                <a:moveTo>
                  <a:pt x="24437245" y="2859080"/>
                </a:moveTo>
                <a:cubicBezTo>
                  <a:pt x="24426732" y="2852472"/>
                  <a:pt x="24412984" y="2845864"/>
                  <a:pt x="24398427" y="2839257"/>
                </a:cubicBezTo>
                <a:cubicBezTo>
                  <a:pt x="24403280" y="2826046"/>
                  <a:pt x="24410355" y="2822740"/>
                  <a:pt x="24417533" y="2822739"/>
                </a:cubicBezTo>
                <a:cubicBezTo>
                  <a:pt x="24424710" y="2822740"/>
                  <a:pt x="24431988" y="2826045"/>
                  <a:pt x="24437245" y="2826044"/>
                </a:cubicBezTo>
                <a:cubicBezTo>
                  <a:pt x="24437244" y="2839257"/>
                  <a:pt x="24437245" y="2845864"/>
                  <a:pt x="24437245" y="2859080"/>
                </a:cubicBezTo>
                <a:close/>
                <a:moveTo>
                  <a:pt x="841361" y="8289625"/>
                </a:moveTo>
                <a:cubicBezTo>
                  <a:pt x="837719" y="8273802"/>
                  <a:pt x="840253" y="8263037"/>
                  <a:pt x="849772" y="8260847"/>
                </a:cubicBezTo>
                <a:cubicBezTo>
                  <a:pt x="853212" y="8275790"/>
                  <a:pt x="850880" y="8287434"/>
                  <a:pt x="841361" y="8289625"/>
                </a:cubicBezTo>
                <a:close/>
                <a:moveTo>
                  <a:pt x="7170832" y="6832923"/>
                </a:moveTo>
                <a:cubicBezTo>
                  <a:pt x="7165977" y="6811826"/>
                  <a:pt x="7169724" y="6806336"/>
                  <a:pt x="7179243" y="6804145"/>
                </a:cubicBezTo>
                <a:cubicBezTo>
                  <a:pt x="7182682" y="6819088"/>
                  <a:pt x="7180350" y="6830733"/>
                  <a:pt x="7170832" y="6832923"/>
                </a:cubicBezTo>
                <a:close/>
                <a:moveTo>
                  <a:pt x="7619169" y="6729740"/>
                </a:moveTo>
                <a:cubicBezTo>
                  <a:pt x="7614314" y="6708643"/>
                  <a:pt x="7618061" y="6703153"/>
                  <a:pt x="7627580" y="6700962"/>
                </a:cubicBezTo>
                <a:cubicBezTo>
                  <a:pt x="7631019" y="6715906"/>
                  <a:pt x="7628688" y="6727549"/>
                  <a:pt x="7619169" y="6729740"/>
                </a:cubicBezTo>
                <a:close/>
                <a:moveTo>
                  <a:pt x="8252139" y="6584065"/>
                </a:moveTo>
                <a:cubicBezTo>
                  <a:pt x="8245395" y="6554762"/>
                  <a:pt x="8261214" y="6556412"/>
                  <a:pt x="8275877" y="6553037"/>
                </a:cubicBezTo>
                <a:cubicBezTo>
                  <a:pt x="8281464" y="6577316"/>
                  <a:pt x="8261913" y="6581815"/>
                  <a:pt x="8252139" y="6584065"/>
                </a:cubicBezTo>
                <a:close/>
                <a:moveTo>
                  <a:pt x="3720073" y="7630332"/>
                </a:moveTo>
                <a:cubicBezTo>
                  <a:pt x="3717547" y="7630243"/>
                  <a:pt x="3714579" y="7628238"/>
                  <a:pt x="3711612" y="7626233"/>
                </a:cubicBezTo>
                <a:cubicBezTo>
                  <a:pt x="3715197" y="7620034"/>
                  <a:pt x="3714023" y="7614930"/>
                  <a:pt x="3717607" y="7608731"/>
                </a:cubicBezTo>
                <a:lnTo>
                  <a:pt x="3719614" y="7612173"/>
                </a:lnTo>
                <a:lnTo>
                  <a:pt x="3726987" y="7610476"/>
                </a:lnTo>
                <a:lnTo>
                  <a:pt x="3725513" y="7622299"/>
                </a:lnTo>
                <a:lnTo>
                  <a:pt x="3725890" y="7622947"/>
                </a:lnTo>
                <a:lnTo>
                  <a:pt x="3725346" y="7623639"/>
                </a:lnTo>
                <a:lnTo>
                  <a:pt x="3725057" y="7625954"/>
                </a:lnTo>
                <a:lnTo>
                  <a:pt x="3724362" y="7624887"/>
                </a:lnTo>
                <a:close/>
                <a:moveTo>
                  <a:pt x="19536784" y="3995655"/>
                </a:moveTo>
                <a:cubicBezTo>
                  <a:pt x="19522227" y="3995655"/>
                  <a:pt x="19512523" y="3995655"/>
                  <a:pt x="19502819" y="3995655"/>
                </a:cubicBezTo>
                <a:cubicBezTo>
                  <a:pt x="19507671" y="3970211"/>
                  <a:pt x="19512523" y="3951128"/>
                  <a:pt x="19517375" y="3925682"/>
                </a:cubicBezTo>
                <a:cubicBezTo>
                  <a:pt x="19522227" y="3925683"/>
                  <a:pt x="19531932" y="3925682"/>
                  <a:pt x="19541636" y="3925682"/>
                </a:cubicBezTo>
                <a:cubicBezTo>
                  <a:pt x="19536784" y="3951128"/>
                  <a:pt x="19536784" y="3970210"/>
                  <a:pt x="19536784" y="3995655"/>
                </a:cubicBezTo>
                <a:close/>
                <a:moveTo>
                  <a:pt x="24236976" y="2915950"/>
                </a:moveTo>
                <a:cubicBezTo>
                  <a:pt x="24227152" y="2890548"/>
                  <a:pt x="24217327" y="2858793"/>
                  <a:pt x="24207501" y="2827041"/>
                </a:cubicBezTo>
                <a:cubicBezTo>
                  <a:pt x="24232063" y="2833390"/>
                  <a:pt x="24251714" y="2827041"/>
                  <a:pt x="24270545" y="2839740"/>
                </a:cubicBezTo>
                <a:cubicBezTo>
                  <a:pt x="24314754" y="2865143"/>
                  <a:pt x="24246801" y="2909601"/>
                  <a:pt x="24236976" y="2915950"/>
                </a:cubicBezTo>
                <a:close/>
                <a:moveTo>
                  <a:pt x="19246670" y="4065804"/>
                </a:moveTo>
                <a:cubicBezTo>
                  <a:pt x="19244395" y="4066606"/>
                  <a:pt x="19242120" y="4065002"/>
                  <a:pt x="19239845" y="4058587"/>
                </a:cubicBezTo>
                <a:lnTo>
                  <a:pt x="19244289" y="4039782"/>
                </a:lnTo>
                <a:lnTo>
                  <a:pt x="19243449" y="4038558"/>
                </a:lnTo>
                <a:cubicBezTo>
                  <a:pt x="19271467" y="4025610"/>
                  <a:pt x="19300286" y="4012663"/>
                  <a:pt x="19329106" y="4006188"/>
                </a:cubicBezTo>
                <a:cubicBezTo>
                  <a:pt x="19308092" y="4017518"/>
                  <a:pt x="19276658" y="4073457"/>
                  <a:pt x="19253040" y="4052566"/>
                </a:cubicBezTo>
                <a:lnTo>
                  <a:pt x="19245315" y="4041284"/>
                </a:lnTo>
                <a:lnTo>
                  <a:pt x="19253496" y="4058587"/>
                </a:lnTo>
                <a:cubicBezTo>
                  <a:pt x="19251221" y="4061795"/>
                  <a:pt x="19248946" y="4065002"/>
                  <a:pt x="19246670" y="4065804"/>
                </a:cubicBezTo>
                <a:close/>
                <a:moveTo>
                  <a:pt x="19559698" y="3995577"/>
                </a:moveTo>
                <a:cubicBezTo>
                  <a:pt x="19550596" y="3995577"/>
                  <a:pt x="19546046" y="3987625"/>
                  <a:pt x="19546046" y="3968302"/>
                </a:cubicBezTo>
                <a:cubicBezTo>
                  <a:pt x="19555148" y="3968302"/>
                  <a:pt x="19559698" y="3975122"/>
                  <a:pt x="19559698" y="3995577"/>
                </a:cubicBezTo>
                <a:close/>
                <a:moveTo>
                  <a:pt x="19174224" y="4085554"/>
                </a:moveTo>
                <a:cubicBezTo>
                  <a:pt x="19146184" y="4085554"/>
                  <a:pt x="19146184" y="4085554"/>
                  <a:pt x="19146184" y="4058279"/>
                </a:cubicBezTo>
                <a:cubicBezTo>
                  <a:pt x="19174224" y="4058279"/>
                  <a:pt x="19174224" y="4058279"/>
                  <a:pt x="19174224" y="4085554"/>
                </a:cubicBezTo>
                <a:close/>
                <a:moveTo>
                  <a:pt x="7411409" y="6793425"/>
                </a:moveTo>
                <a:cubicBezTo>
                  <a:pt x="7400353" y="6790514"/>
                  <a:pt x="7394392" y="6764613"/>
                  <a:pt x="7387274" y="6756251"/>
                </a:cubicBezTo>
                <a:cubicBezTo>
                  <a:pt x="7402070" y="6752846"/>
                  <a:pt x="7416867" y="6749441"/>
                  <a:pt x="7431664" y="6746035"/>
                </a:cubicBezTo>
                <a:cubicBezTo>
                  <a:pt x="7436234" y="6765893"/>
                  <a:pt x="7426206" y="6790019"/>
                  <a:pt x="7411409" y="6793425"/>
                </a:cubicBezTo>
                <a:close/>
                <a:moveTo>
                  <a:pt x="26098742" y="2494472"/>
                </a:moveTo>
                <a:cubicBezTo>
                  <a:pt x="26098742" y="2468810"/>
                  <a:pt x="26103929" y="2462395"/>
                  <a:pt x="26119490" y="2462395"/>
                </a:cubicBezTo>
                <a:cubicBezTo>
                  <a:pt x="26119491" y="2481642"/>
                  <a:pt x="26114301" y="2494472"/>
                  <a:pt x="26098742" y="2494472"/>
                </a:cubicBezTo>
                <a:close/>
                <a:moveTo>
                  <a:pt x="2834366" y="7849370"/>
                </a:moveTo>
                <a:cubicBezTo>
                  <a:pt x="2827964" y="7849499"/>
                  <a:pt x="2821606" y="7844245"/>
                  <a:pt x="2818669" y="7831485"/>
                </a:cubicBezTo>
                <a:cubicBezTo>
                  <a:pt x="2828446" y="7829234"/>
                  <a:pt x="2839395" y="7832089"/>
                  <a:pt x="2850344" y="7834943"/>
                </a:cubicBezTo>
                <a:cubicBezTo>
                  <a:pt x="2847219" y="7843724"/>
                  <a:pt x="2840767" y="7849240"/>
                  <a:pt x="2834366" y="7849370"/>
                </a:cubicBezTo>
                <a:close/>
                <a:moveTo>
                  <a:pt x="6858481" y="6923464"/>
                </a:moveTo>
                <a:cubicBezTo>
                  <a:pt x="6852856" y="6899027"/>
                  <a:pt x="6873237" y="6899482"/>
                  <a:pt x="6883283" y="6897170"/>
                </a:cubicBezTo>
                <a:cubicBezTo>
                  <a:pt x="6888907" y="6921608"/>
                  <a:pt x="6873551" y="6919996"/>
                  <a:pt x="6858481" y="6923464"/>
                </a:cubicBezTo>
                <a:close/>
                <a:moveTo>
                  <a:pt x="206879" y="8455483"/>
                </a:moveTo>
                <a:cubicBezTo>
                  <a:pt x="189343" y="8448940"/>
                  <a:pt x="175725" y="8436205"/>
                  <a:pt x="163265" y="8428495"/>
                </a:cubicBezTo>
                <a:cubicBezTo>
                  <a:pt x="167825" y="8401879"/>
                  <a:pt x="197181" y="8436556"/>
                  <a:pt x="209642" y="8444268"/>
                </a:cubicBezTo>
                <a:cubicBezTo>
                  <a:pt x="210798" y="8449291"/>
                  <a:pt x="205723" y="8450459"/>
                  <a:pt x="206879" y="8455483"/>
                </a:cubicBezTo>
                <a:close/>
                <a:moveTo>
                  <a:pt x="1121460" y="8244996"/>
                </a:moveTo>
                <a:cubicBezTo>
                  <a:pt x="1111686" y="8247245"/>
                  <a:pt x="1101909" y="8249496"/>
                  <a:pt x="1096915" y="8227795"/>
                </a:cubicBezTo>
                <a:cubicBezTo>
                  <a:pt x="1106692" y="8225545"/>
                  <a:pt x="1117714" y="8228721"/>
                  <a:pt x="1128737" y="8231896"/>
                </a:cubicBezTo>
                <a:cubicBezTo>
                  <a:pt x="1123850" y="8233021"/>
                  <a:pt x="1125099" y="8238446"/>
                  <a:pt x="1121460" y="8244996"/>
                </a:cubicBezTo>
                <a:close/>
                <a:moveTo>
                  <a:pt x="8840842" y="6468417"/>
                </a:moveTo>
                <a:cubicBezTo>
                  <a:pt x="8837304" y="6453041"/>
                  <a:pt x="8826727" y="6450078"/>
                  <a:pt x="8816476" y="6452437"/>
                </a:cubicBezTo>
                <a:cubicBezTo>
                  <a:pt x="8820015" y="6467814"/>
                  <a:pt x="8831446" y="6470580"/>
                  <a:pt x="8840842" y="6468417"/>
                </a:cubicBezTo>
                <a:close/>
                <a:moveTo>
                  <a:pt x="7116599" y="6868548"/>
                </a:moveTo>
                <a:cubicBezTo>
                  <a:pt x="7105925" y="6870342"/>
                  <a:pt x="7095557" y="6867439"/>
                  <a:pt x="7091511" y="6849857"/>
                </a:cubicBezTo>
                <a:cubicBezTo>
                  <a:pt x="7112567" y="6845011"/>
                  <a:pt x="7124252" y="6847611"/>
                  <a:pt x="7116352" y="6813285"/>
                </a:cubicBezTo>
                <a:cubicBezTo>
                  <a:pt x="7115835" y="6786955"/>
                  <a:pt x="7127520" y="6789556"/>
                  <a:pt x="7143313" y="6785921"/>
                </a:cubicBezTo>
                <a:cubicBezTo>
                  <a:pt x="7142673" y="6807227"/>
                  <a:pt x="7142997" y="6832718"/>
                  <a:pt x="7143513" y="6859047"/>
                </a:cubicBezTo>
                <a:cubicBezTo>
                  <a:pt x="7138249" y="6860259"/>
                  <a:pt x="7127272" y="6866752"/>
                  <a:pt x="7116599" y="6868548"/>
                </a:cubicBezTo>
                <a:close/>
                <a:moveTo>
                  <a:pt x="18530754" y="4242649"/>
                </a:moveTo>
                <a:cubicBezTo>
                  <a:pt x="18530754" y="4216881"/>
                  <a:pt x="18525853" y="4210439"/>
                  <a:pt x="18516051" y="4210439"/>
                </a:cubicBezTo>
                <a:cubicBezTo>
                  <a:pt x="18516051" y="4229765"/>
                  <a:pt x="18520952" y="4242649"/>
                  <a:pt x="18530754" y="4242649"/>
                </a:cubicBezTo>
                <a:close/>
                <a:moveTo>
                  <a:pt x="18694805" y="4206271"/>
                </a:moveTo>
                <a:lnTo>
                  <a:pt x="18698038" y="4202044"/>
                </a:lnTo>
                <a:lnTo>
                  <a:pt x="18691669" y="4198629"/>
                </a:lnTo>
                <a:close/>
                <a:moveTo>
                  <a:pt x="18421246" y="4270146"/>
                </a:moveTo>
                <a:cubicBezTo>
                  <a:pt x="18410872" y="4270146"/>
                  <a:pt x="18400498" y="4263328"/>
                  <a:pt x="18400498" y="4242871"/>
                </a:cubicBezTo>
                <a:cubicBezTo>
                  <a:pt x="18410872" y="4242871"/>
                  <a:pt x="18421247" y="4249690"/>
                  <a:pt x="18421246" y="4270146"/>
                </a:cubicBezTo>
                <a:close/>
                <a:moveTo>
                  <a:pt x="22301094" y="3380027"/>
                </a:moveTo>
                <a:cubicBezTo>
                  <a:pt x="22291992" y="3380027"/>
                  <a:pt x="22287441" y="3366120"/>
                  <a:pt x="22287441" y="3347944"/>
                </a:cubicBezTo>
                <a:cubicBezTo>
                  <a:pt x="22296544" y="3347944"/>
                  <a:pt x="22301093" y="3360773"/>
                  <a:pt x="22301094" y="3380027"/>
                </a:cubicBezTo>
                <a:close/>
                <a:moveTo>
                  <a:pt x="23125428" y="3190662"/>
                </a:moveTo>
                <a:cubicBezTo>
                  <a:pt x="23119705" y="3192038"/>
                  <a:pt x="23114212" y="3190446"/>
                  <a:pt x="23109329" y="3184077"/>
                </a:cubicBezTo>
                <a:cubicBezTo>
                  <a:pt x="23099562" y="3164972"/>
                  <a:pt x="23104445" y="3140561"/>
                  <a:pt x="23084911" y="3127822"/>
                </a:cubicBezTo>
                <a:cubicBezTo>
                  <a:pt x="23065381" y="3115087"/>
                  <a:pt x="23040964" y="3115087"/>
                  <a:pt x="23021430" y="3108719"/>
                </a:cubicBezTo>
                <a:cubicBezTo>
                  <a:pt x="22997829" y="3095982"/>
                  <a:pt x="22973413" y="3089616"/>
                  <a:pt x="22953881" y="3070509"/>
                </a:cubicBezTo>
                <a:cubicBezTo>
                  <a:pt x="22990097" y="3064145"/>
                  <a:pt x="23031400" y="3052995"/>
                  <a:pt x="23070364" y="3058568"/>
                </a:cubicBezTo>
                <a:cubicBezTo>
                  <a:pt x="23109328" y="3064145"/>
                  <a:pt x="23145953" y="3086430"/>
                  <a:pt x="23172810" y="3146929"/>
                </a:cubicBezTo>
                <a:cubicBezTo>
                  <a:pt x="23161823" y="3155686"/>
                  <a:pt x="23142595" y="3186533"/>
                  <a:pt x="23125428" y="3190662"/>
                </a:cubicBezTo>
                <a:close/>
                <a:moveTo>
                  <a:pt x="19131017" y="4114033"/>
                </a:moveTo>
                <a:cubicBezTo>
                  <a:pt x="19121915" y="4114033"/>
                  <a:pt x="19117365" y="4107619"/>
                  <a:pt x="19117366" y="4081959"/>
                </a:cubicBezTo>
                <a:cubicBezTo>
                  <a:pt x="19126467" y="4081959"/>
                  <a:pt x="19131017" y="4094787"/>
                  <a:pt x="19131017" y="4114033"/>
                </a:cubicBezTo>
                <a:close/>
                <a:moveTo>
                  <a:pt x="23101195" y="3203383"/>
                </a:moveTo>
                <a:cubicBezTo>
                  <a:pt x="23098920" y="3203383"/>
                  <a:pt x="23096645" y="3201887"/>
                  <a:pt x="23094370" y="3198896"/>
                </a:cubicBezTo>
                <a:cubicBezTo>
                  <a:pt x="23096643" y="3192914"/>
                  <a:pt x="23098920" y="3189924"/>
                  <a:pt x="23101195" y="3189924"/>
                </a:cubicBezTo>
                <a:cubicBezTo>
                  <a:pt x="23103471" y="3189924"/>
                  <a:pt x="23105746" y="3192914"/>
                  <a:pt x="23108021" y="3198896"/>
                </a:cubicBezTo>
                <a:cubicBezTo>
                  <a:pt x="23105746" y="3201887"/>
                  <a:pt x="23103471" y="3203382"/>
                  <a:pt x="23101195" y="3203383"/>
                </a:cubicBezTo>
                <a:close/>
                <a:moveTo>
                  <a:pt x="7335179" y="6834421"/>
                </a:moveTo>
                <a:cubicBezTo>
                  <a:pt x="7329664" y="6837035"/>
                  <a:pt x="7323989" y="6838201"/>
                  <a:pt x="7318201" y="6837101"/>
                </a:cubicBezTo>
                <a:cubicBezTo>
                  <a:pt x="7310483" y="6835635"/>
                  <a:pt x="7302566" y="6830141"/>
                  <a:pt x="7294561" y="6818682"/>
                </a:cubicBezTo>
                <a:cubicBezTo>
                  <a:pt x="7322819" y="6801537"/>
                  <a:pt x="7350227" y="6784588"/>
                  <a:pt x="7379202" y="6793882"/>
                </a:cubicBezTo>
                <a:cubicBezTo>
                  <a:pt x="7366829" y="6805708"/>
                  <a:pt x="7351725" y="6826579"/>
                  <a:pt x="7335179" y="6834421"/>
                </a:cubicBezTo>
                <a:close/>
                <a:moveTo>
                  <a:pt x="3295447" y="7764495"/>
                </a:moveTo>
                <a:cubicBezTo>
                  <a:pt x="3272595" y="7758768"/>
                  <a:pt x="3250592" y="7752847"/>
                  <a:pt x="3227740" y="7747120"/>
                </a:cubicBezTo>
                <a:cubicBezTo>
                  <a:pt x="3239987" y="7706767"/>
                  <a:pt x="3275616" y="7725116"/>
                  <a:pt x="3296068" y="7720409"/>
                </a:cubicBezTo>
                <a:cubicBezTo>
                  <a:pt x="3299670" y="7736058"/>
                  <a:pt x="3296957" y="7747669"/>
                  <a:pt x="3295447" y="7764495"/>
                </a:cubicBezTo>
                <a:close/>
                <a:moveTo>
                  <a:pt x="24484555" y="2894045"/>
                </a:moveTo>
                <a:cubicBezTo>
                  <a:pt x="24475124" y="2893219"/>
                  <a:pt x="24466871" y="2883308"/>
                  <a:pt x="24466871" y="2860182"/>
                </a:cubicBezTo>
                <a:cubicBezTo>
                  <a:pt x="24481020" y="2866789"/>
                  <a:pt x="24495168" y="2873396"/>
                  <a:pt x="24509314" y="2873396"/>
                </a:cubicBezTo>
                <a:cubicBezTo>
                  <a:pt x="24504599" y="2886611"/>
                  <a:pt x="24493988" y="2894870"/>
                  <a:pt x="24484555" y="2894045"/>
                </a:cubicBezTo>
                <a:close/>
                <a:moveTo>
                  <a:pt x="1167446" y="8262183"/>
                </a:moveTo>
                <a:cubicBezTo>
                  <a:pt x="1156224" y="8259391"/>
                  <a:pt x="1145841" y="8256406"/>
                  <a:pt x="1135794" y="8258718"/>
                </a:cubicBezTo>
                <a:cubicBezTo>
                  <a:pt x="1143492" y="8246198"/>
                  <a:pt x="1151525" y="8238975"/>
                  <a:pt x="1167446" y="8262183"/>
                </a:cubicBezTo>
                <a:close/>
                <a:moveTo>
                  <a:pt x="3820589" y="7651573"/>
                </a:moveTo>
                <a:cubicBezTo>
                  <a:pt x="3817065" y="7636260"/>
                  <a:pt x="3819476" y="7624957"/>
                  <a:pt x="3828993" y="7622767"/>
                </a:cubicBezTo>
                <a:cubicBezTo>
                  <a:pt x="3832517" y="7638078"/>
                  <a:pt x="3830107" y="7649382"/>
                  <a:pt x="3820589" y="7651573"/>
                </a:cubicBezTo>
                <a:close/>
                <a:moveTo>
                  <a:pt x="7270866" y="6857506"/>
                </a:moveTo>
                <a:cubicBezTo>
                  <a:pt x="7256204" y="6860881"/>
                  <a:pt x="7241541" y="6864255"/>
                  <a:pt x="7235667" y="6838735"/>
                </a:cubicBezTo>
                <a:cubicBezTo>
                  <a:pt x="7245442" y="6836485"/>
                  <a:pt x="7264993" y="6831986"/>
                  <a:pt x="7270866" y="6857506"/>
                </a:cubicBezTo>
                <a:close/>
                <a:moveTo>
                  <a:pt x="8163062" y="6652171"/>
                </a:moveTo>
                <a:cubicBezTo>
                  <a:pt x="8154768" y="6638499"/>
                  <a:pt x="8151363" y="6623703"/>
                  <a:pt x="8143070" y="6610031"/>
                </a:cubicBezTo>
                <a:cubicBezTo>
                  <a:pt x="8152846" y="6607782"/>
                  <a:pt x="8162621" y="6605532"/>
                  <a:pt x="8172396" y="6603282"/>
                </a:cubicBezTo>
                <a:cubicBezTo>
                  <a:pt x="8170099" y="6619391"/>
                  <a:pt x="8169432" y="6635124"/>
                  <a:pt x="8163062" y="6652171"/>
                </a:cubicBezTo>
                <a:close/>
                <a:moveTo>
                  <a:pt x="22239854" y="3413135"/>
                </a:moveTo>
                <a:cubicBezTo>
                  <a:pt x="22236061" y="3413135"/>
                  <a:pt x="22231510" y="3413135"/>
                  <a:pt x="22226202" y="3413135"/>
                </a:cubicBezTo>
                <a:cubicBezTo>
                  <a:pt x="22226201" y="3393248"/>
                  <a:pt x="22226201" y="3373364"/>
                  <a:pt x="22226201" y="3347943"/>
                </a:cubicBezTo>
                <a:cubicBezTo>
                  <a:pt x="22231511" y="3347943"/>
                  <a:pt x="22236062" y="3347943"/>
                  <a:pt x="22239854" y="3347943"/>
                </a:cubicBezTo>
                <a:cubicBezTo>
                  <a:pt x="22239854" y="3373364"/>
                  <a:pt x="22239853" y="3393248"/>
                  <a:pt x="22239854" y="3413135"/>
                </a:cubicBezTo>
                <a:close/>
                <a:moveTo>
                  <a:pt x="23736740" y="3068668"/>
                </a:moveTo>
                <a:cubicBezTo>
                  <a:pt x="23736740" y="3049489"/>
                  <a:pt x="23731820" y="3043098"/>
                  <a:pt x="23721980" y="3043097"/>
                </a:cubicBezTo>
                <a:cubicBezTo>
                  <a:pt x="23721979" y="3062269"/>
                  <a:pt x="23726900" y="3068668"/>
                  <a:pt x="23736740" y="3068668"/>
                </a:cubicBezTo>
                <a:close/>
                <a:moveTo>
                  <a:pt x="3385509" y="7754249"/>
                </a:moveTo>
                <a:cubicBezTo>
                  <a:pt x="3376551" y="7757643"/>
                  <a:pt x="3364581" y="7756402"/>
                  <a:pt x="3357182" y="7758104"/>
                </a:cubicBezTo>
                <a:cubicBezTo>
                  <a:pt x="3347865" y="7717619"/>
                  <a:pt x="3380950" y="7725990"/>
                  <a:pt x="3395748" y="7722585"/>
                </a:cubicBezTo>
                <a:cubicBezTo>
                  <a:pt x="3400407" y="7742828"/>
                  <a:pt x="3394464" y="7750856"/>
                  <a:pt x="3385509" y="7754249"/>
                </a:cubicBezTo>
                <a:close/>
                <a:moveTo>
                  <a:pt x="4734399" y="7443808"/>
                </a:moveTo>
                <a:cubicBezTo>
                  <a:pt x="4725481" y="7447193"/>
                  <a:pt x="4713513" y="7445951"/>
                  <a:pt x="4705978" y="7447685"/>
                </a:cubicBezTo>
                <a:cubicBezTo>
                  <a:pt x="4696661" y="7407200"/>
                  <a:pt x="4730295" y="7415444"/>
                  <a:pt x="4744528" y="7412169"/>
                </a:cubicBezTo>
                <a:cubicBezTo>
                  <a:pt x="4749187" y="7432412"/>
                  <a:pt x="4743317" y="7440424"/>
                  <a:pt x="4734399" y="7443808"/>
                </a:cubicBezTo>
                <a:close/>
                <a:moveTo>
                  <a:pt x="7507311" y="6805634"/>
                </a:moveTo>
                <a:cubicBezTo>
                  <a:pt x="7498392" y="6809019"/>
                  <a:pt x="7486425" y="6807776"/>
                  <a:pt x="7478889" y="6809511"/>
                </a:cubicBezTo>
                <a:cubicBezTo>
                  <a:pt x="7469572" y="6769026"/>
                  <a:pt x="7503207" y="6777270"/>
                  <a:pt x="7517441" y="6773994"/>
                </a:cubicBezTo>
                <a:cubicBezTo>
                  <a:pt x="7522100" y="6794238"/>
                  <a:pt x="7516229" y="6802249"/>
                  <a:pt x="7507311" y="6805634"/>
                </a:cubicBezTo>
                <a:close/>
                <a:moveTo>
                  <a:pt x="20651212" y="3782505"/>
                </a:moveTo>
                <a:cubicBezTo>
                  <a:pt x="20642111" y="3782505"/>
                  <a:pt x="20637561" y="3770351"/>
                  <a:pt x="20637560" y="3750464"/>
                </a:cubicBezTo>
                <a:cubicBezTo>
                  <a:pt x="20646662" y="3750464"/>
                  <a:pt x="20651212" y="3757093"/>
                  <a:pt x="20651212" y="3782505"/>
                </a:cubicBezTo>
                <a:close/>
                <a:moveTo>
                  <a:pt x="23061950" y="3228528"/>
                </a:moveTo>
                <a:cubicBezTo>
                  <a:pt x="23072560" y="3214707"/>
                  <a:pt x="23083171" y="3200886"/>
                  <a:pt x="23093782" y="3202613"/>
                </a:cubicBezTo>
                <a:cubicBezTo>
                  <a:pt x="23097318" y="3203189"/>
                  <a:pt x="23100855" y="3205492"/>
                  <a:pt x="23104392" y="3210101"/>
                </a:cubicBezTo>
                <a:cubicBezTo>
                  <a:pt x="23090244" y="3216242"/>
                  <a:pt x="23076097" y="3228528"/>
                  <a:pt x="23061950" y="3228528"/>
                </a:cubicBezTo>
                <a:close/>
                <a:moveTo>
                  <a:pt x="19232639" y="4114069"/>
                </a:moveTo>
                <a:cubicBezTo>
                  <a:pt x="19232639" y="4095473"/>
                  <a:pt x="19237190" y="4076875"/>
                  <a:pt x="19237190" y="4058277"/>
                </a:cubicBezTo>
                <a:cubicBezTo>
                  <a:pt x="19246291" y="4076875"/>
                  <a:pt x="19246291" y="4114070"/>
                  <a:pt x="19232639" y="4114069"/>
                </a:cubicBezTo>
                <a:close/>
                <a:moveTo>
                  <a:pt x="25501473" y="2673380"/>
                </a:moveTo>
                <a:cubicBezTo>
                  <a:pt x="25501473" y="2654058"/>
                  <a:pt x="25496571" y="2641178"/>
                  <a:pt x="25486763" y="2641178"/>
                </a:cubicBezTo>
                <a:cubicBezTo>
                  <a:pt x="25486762" y="2666940"/>
                  <a:pt x="25491667" y="2673379"/>
                  <a:pt x="25501473" y="2673380"/>
                </a:cubicBezTo>
                <a:close/>
                <a:moveTo>
                  <a:pt x="23221563" y="3199867"/>
                </a:moveTo>
                <a:cubicBezTo>
                  <a:pt x="23211587" y="3199867"/>
                  <a:pt x="23201611" y="3198228"/>
                  <a:pt x="23191636" y="3198228"/>
                </a:cubicBezTo>
                <a:cubicBezTo>
                  <a:pt x="23191635" y="3154790"/>
                  <a:pt x="23214080" y="3132866"/>
                  <a:pt x="23233720" y="3135684"/>
                </a:cubicBezTo>
                <a:cubicBezTo>
                  <a:pt x="23240267" y="3136624"/>
                  <a:pt x="23246503" y="3140310"/>
                  <a:pt x="23251489" y="3146868"/>
                </a:cubicBezTo>
                <a:cubicBezTo>
                  <a:pt x="23256478" y="3158887"/>
                  <a:pt x="23266454" y="3185115"/>
                  <a:pt x="23251490" y="3191671"/>
                </a:cubicBezTo>
                <a:cubicBezTo>
                  <a:pt x="23241514" y="3198228"/>
                  <a:pt x="23231538" y="3199867"/>
                  <a:pt x="23221563" y="3199867"/>
                </a:cubicBezTo>
                <a:close/>
                <a:moveTo>
                  <a:pt x="1664461" y="8163663"/>
                </a:moveTo>
                <a:cubicBezTo>
                  <a:pt x="1649393" y="8167131"/>
                  <a:pt x="1634322" y="8170600"/>
                  <a:pt x="1620090" y="8173875"/>
                </a:cubicBezTo>
                <a:cubicBezTo>
                  <a:pt x="1610220" y="8153975"/>
                  <a:pt x="1595327" y="8135231"/>
                  <a:pt x="1590481" y="8114175"/>
                </a:cubicBezTo>
                <a:cubicBezTo>
                  <a:pt x="1615421" y="8130606"/>
                  <a:pt x="1640359" y="8147039"/>
                  <a:pt x="1664461" y="8163663"/>
                </a:cubicBezTo>
                <a:close/>
                <a:moveTo>
                  <a:pt x="2968029" y="7863655"/>
                </a:moveTo>
                <a:cubicBezTo>
                  <a:pt x="2930209" y="7861973"/>
                  <a:pt x="2892655" y="7865422"/>
                  <a:pt x="2853963" y="7863939"/>
                </a:cubicBezTo>
                <a:cubicBezTo>
                  <a:pt x="2859830" y="7841816"/>
                  <a:pt x="2884045" y="7851823"/>
                  <a:pt x="2900788" y="7853163"/>
                </a:cubicBezTo>
                <a:cubicBezTo>
                  <a:pt x="2923871" y="7858238"/>
                  <a:pt x="2945818" y="7858380"/>
                  <a:pt x="2968029" y="7863655"/>
                </a:cubicBezTo>
                <a:close/>
                <a:moveTo>
                  <a:pt x="20705200" y="3782560"/>
                </a:moveTo>
                <a:cubicBezTo>
                  <a:pt x="20690642" y="3782561"/>
                  <a:pt x="20680939" y="3782561"/>
                  <a:pt x="20666381" y="3782561"/>
                </a:cubicBezTo>
                <a:cubicBezTo>
                  <a:pt x="20666382" y="3745730"/>
                  <a:pt x="20685790" y="3733101"/>
                  <a:pt x="20695495" y="3726787"/>
                </a:cubicBezTo>
                <a:cubicBezTo>
                  <a:pt x="20700348" y="3745731"/>
                  <a:pt x="20705199" y="3764671"/>
                  <a:pt x="20705200" y="3782560"/>
                </a:cubicBezTo>
                <a:close/>
                <a:moveTo>
                  <a:pt x="20179303" y="3905668"/>
                </a:moveTo>
                <a:cubicBezTo>
                  <a:pt x="20170202" y="3905668"/>
                  <a:pt x="20165652" y="3899253"/>
                  <a:pt x="20165652" y="3873591"/>
                </a:cubicBezTo>
                <a:cubicBezTo>
                  <a:pt x="20174753" y="3873591"/>
                  <a:pt x="20179303" y="3880005"/>
                  <a:pt x="20179303" y="3905668"/>
                </a:cubicBezTo>
                <a:close/>
                <a:moveTo>
                  <a:pt x="20542598" y="3822184"/>
                </a:moveTo>
                <a:cubicBezTo>
                  <a:pt x="20521560" y="3826251"/>
                  <a:pt x="20491798" y="3808732"/>
                  <a:pt x="20482660" y="3808732"/>
                </a:cubicBezTo>
                <a:cubicBezTo>
                  <a:pt x="20482660" y="3777232"/>
                  <a:pt x="20499515" y="3770824"/>
                  <a:pt x="20518196" y="3772293"/>
                </a:cubicBezTo>
                <a:cubicBezTo>
                  <a:pt x="20536880" y="3773762"/>
                  <a:pt x="20557390" y="3783105"/>
                  <a:pt x="20564700" y="3783105"/>
                </a:cubicBezTo>
                <a:cubicBezTo>
                  <a:pt x="20564700" y="3809533"/>
                  <a:pt x="20555219" y="3819744"/>
                  <a:pt x="20542598" y="3822184"/>
                </a:cubicBezTo>
                <a:close/>
                <a:moveTo>
                  <a:pt x="20867310" y="3749398"/>
                </a:moveTo>
                <a:cubicBezTo>
                  <a:pt x="20848097" y="3749398"/>
                  <a:pt x="20829685" y="3749398"/>
                  <a:pt x="20810473" y="3749398"/>
                </a:cubicBezTo>
                <a:cubicBezTo>
                  <a:pt x="20829685" y="3736562"/>
                  <a:pt x="20848098" y="3723732"/>
                  <a:pt x="20867310" y="3717316"/>
                </a:cubicBezTo>
                <a:cubicBezTo>
                  <a:pt x="20867311" y="3723732"/>
                  <a:pt x="20867310" y="3736562"/>
                  <a:pt x="20867310" y="3749398"/>
                </a:cubicBezTo>
                <a:close/>
                <a:moveTo>
                  <a:pt x="19535239" y="4057206"/>
                </a:moveTo>
                <a:cubicBezTo>
                  <a:pt x="19535239" y="4037959"/>
                  <a:pt x="19535239" y="4025127"/>
                  <a:pt x="19545217" y="4025127"/>
                </a:cubicBezTo>
                <a:cubicBezTo>
                  <a:pt x="19545217" y="4044374"/>
                  <a:pt x="19545217" y="4057206"/>
                  <a:pt x="19535239" y="4057206"/>
                </a:cubicBezTo>
                <a:close/>
                <a:moveTo>
                  <a:pt x="8730427" y="6547616"/>
                </a:moveTo>
                <a:cubicBezTo>
                  <a:pt x="8729266" y="6550739"/>
                  <a:pt x="8725697" y="6551561"/>
                  <a:pt x="8720313" y="6549943"/>
                </a:cubicBezTo>
                <a:cubicBezTo>
                  <a:pt x="8723824" y="6543423"/>
                  <a:pt x="8727335" y="6536903"/>
                  <a:pt x="8726086" y="6531478"/>
                </a:cubicBezTo>
                <a:cubicBezTo>
                  <a:pt x="8730338" y="6539068"/>
                  <a:pt x="8731587" y="6544493"/>
                  <a:pt x="8730427" y="6547616"/>
                </a:cubicBezTo>
                <a:close/>
                <a:moveTo>
                  <a:pt x="22358705" y="3412534"/>
                </a:moveTo>
                <a:cubicBezTo>
                  <a:pt x="22344556" y="3412534"/>
                  <a:pt x="22316260" y="3432096"/>
                  <a:pt x="22316261" y="3381018"/>
                </a:cubicBezTo>
                <a:cubicBezTo>
                  <a:pt x="22319798" y="3381018"/>
                  <a:pt x="22324220" y="3380133"/>
                  <a:pt x="22328861" y="3379523"/>
                </a:cubicBezTo>
                <a:cubicBezTo>
                  <a:pt x="22342788" y="3377688"/>
                  <a:pt x="22358704" y="3378300"/>
                  <a:pt x="22358705" y="3412534"/>
                </a:cubicBezTo>
                <a:close/>
                <a:moveTo>
                  <a:pt x="3600652" y="7729958"/>
                </a:moveTo>
                <a:cubicBezTo>
                  <a:pt x="3597128" y="7714645"/>
                  <a:pt x="3599802" y="7703279"/>
                  <a:pt x="3609011" y="7701160"/>
                </a:cubicBezTo>
                <a:cubicBezTo>
                  <a:pt x="3612535" y="7716473"/>
                  <a:pt x="3609861" y="7727839"/>
                  <a:pt x="3600652" y="7729958"/>
                </a:cubicBezTo>
                <a:close/>
                <a:moveTo>
                  <a:pt x="3886939" y="7664070"/>
                </a:moveTo>
                <a:cubicBezTo>
                  <a:pt x="3883415" y="7648757"/>
                  <a:pt x="3885825" y="7637452"/>
                  <a:pt x="3895345" y="7635261"/>
                </a:cubicBezTo>
                <a:cubicBezTo>
                  <a:pt x="3898869" y="7650575"/>
                  <a:pt x="3896458" y="7661880"/>
                  <a:pt x="3886939" y="7664070"/>
                </a:cubicBezTo>
                <a:close/>
                <a:moveTo>
                  <a:pt x="7152607" y="6912491"/>
                </a:moveTo>
                <a:cubicBezTo>
                  <a:pt x="7143087" y="6914681"/>
                  <a:pt x="7135979" y="6905567"/>
                  <a:pt x="7132455" y="6890254"/>
                </a:cubicBezTo>
                <a:cubicBezTo>
                  <a:pt x="7141973" y="6888063"/>
                  <a:pt x="7149082" y="6897177"/>
                  <a:pt x="7152607" y="6912491"/>
                </a:cubicBezTo>
                <a:close/>
                <a:moveTo>
                  <a:pt x="983831" y="8332212"/>
                </a:moveTo>
                <a:cubicBezTo>
                  <a:pt x="967397" y="8330458"/>
                  <a:pt x="956038" y="8327537"/>
                  <a:pt x="944679" y="8324615"/>
                </a:cubicBezTo>
                <a:cubicBezTo>
                  <a:pt x="949989" y="8301251"/>
                  <a:pt x="973917" y="8312352"/>
                  <a:pt x="985275" y="8315272"/>
                </a:cubicBezTo>
                <a:cubicBezTo>
                  <a:pt x="986485" y="8320530"/>
                  <a:pt x="987695" y="8325786"/>
                  <a:pt x="983831" y="8332212"/>
                </a:cubicBezTo>
                <a:close/>
                <a:moveTo>
                  <a:pt x="2774720" y="7920046"/>
                </a:moveTo>
                <a:cubicBezTo>
                  <a:pt x="2757947" y="7918585"/>
                  <a:pt x="2651538" y="7932433"/>
                  <a:pt x="2675174" y="7868466"/>
                </a:cubicBezTo>
                <a:cubicBezTo>
                  <a:pt x="2695990" y="7863676"/>
                  <a:pt x="2711052" y="7881492"/>
                  <a:pt x="2731868" y="7876701"/>
                </a:cubicBezTo>
                <a:cubicBezTo>
                  <a:pt x="2742275" y="7874306"/>
                  <a:pt x="2752684" y="7871911"/>
                  <a:pt x="2763091" y="7869516"/>
                </a:cubicBezTo>
                <a:cubicBezTo>
                  <a:pt x="2766580" y="7884674"/>
                  <a:pt x="2771232" y="7904886"/>
                  <a:pt x="2774720" y="7920046"/>
                </a:cubicBezTo>
                <a:close/>
                <a:moveTo>
                  <a:pt x="8682226" y="6560458"/>
                </a:moveTo>
                <a:cubicBezTo>
                  <a:pt x="8672180" y="6562770"/>
                  <a:pt x="8662970" y="6564889"/>
                  <a:pt x="8652924" y="6567202"/>
                </a:cubicBezTo>
                <a:cubicBezTo>
                  <a:pt x="8658124" y="6543832"/>
                  <a:pt x="8658302" y="6521619"/>
                  <a:pt x="8657641" y="6499599"/>
                </a:cubicBezTo>
                <a:cubicBezTo>
                  <a:pt x="8668348" y="6519307"/>
                  <a:pt x="8676168" y="6534136"/>
                  <a:pt x="8682226" y="6560458"/>
                </a:cubicBezTo>
                <a:close/>
                <a:moveTo>
                  <a:pt x="8734261" y="6548482"/>
                </a:moveTo>
                <a:cubicBezTo>
                  <a:pt x="8719835" y="6530519"/>
                  <a:pt x="8717744" y="6499077"/>
                  <a:pt x="8713092" y="6478865"/>
                </a:cubicBezTo>
                <a:cubicBezTo>
                  <a:pt x="8724030" y="6481668"/>
                  <a:pt x="8734968" y="6484472"/>
                  <a:pt x="8741019" y="6488400"/>
                </a:cubicBezTo>
                <a:cubicBezTo>
                  <a:pt x="8740783" y="6509736"/>
                  <a:pt x="8740548" y="6531073"/>
                  <a:pt x="8734261" y="6548482"/>
                </a:cubicBezTo>
                <a:close/>
                <a:moveTo>
                  <a:pt x="24331353" y="2960933"/>
                </a:moveTo>
                <a:cubicBezTo>
                  <a:pt x="24319256" y="2960933"/>
                  <a:pt x="24308370" y="2949608"/>
                  <a:pt x="24308369" y="2917013"/>
                </a:cubicBezTo>
                <a:cubicBezTo>
                  <a:pt x="24327724" y="2923640"/>
                  <a:pt x="24347079" y="2930272"/>
                  <a:pt x="24361593" y="2936899"/>
                </a:cubicBezTo>
                <a:cubicBezTo>
                  <a:pt x="24356755" y="2949607"/>
                  <a:pt x="24343449" y="2960933"/>
                  <a:pt x="24331353" y="2960933"/>
                </a:cubicBezTo>
                <a:close/>
                <a:moveTo>
                  <a:pt x="19329147" y="4114034"/>
                </a:moveTo>
                <a:cubicBezTo>
                  <a:pt x="19320046" y="4114033"/>
                  <a:pt x="19315495" y="4101204"/>
                  <a:pt x="19315495" y="4081959"/>
                </a:cubicBezTo>
                <a:cubicBezTo>
                  <a:pt x="19324597" y="4081959"/>
                  <a:pt x="19329147" y="4094787"/>
                  <a:pt x="19329147" y="4114034"/>
                </a:cubicBezTo>
                <a:close/>
                <a:moveTo>
                  <a:pt x="24538141" y="2915981"/>
                </a:moveTo>
                <a:cubicBezTo>
                  <a:pt x="24528791" y="2915981"/>
                  <a:pt x="24519447" y="2909840"/>
                  <a:pt x="24510101" y="2903696"/>
                </a:cubicBezTo>
                <a:cubicBezTo>
                  <a:pt x="24512435" y="2891411"/>
                  <a:pt x="24519447" y="2886802"/>
                  <a:pt x="24525873" y="2889107"/>
                </a:cubicBezTo>
                <a:cubicBezTo>
                  <a:pt x="24532298" y="2891410"/>
                  <a:pt x="24538141" y="2900625"/>
                  <a:pt x="24538141" y="2915981"/>
                </a:cubicBezTo>
                <a:close/>
                <a:moveTo>
                  <a:pt x="23306908" y="3200074"/>
                </a:moveTo>
                <a:cubicBezTo>
                  <a:pt x="23306908" y="3175480"/>
                  <a:pt x="23311460" y="3167995"/>
                  <a:pt x="23320561" y="3167994"/>
                </a:cubicBezTo>
                <a:cubicBezTo>
                  <a:pt x="23320561" y="3187243"/>
                  <a:pt x="23316010" y="3200074"/>
                  <a:pt x="23306908" y="3200074"/>
                </a:cubicBezTo>
                <a:close/>
                <a:moveTo>
                  <a:pt x="20108015" y="3938817"/>
                </a:moveTo>
                <a:cubicBezTo>
                  <a:pt x="20108015" y="3913154"/>
                  <a:pt x="20112565" y="3906738"/>
                  <a:pt x="20121665" y="3906738"/>
                </a:cubicBezTo>
                <a:cubicBezTo>
                  <a:pt x="20121666" y="3925984"/>
                  <a:pt x="20117115" y="3938817"/>
                  <a:pt x="20108015" y="3938817"/>
                </a:cubicBezTo>
                <a:close/>
                <a:moveTo>
                  <a:pt x="19347918" y="4114069"/>
                </a:moveTo>
                <a:cubicBezTo>
                  <a:pt x="19347918" y="4095473"/>
                  <a:pt x="19347918" y="4076875"/>
                  <a:pt x="19347918" y="4058277"/>
                </a:cubicBezTo>
                <a:cubicBezTo>
                  <a:pt x="19357679" y="4070675"/>
                  <a:pt x="19362560" y="4076875"/>
                  <a:pt x="19372321" y="4083074"/>
                </a:cubicBezTo>
                <a:cubicBezTo>
                  <a:pt x="19362560" y="4095473"/>
                  <a:pt x="19352798" y="4101672"/>
                  <a:pt x="19347918" y="4114069"/>
                </a:cubicBezTo>
                <a:close/>
                <a:moveTo>
                  <a:pt x="8762240" y="6552766"/>
                </a:moveTo>
                <a:cubicBezTo>
                  <a:pt x="8761217" y="6554288"/>
                  <a:pt x="8760354" y="6553521"/>
                  <a:pt x="8759635" y="6551515"/>
                </a:cubicBezTo>
                <a:lnTo>
                  <a:pt x="8759455" y="6550619"/>
                </a:lnTo>
                <a:lnTo>
                  <a:pt x="8748803" y="6553070"/>
                </a:lnTo>
                <a:cubicBezTo>
                  <a:pt x="8750582" y="6549914"/>
                  <a:pt x="8752362" y="6546757"/>
                  <a:pt x="8754591" y="6545557"/>
                </a:cubicBezTo>
                <a:lnTo>
                  <a:pt x="8758867" y="6547686"/>
                </a:lnTo>
                <a:lnTo>
                  <a:pt x="8757893" y="6542830"/>
                </a:lnTo>
                <a:cubicBezTo>
                  <a:pt x="8756999" y="6535960"/>
                  <a:pt x="8756616" y="6528328"/>
                  <a:pt x="8756616" y="6528328"/>
                </a:cubicBezTo>
                <a:cubicBezTo>
                  <a:pt x="8757740" y="6533216"/>
                  <a:pt x="8764082" y="6536903"/>
                  <a:pt x="8765207" y="6541790"/>
                </a:cubicBezTo>
                <a:cubicBezTo>
                  <a:pt x="8766332" y="6546677"/>
                  <a:pt x="8766332" y="6546677"/>
                  <a:pt x="8762240" y="6552766"/>
                </a:cubicBezTo>
                <a:close/>
                <a:moveTo>
                  <a:pt x="20805759" y="3782507"/>
                </a:moveTo>
                <a:cubicBezTo>
                  <a:pt x="20786150" y="3782508"/>
                  <a:pt x="20761639" y="3782508"/>
                  <a:pt x="20742030" y="3782508"/>
                </a:cubicBezTo>
                <a:cubicBezTo>
                  <a:pt x="20742029" y="3749912"/>
                  <a:pt x="20751835" y="3736924"/>
                  <a:pt x="20764089" y="3733749"/>
                </a:cubicBezTo>
                <a:cubicBezTo>
                  <a:pt x="20776345" y="3730573"/>
                  <a:pt x="20791051" y="3737200"/>
                  <a:pt x="20800857" y="3743839"/>
                </a:cubicBezTo>
                <a:cubicBezTo>
                  <a:pt x="20805758" y="3743839"/>
                  <a:pt x="20820465" y="3775878"/>
                  <a:pt x="20805759" y="3782507"/>
                </a:cubicBezTo>
                <a:close/>
                <a:moveTo>
                  <a:pt x="19195156" y="4155120"/>
                </a:moveTo>
                <a:cubicBezTo>
                  <a:pt x="19187478" y="4158607"/>
                  <a:pt x="19179814" y="4156864"/>
                  <a:pt x="19172965" y="4149889"/>
                </a:cubicBezTo>
                <a:lnTo>
                  <a:pt x="19172750" y="4149524"/>
                </a:lnTo>
                <a:lnTo>
                  <a:pt x="19163764" y="4155776"/>
                </a:lnTo>
                <a:cubicBezTo>
                  <a:pt x="19161170" y="4156577"/>
                  <a:pt x="19158576" y="4154973"/>
                  <a:pt x="19153389" y="4148558"/>
                </a:cubicBezTo>
                <a:lnTo>
                  <a:pt x="19162350" y="4131936"/>
                </a:lnTo>
                <a:lnTo>
                  <a:pt x="19160594" y="4128967"/>
                </a:lnTo>
                <a:cubicBezTo>
                  <a:pt x="19170200" y="4119669"/>
                  <a:pt x="19179808" y="4118120"/>
                  <a:pt x="19189313" y="4119669"/>
                </a:cubicBezTo>
                <a:cubicBezTo>
                  <a:pt x="19198819" y="4121219"/>
                  <a:pt x="19208226" y="4125867"/>
                  <a:pt x="19217431" y="4128967"/>
                </a:cubicBezTo>
                <a:cubicBezTo>
                  <a:pt x="19210527" y="4142915"/>
                  <a:pt x="19202834" y="4151633"/>
                  <a:pt x="19195156" y="4155120"/>
                </a:cubicBezTo>
                <a:close/>
                <a:moveTo>
                  <a:pt x="25909570" y="2612795"/>
                </a:moveTo>
                <a:cubicBezTo>
                  <a:pt x="25900223" y="2612795"/>
                  <a:pt x="25886202" y="2612795"/>
                  <a:pt x="25886203" y="2585520"/>
                </a:cubicBezTo>
                <a:cubicBezTo>
                  <a:pt x="25895549" y="2592336"/>
                  <a:pt x="25904897" y="2599157"/>
                  <a:pt x="25914243" y="2599157"/>
                </a:cubicBezTo>
                <a:cubicBezTo>
                  <a:pt x="25914243" y="2605976"/>
                  <a:pt x="25909570" y="2612795"/>
                  <a:pt x="25909570" y="2612795"/>
                </a:cubicBezTo>
                <a:close/>
                <a:moveTo>
                  <a:pt x="23797829" y="3099831"/>
                </a:moveTo>
                <a:cubicBezTo>
                  <a:pt x="23790654" y="3100630"/>
                  <a:pt x="23783480" y="3100630"/>
                  <a:pt x="23776100" y="3100630"/>
                </a:cubicBezTo>
                <a:cubicBezTo>
                  <a:pt x="23746580" y="3100631"/>
                  <a:pt x="23717060" y="3094239"/>
                  <a:pt x="23687540" y="3075061"/>
                </a:cubicBezTo>
                <a:cubicBezTo>
                  <a:pt x="23672779" y="3062269"/>
                  <a:pt x="23662940" y="3043097"/>
                  <a:pt x="23653100" y="3023919"/>
                </a:cubicBezTo>
                <a:cubicBezTo>
                  <a:pt x="23634239" y="3023919"/>
                  <a:pt x="23619479" y="3023919"/>
                  <a:pt x="23604720" y="3023919"/>
                </a:cubicBezTo>
                <a:cubicBezTo>
                  <a:pt x="23570282" y="3023919"/>
                  <a:pt x="23540762" y="3017526"/>
                  <a:pt x="23506321" y="2998348"/>
                </a:cubicBezTo>
                <a:cubicBezTo>
                  <a:pt x="23506321" y="2985562"/>
                  <a:pt x="23511241" y="2979169"/>
                  <a:pt x="23516161" y="2979169"/>
                </a:cubicBezTo>
                <a:cubicBezTo>
                  <a:pt x="23496481" y="2959992"/>
                  <a:pt x="23482542" y="2979169"/>
                  <a:pt x="23462862" y="2967449"/>
                </a:cubicBezTo>
                <a:cubicBezTo>
                  <a:pt x="23448102" y="2953598"/>
                  <a:pt x="23433342" y="2929091"/>
                  <a:pt x="23418582" y="2903521"/>
                </a:cubicBezTo>
                <a:cubicBezTo>
                  <a:pt x="23435802" y="2889139"/>
                  <a:pt x="23453585" y="2881147"/>
                  <a:pt x="23471651" y="2877850"/>
                </a:cubicBezTo>
                <a:cubicBezTo>
                  <a:pt x="23485201" y="2875379"/>
                  <a:pt x="23498909" y="2875548"/>
                  <a:pt x="23512656" y="2877640"/>
                </a:cubicBezTo>
                <a:cubicBezTo>
                  <a:pt x="23553897" y="2883920"/>
                  <a:pt x="23595494" y="2907517"/>
                  <a:pt x="23634240" y="2929091"/>
                </a:cubicBezTo>
                <a:cubicBezTo>
                  <a:pt x="23702299" y="2967449"/>
                  <a:pt x="23771179" y="3011133"/>
                  <a:pt x="23839239" y="3043098"/>
                </a:cubicBezTo>
                <a:cubicBezTo>
                  <a:pt x="23834318" y="3062268"/>
                  <a:pt x="23829400" y="3094238"/>
                  <a:pt x="23819558" y="3094238"/>
                </a:cubicBezTo>
                <a:cubicBezTo>
                  <a:pt x="23812178" y="3097434"/>
                  <a:pt x="23805004" y="3099032"/>
                  <a:pt x="23797829" y="3099831"/>
                </a:cubicBezTo>
                <a:close/>
                <a:moveTo>
                  <a:pt x="1023382" y="8342942"/>
                </a:moveTo>
                <a:cubicBezTo>
                  <a:pt x="1012160" y="8340151"/>
                  <a:pt x="1002113" y="8342463"/>
                  <a:pt x="991730" y="8339477"/>
                </a:cubicBezTo>
                <a:cubicBezTo>
                  <a:pt x="997414" y="8322046"/>
                  <a:pt x="1017508" y="8317422"/>
                  <a:pt x="1023382" y="8342942"/>
                </a:cubicBezTo>
                <a:close/>
                <a:moveTo>
                  <a:pt x="3458007" y="7782623"/>
                </a:moveTo>
                <a:cubicBezTo>
                  <a:pt x="3454261" y="7766348"/>
                  <a:pt x="3457772" y="7759827"/>
                  <a:pt x="3467290" y="7757637"/>
                </a:cubicBezTo>
                <a:cubicBezTo>
                  <a:pt x="3471036" y="7773912"/>
                  <a:pt x="3467525" y="7780433"/>
                  <a:pt x="3458007" y="7782623"/>
                </a:cubicBezTo>
                <a:close/>
                <a:moveTo>
                  <a:pt x="4083419" y="7638687"/>
                </a:moveTo>
                <a:cubicBezTo>
                  <a:pt x="4079673" y="7622412"/>
                  <a:pt x="4083184" y="7615892"/>
                  <a:pt x="4092702" y="7613701"/>
                </a:cubicBezTo>
                <a:cubicBezTo>
                  <a:pt x="4096448" y="7629976"/>
                  <a:pt x="4092939" y="7636496"/>
                  <a:pt x="4083419" y="7638687"/>
                </a:cubicBezTo>
                <a:close/>
                <a:moveTo>
                  <a:pt x="5032838" y="7420183"/>
                </a:moveTo>
                <a:cubicBezTo>
                  <a:pt x="5029092" y="7403907"/>
                  <a:pt x="5032602" y="7397387"/>
                  <a:pt x="5042121" y="7395196"/>
                </a:cubicBezTo>
                <a:cubicBezTo>
                  <a:pt x="5045867" y="7411471"/>
                  <a:pt x="5037597" y="7419087"/>
                  <a:pt x="5032838" y="7420183"/>
                </a:cubicBezTo>
                <a:close/>
                <a:moveTo>
                  <a:pt x="6230918" y="7144449"/>
                </a:moveTo>
                <a:cubicBezTo>
                  <a:pt x="6227172" y="7128174"/>
                  <a:pt x="6231477" y="7121471"/>
                  <a:pt x="6240201" y="7119463"/>
                </a:cubicBezTo>
                <a:cubicBezTo>
                  <a:pt x="6243947" y="7135738"/>
                  <a:pt x="6240437" y="7142259"/>
                  <a:pt x="6230918" y="7144449"/>
                </a:cubicBezTo>
                <a:close/>
                <a:moveTo>
                  <a:pt x="9259228" y="6447497"/>
                </a:moveTo>
                <a:cubicBezTo>
                  <a:pt x="9248378" y="6449994"/>
                  <a:pt x="9236279" y="6447066"/>
                  <a:pt x="9232533" y="6430790"/>
                </a:cubicBezTo>
                <a:cubicBezTo>
                  <a:pt x="9243383" y="6428293"/>
                  <a:pt x="9255482" y="6431221"/>
                  <a:pt x="9259228" y="6447497"/>
                </a:cubicBezTo>
                <a:close/>
                <a:moveTo>
                  <a:pt x="22972970" y="3291478"/>
                </a:moveTo>
                <a:cubicBezTo>
                  <a:pt x="22972969" y="3272023"/>
                  <a:pt x="22968083" y="3259050"/>
                  <a:pt x="22958309" y="3259050"/>
                </a:cubicBezTo>
                <a:cubicBezTo>
                  <a:pt x="22958309" y="3278507"/>
                  <a:pt x="22963196" y="3291477"/>
                  <a:pt x="22972970" y="3291478"/>
                </a:cubicBezTo>
                <a:close/>
                <a:moveTo>
                  <a:pt x="1787817" y="8170550"/>
                </a:moveTo>
                <a:cubicBezTo>
                  <a:pt x="1780872" y="8171506"/>
                  <a:pt x="1773186" y="8166841"/>
                  <a:pt x="1769812" y="8152179"/>
                </a:cubicBezTo>
                <a:cubicBezTo>
                  <a:pt x="1780984" y="8154753"/>
                  <a:pt x="1791031" y="8152441"/>
                  <a:pt x="1801365" y="8155210"/>
                </a:cubicBezTo>
                <a:cubicBezTo>
                  <a:pt x="1800959" y="8163022"/>
                  <a:pt x="1794759" y="8169596"/>
                  <a:pt x="1787817" y="8170550"/>
                </a:cubicBezTo>
                <a:close/>
                <a:moveTo>
                  <a:pt x="3007243" y="7890171"/>
                </a:moveTo>
                <a:cubicBezTo>
                  <a:pt x="2994741" y="7893048"/>
                  <a:pt x="2983043" y="7890397"/>
                  <a:pt x="2978371" y="7870098"/>
                </a:cubicBezTo>
                <a:cubicBezTo>
                  <a:pt x="3000597" y="7870326"/>
                  <a:pt x="3021655" y="7865480"/>
                  <a:pt x="3043877" y="7865709"/>
                </a:cubicBezTo>
                <a:cubicBezTo>
                  <a:pt x="3045045" y="7870784"/>
                  <a:pt x="3040952" y="7877069"/>
                  <a:pt x="3040952" y="7877069"/>
                </a:cubicBezTo>
                <a:cubicBezTo>
                  <a:pt x="3033053" y="7878887"/>
                  <a:pt x="3019745" y="7887294"/>
                  <a:pt x="3007243" y="7890171"/>
                </a:cubicBezTo>
                <a:close/>
                <a:moveTo>
                  <a:pt x="25669712" y="2677047"/>
                </a:moveTo>
                <a:cubicBezTo>
                  <a:pt x="25661827" y="2678677"/>
                  <a:pt x="25652122" y="2673786"/>
                  <a:pt x="25644843" y="2673786"/>
                </a:cubicBezTo>
                <a:cubicBezTo>
                  <a:pt x="25644844" y="2639550"/>
                  <a:pt x="25658490" y="2638328"/>
                  <a:pt x="25671454" y="2639858"/>
                </a:cubicBezTo>
                <a:cubicBezTo>
                  <a:pt x="25675777" y="2640367"/>
                  <a:pt x="25680023" y="2641181"/>
                  <a:pt x="25683663" y="2641181"/>
                </a:cubicBezTo>
                <a:cubicBezTo>
                  <a:pt x="25683664" y="2667265"/>
                  <a:pt x="25677598" y="2675416"/>
                  <a:pt x="25669712" y="2677047"/>
                </a:cubicBezTo>
                <a:close/>
                <a:moveTo>
                  <a:pt x="19287831" y="4147168"/>
                </a:moveTo>
                <a:cubicBezTo>
                  <a:pt x="19272269" y="4147168"/>
                  <a:pt x="19277456" y="4108042"/>
                  <a:pt x="19277456" y="4081959"/>
                </a:cubicBezTo>
                <a:cubicBezTo>
                  <a:pt x="19293018" y="4081959"/>
                  <a:pt x="19287831" y="4127606"/>
                  <a:pt x="19287831" y="4147168"/>
                </a:cubicBezTo>
                <a:close/>
                <a:moveTo>
                  <a:pt x="18187576" y="4407268"/>
                </a:moveTo>
                <a:cubicBezTo>
                  <a:pt x="18185300" y="4407268"/>
                  <a:pt x="18183025" y="4402295"/>
                  <a:pt x="18180750" y="4392351"/>
                </a:cubicBezTo>
                <a:cubicBezTo>
                  <a:pt x="18183025" y="4386274"/>
                  <a:pt x="18185301" y="4383235"/>
                  <a:pt x="18187576" y="4383235"/>
                </a:cubicBezTo>
                <a:cubicBezTo>
                  <a:pt x="18189851" y="4383235"/>
                  <a:pt x="18192127" y="4386274"/>
                  <a:pt x="18194401" y="4392351"/>
                </a:cubicBezTo>
                <a:cubicBezTo>
                  <a:pt x="18192126" y="4402296"/>
                  <a:pt x="18189851" y="4407268"/>
                  <a:pt x="18187576" y="4407268"/>
                </a:cubicBezTo>
                <a:close/>
                <a:moveTo>
                  <a:pt x="5185228" y="7400980"/>
                </a:moveTo>
                <a:cubicBezTo>
                  <a:pt x="5184054" y="7395876"/>
                  <a:pt x="5178118" y="7391867"/>
                  <a:pt x="5172185" y="7387858"/>
                </a:cubicBezTo>
                <a:cubicBezTo>
                  <a:pt x="5180530" y="7380563"/>
                  <a:pt x="5179355" y="7375459"/>
                  <a:pt x="5186463" y="7384572"/>
                </a:cubicBezTo>
                <a:cubicBezTo>
                  <a:pt x="5187638" y="7389676"/>
                  <a:pt x="5188812" y="7394780"/>
                  <a:pt x="5185228" y="7400980"/>
                </a:cubicBezTo>
                <a:close/>
                <a:moveTo>
                  <a:pt x="22441532" y="3433030"/>
                </a:moveTo>
                <a:cubicBezTo>
                  <a:pt x="22421975" y="3433029"/>
                  <a:pt x="22397531" y="3439659"/>
                  <a:pt x="22373900" y="3446289"/>
                </a:cubicBezTo>
                <a:cubicBezTo>
                  <a:pt x="22373901" y="3426399"/>
                  <a:pt x="22373901" y="3399882"/>
                  <a:pt x="22373900" y="3381098"/>
                </a:cubicBezTo>
                <a:cubicBezTo>
                  <a:pt x="22397530" y="3386623"/>
                  <a:pt x="22426864" y="3386623"/>
                  <a:pt x="22441532" y="3433030"/>
                </a:cubicBezTo>
                <a:close/>
                <a:moveTo>
                  <a:pt x="19077247" y="4211275"/>
                </a:moveTo>
                <a:cubicBezTo>
                  <a:pt x="19077247" y="4174665"/>
                  <a:pt x="19062319" y="4181143"/>
                  <a:pt x="19047390" y="4181143"/>
                </a:cubicBezTo>
                <a:cubicBezTo>
                  <a:pt x="19047391" y="4211275"/>
                  <a:pt x="19067295" y="4211275"/>
                  <a:pt x="19077247" y="4211275"/>
                </a:cubicBezTo>
                <a:close/>
                <a:moveTo>
                  <a:pt x="6654134" y="7073640"/>
                </a:moveTo>
                <a:cubicBezTo>
                  <a:pt x="6644360" y="7075889"/>
                  <a:pt x="6625935" y="7085277"/>
                  <a:pt x="6619186" y="7055952"/>
                </a:cubicBezTo>
                <a:cubicBezTo>
                  <a:pt x="6633848" y="7052577"/>
                  <a:pt x="6648510" y="7049203"/>
                  <a:pt x="6654134" y="7073640"/>
                </a:cubicBezTo>
                <a:close/>
                <a:moveTo>
                  <a:pt x="9144314" y="6501114"/>
                </a:moveTo>
                <a:cubicBezTo>
                  <a:pt x="9140776" y="6485737"/>
                  <a:pt x="9133290" y="6476666"/>
                  <a:pt x="9123039" y="6479025"/>
                </a:cubicBezTo>
                <a:cubicBezTo>
                  <a:pt x="9127758" y="6499527"/>
                  <a:pt x="9134063" y="6503473"/>
                  <a:pt x="9144314" y="6501114"/>
                </a:cubicBezTo>
                <a:close/>
                <a:moveTo>
                  <a:pt x="687474" y="8448020"/>
                </a:moveTo>
                <a:cubicBezTo>
                  <a:pt x="683949" y="8432707"/>
                  <a:pt x="681600" y="8422497"/>
                  <a:pt x="692032" y="8420096"/>
                </a:cubicBezTo>
                <a:cubicBezTo>
                  <a:pt x="695556" y="8435410"/>
                  <a:pt x="697906" y="8445619"/>
                  <a:pt x="687474" y="8448020"/>
                </a:cubicBezTo>
                <a:close/>
                <a:moveTo>
                  <a:pt x="3086526" y="7895889"/>
                </a:moveTo>
                <a:cubicBezTo>
                  <a:pt x="3076752" y="7898138"/>
                  <a:pt x="3065804" y="7895283"/>
                  <a:pt x="3054852" y="7892428"/>
                </a:cubicBezTo>
                <a:cubicBezTo>
                  <a:pt x="3061105" y="7874864"/>
                  <a:pt x="3080652" y="7870365"/>
                  <a:pt x="3086526" y="7895889"/>
                </a:cubicBezTo>
                <a:close/>
                <a:moveTo>
                  <a:pt x="4002837" y="7685004"/>
                </a:moveTo>
                <a:cubicBezTo>
                  <a:pt x="3999312" y="7669690"/>
                  <a:pt x="4001722" y="7658385"/>
                  <a:pt x="4011240" y="7656194"/>
                </a:cubicBezTo>
                <a:cubicBezTo>
                  <a:pt x="4015939" y="7676613"/>
                  <a:pt x="4012355" y="7682813"/>
                  <a:pt x="4002837" y="7685004"/>
                </a:cubicBezTo>
                <a:close/>
                <a:moveTo>
                  <a:pt x="5155727" y="7419671"/>
                </a:moveTo>
                <a:cubicBezTo>
                  <a:pt x="5151028" y="7399252"/>
                  <a:pt x="5159627" y="7391898"/>
                  <a:pt x="5169403" y="7389648"/>
                </a:cubicBezTo>
                <a:cubicBezTo>
                  <a:pt x="5175465" y="7393628"/>
                  <a:pt x="5181528" y="7397608"/>
                  <a:pt x="5182703" y="7402712"/>
                </a:cubicBezTo>
                <a:cubicBezTo>
                  <a:pt x="5174102" y="7410067"/>
                  <a:pt x="5165501" y="7417421"/>
                  <a:pt x="5155727" y="7419671"/>
                </a:cubicBezTo>
                <a:close/>
                <a:moveTo>
                  <a:pt x="8112432" y="6739197"/>
                </a:moveTo>
                <a:cubicBezTo>
                  <a:pt x="8102914" y="6741388"/>
                  <a:pt x="8096980" y="6737378"/>
                  <a:pt x="8092280" y="6716960"/>
                </a:cubicBezTo>
                <a:cubicBezTo>
                  <a:pt x="8101800" y="6714769"/>
                  <a:pt x="8108908" y="6723884"/>
                  <a:pt x="8112432" y="6739197"/>
                </a:cubicBezTo>
                <a:close/>
                <a:moveTo>
                  <a:pt x="6296475" y="7157134"/>
                </a:moveTo>
                <a:cubicBezTo>
                  <a:pt x="6285132" y="7154552"/>
                  <a:pt x="6277758" y="7145862"/>
                  <a:pt x="6266415" y="7143279"/>
                </a:cubicBezTo>
                <a:cubicBezTo>
                  <a:pt x="6275488" y="7135997"/>
                  <a:pt x="6278321" y="7124959"/>
                  <a:pt x="6286259" y="7112745"/>
                </a:cubicBezTo>
                <a:cubicBezTo>
                  <a:pt x="6289665" y="7127542"/>
                  <a:pt x="6293070" y="7142338"/>
                  <a:pt x="6296475" y="7157134"/>
                </a:cubicBezTo>
                <a:close/>
                <a:moveTo>
                  <a:pt x="1750696" y="8204493"/>
                </a:moveTo>
                <a:cubicBezTo>
                  <a:pt x="1735968" y="8211053"/>
                  <a:pt x="1712001" y="8193747"/>
                  <a:pt x="1699978" y="8176229"/>
                </a:cubicBezTo>
                <a:cubicBezTo>
                  <a:pt x="1717525" y="8183010"/>
                  <a:pt x="1740134" y="8188625"/>
                  <a:pt x="1761560" y="8189104"/>
                </a:cubicBezTo>
                <a:cubicBezTo>
                  <a:pt x="1759488" y="8197469"/>
                  <a:pt x="1755606" y="8202307"/>
                  <a:pt x="1750696" y="8204493"/>
                </a:cubicBezTo>
                <a:close/>
                <a:moveTo>
                  <a:pt x="19775773" y="4057075"/>
                </a:moveTo>
                <a:cubicBezTo>
                  <a:pt x="19760912" y="4057075"/>
                  <a:pt x="19736971" y="4076157"/>
                  <a:pt x="19736971" y="4025270"/>
                </a:cubicBezTo>
                <a:cubicBezTo>
                  <a:pt x="19743989" y="4025270"/>
                  <a:pt x="19753689" y="4020501"/>
                  <a:pt x="19761635" y="4022091"/>
                </a:cubicBezTo>
                <a:cubicBezTo>
                  <a:pt x="19769581" y="4023680"/>
                  <a:pt x="19775772" y="4031632"/>
                  <a:pt x="19775773" y="4057075"/>
                </a:cubicBezTo>
                <a:close/>
                <a:moveTo>
                  <a:pt x="23363770" y="3233218"/>
                </a:moveTo>
                <a:cubicBezTo>
                  <a:pt x="23354422" y="3233218"/>
                  <a:pt x="23345077" y="3233218"/>
                  <a:pt x="23335731" y="3233218"/>
                </a:cubicBezTo>
                <a:cubicBezTo>
                  <a:pt x="23335731" y="3220388"/>
                  <a:pt x="23335731" y="3207555"/>
                  <a:pt x="23335730" y="3201141"/>
                </a:cubicBezTo>
                <a:cubicBezTo>
                  <a:pt x="23345078" y="3201141"/>
                  <a:pt x="23354423" y="3201141"/>
                  <a:pt x="23363769" y="3201141"/>
                </a:cubicBezTo>
                <a:cubicBezTo>
                  <a:pt x="23363769" y="3207555"/>
                  <a:pt x="23363769" y="3220388"/>
                  <a:pt x="23363770" y="3233218"/>
                </a:cubicBezTo>
                <a:close/>
                <a:moveTo>
                  <a:pt x="19659030" y="4089059"/>
                </a:moveTo>
                <a:cubicBezTo>
                  <a:pt x="19650188" y="4089875"/>
                  <a:pt x="19639577" y="4084984"/>
                  <a:pt x="19632504" y="4084984"/>
                </a:cubicBezTo>
                <a:cubicBezTo>
                  <a:pt x="19632504" y="4062159"/>
                  <a:pt x="19639577" y="4055638"/>
                  <a:pt x="19648419" y="4054824"/>
                </a:cubicBezTo>
                <a:cubicBezTo>
                  <a:pt x="19657262" y="4054009"/>
                  <a:pt x="19667872" y="4058899"/>
                  <a:pt x="19674947" y="4058899"/>
                </a:cubicBezTo>
                <a:cubicBezTo>
                  <a:pt x="19674947" y="4081723"/>
                  <a:pt x="19667873" y="4088244"/>
                  <a:pt x="19659030" y="4089059"/>
                </a:cubicBezTo>
                <a:close/>
                <a:moveTo>
                  <a:pt x="23396484" y="3229664"/>
                </a:moveTo>
                <a:cubicBezTo>
                  <a:pt x="23390642" y="3232968"/>
                  <a:pt x="23383632" y="3231318"/>
                  <a:pt x="23378959" y="3231318"/>
                </a:cubicBezTo>
                <a:cubicBezTo>
                  <a:pt x="23378960" y="3191673"/>
                  <a:pt x="23392979" y="3198281"/>
                  <a:pt x="23406999" y="3198281"/>
                </a:cubicBezTo>
                <a:cubicBezTo>
                  <a:pt x="23406999" y="3218101"/>
                  <a:pt x="23402325" y="3226360"/>
                  <a:pt x="23396484" y="3229664"/>
                </a:cubicBezTo>
                <a:close/>
                <a:moveTo>
                  <a:pt x="8962805" y="6552781"/>
                </a:moveTo>
                <a:lnTo>
                  <a:pt x="8958126" y="6547456"/>
                </a:lnTo>
                <a:lnTo>
                  <a:pt x="8955520" y="6551597"/>
                </a:lnTo>
                <a:close/>
                <a:moveTo>
                  <a:pt x="8682074" y="6620535"/>
                </a:moveTo>
                <a:cubicBezTo>
                  <a:pt x="8666965" y="6622067"/>
                  <a:pt x="8652179" y="6615619"/>
                  <a:pt x="8645670" y="6587337"/>
                </a:cubicBezTo>
                <a:cubicBezTo>
                  <a:pt x="8666059" y="6582645"/>
                  <a:pt x="8700890" y="6574629"/>
                  <a:pt x="8690117" y="6527818"/>
                </a:cubicBezTo>
                <a:cubicBezTo>
                  <a:pt x="8703903" y="6541075"/>
                  <a:pt x="8726686" y="6546785"/>
                  <a:pt x="8733868" y="6577992"/>
                </a:cubicBezTo>
                <a:cubicBezTo>
                  <a:pt x="8739653" y="6603131"/>
                  <a:pt x="8723364" y="6602317"/>
                  <a:pt x="8714167" y="6608997"/>
                </a:cubicBezTo>
                <a:cubicBezTo>
                  <a:pt x="8709369" y="6611470"/>
                  <a:pt x="8703412" y="6614496"/>
                  <a:pt x="8696995" y="6616856"/>
                </a:cubicBezTo>
                <a:cubicBezTo>
                  <a:pt x="8692181" y="6618627"/>
                  <a:pt x="8687110" y="6620024"/>
                  <a:pt x="8682074" y="6620535"/>
                </a:cubicBezTo>
                <a:close/>
                <a:moveTo>
                  <a:pt x="22490441" y="3442762"/>
                </a:moveTo>
                <a:cubicBezTo>
                  <a:pt x="22485184" y="3446065"/>
                  <a:pt x="22478174" y="3444414"/>
                  <a:pt x="22471164" y="3444414"/>
                </a:cubicBezTo>
                <a:cubicBezTo>
                  <a:pt x="22471164" y="3404771"/>
                  <a:pt x="22489858" y="3411377"/>
                  <a:pt x="22499204" y="3411377"/>
                </a:cubicBezTo>
                <a:cubicBezTo>
                  <a:pt x="22499204" y="3431199"/>
                  <a:pt x="22495698" y="3439458"/>
                  <a:pt x="22490441" y="3442762"/>
                </a:cubicBezTo>
                <a:close/>
                <a:moveTo>
                  <a:pt x="19815358" y="4059793"/>
                </a:moveTo>
                <a:cubicBezTo>
                  <a:pt x="19804984" y="4066613"/>
                  <a:pt x="19794610" y="4059793"/>
                  <a:pt x="19804984" y="4039337"/>
                </a:cubicBezTo>
                <a:cubicBezTo>
                  <a:pt x="19810171" y="4046157"/>
                  <a:pt x="19810172" y="4052977"/>
                  <a:pt x="19815358" y="4059793"/>
                </a:cubicBezTo>
                <a:close/>
                <a:moveTo>
                  <a:pt x="25698879" y="2707572"/>
                </a:moveTo>
                <a:cubicBezTo>
                  <a:pt x="25698878" y="2681910"/>
                  <a:pt x="25703430" y="2675495"/>
                  <a:pt x="25712532" y="2675494"/>
                </a:cubicBezTo>
                <a:cubicBezTo>
                  <a:pt x="25712533" y="2701157"/>
                  <a:pt x="25707981" y="2707572"/>
                  <a:pt x="25698879" y="2707572"/>
                </a:cubicBezTo>
                <a:close/>
                <a:moveTo>
                  <a:pt x="19603685" y="4114033"/>
                </a:moveTo>
                <a:cubicBezTo>
                  <a:pt x="19603685" y="4094787"/>
                  <a:pt x="19608234" y="4081958"/>
                  <a:pt x="19617337" y="4081958"/>
                </a:cubicBezTo>
                <a:cubicBezTo>
                  <a:pt x="19617337" y="4107619"/>
                  <a:pt x="19612786" y="4114033"/>
                  <a:pt x="19603685" y="4114033"/>
                </a:cubicBezTo>
                <a:close/>
                <a:moveTo>
                  <a:pt x="18873792" y="4284461"/>
                </a:moveTo>
                <a:cubicBezTo>
                  <a:pt x="18873792" y="4278319"/>
                  <a:pt x="18868804" y="4272175"/>
                  <a:pt x="18868804" y="4266032"/>
                </a:cubicBezTo>
                <a:cubicBezTo>
                  <a:pt x="18868804" y="4259890"/>
                  <a:pt x="18868804" y="4259890"/>
                  <a:pt x="18873792" y="4253746"/>
                </a:cubicBezTo>
                <a:cubicBezTo>
                  <a:pt x="18875039" y="4252211"/>
                  <a:pt x="18875662" y="4253363"/>
                  <a:pt x="18875896" y="4255954"/>
                </a:cubicBezTo>
                <a:lnTo>
                  <a:pt x="18875872" y="4257074"/>
                </a:lnTo>
                <a:lnTo>
                  <a:pt x="18886056" y="4257074"/>
                </a:lnTo>
                <a:cubicBezTo>
                  <a:pt x="18883782" y="4260353"/>
                  <a:pt x="18881506" y="4263632"/>
                  <a:pt x="18879231" y="4264452"/>
                </a:cubicBezTo>
                <a:lnTo>
                  <a:pt x="18875793" y="4260736"/>
                </a:lnTo>
                <a:lnTo>
                  <a:pt x="18875662" y="4266800"/>
                </a:lnTo>
                <a:cubicBezTo>
                  <a:pt x="18875039" y="4275247"/>
                  <a:pt x="18873792" y="4284461"/>
                  <a:pt x="18873792" y="4284461"/>
                </a:cubicBezTo>
                <a:close/>
                <a:moveTo>
                  <a:pt x="5974355" y="7254992"/>
                </a:moveTo>
                <a:cubicBezTo>
                  <a:pt x="5943272" y="7262146"/>
                  <a:pt x="5907010" y="7270491"/>
                  <a:pt x="5876791" y="7277446"/>
                </a:cubicBezTo>
                <a:cubicBezTo>
                  <a:pt x="5871459" y="7254276"/>
                  <a:pt x="5870906" y="7228178"/>
                  <a:pt x="5891629" y="7223409"/>
                </a:cubicBezTo>
                <a:cubicBezTo>
                  <a:pt x="5921847" y="7216455"/>
                  <a:pt x="5958110" y="7208109"/>
                  <a:pt x="5989192" y="7200955"/>
                </a:cubicBezTo>
                <a:cubicBezTo>
                  <a:pt x="5996070" y="7230841"/>
                  <a:pt x="5995076" y="7250223"/>
                  <a:pt x="5974355" y="7254992"/>
                </a:cubicBezTo>
                <a:close/>
                <a:moveTo>
                  <a:pt x="8534308" y="6665830"/>
                </a:moveTo>
                <a:cubicBezTo>
                  <a:pt x="8514089" y="6670483"/>
                  <a:pt x="8512884" y="6641117"/>
                  <a:pt x="8508299" y="6621193"/>
                </a:cubicBezTo>
                <a:cubicBezTo>
                  <a:pt x="8528517" y="6616540"/>
                  <a:pt x="8531077" y="6651791"/>
                  <a:pt x="8534308" y="6665830"/>
                </a:cubicBezTo>
                <a:close/>
                <a:moveTo>
                  <a:pt x="5552791" y="7352014"/>
                </a:moveTo>
                <a:cubicBezTo>
                  <a:pt x="5549250" y="7336627"/>
                  <a:pt x="5546948" y="7326624"/>
                  <a:pt x="5557381" y="7324222"/>
                </a:cubicBezTo>
                <a:cubicBezTo>
                  <a:pt x="5560939" y="7339683"/>
                  <a:pt x="5563224" y="7349612"/>
                  <a:pt x="5552791" y="7352014"/>
                </a:cubicBezTo>
                <a:close/>
                <a:moveTo>
                  <a:pt x="6573760" y="7117042"/>
                </a:moveTo>
                <a:cubicBezTo>
                  <a:pt x="6570219" y="7101655"/>
                  <a:pt x="6572103" y="7090688"/>
                  <a:pt x="6582151" y="7088376"/>
                </a:cubicBezTo>
                <a:cubicBezTo>
                  <a:pt x="6586965" y="7109293"/>
                  <a:pt x="6582970" y="7114922"/>
                  <a:pt x="6573760" y="7117042"/>
                </a:cubicBezTo>
                <a:close/>
                <a:moveTo>
                  <a:pt x="8593975" y="6652315"/>
                </a:moveTo>
                <a:cubicBezTo>
                  <a:pt x="8588457" y="6628341"/>
                  <a:pt x="8567641" y="6633132"/>
                  <a:pt x="8557233" y="6635527"/>
                </a:cubicBezTo>
                <a:cubicBezTo>
                  <a:pt x="8563936" y="6664655"/>
                  <a:pt x="8578362" y="6655908"/>
                  <a:pt x="8593975" y="6652315"/>
                </a:cubicBezTo>
                <a:close/>
                <a:moveTo>
                  <a:pt x="24698688" y="2946603"/>
                </a:moveTo>
                <a:cubicBezTo>
                  <a:pt x="24693430" y="2949892"/>
                  <a:pt x="24686421" y="2948577"/>
                  <a:pt x="24679410" y="2948577"/>
                </a:cubicBezTo>
                <a:cubicBezTo>
                  <a:pt x="24679410" y="2917010"/>
                  <a:pt x="24698104" y="2917010"/>
                  <a:pt x="24707449" y="2917009"/>
                </a:cubicBezTo>
                <a:cubicBezTo>
                  <a:pt x="24707449" y="2935423"/>
                  <a:pt x="24703944" y="2943315"/>
                  <a:pt x="24698688" y="2946603"/>
                </a:cubicBezTo>
                <a:close/>
                <a:moveTo>
                  <a:pt x="5385090" y="7392973"/>
                </a:moveTo>
                <a:cubicBezTo>
                  <a:pt x="5376092" y="7396188"/>
                  <a:pt x="5364095" y="7394830"/>
                  <a:pt x="5356696" y="7396533"/>
                </a:cubicBezTo>
                <a:cubicBezTo>
                  <a:pt x="5347509" y="7356613"/>
                  <a:pt x="5380704" y="7365451"/>
                  <a:pt x="5395500" y="7362046"/>
                </a:cubicBezTo>
                <a:cubicBezTo>
                  <a:pt x="5400102" y="7382043"/>
                  <a:pt x="5394089" y="7389758"/>
                  <a:pt x="5385090" y="7392973"/>
                </a:cubicBezTo>
                <a:close/>
                <a:moveTo>
                  <a:pt x="8084255" y="6771902"/>
                </a:moveTo>
                <a:cubicBezTo>
                  <a:pt x="8074046" y="6774252"/>
                  <a:pt x="8059921" y="6782943"/>
                  <a:pt x="8053200" y="6753738"/>
                </a:cubicBezTo>
                <a:cubicBezTo>
                  <a:pt x="8063409" y="6751389"/>
                  <a:pt x="8078722" y="6747864"/>
                  <a:pt x="8084255" y="6771902"/>
                </a:cubicBezTo>
                <a:close/>
                <a:moveTo>
                  <a:pt x="1081207" y="8383626"/>
                </a:moveTo>
                <a:cubicBezTo>
                  <a:pt x="1075674" y="8359587"/>
                  <a:pt x="1090335" y="8356213"/>
                  <a:pt x="1105000" y="8352838"/>
                </a:cubicBezTo>
                <a:cubicBezTo>
                  <a:pt x="1111721" y="8382043"/>
                  <a:pt x="1090981" y="8381376"/>
                  <a:pt x="1081207" y="8383626"/>
                </a:cubicBezTo>
                <a:close/>
                <a:moveTo>
                  <a:pt x="25975421" y="2655446"/>
                </a:moveTo>
                <a:cubicBezTo>
                  <a:pt x="25955287" y="2648831"/>
                  <a:pt x="25935156" y="2642214"/>
                  <a:pt x="25915021" y="2628980"/>
                </a:cubicBezTo>
                <a:cubicBezTo>
                  <a:pt x="25918797" y="2615749"/>
                  <a:pt x="25923831" y="2609545"/>
                  <a:pt x="25929413" y="2607994"/>
                </a:cubicBezTo>
                <a:cubicBezTo>
                  <a:pt x="25946164" y="2603343"/>
                  <a:pt x="25967871" y="2640559"/>
                  <a:pt x="25975421" y="2655446"/>
                </a:cubicBezTo>
                <a:close/>
                <a:moveTo>
                  <a:pt x="18902173" y="4289089"/>
                </a:moveTo>
                <a:cubicBezTo>
                  <a:pt x="18899897" y="4278860"/>
                  <a:pt x="18899897" y="4272043"/>
                  <a:pt x="18901604" y="4268633"/>
                </a:cubicBezTo>
                <a:cubicBezTo>
                  <a:pt x="18903310" y="4265224"/>
                  <a:pt x="18906723" y="4265224"/>
                  <a:pt x="18911274" y="4268633"/>
                </a:cubicBezTo>
                <a:cubicBezTo>
                  <a:pt x="18906724" y="4275451"/>
                  <a:pt x="18902172" y="4282270"/>
                  <a:pt x="18902173" y="4289089"/>
                </a:cubicBezTo>
                <a:close/>
                <a:moveTo>
                  <a:pt x="4142100" y="7688577"/>
                </a:moveTo>
                <a:cubicBezTo>
                  <a:pt x="4134929" y="7679778"/>
                  <a:pt x="4127964" y="7671880"/>
                  <a:pt x="4119841" y="7658946"/>
                </a:cubicBezTo>
                <a:cubicBezTo>
                  <a:pt x="4129616" y="7656696"/>
                  <a:pt x="4139391" y="7654446"/>
                  <a:pt x="4149166" y="7652197"/>
                </a:cubicBezTo>
                <a:cubicBezTo>
                  <a:pt x="4147515" y="7667381"/>
                  <a:pt x="4144703" y="7677529"/>
                  <a:pt x="4142100" y="7688577"/>
                </a:cubicBezTo>
                <a:close/>
                <a:moveTo>
                  <a:pt x="19118685" y="4241828"/>
                </a:moveTo>
                <a:cubicBezTo>
                  <a:pt x="19099354" y="4241828"/>
                  <a:pt x="19104397" y="4199047"/>
                  <a:pt x="19104397" y="4181403"/>
                </a:cubicBezTo>
                <a:cubicBezTo>
                  <a:pt x="19123728" y="4181402"/>
                  <a:pt x="19118685" y="4216786"/>
                  <a:pt x="19118685" y="4241828"/>
                </a:cubicBezTo>
                <a:close/>
                <a:moveTo>
                  <a:pt x="18072513" y="4486372"/>
                </a:moveTo>
                <a:cubicBezTo>
                  <a:pt x="18072513" y="4460603"/>
                  <a:pt x="18067612" y="4454161"/>
                  <a:pt x="18057810" y="4454161"/>
                </a:cubicBezTo>
                <a:cubicBezTo>
                  <a:pt x="18057810" y="4473488"/>
                  <a:pt x="18062712" y="4486372"/>
                  <a:pt x="18072513" y="4486372"/>
                </a:cubicBezTo>
                <a:close/>
                <a:moveTo>
                  <a:pt x="19146186" y="4241804"/>
                </a:moveTo>
                <a:cubicBezTo>
                  <a:pt x="19151374" y="4209881"/>
                  <a:pt x="19151374" y="4180178"/>
                  <a:pt x="19151374" y="4148254"/>
                </a:cubicBezTo>
                <a:cubicBezTo>
                  <a:pt x="19166935" y="4173793"/>
                  <a:pt x="19166936" y="4241804"/>
                  <a:pt x="19146186" y="4241804"/>
                </a:cubicBezTo>
                <a:close/>
                <a:moveTo>
                  <a:pt x="21555406" y="3687829"/>
                </a:moveTo>
                <a:cubicBezTo>
                  <a:pt x="21546304" y="3687829"/>
                  <a:pt x="21541754" y="3681413"/>
                  <a:pt x="21541754" y="3655752"/>
                </a:cubicBezTo>
                <a:cubicBezTo>
                  <a:pt x="21550856" y="3655752"/>
                  <a:pt x="21555405" y="3668583"/>
                  <a:pt x="21555406" y="3687829"/>
                </a:cubicBezTo>
                <a:close/>
                <a:moveTo>
                  <a:pt x="3599523" y="7821147"/>
                </a:moveTo>
                <a:cubicBezTo>
                  <a:pt x="3580303" y="7832834"/>
                  <a:pt x="3551615" y="7810035"/>
                  <a:pt x="3528091" y="7796384"/>
                </a:cubicBezTo>
                <a:cubicBezTo>
                  <a:pt x="3503858" y="7785550"/>
                  <a:pt x="3493913" y="7765959"/>
                  <a:pt x="3485544" y="7729593"/>
                </a:cubicBezTo>
                <a:cubicBezTo>
                  <a:pt x="3514939" y="7739239"/>
                  <a:pt x="3544336" y="7748884"/>
                  <a:pt x="3573733" y="7758529"/>
                </a:cubicBezTo>
                <a:cubicBezTo>
                  <a:pt x="3591610" y="7765355"/>
                  <a:pt x="3608291" y="7766986"/>
                  <a:pt x="3615049" y="7796348"/>
                </a:cubicBezTo>
                <a:cubicBezTo>
                  <a:pt x="3611287" y="7809522"/>
                  <a:pt x="3605933" y="7817250"/>
                  <a:pt x="3599523" y="7821147"/>
                </a:cubicBezTo>
                <a:close/>
                <a:moveTo>
                  <a:pt x="20505917" y="3937160"/>
                </a:moveTo>
                <a:lnTo>
                  <a:pt x="20496237" y="3937948"/>
                </a:lnTo>
                <a:lnTo>
                  <a:pt x="20504216" y="3933462"/>
                </a:lnTo>
                <a:lnTo>
                  <a:pt x="20507813" y="3932770"/>
                </a:lnTo>
                <a:close/>
                <a:moveTo>
                  <a:pt x="24907145" y="2925295"/>
                </a:moveTo>
                <a:cubicBezTo>
                  <a:pt x="24888698" y="2923059"/>
                  <a:pt x="24867763" y="2910694"/>
                  <a:pt x="24857814" y="2904378"/>
                </a:cubicBezTo>
                <a:cubicBezTo>
                  <a:pt x="24837915" y="2891752"/>
                  <a:pt x="24837916" y="2841242"/>
                  <a:pt x="24862787" y="2841243"/>
                </a:cubicBezTo>
                <a:cubicBezTo>
                  <a:pt x="24886831" y="2841243"/>
                  <a:pt x="24916680" y="2872812"/>
                  <a:pt x="24941554" y="2885438"/>
                </a:cubicBezTo>
                <a:cubicBezTo>
                  <a:pt x="24941554" y="2919638"/>
                  <a:pt x="24925593" y="2927531"/>
                  <a:pt x="24907145" y="2925295"/>
                </a:cubicBezTo>
                <a:close/>
                <a:moveTo>
                  <a:pt x="4225073" y="7685351"/>
                </a:moveTo>
                <a:cubicBezTo>
                  <a:pt x="4220374" y="7664935"/>
                  <a:pt x="4223959" y="7658735"/>
                  <a:pt x="4233478" y="7656545"/>
                </a:cubicBezTo>
                <a:cubicBezTo>
                  <a:pt x="4238176" y="7676961"/>
                  <a:pt x="4229833" y="7684256"/>
                  <a:pt x="4225073" y="7685351"/>
                </a:cubicBezTo>
                <a:close/>
                <a:moveTo>
                  <a:pt x="8491246" y="6703510"/>
                </a:moveTo>
                <a:cubicBezTo>
                  <a:pt x="8470294" y="6686937"/>
                  <a:pt x="8457841" y="6632826"/>
                  <a:pt x="8479541" y="6627832"/>
                </a:cubicBezTo>
                <a:cubicBezTo>
                  <a:pt x="8479962" y="6654480"/>
                  <a:pt x="8485400" y="6678112"/>
                  <a:pt x="8491246" y="6703510"/>
                </a:cubicBezTo>
                <a:close/>
                <a:moveTo>
                  <a:pt x="18126423" y="4486372"/>
                </a:moveTo>
                <a:cubicBezTo>
                  <a:pt x="18126423" y="4467046"/>
                  <a:pt x="18126423" y="4454161"/>
                  <a:pt x="18116622" y="4454161"/>
                </a:cubicBezTo>
                <a:cubicBezTo>
                  <a:pt x="18116622" y="4473488"/>
                  <a:pt x="18116622" y="4486372"/>
                  <a:pt x="18126423" y="4486372"/>
                </a:cubicBezTo>
                <a:close/>
                <a:moveTo>
                  <a:pt x="20486263" y="3943558"/>
                </a:moveTo>
                <a:cubicBezTo>
                  <a:pt x="20488719" y="3940359"/>
                  <a:pt x="20492405" y="3938759"/>
                  <a:pt x="20496090" y="3937961"/>
                </a:cubicBezTo>
                <a:lnTo>
                  <a:pt x="20496237" y="3937948"/>
                </a:lnTo>
                <a:close/>
                <a:moveTo>
                  <a:pt x="18934070" y="4303339"/>
                </a:moveTo>
                <a:cubicBezTo>
                  <a:pt x="18924322" y="4283727"/>
                  <a:pt x="18904827" y="4270652"/>
                  <a:pt x="18904827" y="4231428"/>
                </a:cubicBezTo>
                <a:cubicBezTo>
                  <a:pt x="18904828" y="4199832"/>
                  <a:pt x="18919449" y="4205279"/>
                  <a:pt x="18929196" y="4199832"/>
                </a:cubicBezTo>
                <a:cubicBezTo>
                  <a:pt x="18934070" y="4198197"/>
                  <a:pt x="18940112" y="4196222"/>
                  <a:pt x="18946432" y="4195167"/>
                </a:cubicBezTo>
                <a:cubicBezTo>
                  <a:pt x="18951174" y="4194376"/>
                  <a:pt x="18956070" y="4194101"/>
                  <a:pt x="18960750" y="4194875"/>
                </a:cubicBezTo>
                <a:cubicBezTo>
                  <a:pt x="18974790" y="4197197"/>
                  <a:pt x="18986869" y="4208956"/>
                  <a:pt x="18986869" y="4244503"/>
                </a:cubicBezTo>
                <a:cubicBezTo>
                  <a:pt x="18967374" y="4244503"/>
                  <a:pt x="18934070" y="4244502"/>
                  <a:pt x="18934070" y="4303339"/>
                </a:cubicBezTo>
                <a:close/>
                <a:moveTo>
                  <a:pt x="8543846" y="6696414"/>
                </a:moveTo>
                <a:cubicBezTo>
                  <a:pt x="8532857" y="6624856"/>
                  <a:pt x="8595889" y="6470154"/>
                  <a:pt x="8644976" y="6588199"/>
                </a:cubicBezTo>
                <a:cubicBezTo>
                  <a:pt x="8634568" y="6590594"/>
                  <a:pt x="8629364" y="6591792"/>
                  <a:pt x="8624160" y="6592990"/>
                </a:cubicBezTo>
                <a:cubicBezTo>
                  <a:pt x="8628904" y="6613606"/>
                  <a:pt x="8635295" y="6617562"/>
                  <a:pt x="8650907" y="6613969"/>
                </a:cubicBezTo>
                <a:cubicBezTo>
                  <a:pt x="8615978" y="6652678"/>
                  <a:pt x="8587851" y="6697140"/>
                  <a:pt x="8543846" y="6696414"/>
                </a:cubicBezTo>
                <a:close/>
                <a:moveTo>
                  <a:pt x="25301798" y="2840157"/>
                </a:moveTo>
                <a:cubicBezTo>
                  <a:pt x="25247520" y="2820678"/>
                  <a:pt x="25194062" y="2807689"/>
                  <a:pt x="25139782" y="2814184"/>
                </a:cubicBezTo>
                <a:cubicBezTo>
                  <a:pt x="25144718" y="2807689"/>
                  <a:pt x="25144718" y="2801176"/>
                  <a:pt x="25149652" y="2794694"/>
                </a:cubicBezTo>
                <a:cubicBezTo>
                  <a:pt x="25134848" y="2781704"/>
                  <a:pt x="25120047" y="2807689"/>
                  <a:pt x="25110179" y="2788199"/>
                </a:cubicBezTo>
                <a:cubicBezTo>
                  <a:pt x="25100307" y="2768717"/>
                  <a:pt x="25100307" y="2737328"/>
                  <a:pt x="25095372" y="2717847"/>
                </a:cubicBezTo>
                <a:cubicBezTo>
                  <a:pt x="25095373" y="2730834"/>
                  <a:pt x="25090438" y="2763306"/>
                  <a:pt x="25080571" y="2763306"/>
                </a:cubicBezTo>
                <a:cubicBezTo>
                  <a:pt x="25070702" y="2763306"/>
                  <a:pt x="25055897" y="2755729"/>
                  <a:pt x="25055896" y="2730834"/>
                </a:cubicBezTo>
                <a:cubicBezTo>
                  <a:pt x="25055897" y="2704859"/>
                  <a:pt x="25046853" y="2678882"/>
                  <a:pt x="25050962" y="2652905"/>
                </a:cubicBezTo>
                <a:cubicBezTo>
                  <a:pt x="25055897" y="2639916"/>
                  <a:pt x="25065768" y="2626928"/>
                  <a:pt x="25070702" y="2613938"/>
                </a:cubicBezTo>
                <a:cubicBezTo>
                  <a:pt x="25090438" y="2685376"/>
                  <a:pt x="25124980" y="2717847"/>
                  <a:pt x="25159523" y="2749236"/>
                </a:cubicBezTo>
                <a:cubicBezTo>
                  <a:pt x="25208044" y="2781704"/>
                  <a:pt x="25252454" y="2807689"/>
                  <a:pt x="25301798" y="2840157"/>
                </a:cubicBezTo>
                <a:close/>
                <a:moveTo>
                  <a:pt x="22555618" y="3474719"/>
                </a:moveTo>
                <a:cubicBezTo>
                  <a:pt x="22546812" y="3474719"/>
                  <a:pt x="22541209" y="3474719"/>
                  <a:pt x="22532402" y="3474719"/>
                </a:cubicBezTo>
                <a:cubicBezTo>
                  <a:pt x="22532402" y="3455155"/>
                  <a:pt x="22532403" y="3429070"/>
                  <a:pt x="22532402" y="3409509"/>
                </a:cubicBezTo>
                <a:cubicBezTo>
                  <a:pt x="22551615" y="3416030"/>
                  <a:pt x="22570026" y="3422551"/>
                  <a:pt x="22589239" y="3429070"/>
                </a:cubicBezTo>
                <a:cubicBezTo>
                  <a:pt x="22574831" y="3442113"/>
                  <a:pt x="22574831" y="3474719"/>
                  <a:pt x="22555618" y="3474719"/>
                </a:cubicBezTo>
                <a:close/>
                <a:moveTo>
                  <a:pt x="21224747" y="3782505"/>
                </a:moveTo>
                <a:cubicBezTo>
                  <a:pt x="21224746" y="3757092"/>
                  <a:pt x="21229296" y="3750464"/>
                  <a:pt x="21238398" y="3750464"/>
                </a:cubicBezTo>
                <a:cubicBezTo>
                  <a:pt x="21238397" y="3770350"/>
                  <a:pt x="21233848" y="3782505"/>
                  <a:pt x="21224747" y="3782505"/>
                </a:cubicBezTo>
                <a:close/>
                <a:moveTo>
                  <a:pt x="3116323" y="7956388"/>
                </a:moveTo>
                <a:cubicBezTo>
                  <a:pt x="3039346" y="7974104"/>
                  <a:pt x="2962948" y="7943449"/>
                  <a:pt x="2882587" y="7946445"/>
                </a:cubicBezTo>
                <a:cubicBezTo>
                  <a:pt x="2860864" y="7945974"/>
                  <a:pt x="2830074" y="7953060"/>
                  <a:pt x="2807505" y="7925434"/>
                </a:cubicBezTo>
                <a:cubicBezTo>
                  <a:pt x="2787677" y="7886237"/>
                  <a:pt x="2813336" y="7880331"/>
                  <a:pt x="2828730" y="7876788"/>
                </a:cubicBezTo>
                <a:cubicBezTo>
                  <a:pt x="2926728" y="7903465"/>
                  <a:pt x="3018539" y="7930655"/>
                  <a:pt x="3116323" y="7956388"/>
                </a:cubicBezTo>
                <a:close/>
                <a:moveTo>
                  <a:pt x="23104111" y="3356330"/>
                </a:moveTo>
                <a:cubicBezTo>
                  <a:pt x="23094337" y="3356330"/>
                  <a:pt x="23084562" y="3356330"/>
                  <a:pt x="23069901" y="3356330"/>
                </a:cubicBezTo>
                <a:cubicBezTo>
                  <a:pt x="23050352" y="3349844"/>
                  <a:pt x="23025915" y="3349844"/>
                  <a:pt x="23002293" y="3349844"/>
                </a:cubicBezTo>
                <a:cubicBezTo>
                  <a:pt x="22958308" y="3349844"/>
                  <a:pt x="22919210" y="3336877"/>
                  <a:pt x="22875225" y="3323906"/>
                </a:cubicBezTo>
                <a:cubicBezTo>
                  <a:pt x="22788068" y="3297963"/>
                  <a:pt x="22705800" y="3265536"/>
                  <a:pt x="22617828" y="3259050"/>
                </a:cubicBezTo>
                <a:cubicBezTo>
                  <a:pt x="22622716" y="3213654"/>
                  <a:pt x="22632489" y="3168256"/>
                  <a:pt x="22652040" y="3149881"/>
                </a:cubicBezTo>
                <a:cubicBezTo>
                  <a:pt x="22676475" y="3117454"/>
                  <a:pt x="22705800" y="3143396"/>
                  <a:pt x="22729422" y="3149881"/>
                </a:cubicBezTo>
                <a:cubicBezTo>
                  <a:pt x="22709871" y="3136910"/>
                  <a:pt x="22695210" y="3123940"/>
                  <a:pt x="22676476" y="3104485"/>
                </a:cubicBezTo>
                <a:cubicBezTo>
                  <a:pt x="22666701" y="3117454"/>
                  <a:pt x="22661814" y="3123940"/>
                  <a:pt x="22661813" y="3136910"/>
                </a:cubicBezTo>
                <a:cubicBezTo>
                  <a:pt x="22652040" y="3130426"/>
                  <a:pt x="22647152" y="3117454"/>
                  <a:pt x="22642265" y="3110969"/>
                </a:cubicBezTo>
                <a:cubicBezTo>
                  <a:pt x="22632490" y="3130426"/>
                  <a:pt x="22632490" y="3149882"/>
                  <a:pt x="22622715" y="3168257"/>
                </a:cubicBezTo>
                <a:cubicBezTo>
                  <a:pt x="22617828" y="3123940"/>
                  <a:pt x="22608055" y="3072058"/>
                  <a:pt x="22637379" y="3072058"/>
                </a:cubicBezTo>
                <a:cubicBezTo>
                  <a:pt x="22656927" y="3072058"/>
                  <a:pt x="22681363" y="3085028"/>
                  <a:pt x="22700913" y="3091513"/>
                </a:cubicBezTo>
                <a:cubicBezTo>
                  <a:pt x="22763632" y="3117454"/>
                  <a:pt x="22836941" y="3130426"/>
                  <a:pt x="22899662" y="3149882"/>
                </a:cubicBezTo>
                <a:cubicBezTo>
                  <a:pt x="22865450" y="3226625"/>
                  <a:pt x="22778294" y="3059084"/>
                  <a:pt x="22758745" y="3200683"/>
                </a:cubicBezTo>
                <a:cubicBezTo>
                  <a:pt x="22788069" y="3207167"/>
                  <a:pt x="22972970" y="3310934"/>
                  <a:pt x="22972970" y="3200683"/>
                </a:cubicBezTo>
                <a:cubicBezTo>
                  <a:pt x="22958309" y="3200683"/>
                  <a:pt x="22933872" y="3213654"/>
                  <a:pt x="22933871" y="3168256"/>
                </a:cubicBezTo>
                <a:cubicBezTo>
                  <a:pt x="22953421" y="3168257"/>
                  <a:pt x="22977858" y="3175823"/>
                  <a:pt x="23002294" y="3181226"/>
                </a:cubicBezTo>
                <a:cubicBezTo>
                  <a:pt x="22968082" y="3226625"/>
                  <a:pt x="23045465" y="3246082"/>
                  <a:pt x="23045465" y="3291477"/>
                </a:cubicBezTo>
                <a:cubicBezTo>
                  <a:pt x="23040578" y="3291477"/>
                  <a:pt x="23016956" y="3284993"/>
                  <a:pt x="23016955" y="3304449"/>
                </a:cubicBezTo>
                <a:cubicBezTo>
                  <a:pt x="23016955" y="3330391"/>
                  <a:pt x="23035691" y="3330391"/>
                  <a:pt x="23040578" y="3330391"/>
                </a:cubicBezTo>
                <a:cubicBezTo>
                  <a:pt x="23065015" y="3330391"/>
                  <a:pt x="23089451" y="3310934"/>
                  <a:pt x="23118775" y="3291478"/>
                </a:cubicBezTo>
                <a:cubicBezTo>
                  <a:pt x="23113886" y="3310935"/>
                  <a:pt x="23108998" y="3336877"/>
                  <a:pt x="23104111" y="3356330"/>
                </a:cubicBezTo>
                <a:close/>
                <a:moveTo>
                  <a:pt x="21159203" y="3809015"/>
                </a:moveTo>
                <a:cubicBezTo>
                  <a:pt x="21153299" y="3810643"/>
                  <a:pt x="21146295" y="3807388"/>
                  <a:pt x="21141892" y="3807388"/>
                </a:cubicBezTo>
                <a:cubicBezTo>
                  <a:pt x="21141891" y="3788397"/>
                  <a:pt x="21146494" y="3781886"/>
                  <a:pt x="21152298" y="3780124"/>
                </a:cubicBezTo>
                <a:cubicBezTo>
                  <a:pt x="21158102" y="3778361"/>
                  <a:pt x="21165107" y="3781344"/>
                  <a:pt x="21169910" y="3781345"/>
                </a:cubicBezTo>
                <a:cubicBezTo>
                  <a:pt x="21169910" y="3800876"/>
                  <a:pt x="21165107" y="3807387"/>
                  <a:pt x="21159203" y="3809015"/>
                </a:cubicBezTo>
                <a:close/>
                <a:moveTo>
                  <a:pt x="25669713" y="2772057"/>
                </a:moveTo>
                <a:cubicBezTo>
                  <a:pt x="25661826" y="2773536"/>
                  <a:pt x="25652122" y="2768693"/>
                  <a:pt x="25644844" y="2768693"/>
                </a:cubicBezTo>
                <a:cubicBezTo>
                  <a:pt x="25644843" y="2743405"/>
                  <a:pt x="25650908" y="2735601"/>
                  <a:pt x="25658794" y="2734123"/>
                </a:cubicBezTo>
                <a:cubicBezTo>
                  <a:pt x="25666678" y="2732644"/>
                  <a:pt x="25676382" y="2737486"/>
                  <a:pt x="25683664" y="2737486"/>
                </a:cubicBezTo>
                <a:cubicBezTo>
                  <a:pt x="25683663" y="2762776"/>
                  <a:pt x="25677598" y="2770578"/>
                  <a:pt x="25669713" y="2772057"/>
                </a:cubicBezTo>
                <a:close/>
                <a:moveTo>
                  <a:pt x="8456801" y="6735385"/>
                </a:moveTo>
                <a:cubicBezTo>
                  <a:pt x="8446575" y="6736440"/>
                  <a:pt x="8435886" y="6735005"/>
                  <a:pt x="8425692" y="6734755"/>
                </a:cubicBezTo>
                <a:cubicBezTo>
                  <a:pt x="8435025" y="6709236"/>
                  <a:pt x="8451486" y="6699606"/>
                  <a:pt x="8468365" y="6707406"/>
                </a:cubicBezTo>
                <a:lnTo>
                  <a:pt x="8468658" y="6707645"/>
                </a:lnTo>
                <a:lnTo>
                  <a:pt x="8476910" y="6700508"/>
                </a:lnTo>
                <a:cubicBezTo>
                  <a:pt x="8479476" y="6699246"/>
                  <a:pt x="8482483" y="6699898"/>
                  <a:pt x="8489082" y="6703754"/>
                </a:cubicBezTo>
                <a:lnTo>
                  <a:pt x="8482754" y="6719135"/>
                </a:lnTo>
                <a:lnTo>
                  <a:pt x="8485135" y="6721075"/>
                </a:lnTo>
                <a:cubicBezTo>
                  <a:pt x="8476790" y="6730784"/>
                  <a:pt x="8467026" y="6734330"/>
                  <a:pt x="8456801" y="6735385"/>
                </a:cubicBezTo>
                <a:close/>
                <a:moveTo>
                  <a:pt x="19031326" y="4302750"/>
                </a:moveTo>
                <a:cubicBezTo>
                  <a:pt x="19012403" y="4314214"/>
                  <a:pt x="18995143" y="4301562"/>
                  <a:pt x="18987679" y="4243665"/>
                </a:cubicBezTo>
                <a:cubicBezTo>
                  <a:pt x="18997631" y="4243665"/>
                  <a:pt x="19002607" y="4243665"/>
                  <a:pt x="19007583" y="4243665"/>
                </a:cubicBezTo>
                <a:cubicBezTo>
                  <a:pt x="19007583" y="4217753"/>
                  <a:pt x="19002607" y="4211275"/>
                  <a:pt x="18987679" y="4211275"/>
                </a:cubicBezTo>
                <a:cubicBezTo>
                  <a:pt x="19027487" y="4174665"/>
                  <a:pt x="19062319" y="4129320"/>
                  <a:pt x="19102126" y="4142274"/>
                </a:cubicBezTo>
                <a:cubicBezTo>
                  <a:pt x="19099017" y="4197546"/>
                  <a:pt x="19062863" y="4283643"/>
                  <a:pt x="19031326" y="4302750"/>
                </a:cubicBezTo>
                <a:close/>
                <a:moveTo>
                  <a:pt x="3809255" y="7808820"/>
                </a:moveTo>
                <a:cubicBezTo>
                  <a:pt x="3805731" y="7793509"/>
                  <a:pt x="3803381" y="7783300"/>
                  <a:pt x="3813814" y="7780899"/>
                </a:cubicBezTo>
                <a:cubicBezTo>
                  <a:pt x="3817338" y="7796212"/>
                  <a:pt x="3819687" y="7806419"/>
                  <a:pt x="3809255" y="7808820"/>
                </a:cubicBezTo>
                <a:close/>
                <a:moveTo>
                  <a:pt x="3839342" y="7801899"/>
                </a:moveTo>
                <a:cubicBezTo>
                  <a:pt x="3832593" y="7772575"/>
                  <a:pt x="3853267" y="7772962"/>
                  <a:pt x="3863042" y="7770713"/>
                </a:cubicBezTo>
                <a:cubicBezTo>
                  <a:pt x="3868666" y="7795150"/>
                  <a:pt x="3854005" y="7798524"/>
                  <a:pt x="3839342" y="7801899"/>
                </a:cubicBezTo>
                <a:close/>
                <a:moveTo>
                  <a:pt x="18803575" y="4358605"/>
                </a:moveTo>
                <a:cubicBezTo>
                  <a:pt x="18803575" y="4339279"/>
                  <a:pt x="18793774" y="4332837"/>
                  <a:pt x="18784788" y="4332837"/>
                </a:cubicBezTo>
                <a:cubicBezTo>
                  <a:pt x="18784788" y="4352163"/>
                  <a:pt x="18793774" y="4358605"/>
                  <a:pt x="18803575" y="4358605"/>
                </a:cubicBezTo>
                <a:close/>
                <a:moveTo>
                  <a:pt x="26010068" y="2702907"/>
                </a:moveTo>
                <a:cubicBezTo>
                  <a:pt x="26007572" y="2693935"/>
                  <a:pt x="26006325" y="2689450"/>
                  <a:pt x="26006947" y="2687953"/>
                </a:cubicBezTo>
                <a:cubicBezTo>
                  <a:pt x="26007571" y="2686458"/>
                  <a:pt x="26010068" y="2687953"/>
                  <a:pt x="26015056" y="2690944"/>
                </a:cubicBezTo>
                <a:cubicBezTo>
                  <a:pt x="26010067" y="2690945"/>
                  <a:pt x="26010067" y="2696926"/>
                  <a:pt x="26010068" y="2702907"/>
                </a:cubicBezTo>
                <a:close/>
                <a:moveTo>
                  <a:pt x="2570521" y="8098722"/>
                </a:moveTo>
                <a:lnTo>
                  <a:pt x="2570600" y="8098570"/>
                </a:lnTo>
                <a:cubicBezTo>
                  <a:pt x="2571836" y="8096186"/>
                  <a:pt x="2572826" y="8094279"/>
                  <a:pt x="2572826" y="8094279"/>
                </a:cubicBezTo>
                <a:close/>
                <a:moveTo>
                  <a:pt x="9013330" y="6616242"/>
                </a:moveTo>
                <a:cubicBezTo>
                  <a:pt x="9012111" y="6616165"/>
                  <a:pt x="9010495" y="6615109"/>
                  <a:pt x="9008567" y="6612698"/>
                </a:cubicBezTo>
                <a:cubicBezTo>
                  <a:pt x="9007318" y="6607272"/>
                  <a:pt x="9011286" y="6600647"/>
                  <a:pt x="9011286" y="6600647"/>
                </a:cubicBezTo>
                <a:cubicBezTo>
                  <a:pt x="9017071" y="6607884"/>
                  <a:pt x="9016988" y="6616471"/>
                  <a:pt x="9013330" y="6616242"/>
                </a:cubicBezTo>
                <a:close/>
                <a:moveTo>
                  <a:pt x="18331291" y="4473907"/>
                </a:moveTo>
                <a:cubicBezTo>
                  <a:pt x="18325982" y="4473907"/>
                  <a:pt x="18321431" y="4473907"/>
                  <a:pt x="18317640" y="4473907"/>
                </a:cubicBezTo>
                <a:cubicBezTo>
                  <a:pt x="18317640" y="4467926"/>
                  <a:pt x="18321432" y="4461944"/>
                  <a:pt x="18321431" y="4455962"/>
                </a:cubicBezTo>
                <a:lnTo>
                  <a:pt x="18329069" y="4469863"/>
                </a:lnTo>
                <a:lnTo>
                  <a:pt x="18321243" y="4454587"/>
                </a:lnTo>
                <a:cubicBezTo>
                  <a:pt x="18323518" y="4448171"/>
                  <a:pt x="18325983" y="4444964"/>
                  <a:pt x="18328354" y="4444964"/>
                </a:cubicBezTo>
                <a:cubicBezTo>
                  <a:pt x="18330723" y="4444964"/>
                  <a:pt x="18332999" y="4448171"/>
                  <a:pt x="18334894" y="4454587"/>
                </a:cubicBezTo>
                <a:lnTo>
                  <a:pt x="18331142" y="4473636"/>
                </a:lnTo>
                <a:close/>
                <a:moveTo>
                  <a:pt x="9052934" y="6609510"/>
                </a:moveTo>
                <a:cubicBezTo>
                  <a:pt x="9043241" y="6613689"/>
                  <a:pt x="9029536" y="6611651"/>
                  <a:pt x="9016044" y="6609561"/>
                </a:cubicBezTo>
                <a:cubicBezTo>
                  <a:pt x="8995030" y="6588431"/>
                  <a:pt x="9055533" y="6574507"/>
                  <a:pt x="9065760" y="6572153"/>
                </a:cubicBezTo>
                <a:cubicBezTo>
                  <a:pt x="9068311" y="6594935"/>
                  <a:pt x="9062628" y="6605331"/>
                  <a:pt x="9052934" y="6609510"/>
                </a:cubicBezTo>
                <a:close/>
                <a:moveTo>
                  <a:pt x="2566521" y="8106434"/>
                </a:moveTo>
                <a:lnTo>
                  <a:pt x="2566890" y="8105721"/>
                </a:lnTo>
                <a:lnTo>
                  <a:pt x="2570521" y="8098722"/>
                </a:lnTo>
                <a:close/>
                <a:moveTo>
                  <a:pt x="23998938" y="3174949"/>
                </a:moveTo>
                <a:cubicBezTo>
                  <a:pt x="23970380" y="3188711"/>
                  <a:pt x="23930907" y="3134845"/>
                  <a:pt x="23904902" y="3115904"/>
                </a:cubicBezTo>
                <a:cubicBezTo>
                  <a:pt x="23944530" y="3122218"/>
                  <a:pt x="23983331" y="3128533"/>
                  <a:pt x="24022955" y="3134846"/>
                </a:cubicBezTo>
                <a:cubicBezTo>
                  <a:pt x="24016764" y="3158260"/>
                  <a:pt x="24008458" y="3170362"/>
                  <a:pt x="23998938" y="3174949"/>
                </a:cubicBezTo>
                <a:close/>
                <a:moveTo>
                  <a:pt x="9005804" y="6626224"/>
                </a:moveTo>
                <a:cubicBezTo>
                  <a:pt x="9004879" y="6625183"/>
                  <a:pt x="9005362" y="6621315"/>
                  <a:pt x="9006327" y="6613575"/>
                </a:cubicBezTo>
                <a:cubicBezTo>
                  <a:pt x="9006327" y="6613575"/>
                  <a:pt x="9012639" y="6617133"/>
                  <a:pt x="9013734" y="6621892"/>
                </a:cubicBezTo>
                <a:cubicBezTo>
                  <a:pt x="9009065" y="6625473"/>
                  <a:pt x="9006731" y="6627263"/>
                  <a:pt x="9005804" y="6626224"/>
                </a:cubicBezTo>
                <a:close/>
                <a:moveTo>
                  <a:pt x="21097183" y="3847595"/>
                </a:moveTo>
                <a:cubicBezTo>
                  <a:pt x="21067702" y="3853994"/>
                  <a:pt x="21038220" y="3853994"/>
                  <a:pt x="21008739" y="3860391"/>
                </a:cubicBezTo>
                <a:cubicBezTo>
                  <a:pt x="20950595" y="3866788"/>
                  <a:pt x="20891632" y="3879583"/>
                  <a:pt x="20832669" y="3885984"/>
                </a:cubicBezTo>
                <a:cubicBezTo>
                  <a:pt x="20769611" y="3898776"/>
                  <a:pt x="20705735" y="3905173"/>
                  <a:pt x="20647590" y="3917967"/>
                </a:cubicBezTo>
                <a:cubicBezTo>
                  <a:pt x="20618109" y="3917967"/>
                  <a:pt x="20588628" y="3924364"/>
                  <a:pt x="20559148" y="3930765"/>
                </a:cubicBezTo>
                <a:cubicBezTo>
                  <a:pt x="20546863" y="3930764"/>
                  <a:pt x="20534580" y="3929168"/>
                  <a:pt x="20522397" y="3929966"/>
                </a:cubicBezTo>
                <a:lnTo>
                  <a:pt x="20507813" y="3932770"/>
                </a:lnTo>
                <a:lnTo>
                  <a:pt x="20515539" y="3914866"/>
                </a:lnTo>
                <a:cubicBezTo>
                  <a:pt x="20527056" y="3898375"/>
                  <a:pt x="20543179" y="3897175"/>
                  <a:pt x="20554234" y="3892378"/>
                </a:cubicBezTo>
                <a:cubicBezTo>
                  <a:pt x="20578801" y="3892378"/>
                  <a:pt x="20603369" y="3885983"/>
                  <a:pt x="20627937" y="3879583"/>
                </a:cubicBezTo>
                <a:cubicBezTo>
                  <a:pt x="20681167" y="3866788"/>
                  <a:pt x="20740131" y="3860391"/>
                  <a:pt x="20794180" y="3847595"/>
                </a:cubicBezTo>
                <a:cubicBezTo>
                  <a:pt x="20906373" y="3822004"/>
                  <a:pt x="21013652" y="3802815"/>
                  <a:pt x="21126663" y="3783622"/>
                </a:cubicBezTo>
                <a:cubicBezTo>
                  <a:pt x="21126664" y="3828408"/>
                  <a:pt x="21121750" y="3841199"/>
                  <a:pt x="21097183" y="3847595"/>
                </a:cubicBezTo>
                <a:close/>
                <a:moveTo>
                  <a:pt x="18902976" y="4355461"/>
                </a:moveTo>
                <a:cubicBezTo>
                  <a:pt x="18893630" y="4349110"/>
                  <a:pt x="18884284" y="4342759"/>
                  <a:pt x="18879610" y="4336407"/>
                </a:cubicBezTo>
                <a:cubicBezTo>
                  <a:pt x="18884283" y="4311004"/>
                  <a:pt x="18888956" y="4285599"/>
                  <a:pt x="18898303" y="4266546"/>
                </a:cubicBezTo>
                <a:cubicBezTo>
                  <a:pt x="18907649" y="4291950"/>
                  <a:pt x="18902977" y="4330056"/>
                  <a:pt x="18902976" y="4355461"/>
                </a:cubicBezTo>
                <a:close/>
                <a:moveTo>
                  <a:pt x="23141202" y="3380096"/>
                </a:moveTo>
                <a:cubicBezTo>
                  <a:pt x="23141202" y="3371129"/>
                  <a:pt x="23141202" y="3366620"/>
                  <a:pt x="23142448" y="3365002"/>
                </a:cubicBezTo>
                <a:cubicBezTo>
                  <a:pt x="23143696" y="3363386"/>
                  <a:pt x="23146189" y="3364633"/>
                  <a:pt x="23151177" y="3367122"/>
                </a:cubicBezTo>
                <a:cubicBezTo>
                  <a:pt x="23146188" y="3373122"/>
                  <a:pt x="23141202" y="3380096"/>
                  <a:pt x="23141202" y="3380096"/>
                </a:cubicBezTo>
                <a:close/>
                <a:moveTo>
                  <a:pt x="18957662" y="4345945"/>
                </a:moveTo>
                <a:cubicBezTo>
                  <a:pt x="18952059" y="4319479"/>
                  <a:pt x="18948056" y="4299629"/>
                  <a:pt x="18948056" y="4266545"/>
                </a:cubicBezTo>
                <a:cubicBezTo>
                  <a:pt x="18957662" y="4266546"/>
                  <a:pt x="18966468" y="4266546"/>
                  <a:pt x="18976074" y="4266546"/>
                </a:cubicBezTo>
                <a:cubicBezTo>
                  <a:pt x="18966468" y="4293012"/>
                  <a:pt x="18961665" y="4319479"/>
                  <a:pt x="18957662" y="4345945"/>
                </a:cubicBezTo>
                <a:close/>
                <a:moveTo>
                  <a:pt x="19559643" y="4208638"/>
                </a:moveTo>
                <a:cubicBezTo>
                  <a:pt x="19549881" y="4208638"/>
                  <a:pt x="19535239" y="4208638"/>
                  <a:pt x="19535239" y="4178424"/>
                </a:cubicBezTo>
                <a:cubicBezTo>
                  <a:pt x="19545001" y="4178424"/>
                  <a:pt x="19559644" y="4171930"/>
                  <a:pt x="19559643" y="4208638"/>
                </a:cubicBezTo>
                <a:close/>
                <a:moveTo>
                  <a:pt x="8958187" y="6649969"/>
                </a:moveTo>
                <a:cubicBezTo>
                  <a:pt x="8951110" y="6619219"/>
                  <a:pt x="8936912" y="6627881"/>
                  <a:pt x="8921535" y="6631420"/>
                </a:cubicBezTo>
                <a:cubicBezTo>
                  <a:pt x="8927433" y="6657047"/>
                  <a:pt x="8947936" y="6652329"/>
                  <a:pt x="8958187" y="6649969"/>
                </a:cubicBezTo>
                <a:close/>
                <a:moveTo>
                  <a:pt x="8331738" y="6795759"/>
                </a:moveTo>
                <a:cubicBezTo>
                  <a:pt x="8322219" y="6797950"/>
                  <a:pt x="8315112" y="6788839"/>
                  <a:pt x="8311587" y="6773527"/>
                </a:cubicBezTo>
                <a:cubicBezTo>
                  <a:pt x="8321106" y="6771336"/>
                  <a:pt x="8328214" y="6780448"/>
                  <a:pt x="8331738" y="6795759"/>
                </a:cubicBezTo>
                <a:close/>
                <a:moveTo>
                  <a:pt x="8371521" y="6786604"/>
                </a:moveTo>
                <a:cubicBezTo>
                  <a:pt x="8355246" y="6790349"/>
                  <a:pt x="8352313" y="6752783"/>
                  <a:pt x="8348731" y="6737219"/>
                </a:cubicBezTo>
                <a:cubicBezTo>
                  <a:pt x="8365006" y="6733474"/>
                  <a:pt x="8366745" y="6765852"/>
                  <a:pt x="8371521" y="6786604"/>
                </a:cubicBezTo>
                <a:close/>
                <a:moveTo>
                  <a:pt x="8538953" y="6748070"/>
                </a:moveTo>
                <a:cubicBezTo>
                  <a:pt x="8529434" y="6750261"/>
                  <a:pt x="8522327" y="6741150"/>
                  <a:pt x="8518802" y="6725837"/>
                </a:cubicBezTo>
                <a:cubicBezTo>
                  <a:pt x="8528321" y="6723646"/>
                  <a:pt x="8534255" y="6727654"/>
                  <a:pt x="8538953" y="6748070"/>
                </a:cubicBezTo>
                <a:close/>
                <a:moveTo>
                  <a:pt x="2673682" y="8097938"/>
                </a:moveTo>
                <a:cubicBezTo>
                  <a:pt x="2668983" y="8077524"/>
                  <a:pt x="2672569" y="8071324"/>
                  <a:pt x="2682085" y="8069134"/>
                </a:cubicBezTo>
                <a:cubicBezTo>
                  <a:pt x="2685609" y="8084446"/>
                  <a:pt x="2683199" y="8095748"/>
                  <a:pt x="2673682" y="8097938"/>
                </a:cubicBezTo>
                <a:close/>
                <a:moveTo>
                  <a:pt x="3171019" y="7983478"/>
                </a:moveTo>
                <a:cubicBezTo>
                  <a:pt x="3164271" y="7954156"/>
                  <a:pt x="3180059" y="7955667"/>
                  <a:pt x="3194720" y="7952293"/>
                </a:cubicBezTo>
                <a:cubicBezTo>
                  <a:pt x="3200343" y="7976729"/>
                  <a:pt x="3180795" y="7981228"/>
                  <a:pt x="3171019" y="7983478"/>
                </a:cubicBezTo>
                <a:close/>
                <a:moveTo>
                  <a:pt x="4112883" y="7766712"/>
                </a:moveTo>
                <a:cubicBezTo>
                  <a:pt x="4108184" y="7746296"/>
                  <a:pt x="4111769" y="7740098"/>
                  <a:pt x="4121288" y="7737907"/>
                </a:cubicBezTo>
                <a:cubicBezTo>
                  <a:pt x="4124812" y="7753219"/>
                  <a:pt x="4122403" y="7764521"/>
                  <a:pt x="4112883" y="7766712"/>
                </a:cubicBezTo>
                <a:close/>
                <a:moveTo>
                  <a:pt x="6319869" y="7258783"/>
                </a:moveTo>
                <a:cubicBezTo>
                  <a:pt x="6310351" y="7260974"/>
                  <a:pt x="6303242" y="7251863"/>
                  <a:pt x="6299718" y="7236550"/>
                </a:cubicBezTo>
                <a:cubicBezTo>
                  <a:pt x="6309237" y="7234359"/>
                  <a:pt x="6315171" y="7238368"/>
                  <a:pt x="6319869" y="7258783"/>
                </a:cubicBezTo>
                <a:close/>
                <a:moveTo>
                  <a:pt x="8016056" y="6868413"/>
                </a:moveTo>
                <a:cubicBezTo>
                  <a:pt x="8011357" y="6847997"/>
                  <a:pt x="8014942" y="6841798"/>
                  <a:pt x="8024460" y="6839608"/>
                </a:cubicBezTo>
                <a:cubicBezTo>
                  <a:pt x="8027985" y="6854920"/>
                  <a:pt x="8025575" y="6866222"/>
                  <a:pt x="8016056" y="6868413"/>
                </a:cubicBezTo>
                <a:close/>
                <a:moveTo>
                  <a:pt x="21177915" y="3839339"/>
                </a:moveTo>
                <a:cubicBezTo>
                  <a:pt x="21184925" y="3816211"/>
                  <a:pt x="21188431" y="3804650"/>
                  <a:pt x="21191936" y="3801342"/>
                </a:cubicBezTo>
                <a:cubicBezTo>
                  <a:pt x="21195440" y="3798041"/>
                  <a:pt x="21198946" y="3802998"/>
                  <a:pt x="21205954" y="3812908"/>
                </a:cubicBezTo>
                <a:cubicBezTo>
                  <a:pt x="21196609" y="3819516"/>
                  <a:pt x="21187262" y="3832732"/>
                  <a:pt x="21177915" y="3839339"/>
                </a:cubicBezTo>
                <a:close/>
                <a:moveTo>
                  <a:pt x="24801405" y="3006855"/>
                </a:moveTo>
                <a:cubicBezTo>
                  <a:pt x="24795563" y="3010694"/>
                  <a:pt x="24788553" y="3010694"/>
                  <a:pt x="24783881" y="3010694"/>
                </a:cubicBezTo>
                <a:cubicBezTo>
                  <a:pt x="24783881" y="2973835"/>
                  <a:pt x="24797899" y="2979978"/>
                  <a:pt x="24811920" y="2979978"/>
                </a:cubicBezTo>
                <a:cubicBezTo>
                  <a:pt x="24811919" y="2995336"/>
                  <a:pt x="24807245" y="3003015"/>
                  <a:pt x="24801405" y="3006855"/>
                </a:cubicBezTo>
                <a:close/>
                <a:moveTo>
                  <a:pt x="17883315" y="4603101"/>
                </a:moveTo>
                <a:cubicBezTo>
                  <a:pt x="17878058" y="4603947"/>
                  <a:pt x="17874553" y="4597463"/>
                  <a:pt x="17874553" y="4574350"/>
                </a:cubicBezTo>
                <a:cubicBezTo>
                  <a:pt x="17883899" y="4581115"/>
                  <a:pt x="17893246" y="4587879"/>
                  <a:pt x="17902592" y="4587880"/>
                </a:cubicBezTo>
                <a:cubicBezTo>
                  <a:pt x="17895582" y="4594081"/>
                  <a:pt x="17888572" y="4602255"/>
                  <a:pt x="17883315" y="4603101"/>
                </a:cubicBezTo>
                <a:close/>
                <a:moveTo>
                  <a:pt x="25330951" y="2890134"/>
                </a:moveTo>
                <a:cubicBezTo>
                  <a:pt x="25325109" y="2891786"/>
                  <a:pt x="25318099" y="2888482"/>
                  <a:pt x="25313427" y="2888482"/>
                </a:cubicBezTo>
                <a:cubicBezTo>
                  <a:pt x="25313427" y="2855445"/>
                  <a:pt x="25327445" y="2862054"/>
                  <a:pt x="25341466" y="2862054"/>
                </a:cubicBezTo>
                <a:cubicBezTo>
                  <a:pt x="25341466" y="2881875"/>
                  <a:pt x="25336792" y="2888482"/>
                  <a:pt x="25330951" y="2890134"/>
                </a:cubicBezTo>
                <a:close/>
                <a:moveTo>
                  <a:pt x="2599266" y="8122986"/>
                </a:moveTo>
                <a:cubicBezTo>
                  <a:pt x="2466845" y="8153462"/>
                  <a:pt x="2317821" y="8111811"/>
                  <a:pt x="2173484" y="8070979"/>
                </a:cubicBezTo>
                <a:cubicBezTo>
                  <a:pt x="2105711" y="8054028"/>
                  <a:pt x="2038268" y="8042426"/>
                  <a:pt x="1973583" y="8019339"/>
                </a:cubicBezTo>
                <a:cubicBezTo>
                  <a:pt x="1945250" y="8009586"/>
                  <a:pt x="1935962" y="7969229"/>
                  <a:pt x="1911900" y="7958493"/>
                </a:cubicBezTo>
                <a:cubicBezTo>
                  <a:pt x="1885468" y="7937452"/>
                  <a:pt x="1852341" y="7934227"/>
                  <a:pt x="1825907" y="7913186"/>
                </a:cubicBezTo>
                <a:cubicBezTo>
                  <a:pt x="1882293" y="7900209"/>
                  <a:pt x="1937058" y="7931004"/>
                  <a:pt x="1994247" y="7944966"/>
                </a:cubicBezTo>
                <a:cubicBezTo>
                  <a:pt x="2022249" y="7949371"/>
                  <a:pt x="2051436" y="7958928"/>
                  <a:pt x="2078255" y="7958180"/>
                </a:cubicBezTo>
                <a:cubicBezTo>
                  <a:pt x="2093631" y="7954642"/>
                  <a:pt x="2100328" y="7936826"/>
                  <a:pt x="2110909" y="7939816"/>
                </a:cubicBezTo>
                <a:cubicBezTo>
                  <a:pt x="2116038" y="7938636"/>
                  <a:pt x="2123536" y="7947759"/>
                  <a:pt x="2133786" y="7945400"/>
                </a:cubicBezTo>
                <a:cubicBezTo>
                  <a:pt x="2131032" y="7956884"/>
                  <a:pt x="2128081" y="7967508"/>
                  <a:pt x="2124140" y="7973840"/>
                </a:cubicBezTo>
                <a:cubicBezTo>
                  <a:pt x="2219199" y="8011635"/>
                  <a:pt x="2336285" y="8102137"/>
                  <a:pt x="2419867" y="8019699"/>
                </a:cubicBezTo>
                <a:cubicBezTo>
                  <a:pt x="2424610" y="8040308"/>
                  <a:pt x="2427969" y="8054904"/>
                  <a:pt x="2431309" y="8069417"/>
                </a:cubicBezTo>
                <a:cubicBezTo>
                  <a:pt x="2437620" y="8073390"/>
                  <a:pt x="2449060" y="8076182"/>
                  <a:pt x="2454185" y="8075002"/>
                </a:cubicBezTo>
                <a:cubicBezTo>
                  <a:pt x="2471080" y="8081963"/>
                  <a:pt x="2487642" y="8083577"/>
                  <a:pt x="2504208" y="8085189"/>
                </a:cubicBezTo>
                <a:cubicBezTo>
                  <a:pt x="2518210" y="8087391"/>
                  <a:pt x="2534083" y="8091875"/>
                  <a:pt x="2550405" y="8098289"/>
                </a:cubicBezTo>
                <a:lnTo>
                  <a:pt x="2566521" y="8106434"/>
                </a:lnTo>
                <a:close/>
                <a:moveTo>
                  <a:pt x="22662758" y="3507850"/>
                </a:moveTo>
                <a:cubicBezTo>
                  <a:pt x="22657732" y="3494634"/>
                  <a:pt x="22652705" y="3474812"/>
                  <a:pt x="22647679" y="3461596"/>
                </a:cubicBezTo>
                <a:cubicBezTo>
                  <a:pt x="22657731" y="3461596"/>
                  <a:pt x="22672811" y="3461596"/>
                  <a:pt x="22682865" y="3468206"/>
                </a:cubicBezTo>
                <a:cubicBezTo>
                  <a:pt x="22672811" y="3474812"/>
                  <a:pt x="22667785" y="3494634"/>
                  <a:pt x="22662758" y="3507850"/>
                </a:cubicBezTo>
                <a:close/>
                <a:moveTo>
                  <a:pt x="26289666" y="2674423"/>
                </a:moveTo>
                <a:cubicBezTo>
                  <a:pt x="26289666" y="2655177"/>
                  <a:pt x="26289666" y="2642347"/>
                  <a:pt x="26303276" y="2642347"/>
                </a:cubicBezTo>
                <a:cubicBezTo>
                  <a:pt x="26303276" y="2661594"/>
                  <a:pt x="26299272" y="2674424"/>
                  <a:pt x="26289666" y="2674423"/>
                </a:cubicBezTo>
                <a:close/>
                <a:moveTo>
                  <a:pt x="25755756" y="2797473"/>
                </a:moveTo>
                <a:cubicBezTo>
                  <a:pt x="25746658" y="2797473"/>
                  <a:pt x="25742107" y="2790657"/>
                  <a:pt x="25742106" y="2770202"/>
                </a:cubicBezTo>
                <a:cubicBezTo>
                  <a:pt x="25751206" y="2770202"/>
                  <a:pt x="25755757" y="2777020"/>
                  <a:pt x="25755756" y="2797473"/>
                </a:cubicBezTo>
                <a:close/>
                <a:moveTo>
                  <a:pt x="23475463" y="3323196"/>
                </a:moveTo>
                <a:cubicBezTo>
                  <a:pt x="23466362" y="3323196"/>
                  <a:pt x="23461810" y="3310364"/>
                  <a:pt x="23461811" y="3291117"/>
                </a:cubicBezTo>
                <a:cubicBezTo>
                  <a:pt x="23470911" y="3291117"/>
                  <a:pt x="23475463" y="3303949"/>
                  <a:pt x="23475463" y="3323196"/>
                </a:cubicBezTo>
                <a:close/>
                <a:moveTo>
                  <a:pt x="23378957" y="3346803"/>
                </a:moveTo>
                <a:cubicBezTo>
                  <a:pt x="23378956" y="3326347"/>
                  <a:pt x="23383507" y="3319529"/>
                  <a:pt x="23392608" y="3319529"/>
                </a:cubicBezTo>
                <a:cubicBezTo>
                  <a:pt x="23392608" y="3339985"/>
                  <a:pt x="23383508" y="3346803"/>
                  <a:pt x="23378957" y="3346803"/>
                </a:cubicBezTo>
                <a:close/>
                <a:moveTo>
                  <a:pt x="26048899" y="2735993"/>
                </a:moveTo>
                <a:cubicBezTo>
                  <a:pt x="26039466" y="2729615"/>
                  <a:pt x="26025320" y="2723237"/>
                  <a:pt x="26015886" y="2723237"/>
                </a:cubicBezTo>
                <a:cubicBezTo>
                  <a:pt x="26020605" y="2704101"/>
                  <a:pt x="26027676" y="2700912"/>
                  <a:pt x="26035340" y="2704101"/>
                </a:cubicBezTo>
                <a:cubicBezTo>
                  <a:pt x="26043003" y="2707290"/>
                  <a:pt x="26051257" y="2716859"/>
                  <a:pt x="26058330" y="2723237"/>
                </a:cubicBezTo>
                <a:cubicBezTo>
                  <a:pt x="26053614" y="2723237"/>
                  <a:pt x="26053614" y="2729615"/>
                  <a:pt x="26048899" y="2735993"/>
                </a:cubicBezTo>
                <a:close/>
                <a:moveTo>
                  <a:pt x="8513149" y="6773847"/>
                </a:moveTo>
                <a:cubicBezTo>
                  <a:pt x="8483824" y="6780596"/>
                  <a:pt x="8483824" y="6780596"/>
                  <a:pt x="8478829" y="6758895"/>
                </a:cubicBezTo>
                <a:cubicBezTo>
                  <a:pt x="8508155" y="6752146"/>
                  <a:pt x="8508155" y="6752146"/>
                  <a:pt x="8513149" y="6773847"/>
                </a:cubicBezTo>
                <a:close/>
                <a:moveTo>
                  <a:pt x="4005797" y="7811196"/>
                </a:moveTo>
                <a:cubicBezTo>
                  <a:pt x="4004662" y="7806264"/>
                  <a:pt x="3999524" y="7807446"/>
                  <a:pt x="3998389" y="7802515"/>
                </a:cubicBezTo>
                <a:cubicBezTo>
                  <a:pt x="3981843" y="7801130"/>
                  <a:pt x="3953009" y="7812959"/>
                  <a:pt x="3945063" y="7778434"/>
                </a:cubicBezTo>
                <a:cubicBezTo>
                  <a:pt x="3964756" y="7773901"/>
                  <a:pt x="3985305" y="7769172"/>
                  <a:pt x="4000718" y="7765625"/>
                </a:cubicBezTo>
                <a:cubicBezTo>
                  <a:pt x="4004123" y="7780422"/>
                  <a:pt x="4007528" y="7795219"/>
                  <a:pt x="4005797" y="7811196"/>
                </a:cubicBezTo>
                <a:close/>
                <a:moveTo>
                  <a:pt x="8302165" y="6822405"/>
                </a:moveTo>
                <a:cubicBezTo>
                  <a:pt x="8289687" y="6814890"/>
                  <a:pt x="8283447" y="6811133"/>
                  <a:pt x="8272102" y="6808551"/>
                </a:cubicBezTo>
                <a:cubicBezTo>
                  <a:pt x="8280041" y="6796335"/>
                  <a:pt x="8289114" y="6789054"/>
                  <a:pt x="8291949" y="6778016"/>
                </a:cubicBezTo>
                <a:cubicBezTo>
                  <a:pt x="8295354" y="6792811"/>
                  <a:pt x="8298760" y="6807609"/>
                  <a:pt x="8302165" y="6822405"/>
                </a:cubicBezTo>
                <a:close/>
                <a:moveTo>
                  <a:pt x="8417971" y="6795753"/>
                </a:moveTo>
                <a:cubicBezTo>
                  <a:pt x="8405046" y="6783147"/>
                  <a:pt x="8398235" y="6753555"/>
                  <a:pt x="8412513" y="6750269"/>
                </a:cubicBezTo>
                <a:cubicBezTo>
                  <a:pt x="8415918" y="6765064"/>
                  <a:pt x="8414565" y="6780957"/>
                  <a:pt x="8417971" y="6795753"/>
                </a:cubicBezTo>
                <a:close/>
                <a:moveTo>
                  <a:pt x="3264961" y="7981698"/>
                </a:moveTo>
                <a:cubicBezTo>
                  <a:pt x="3250163" y="7985104"/>
                  <a:pt x="3235369" y="7988508"/>
                  <a:pt x="3220571" y="7991914"/>
                </a:cubicBezTo>
                <a:cubicBezTo>
                  <a:pt x="3222097" y="7975982"/>
                  <a:pt x="3223624" y="7960051"/>
                  <a:pt x="3225152" y="7944118"/>
                </a:cubicBezTo>
                <a:cubicBezTo>
                  <a:pt x="3237286" y="7951713"/>
                  <a:pt x="3259285" y="7957037"/>
                  <a:pt x="3264961" y="7981698"/>
                </a:cubicBezTo>
                <a:close/>
                <a:moveTo>
                  <a:pt x="19516469" y="4241802"/>
                </a:moveTo>
                <a:cubicBezTo>
                  <a:pt x="19507367" y="4241802"/>
                  <a:pt x="19502817" y="4228970"/>
                  <a:pt x="19502817" y="4209723"/>
                </a:cubicBezTo>
                <a:cubicBezTo>
                  <a:pt x="19511918" y="4209723"/>
                  <a:pt x="19516469" y="4216139"/>
                  <a:pt x="19516469" y="4241802"/>
                </a:cubicBezTo>
                <a:close/>
                <a:moveTo>
                  <a:pt x="7988516" y="6897483"/>
                </a:moveTo>
                <a:cubicBezTo>
                  <a:pt x="7979418" y="6900259"/>
                  <a:pt x="7967425" y="6898923"/>
                  <a:pt x="7960026" y="6900626"/>
                </a:cubicBezTo>
                <a:cubicBezTo>
                  <a:pt x="7951668" y="6864309"/>
                  <a:pt x="7984842" y="6873062"/>
                  <a:pt x="7999639" y="6869656"/>
                </a:cubicBezTo>
                <a:cubicBezTo>
                  <a:pt x="8003819" y="6887816"/>
                  <a:pt x="7997615" y="6894707"/>
                  <a:pt x="7988516" y="6897483"/>
                </a:cubicBezTo>
                <a:close/>
                <a:moveTo>
                  <a:pt x="23523052" y="3323129"/>
                </a:moveTo>
                <a:cubicBezTo>
                  <a:pt x="23523051" y="3309492"/>
                  <a:pt x="23523052" y="3302674"/>
                  <a:pt x="23524297" y="3300116"/>
                </a:cubicBezTo>
                <a:cubicBezTo>
                  <a:pt x="23525546" y="3297561"/>
                  <a:pt x="23528041" y="3299264"/>
                  <a:pt x="23533028" y="3302674"/>
                </a:cubicBezTo>
                <a:cubicBezTo>
                  <a:pt x="23528038" y="3309492"/>
                  <a:pt x="23528038" y="3316309"/>
                  <a:pt x="23523052" y="3323129"/>
                </a:cubicBezTo>
                <a:close/>
                <a:moveTo>
                  <a:pt x="25698879" y="2825999"/>
                </a:moveTo>
                <a:cubicBezTo>
                  <a:pt x="25698879" y="2801195"/>
                  <a:pt x="25698879" y="2770200"/>
                  <a:pt x="25712532" y="2770201"/>
                </a:cubicBezTo>
                <a:cubicBezTo>
                  <a:pt x="25712533" y="2794992"/>
                  <a:pt x="25712533" y="2825998"/>
                  <a:pt x="25698879" y="2825999"/>
                </a:cubicBezTo>
                <a:close/>
                <a:moveTo>
                  <a:pt x="21956023" y="3687829"/>
                </a:moveTo>
                <a:cubicBezTo>
                  <a:pt x="21956023" y="3668583"/>
                  <a:pt x="21960575" y="3655752"/>
                  <a:pt x="21969675" y="3655752"/>
                </a:cubicBezTo>
                <a:cubicBezTo>
                  <a:pt x="21969675" y="3681414"/>
                  <a:pt x="21965126" y="3687828"/>
                  <a:pt x="21956023" y="3687829"/>
                </a:cubicBezTo>
                <a:close/>
                <a:moveTo>
                  <a:pt x="17696772" y="4672116"/>
                </a:moveTo>
                <a:cubicBezTo>
                  <a:pt x="17696772" y="4652790"/>
                  <a:pt x="17696772" y="4639906"/>
                  <a:pt x="17686970" y="4639906"/>
                </a:cubicBezTo>
                <a:cubicBezTo>
                  <a:pt x="17686970" y="4659232"/>
                  <a:pt x="17686970" y="4672116"/>
                  <a:pt x="17696772" y="4672116"/>
                </a:cubicBezTo>
                <a:close/>
                <a:moveTo>
                  <a:pt x="25194448" y="2947029"/>
                </a:moveTo>
                <a:cubicBezTo>
                  <a:pt x="25188544" y="2946888"/>
                  <a:pt x="25183741" y="2940124"/>
                  <a:pt x="25183740" y="2917013"/>
                </a:cubicBezTo>
                <a:cubicBezTo>
                  <a:pt x="25193348" y="2923775"/>
                  <a:pt x="25202953" y="2930541"/>
                  <a:pt x="25211758" y="2937306"/>
                </a:cubicBezTo>
                <a:cubicBezTo>
                  <a:pt x="25207356" y="2940688"/>
                  <a:pt x="25200352" y="2947170"/>
                  <a:pt x="25194448" y="2947029"/>
                </a:cubicBezTo>
                <a:close/>
                <a:moveTo>
                  <a:pt x="23172809" y="3413133"/>
                </a:moveTo>
                <a:cubicBezTo>
                  <a:pt x="23167927" y="3406506"/>
                  <a:pt x="23158166" y="3399875"/>
                  <a:pt x="23148406" y="3399875"/>
                </a:cubicBezTo>
                <a:cubicBezTo>
                  <a:pt x="23148407" y="3393247"/>
                  <a:pt x="23153288" y="3386617"/>
                  <a:pt x="23153288" y="3381095"/>
                </a:cubicBezTo>
                <a:cubicBezTo>
                  <a:pt x="23163047" y="3381095"/>
                  <a:pt x="23172808" y="3386617"/>
                  <a:pt x="23172809" y="3413133"/>
                </a:cubicBezTo>
                <a:close/>
                <a:moveTo>
                  <a:pt x="23319356" y="3380846"/>
                </a:moveTo>
                <a:cubicBezTo>
                  <a:pt x="23319357" y="3335721"/>
                  <a:pt x="23309533" y="3322830"/>
                  <a:pt x="23289883" y="3322830"/>
                </a:cubicBezTo>
                <a:cubicBezTo>
                  <a:pt x="23270232" y="3322829"/>
                  <a:pt x="23260409" y="3342167"/>
                  <a:pt x="23260409" y="3380845"/>
                </a:cubicBezTo>
                <a:cubicBezTo>
                  <a:pt x="23280059" y="3366871"/>
                  <a:pt x="23299706" y="3373330"/>
                  <a:pt x="23319356" y="3380846"/>
                </a:cubicBezTo>
                <a:close/>
                <a:moveTo>
                  <a:pt x="4003551" y="7827580"/>
                </a:moveTo>
                <a:cubicBezTo>
                  <a:pt x="3996878" y="7823403"/>
                  <a:pt x="3995629" y="7817976"/>
                  <a:pt x="3988956" y="7813802"/>
                </a:cubicBezTo>
                <a:cubicBezTo>
                  <a:pt x="3998557" y="7805879"/>
                  <a:pt x="4010656" y="7808808"/>
                  <a:pt x="4003551" y="7827580"/>
                </a:cubicBezTo>
                <a:close/>
                <a:moveTo>
                  <a:pt x="7827608" y="6947489"/>
                </a:moveTo>
                <a:cubicBezTo>
                  <a:pt x="7820935" y="6943312"/>
                  <a:pt x="7819686" y="6937886"/>
                  <a:pt x="7813012" y="6933711"/>
                </a:cubicBezTo>
                <a:cubicBezTo>
                  <a:pt x="7822614" y="6925789"/>
                  <a:pt x="7834713" y="6928717"/>
                  <a:pt x="7827608" y="6947489"/>
                </a:cubicBezTo>
                <a:close/>
                <a:moveTo>
                  <a:pt x="874830" y="8548040"/>
                </a:moveTo>
                <a:cubicBezTo>
                  <a:pt x="874004" y="8550371"/>
                  <a:pt x="871101" y="8549611"/>
                  <a:pt x="865294" y="8548090"/>
                </a:cubicBezTo>
                <a:cubicBezTo>
                  <a:pt x="868757" y="8541582"/>
                  <a:pt x="867509" y="8536156"/>
                  <a:pt x="871910" y="8529432"/>
                </a:cubicBezTo>
                <a:cubicBezTo>
                  <a:pt x="874408" y="8540282"/>
                  <a:pt x="875656" y="8545705"/>
                  <a:pt x="874830" y="8548040"/>
                </a:cubicBezTo>
                <a:close/>
                <a:moveTo>
                  <a:pt x="1055663" y="8506422"/>
                </a:moveTo>
                <a:cubicBezTo>
                  <a:pt x="1054827" y="8508755"/>
                  <a:pt x="1051905" y="8507999"/>
                  <a:pt x="1046063" y="8506486"/>
                </a:cubicBezTo>
                <a:cubicBezTo>
                  <a:pt x="1050032" y="8499863"/>
                  <a:pt x="1048784" y="8494437"/>
                  <a:pt x="1052753" y="8487812"/>
                </a:cubicBezTo>
                <a:cubicBezTo>
                  <a:pt x="1055250" y="8498662"/>
                  <a:pt x="1056498" y="8504085"/>
                  <a:pt x="1055663" y="8506422"/>
                </a:cubicBezTo>
                <a:close/>
                <a:moveTo>
                  <a:pt x="24570199" y="3100605"/>
                </a:moveTo>
                <a:cubicBezTo>
                  <a:pt x="24552977" y="3087584"/>
                  <a:pt x="24534525" y="3069679"/>
                  <a:pt x="24516690" y="3047839"/>
                </a:cubicBezTo>
                <a:lnTo>
                  <a:pt x="24473292" y="2981312"/>
                </a:lnTo>
                <a:lnTo>
                  <a:pt x="24464217" y="3001145"/>
                </a:lnTo>
                <a:lnTo>
                  <a:pt x="24463639" y="2995568"/>
                </a:lnTo>
                <a:lnTo>
                  <a:pt x="24434037" y="2984619"/>
                </a:lnTo>
                <a:cubicBezTo>
                  <a:pt x="24423022" y="2982250"/>
                  <a:pt x="24412009" y="2980672"/>
                  <a:pt x="24402030" y="2977516"/>
                </a:cubicBezTo>
                <a:cubicBezTo>
                  <a:pt x="24407020" y="2958574"/>
                  <a:pt x="24416993" y="2940685"/>
                  <a:pt x="24426139" y="2921744"/>
                </a:cubicBezTo>
                <a:cubicBezTo>
                  <a:pt x="24431128" y="2952260"/>
                  <a:pt x="24441103" y="2977515"/>
                  <a:pt x="24461055" y="2977515"/>
                </a:cubicBezTo>
                <a:lnTo>
                  <a:pt x="24462639" y="2983533"/>
                </a:lnTo>
                <a:lnTo>
                  <a:pt x="24464216" y="2969100"/>
                </a:lnTo>
                <a:lnTo>
                  <a:pt x="24467044" y="2971331"/>
                </a:lnTo>
                <a:lnTo>
                  <a:pt x="24492657" y="2951038"/>
                </a:lnTo>
                <a:cubicBezTo>
                  <a:pt x="24501237" y="2947001"/>
                  <a:pt x="24509794" y="2945561"/>
                  <a:pt x="24518327" y="2946171"/>
                </a:cubicBezTo>
                <a:cubicBezTo>
                  <a:pt x="24569530" y="2949836"/>
                  <a:pt x="24619811" y="3027356"/>
                  <a:pt x="24667784" y="3061536"/>
                </a:cubicBezTo>
                <a:cubicBezTo>
                  <a:pt x="24638262" y="3055027"/>
                  <a:pt x="24594800" y="3035495"/>
                  <a:pt x="24570199" y="3100605"/>
                </a:cubicBezTo>
                <a:close/>
                <a:moveTo>
                  <a:pt x="17832709" y="4653713"/>
                </a:moveTo>
                <a:cubicBezTo>
                  <a:pt x="17828967" y="4643486"/>
                  <a:pt x="17830839" y="4633257"/>
                  <a:pt x="17834113" y="4634536"/>
                </a:cubicBezTo>
                <a:lnTo>
                  <a:pt x="17836378" y="4638036"/>
                </a:lnTo>
                <a:lnTo>
                  <a:pt x="17832423" y="4620962"/>
                </a:lnTo>
                <a:cubicBezTo>
                  <a:pt x="17830488" y="4599831"/>
                  <a:pt x="17835413" y="4574347"/>
                  <a:pt x="17844982" y="4574347"/>
                </a:cubicBezTo>
                <a:cubicBezTo>
                  <a:pt x="17843106" y="4583739"/>
                  <a:pt x="17842168" y="4593408"/>
                  <a:pt x="17841136" y="4604043"/>
                </a:cubicBezTo>
                <a:lnTo>
                  <a:pt x="17836827" y="4638729"/>
                </a:lnTo>
                <a:lnTo>
                  <a:pt x="17837698" y="4640076"/>
                </a:lnTo>
                <a:cubicBezTo>
                  <a:pt x="17837698" y="4640076"/>
                  <a:pt x="17832709" y="4646894"/>
                  <a:pt x="17832709" y="4653713"/>
                </a:cubicBezTo>
                <a:close/>
                <a:moveTo>
                  <a:pt x="25395501" y="2914573"/>
                </a:moveTo>
                <a:cubicBezTo>
                  <a:pt x="25386153" y="2914573"/>
                  <a:pt x="25367462" y="2920716"/>
                  <a:pt x="25367462" y="2883857"/>
                </a:cubicBezTo>
                <a:cubicBezTo>
                  <a:pt x="25381480" y="2883858"/>
                  <a:pt x="25395501" y="2883857"/>
                  <a:pt x="25395501" y="2914573"/>
                </a:cubicBezTo>
                <a:close/>
                <a:moveTo>
                  <a:pt x="8836390" y="6726572"/>
                </a:moveTo>
                <a:cubicBezTo>
                  <a:pt x="8860839" y="6715549"/>
                  <a:pt x="8890739" y="6708668"/>
                  <a:pt x="8904164" y="6673197"/>
                </a:cubicBezTo>
                <a:cubicBezTo>
                  <a:pt x="8883661" y="6677916"/>
                  <a:pt x="8823414" y="6670193"/>
                  <a:pt x="8836390" y="6726572"/>
                </a:cubicBezTo>
                <a:close/>
                <a:moveTo>
                  <a:pt x="4513114" y="7722211"/>
                </a:moveTo>
                <a:cubicBezTo>
                  <a:pt x="4508573" y="7702480"/>
                  <a:pt x="4497473" y="7679069"/>
                  <a:pt x="4519173" y="7674075"/>
                </a:cubicBezTo>
                <a:cubicBezTo>
                  <a:pt x="4523713" y="7693803"/>
                  <a:pt x="4529389" y="7718465"/>
                  <a:pt x="4513114" y="7722211"/>
                </a:cubicBezTo>
                <a:close/>
                <a:moveTo>
                  <a:pt x="8101889" y="6896269"/>
                </a:moveTo>
                <a:cubicBezTo>
                  <a:pt x="8098365" y="6880956"/>
                  <a:pt x="8096015" y="6870747"/>
                  <a:pt x="8106451" y="6868346"/>
                </a:cubicBezTo>
                <a:cubicBezTo>
                  <a:pt x="8109975" y="6883658"/>
                  <a:pt x="8112324" y="6893868"/>
                  <a:pt x="8101889" y="6896269"/>
                </a:cubicBezTo>
                <a:close/>
                <a:moveTo>
                  <a:pt x="1541729" y="8406065"/>
                </a:moveTo>
                <a:cubicBezTo>
                  <a:pt x="1531294" y="8408467"/>
                  <a:pt x="1528943" y="8398256"/>
                  <a:pt x="1525419" y="8382944"/>
                </a:cubicBezTo>
                <a:cubicBezTo>
                  <a:pt x="1535855" y="8380542"/>
                  <a:pt x="1538204" y="8390749"/>
                  <a:pt x="1541729" y="8406065"/>
                </a:cubicBezTo>
                <a:close/>
                <a:moveTo>
                  <a:pt x="4605533" y="7700944"/>
                </a:moveTo>
                <a:cubicBezTo>
                  <a:pt x="4602008" y="7685628"/>
                  <a:pt x="4604419" y="7674324"/>
                  <a:pt x="4613936" y="7672133"/>
                </a:cubicBezTo>
                <a:cubicBezTo>
                  <a:pt x="4617460" y="7687446"/>
                  <a:pt x="4615053" y="7698753"/>
                  <a:pt x="4605533" y="7700944"/>
                </a:cubicBezTo>
                <a:close/>
                <a:moveTo>
                  <a:pt x="8930675" y="6705530"/>
                </a:moveTo>
                <a:lnTo>
                  <a:pt x="8931998" y="6700988"/>
                </a:lnTo>
                <a:lnTo>
                  <a:pt x="8931856" y="6701476"/>
                </a:lnTo>
                <a:cubicBezTo>
                  <a:pt x="8931198" y="6703726"/>
                  <a:pt x="8930675" y="6705530"/>
                  <a:pt x="8930675" y="6705530"/>
                </a:cubicBezTo>
                <a:close/>
                <a:moveTo>
                  <a:pt x="7876103" y="6950777"/>
                </a:moveTo>
                <a:cubicBezTo>
                  <a:pt x="7867501" y="6951425"/>
                  <a:pt x="7859570" y="6946588"/>
                  <a:pt x="7854911" y="6926346"/>
                </a:cubicBezTo>
                <a:cubicBezTo>
                  <a:pt x="7870453" y="6922769"/>
                  <a:pt x="7891998" y="6901824"/>
                  <a:pt x="7901316" y="6942311"/>
                </a:cubicBezTo>
                <a:cubicBezTo>
                  <a:pt x="7893977" y="6944000"/>
                  <a:pt x="7884705" y="6950129"/>
                  <a:pt x="7876103" y="6950777"/>
                </a:cubicBezTo>
                <a:close/>
                <a:moveTo>
                  <a:pt x="3304247" y="8002971"/>
                </a:moveTo>
                <a:cubicBezTo>
                  <a:pt x="3294999" y="8003767"/>
                  <a:pt x="3285772" y="7999229"/>
                  <a:pt x="3281113" y="7978987"/>
                </a:cubicBezTo>
                <a:cubicBezTo>
                  <a:pt x="3296655" y="7975410"/>
                  <a:pt x="3318200" y="7954466"/>
                  <a:pt x="3327518" y="7994954"/>
                </a:cubicBezTo>
                <a:cubicBezTo>
                  <a:pt x="3322768" y="7996047"/>
                  <a:pt x="3313498" y="8002174"/>
                  <a:pt x="3304247" y="8002971"/>
                </a:cubicBezTo>
                <a:close/>
                <a:moveTo>
                  <a:pt x="25827735" y="2825962"/>
                </a:moveTo>
                <a:cubicBezTo>
                  <a:pt x="25817757" y="2825963"/>
                  <a:pt x="25817758" y="2813142"/>
                  <a:pt x="25817758" y="2793877"/>
                </a:cubicBezTo>
                <a:cubicBezTo>
                  <a:pt x="25827736" y="2793877"/>
                  <a:pt x="25827735" y="2806698"/>
                  <a:pt x="25827735" y="2825962"/>
                </a:cubicBezTo>
                <a:close/>
                <a:moveTo>
                  <a:pt x="8940018" y="6715280"/>
                </a:moveTo>
                <a:cubicBezTo>
                  <a:pt x="8935259" y="6716376"/>
                  <a:pt x="8930499" y="6717471"/>
                  <a:pt x="8925740" y="6718566"/>
                </a:cubicBezTo>
                <a:cubicBezTo>
                  <a:pt x="8934164" y="6711617"/>
                  <a:pt x="8927213" y="6703193"/>
                  <a:pt x="8940018" y="6715280"/>
                </a:cubicBezTo>
                <a:close/>
                <a:moveTo>
                  <a:pt x="8331378" y="6859320"/>
                </a:moveTo>
                <a:cubicBezTo>
                  <a:pt x="8351280" y="6845247"/>
                  <a:pt x="8373912" y="6793176"/>
                  <a:pt x="8402440" y="6804112"/>
                </a:cubicBezTo>
                <a:lnTo>
                  <a:pt x="8412584" y="6811228"/>
                </a:lnTo>
                <a:lnTo>
                  <a:pt x="8400860" y="6799432"/>
                </a:lnTo>
                <a:cubicBezTo>
                  <a:pt x="8404444" y="6793232"/>
                  <a:pt x="8408029" y="6787034"/>
                  <a:pt x="8415138" y="6796146"/>
                </a:cubicBezTo>
                <a:lnTo>
                  <a:pt x="8413932" y="6812177"/>
                </a:lnTo>
                <a:lnTo>
                  <a:pt x="8415035" y="6812949"/>
                </a:lnTo>
                <a:cubicBezTo>
                  <a:pt x="8388102" y="6829994"/>
                  <a:pt x="8360333" y="6847231"/>
                  <a:pt x="8331378" y="6859320"/>
                </a:cubicBezTo>
                <a:close/>
                <a:moveTo>
                  <a:pt x="1575448" y="8421204"/>
                </a:moveTo>
                <a:cubicBezTo>
                  <a:pt x="1568100" y="8420012"/>
                  <a:pt x="1559871" y="8412219"/>
                  <a:pt x="1556947" y="8399515"/>
                </a:cubicBezTo>
                <a:cubicBezTo>
                  <a:pt x="1567935" y="8402522"/>
                  <a:pt x="1577709" y="8400272"/>
                  <a:pt x="1588692" y="8403279"/>
                </a:cubicBezTo>
                <a:cubicBezTo>
                  <a:pt x="1589275" y="8416983"/>
                  <a:pt x="1582801" y="8422395"/>
                  <a:pt x="1575448" y="8421204"/>
                </a:cubicBezTo>
                <a:close/>
                <a:moveTo>
                  <a:pt x="4293469" y="7796561"/>
                </a:moveTo>
                <a:cubicBezTo>
                  <a:pt x="4287401" y="7793550"/>
                  <a:pt x="4277193" y="7795900"/>
                  <a:pt x="4265830" y="7793226"/>
                </a:cubicBezTo>
                <a:cubicBezTo>
                  <a:pt x="4268622" y="7782004"/>
                  <a:pt x="4271412" y="7770781"/>
                  <a:pt x="4278152" y="7753362"/>
                </a:cubicBezTo>
                <a:cubicBezTo>
                  <a:pt x="4286725" y="7767257"/>
                  <a:pt x="4290193" y="7782328"/>
                  <a:pt x="4293469" y="7796561"/>
                </a:cubicBezTo>
                <a:close/>
                <a:moveTo>
                  <a:pt x="3348612" y="8014017"/>
                </a:moveTo>
                <a:cubicBezTo>
                  <a:pt x="3345173" y="7999074"/>
                  <a:pt x="3347504" y="7987430"/>
                  <a:pt x="3357021" y="7985240"/>
                </a:cubicBezTo>
                <a:cubicBezTo>
                  <a:pt x="3360662" y="8001060"/>
                  <a:pt x="3358128" y="8011827"/>
                  <a:pt x="3348612" y="8014017"/>
                </a:cubicBezTo>
                <a:close/>
                <a:moveTo>
                  <a:pt x="4667327" y="7710520"/>
                </a:moveTo>
                <a:cubicBezTo>
                  <a:pt x="4666316" y="7706126"/>
                  <a:pt x="4663888" y="7695577"/>
                  <a:pt x="4661460" y="7685028"/>
                </a:cubicBezTo>
                <a:cubicBezTo>
                  <a:pt x="4676750" y="7703725"/>
                  <a:pt x="4676750" y="7703725"/>
                  <a:pt x="4667327" y="7710520"/>
                </a:cubicBezTo>
                <a:close/>
                <a:moveTo>
                  <a:pt x="6230780" y="7350698"/>
                </a:moveTo>
                <a:cubicBezTo>
                  <a:pt x="6227341" y="7335755"/>
                  <a:pt x="6229672" y="7324111"/>
                  <a:pt x="6239191" y="7321920"/>
                </a:cubicBezTo>
                <a:cubicBezTo>
                  <a:pt x="6242832" y="7337741"/>
                  <a:pt x="6240299" y="7348507"/>
                  <a:pt x="6230780" y="7350698"/>
                </a:cubicBezTo>
                <a:close/>
                <a:moveTo>
                  <a:pt x="6306132" y="7333356"/>
                </a:moveTo>
                <a:cubicBezTo>
                  <a:pt x="6302692" y="7318412"/>
                  <a:pt x="6300265" y="7307864"/>
                  <a:pt x="6314543" y="7304578"/>
                </a:cubicBezTo>
                <a:cubicBezTo>
                  <a:pt x="6318183" y="7320398"/>
                  <a:pt x="6315650" y="7331166"/>
                  <a:pt x="6306132" y="7333356"/>
                </a:cubicBezTo>
                <a:close/>
                <a:moveTo>
                  <a:pt x="455215" y="8679921"/>
                </a:moveTo>
                <a:cubicBezTo>
                  <a:pt x="451776" y="8664977"/>
                  <a:pt x="449348" y="8654429"/>
                  <a:pt x="459779" y="8652028"/>
                </a:cubicBezTo>
                <a:cubicBezTo>
                  <a:pt x="463420" y="8667848"/>
                  <a:pt x="465646" y="8677520"/>
                  <a:pt x="455215" y="8679921"/>
                </a:cubicBezTo>
                <a:close/>
                <a:moveTo>
                  <a:pt x="907243" y="8575888"/>
                </a:moveTo>
                <a:cubicBezTo>
                  <a:pt x="903804" y="8560945"/>
                  <a:pt x="906136" y="8549301"/>
                  <a:pt x="915655" y="8547110"/>
                </a:cubicBezTo>
                <a:cubicBezTo>
                  <a:pt x="919296" y="8562930"/>
                  <a:pt x="916762" y="8573697"/>
                  <a:pt x="907243" y="8575888"/>
                </a:cubicBezTo>
                <a:close/>
                <a:moveTo>
                  <a:pt x="1269004" y="8492630"/>
                </a:moveTo>
                <a:cubicBezTo>
                  <a:pt x="1265565" y="8477687"/>
                  <a:pt x="1263137" y="8467139"/>
                  <a:pt x="1273569" y="8464738"/>
                </a:cubicBezTo>
                <a:cubicBezTo>
                  <a:pt x="1277210" y="8480558"/>
                  <a:pt x="1279436" y="8490229"/>
                  <a:pt x="1269004" y="8492630"/>
                </a:cubicBezTo>
                <a:close/>
                <a:moveTo>
                  <a:pt x="2760079" y="8149466"/>
                </a:moveTo>
                <a:cubicBezTo>
                  <a:pt x="2749644" y="8151867"/>
                  <a:pt x="2747418" y="8142196"/>
                  <a:pt x="2743777" y="8126375"/>
                </a:cubicBezTo>
                <a:cubicBezTo>
                  <a:pt x="2754212" y="8123974"/>
                  <a:pt x="2756640" y="8134522"/>
                  <a:pt x="2760079" y="8149466"/>
                </a:cubicBezTo>
                <a:close/>
                <a:moveTo>
                  <a:pt x="23447032" y="3390083"/>
                </a:moveTo>
                <a:cubicBezTo>
                  <a:pt x="23431935" y="3389406"/>
                  <a:pt x="23415025" y="3379911"/>
                  <a:pt x="23407777" y="3379911"/>
                </a:cubicBezTo>
                <a:cubicBezTo>
                  <a:pt x="23407777" y="3347351"/>
                  <a:pt x="23421064" y="3339213"/>
                  <a:pt x="23436162" y="3339213"/>
                </a:cubicBezTo>
                <a:cubicBezTo>
                  <a:pt x="23451259" y="3339213"/>
                  <a:pt x="23468167" y="3347351"/>
                  <a:pt x="23475415" y="3347351"/>
                </a:cubicBezTo>
                <a:cubicBezTo>
                  <a:pt x="23475416" y="3382621"/>
                  <a:pt x="23462130" y="3390761"/>
                  <a:pt x="23447032" y="3390083"/>
                </a:cubicBezTo>
                <a:close/>
                <a:moveTo>
                  <a:pt x="25096452" y="3010651"/>
                </a:moveTo>
                <a:cubicBezTo>
                  <a:pt x="25086477" y="3010651"/>
                  <a:pt x="25086478" y="2997820"/>
                  <a:pt x="25086478" y="2978572"/>
                </a:cubicBezTo>
                <a:cubicBezTo>
                  <a:pt x="25096452" y="2978572"/>
                  <a:pt x="25096452" y="2991404"/>
                  <a:pt x="25096452" y="3010651"/>
                </a:cubicBezTo>
                <a:close/>
                <a:moveTo>
                  <a:pt x="18828417" y="4454893"/>
                </a:moveTo>
                <a:cubicBezTo>
                  <a:pt x="18819316" y="4454893"/>
                  <a:pt x="18814765" y="4448478"/>
                  <a:pt x="18814765" y="4422816"/>
                </a:cubicBezTo>
                <a:cubicBezTo>
                  <a:pt x="18823867" y="4422816"/>
                  <a:pt x="18828417" y="4429231"/>
                  <a:pt x="18828417" y="4454893"/>
                </a:cubicBezTo>
                <a:close/>
                <a:moveTo>
                  <a:pt x="26577855" y="2674423"/>
                </a:moveTo>
                <a:cubicBezTo>
                  <a:pt x="26577854" y="2655178"/>
                  <a:pt x="26582403" y="2642347"/>
                  <a:pt x="26591506" y="2642347"/>
                </a:cubicBezTo>
                <a:cubicBezTo>
                  <a:pt x="26591505" y="2668009"/>
                  <a:pt x="26586953" y="2674424"/>
                  <a:pt x="26577855" y="2674423"/>
                </a:cubicBezTo>
                <a:close/>
                <a:moveTo>
                  <a:pt x="25262167" y="2980445"/>
                </a:moveTo>
                <a:cubicBezTo>
                  <a:pt x="25247286" y="2986955"/>
                  <a:pt x="25227443" y="2980445"/>
                  <a:pt x="25212561" y="2968506"/>
                </a:cubicBezTo>
                <a:cubicBezTo>
                  <a:pt x="25216281" y="2960369"/>
                  <a:pt x="25220311" y="2956299"/>
                  <a:pt x="25224497" y="2954959"/>
                </a:cubicBezTo>
                <a:cubicBezTo>
                  <a:pt x="25237053" y="2950941"/>
                  <a:pt x="25251007" y="2971490"/>
                  <a:pt x="25262167" y="2980445"/>
                </a:cubicBezTo>
                <a:close/>
                <a:moveTo>
                  <a:pt x="25792540" y="2859184"/>
                </a:moveTo>
                <a:cubicBezTo>
                  <a:pt x="25792539" y="2841240"/>
                  <a:pt x="25792539" y="2841240"/>
                  <a:pt x="25802515" y="2841240"/>
                </a:cubicBezTo>
                <a:cubicBezTo>
                  <a:pt x="25797528" y="2847220"/>
                  <a:pt x="25797529" y="2853203"/>
                  <a:pt x="25792540" y="2859184"/>
                </a:cubicBezTo>
                <a:close/>
                <a:moveTo>
                  <a:pt x="25558386" y="2915939"/>
                </a:moveTo>
                <a:cubicBezTo>
                  <a:pt x="25558385" y="2896692"/>
                  <a:pt x="25558386" y="2883861"/>
                  <a:pt x="25572039" y="2883861"/>
                </a:cubicBezTo>
                <a:cubicBezTo>
                  <a:pt x="25572039" y="2903108"/>
                  <a:pt x="25567487" y="2915939"/>
                  <a:pt x="25558386" y="2915939"/>
                </a:cubicBezTo>
                <a:close/>
                <a:moveTo>
                  <a:pt x="23933721" y="3290044"/>
                </a:moveTo>
                <a:cubicBezTo>
                  <a:pt x="23933721" y="3270798"/>
                  <a:pt x="23938271" y="3257967"/>
                  <a:pt x="23947373" y="3257967"/>
                </a:cubicBezTo>
                <a:cubicBezTo>
                  <a:pt x="23947372" y="3277213"/>
                  <a:pt x="23942821" y="3290044"/>
                  <a:pt x="23933721" y="3290044"/>
                </a:cubicBezTo>
                <a:close/>
                <a:moveTo>
                  <a:pt x="25430406" y="2945715"/>
                </a:moveTo>
                <a:cubicBezTo>
                  <a:pt x="25421205" y="2951536"/>
                  <a:pt x="25410690" y="2944630"/>
                  <a:pt x="25410690" y="2917009"/>
                </a:cubicBezTo>
                <a:cubicBezTo>
                  <a:pt x="25420035" y="2923321"/>
                  <a:pt x="25429383" y="2929632"/>
                  <a:pt x="25438728" y="2935950"/>
                </a:cubicBezTo>
                <a:cubicBezTo>
                  <a:pt x="25436393" y="2940422"/>
                  <a:pt x="25433472" y="2943775"/>
                  <a:pt x="25430406" y="2945715"/>
                </a:cubicBezTo>
                <a:close/>
                <a:moveTo>
                  <a:pt x="26343701" y="2735987"/>
                </a:moveTo>
                <a:cubicBezTo>
                  <a:pt x="26343700" y="2710324"/>
                  <a:pt x="26348249" y="2703909"/>
                  <a:pt x="26357351" y="2703908"/>
                </a:cubicBezTo>
                <a:cubicBezTo>
                  <a:pt x="26357351" y="2723156"/>
                  <a:pt x="26352799" y="2735987"/>
                  <a:pt x="26343701" y="2735987"/>
                </a:cubicBezTo>
                <a:close/>
                <a:moveTo>
                  <a:pt x="2036350" y="8330619"/>
                </a:moveTo>
                <a:cubicBezTo>
                  <a:pt x="2038719" y="8323328"/>
                  <a:pt x="2037691" y="8317154"/>
                  <a:pt x="2034640" y="8311954"/>
                </a:cubicBezTo>
                <a:lnTo>
                  <a:pt x="2030504" y="8308126"/>
                </a:lnTo>
                <a:lnTo>
                  <a:pt x="2032242" y="8319693"/>
                </a:lnTo>
                <a:cubicBezTo>
                  <a:pt x="2031682" y="8323181"/>
                  <a:pt x="2029094" y="8323777"/>
                  <a:pt x="2022639" y="8319441"/>
                </a:cubicBezTo>
                <a:cubicBezTo>
                  <a:pt x="2024506" y="8316771"/>
                  <a:pt x="2025437" y="8315437"/>
                  <a:pt x="2026315" y="8313332"/>
                </a:cubicBezTo>
                <a:lnTo>
                  <a:pt x="2028517" y="8306286"/>
                </a:lnTo>
                <a:lnTo>
                  <a:pt x="2020778" y="8299122"/>
                </a:lnTo>
                <a:cubicBezTo>
                  <a:pt x="2009318" y="8292314"/>
                  <a:pt x="1995243" y="8288807"/>
                  <a:pt x="1989527" y="8287423"/>
                </a:cubicBezTo>
                <a:cubicBezTo>
                  <a:pt x="1955234" y="8279129"/>
                  <a:pt x="1917400" y="8255450"/>
                  <a:pt x="1885058" y="8279085"/>
                </a:cubicBezTo>
                <a:cubicBezTo>
                  <a:pt x="1914224" y="8288567"/>
                  <a:pt x="1943392" y="8298041"/>
                  <a:pt x="1977688" y="8306342"/>
                </a:cubicBezTo>
                <a:cubicBezTo>
                  <a:pt x="1995426" y="8313051"/>
                  <a:pt x="2017107" y="8313460"/>
                  <a:pt x="2036350" y="8330619"/>
                </a:cubicBezTo>
                <a:close/>
                <a:moveTo>
                  <a:pt x="17799692" y="4704326"/>
                </a:moveTo>
                <a:cubicBezTo>
                  <a:pt x="17852786" y="4646348"/>
                  <a:pt x="17911598" y="4601253"/>
                  <a:pt x="17970409" y="4576559"/>
                </a:cubicBezTo>
                <a:cubicBezTo>
                  <a:pt x="17975310" y="4544350"/>
                  <a:pt x="17985112" y="4505697"/>
                  <a:pt x="17980211" y="4473488"/>
                </a:cubicBezTo>
                <a:cubicBezTo>
                  <a:pt x="17977761" y="4463825"/>
                  <a:pt x="17974392" y="4458993"/>
                  <a:pt x="17970562" y="4457382"/>
                </a:cubicBezTo>
                <a:cubicBezTo>
                  <a:pt x="17959076" y="4452551"/>
                  <a:pt x="17943454" y="4476709"/>
                  <a:pt x="17936103" y="4486372"/>
                </a:cubicBezTo>
                <a:cubicBezTo>
                  <a:pt x="17916498" y="4512139"/>
                  <a:pt x="17887093" y="4525023"/>
                  <a:pt x="17857687" y="4537908"/>
                </a:cubicBezTo>
                <a:cubicBezTo>
                  <a:pt x="17829097" y="4557234"/>
                  <a:pt x="17799692" y="4570118"/>
                  <a:pt x="17770286" y="4589443"/>
                </a:cubicBezTo>
                <a:cubicBezTo>
                  <a:pt x="17780088" y="4601253"/>
                  <a:pt x="17829097" y="4614138"/>
                  <a:pt x="17824197" y="4652790"/>
                </a:cubicBezTo>
                <a:cubicBezTo>
                  <a:pt x="17824197" y="4678557"/>
                  <a:pt x="17799692" y="4672116"/>
                  <a:pt x="17799692" y="4704326"/>
                </a:cubicBezTo>
                <a:close/>
                <a:moveTo>
                  <a:pt x="26107578" y="2794811"/>
                </a:moveTo>
                <a:cubicBezTo>
                  <a:pt x="26100668" y="2797289"/>
                  <a:pt x="26091871" y="2795638"/>
                  <a:pt x="26084332" y="2795638"/>
                </a:cubicBezTo>
                <a:cubicBezTo>
                  <a:pt x="26084332" y="2775819"/>
                  <a:pt x="26089357" y="2769212"/>
                  <a:pt x="26096271" y="2767561"/>
                </a:cubicBezTo>
                <a:cubicBezTo>
                  <a:pt x="26103181" y="2765908"/>
                  <a:pt x="26111975" y="2769211"/>
                  <a:pt x="26119514" y="2769211"/>
                </a:cubicBezTo>
                <a:cubicBezTo>
                  <a:pt x="26119515" y="2785725"/>
                  <a:pt x="26114489" y="2792332"/>
                  <a:pt x="26107578" y="2794811"/>
                </a:cubicBezTo>
                <a:close/>
                <a:moveTo>
                  <a:pt x="18360112" y="4578012"/>
                </a:moveTo>
                <a:cubicBezTo>
                  <a:pt x="18351010" y="4578012"/>
                  <a:pt x="18346460" y="4571597"/>
                  <a:pt x="18346460" y="4545935"/>
                </a:cubicBezTo>
                <a:cubicBezTo>
                  <a:pt x="18355561" y="4545935"/>
                  <a:pt x="18360112" y="4558766"/>
                  <a:pt x="18360112" y="4578012"/>
                </a:cubicBezTo>
                <a:close/>
                <a:moveTo>
                  <a:pt x="4811619" y="7699795"/>
                </a:moveTo>
                <a:cubicBezTo>
                  <a:pt x="4806032" y="7675516"/>
                  <a:pt x="4822310" y="7676177"/>
                  <a:pt x="4832519" y="7673828"/>
                </a:cubicBezTo>
                <a:cubicBezTo>
                  <a:pt x="4838299" y="7698943"/>
                  <a:pt x="4821830" y="7697445"/>
                  <a:pt x="4811619" y="7699795"/>
                </a:cubicBezTo>
                <a:close/>
                <a:moveTo>
                  <a:pt x="3461990" y="8010408"/>
                </a:moveTo>
                <a:cubicBezTo>
                  <a:pt x="3452215" y="8012657"/>
                  <a:pt x="3433820" y="8022178"/>
                  <a:pt x="3428040" y="7997063"/>
                </a:cubicBezTo>
                <a:cubicBezTo>
                  <a:pt x="3437814" y="7994813"/>
                  <a:pt x="3456402" y="7986129"/>
                  <a:pt x="3461990" y="8010408"/>
                </a:cubicBezTo>
                <a:close/>
                <a:moveTo>
                  <a:pt x="2664850" y="8195184"/>
                </a:moveTo>
                <a:cubicBezTo>
                  <a:pt x="2641574" y="8164003"/>
                  <a:pt x="2622028" y="8125729"/>
                  <a:pt x="2607581" y="8086277"/>
                </a:cubicBezTo>
                <a:cubicBezTo>
                  <a:pt x="2627972" y="8081584"/>
                  <a:pt x="2677671" y="8091531"/>
                  <a:pt x="2696049" y="8124731"/>
                </a:cubicBezTo>
                <a:cubicBezTo>
                  <a:pt x="2717930" y="8173165"/>
                  <a:pt x="2683223" y="8185609"/>
                  <a:pt x="2664850" y="8195184"/>
                </a:cubicBezTo>
                <a:close/>
                <a:moveTo>
                  <a:pt x="4178111" y="7846916"/>
                </a:moveTo>
                <a:cubicBezTo>
                  <a:pt x="4168064" y="7849228"/>
                  <a:pt x="4156804" y="7846266"/>
                  <a:pt x="4146583" y="7843990"/>
                </a:cubicBezTo>
                <a:cubicBezTo>
                  <a:pt x="4152151" y="7826048"/>
                  <a:pt x="4172244" y="7821424"/>
                  <a:pt x="4178111" y="7846916"/>
                </a:cubicBezTo>
                <a:close/>
                <a:moveTo>
                  <a:pt x="6025001" y="7421862"/>
                </a:moveTo>
                <a:cubicBezTo>
                  <a:pt x="6021463" y="7406488"/>
                  <a:pt x="6024766" y="7399066"/>
                  <a:pt x="6034284" y="7396876"/>
                </a:cubicBezTo>
                <a:cubicBezTo>
                  <a:pt x="6038030" y="7413150"/>
                  <a:pt x="6034520" y="7419671"/>
                  <a:pt x="6025001" y="7421862"/>
                </a:cubicBezTo>
                <a:close/>
                <a:moveTo>
                  <a:pt x="8111427" y="6941679"/>
                </a:moveTo>
                <a:cubicBezTo>
                  <a:pt x="8101908" y="6943870"/>
                  <a:pt x="8095900" y="6939540"/>
                  <a:pt x="8092155" y="6923265"/>
                </a:cubicBezTo>
                <a:cubicBezTo>
                  <a:pt x="8101673" y="6921075"/>
                  <a:pt x="8107889" y="6926306"/>
                  <a:pt x="8111427" y="6941679"/>
                </a:cubicBezTo>
                <a:close/>
                <a:moveTo>
                  <a:pt x="2079519" y="8330579"/>
                </a:moveTo>
                <a:cubicBezTo>
                  <a:pt x="2076177" y="8316059"/>
                  <a:pt x="2069675" y="8311254"/>
                  <a:pt x="2059424" y="8313614"/>
                </a:cubicBezTo>
                <a:cubicBezTo>
                  <a:pt x="2062963" y="8328992"/>
                  <a:pt x="2074394" y="8331758"/>
                  <a:pt x="2079519" y="8330579"/>
                </a:cubicBezTo>
                <a:close/>
                <a:moveTo>
                  <a:pt x="3668817" y="7967734"/>
                </a:moveTo>
                <a:cubicBezTo>
                  <a:pt x="3659607" y="7969853"/>
                  <a:pt x="3647332" y="7967270"/>
                  <a:pt x="3639796" y="7969004"/>
                </a:cubicBezTo>
                <a:cubicBezTo>
                  <a:pt x="3631716" y="7933896"/>
                  <a:pt x="3664371" y="7941708"/>
                  <a:pt x="3679440" y="7938240"/>
                </a:cubicBezTo>
                <a:cubicBezTo>
                  <a:pt x="3684170" y="7958791"/>
                  <a:pt x="3678027" y="7965614"/>
                  <a:pt x="3668817" y="7967734"/>
                </a:cubicBezTo>
                <a:close/>
                <a:moveTo>
                  <a:pt x="23623162" y="3380025"/>
                </a:moveTo>
                <a:cubicBezTo>
                  <a:pt x="23614060" y="3380025"/>
                  <a:pt x="23609508" y="3372548"/>
                  <a:pt x="23609508" y="3347943"/>
                </a:cubicBezTo>
                <a:cubicBezTo>
                  <a:pt x="23618610" y="3347944"/>
                  <a:pt x="23623161" y="3360772"/>
                  <a:pt x="23623162" y="3380025"/>
                </a:cubicBezTo>
                <a:close/>
                <a:moveTo>
                  <a:pt x="21945417" y="3773052"/>
                </a:moveTo>
                <a:cubicBezTo>
                  <a:pt x="21935625" y="3773052"/>
                  <a:pt x="21930729" y="3773052"/>
                  <a:pt x="21921752" y="3773052"/>
                </a:cubicBezTo>
                <a:cubicBezTo>
                  <a:pt x="21907064" y="3773052"/>
                  <a:pt x="21892375" y="3773052"/>
                  <a:pt x="21872790" y="3766539"/>
                </a:cubicBezTo>
                <a:cubicBezTo>
                  <a:pt x="21838516" y="3766539"/>
                  <a:pt x="21804243" y="3760021"/>
                  <a:pt x="21770783" y="3753505"/>
                </a:cubicBezTo>
                <a:cubicBezTo>
                  <a:pt x="21697340" y="3746990"/>
                  <a:pt x="21628793" y="3740468"/>
                  <a:pt x="21556165" y="3733954"/>
                </a:cubicBezTo>
                <a:cubicBezTo>
                  <a:pt x="21623896" y="3720923"/>
                  <a:pt x="21687547" y="3707889"/>
                  <a:pt x="21751198" y="3701372"/>
                </a:cubicBezTo>
                <a:cubicBezTo>
                  <a:pt x="21789552" y="3694856"/>
                  <a:pt x="21823827" y="3688340"/>
                  <a:pt x="21858100" y="3694856"/>
                </a:cubicBezTo>
                <a:cubicBezTo>
                  <a:pt x="21862998" y="3694856"/>
                  <a:pt x="21887478" y="3688340"/>
                  <a:pt x="21892375" y="3701372"/>
                </a:cubicBezTo>
                <a:cubicBezTo>
                  <a:pt x="21887478" y="3681824"/>
                  <a:pt x="21877685" y="3688340"/>
                  <a:pt x="21872790" y="3688340"/>
                </a:cubicBezTo>
                <a:cubicBezTo>
                  <a:pt x="21872790" y="3681824"/>
                  <a:pt x="21872789" y="3668790"/>
                  <a:pt x="21872789" y="3655758"/>
                </a:cubicBezTo>
                <a:cubicBezTo>
                  <a:pt x="21902167" y="3675307"/>
                  <a:pt x="21926649" y="3694856"/>
                  <a:pt x="21955210" y="3720923"/>
                </a:cubicBezTo>
                <a:cubicBezTo>
                  <a:pt x="21950314" y="3740469"/>
                  <a:pt x="21950313" y="3753505"/>
                  <a:pt x="21945417" y="3773052"/>
                </a:cubicBezTo>
                <a:close/>
                <a:moveTo>
                  <a:pt x="22862956" y="3564742"/>
                </a:moveTo>
                <a:cubicBezTo>
                  <a:pt x="22842208" y="3564741"/>
                  <a:pt x="22847396" y="3527547"/>
                  <a:pt x="22847395" y="3508950"/>
                </a:cubicBezTo>
                <a:cubicBezTo>
                  <a:pt x="22862956" y="3508950"/>
                  <a:pt x="22862957" y="3539946"/>
                  <a:pt x="22862956" y="3564742"/>
                </a:cubicBezTo>
                <a:close/>
                <a:moveTo>
                  <a:pt x="26603070" y="2707572"/>
                </a:moveTo>
                <a:cubicBezTo>
                  <a:pt x="26603069" y="2681910"/>
                  <a:pt x="26612677" y="2675494"/>
                  <a:pt x="26616680" y="2675494"/>
                </a:cubicBezTo>
                <a:cubicBezTo>
                  <a:pt x="26616681" y="2701157"/>
                  <a:pt x="26612676" y="2707572"/>
                  <a:pt x="26603070" y="2707572"/>
                </a:cubicBezTo>
                <a:close/>
                <a:moveTo>
                  <a:pt x="19159836" y="4421747"/>
                </a:moveTo>
                <a:cubicBezTo>
                  <a:pt x="19150735" y="4421747"/>
                  <a:pt x="19146184" y="4408915"/>
                  <a:pt x="19146184" y="4389667"/>
                </a:cubicBezTo>
                <a:cubicBezTo>
                  <a:pt x="19155285" y="4389668"/>
                  <a:pt x="19159836" y="4402500"/>
                  <a:pt x="19159836" y="4421747"/>
                </a:cubicBezTo>
                <a:close/>
                <a:moveTo>
                  <a:pt x="19448002" y="4355487"/>
                </a:moveTo>
                <a:cubicBezTo>
                  <a:pt x="19438656" y="4355487"/>
                  <a:pt x="19429309" y="4355487"/>
                  <a:pt x="19419963" y="4355487"/>
                </a:cubicBezTo>
                <a:cubicBezTo>
                  <a:pt x="19425414" y="4336889"/>
                  <a:pt x="19429309" y="4318292"/>
                  <a:pt x="19438656" y="4299694"/>
                </a:cubicBezTo>
                <a:cubicBezTo>
                  <a:pt x="19443329" y="4318292"/>
                  <a:pt x="19443330" y="4336889"/>
                  <a:pt x="19448002" y="4355487"/>
                </a:cubicBezTo>
                <a:close/>
                <a:moveTo>
                  <a:pt x="7123223" y="7194540"/>
                </a:moveTo>
                <a:lnTo>
                  <a:pt x="7132629" y="7187676"/>
                </a:lnTo>
                <a:cubicBezTo>
                  <a:pt x="7130646" y="7190812"/>
                  <a:pt x="7127083" y="7192972"/>
                  <a:pt x="7123375" y="7194494"/>
                </a:cubicBezTo>
                <a:close/>
                <a:moveTo>
                  <a:pt x="3706263" y="7982102"/>
                </a:moveTo>
                <a:cubicBezTo>
                  <a:pt x="3700639" y="7957665"/>
                  <a:pt x="3715301" y="7954291"/>
                  <a:pt x="3729964" y="7950916"/>
                </a:cubicBezTo>
                <a:cubicBezTo>
                  <a:pt x="3736712" y="7980240"/>
                  <a:pt x="3720925" y="7978728"/>
                  <a:pt x="3706263" y="7982102"/>
                </a:cubicBezTo>
                <a:close/>
                <a:moveTo>
                  <a:pt x="1321407" y="8530968"/>
                </a:moveTo>
                <a:cubicBezTo>
                  <a:pt x="1315783" y="8506530"/>
                  <a:pt x="1335331" y="8502031"/>
                  <a:pt x="1345108" y="8499781"/>
                </a:cubicBezTo>
                <a:cubicBezTo>
                  <a:pt x="1351857" y="8529105"/>
                  <a:pt x="1336068" y="8527594"/>
                  <a:pt x="1321407" y="8530968"/>
                </a:cubicBezTo>
                <a:close/>
                <a:moveTo>
                  <a:pt x="19334772" y="4385588"/>
                </a:moveTo>
                <a:cubicBezTo>
                  <a:pt x="19329515" y="4388613"/>
                  <a:pt x="19322505" y="4387035"/>
                  <a:pt x="19315495" y="4387035"/>
                </a:cubicBezTo>
                <a:cubicBezTo>
                  <a:pt x="19315495" y="4356519"/>
                  <a:pt x="19334189" y="4356519"/>
                  <a:pt x="19343534" y="4356519"/>
                </a:cubicBezTo>
                <a:cubicBezTo>
                  <a:pt x="19343534" y="4374934"/>
                  <a:pt x="19340029" y="4382563"/>
                  <a:pt x="19334772" y="4385588"/>
                </a:cubicBezTo>
                <a:close/>
                <a:moveTo>
                  <a:pt x="6143149" y="7422438"/>
                </a:moveTo>
                <a:cubicBezTo>
                  <a:pt x="6130523" y="7414011"/>
                  <a:pt x="6123816" y="7404216"/>
                  <a:pt x="6109312" y="7391501"/>
                </a:cubicBezTo>
                <a:cubicBezTo>
                  <a:pt x="6125568" y="7392480"/>
                  <a:pt x="6152180" y="7392024"/>
                  <a:pt x="6143149" y="7422438"/>
                </a:cubicBezTo>
                <a:close/>
                <a:moveTo>
                  <a:pt x="1155076" y="8570424"/>
                </a:moveTo>
                <a:cubicBezTo>
                  <a:pt x="1145560" y="8572614"/>
                  <a:pt x="1138450" y="8563503"/>
                  <a:pt x="1134926" y="8548188"/>
                </a:cubicBezTo>
                <a:cubicBezTo>
                  <a:pt x="1144446" y="8545997"/>
                  <a:pt x="1151552" y="8555112"/>
                  <a:pt x="1155076" y="8570424"/>
                </a:cubicBezTo>
                <a:close/>
                <a:moveTo>
                  <a:pt x="5013835" y="7682347"/>
                </a:moveTo>
                <a:cubicBezTo>
                  <a:pt x="5010311" y="7667035"/>
                  <a:pt x="5012720" y="7655730"/>
                  <a:pt x="5022239" y="7653539"/>
                </a:cubicBezTo>
                <a:cubicBezTo>
                  <a:pt x="5025764" y="7668854"/>
                  <a:pt x="5023353" y="7680156"/>
                  <a:pt x="5013835" y="7682347"/>
                </a:cubicBezTo>
                <a:close/>
                <a:moveTo>
                  <a:pt x="8788118" y="6813712"/>
                </a:moveTo>
                <a:cubicBezTo>
                  <a:pt x="8778599" y="6815902"/>
                  <a:pt x="8772665" y="6811893"/>
                  <a:pt x="8767966" y="6791475"/>
                </a:cubicBezTo>
                <a:cubicBezTo>
                  <a:pt x="8777485" y="6789285"/>
                  <a:pt x="8784594" y="6798399"/>
                  <a:pt x="8788118" y="6813712"/>
                </a:cubicBezTo>
                <a:close/>
                <a:moveTo>
                  <a:pt x="4422442" y="7818455"/>
                </a:moveTo>
                <a:cubicBezTo>
                  <a:pt x="4419037" y="7803660"/>
                  <a:pt x="4412226" y="7774066"/>
                  <a:pt x="4428501" y="7770320"/>
                </a:cubicBezTo>
                <a:cubicBezTo>
                  <a:pt x="4433041" y="7790049"/>
                  <a:pt x="4444143" y="7813461"/>
                  <a:pt x="4422442" y="7818455"/>
                </a:cubicBezTo>
                <a:close/>
                <a:moveTo>
                  <a:pt x="4979135" y="7690335"/>
                </a:moveTo>
                <a:cubicBezTo>
                  <a:pt x="4969925" y="7692454"/>
                  <a:pt x="4958744" y="7689835"/>
                  <a:pt x="4947562" y="7687214"/>
                </a:cubicBezTo>
                <a:cubicBezTo>
                  <a:pt x="4955339" y="7675041"/>
                  <a:pt x="4963114" y="7662862"/>
                  <a:pt x="4968919" y="7645945"/>
                </a:cubicBezTo>
                <a:cubicBezTo>
                  <a:pt x="4972325" y="7660742"/>
                  <a:pt x="4975730" y="7675539"/>
                  <a:pt x="4979135" y="7690335"/>
                </a:cubicBezTo>
                <a:close/>
                <a:moveTo>
                  <a:pt x="5761641" y="7512227"/>
                </a:moveTo>
                <a:cubicBezTo>
                  <a:pt x="5752697" y="7515674"/>
                  <a:pt x="5740689" y="7514273"/>
                  <a:pt x="5733290" y="7515976"/>
                </a:cubicBezTo>
                <a:cubicBezTo>
                  <a:pt x="5724995" y="7479932"/>
                  <a:pt x="5756814" y="7482791"/>
                  <a:pt x="5771610" y="7479386"/>
                </a:cubicBezTo>
                <a:cubicBezTo>
                  <a:pt x="5776466" y="7500485"/>
                  <a:pt x="5770586" y="7508781"/>
                  <a:pt x="5761641" y="7512227"/>
                </a:cubicBezTo>
                <a:close/>
                <a:moveTo>
                  <a:pt x="7112065" y="7201446"/>
                </a:moveTo>
                <a:lnTo>
                  <a:pt x="7113245" y="7197497"/>
                </a:lnTo>
                <a:lnTo>
                  <a:pt x="7123223" y="7194540"/>
                </a:lnTo>
                <a:lnTo>
                  <a:pt x="7115701" y="7200029"/>
                </a:lnTo>
                <a:close/>
                <a:moveTo>
                  <a:pt x="26127557" y="2825963"/>
                </a:moveTo>
                <a:cubicBezTo>
                  <a:pt x="26127557" y="2806698"/>
                  <a:pt x="26132108" y="2793877"/>
                  <a:pt x="26141210" y="2793877"/>
                </a:cubicBezTo>
                <a:cubicBezTo>
                  <a:pt x="26141209" y="2813142"/>
                  <a:pt x="26136658" y="2825962"/>
                  <a:pt x="26127557" y="2825963"/>
                </a:cubicBezTo>
                <a:close/>
                <a:moveTo>
                  <a:pt x="23529578" y="3424879"/>
                </a:moveTo>
                <a:cubicBezTo>
                  <a:pt x="23516366" y="3425018"/>
                  <a:pt x="23505040" y="3413693"/>
                  <a:pt x="23505041" y="3381097"/>
                </a:cubicBezTo>
                <a:cubicBezTo>
                  <a:pt x="23525173" y="3386622"/>
                  <a:pt x="23545306" y="3393250"/>
                  <a:pt x="23565442" y="3399880"/>
                </a:cubicBezTo>
                <a:cubicBezTo>
                  <a:pt x="23557892" y="3413139"/>
                  <a:pt x="23542792" y="3424741"/>
                  <a:pt x="23529578" y="3424879"/>
                </a:cubicBezTo>
                <a:close/>
                <a:moveTo>
                  <a:pt x="21296794" y="3938817"/>
                </a:moveTo>
                <a:cubicBezTo>
                  <a:pt x="21296794" y="3919569"/>
                  <a:pt x="21301597" y="3906738"/>
                  <a:pt x="21310404" y="3906738"/>
                </a:cubicBezTo>
                <a:cubicBezTo>
                  <a:pt x="21310403" y="3925983"/>
                  <a:pt x="21305600" y="3938817"/>
                  <a:pt x="21296794" y="3938817"/>
                </a:cubicBezTo>
                <a:close/>
                <a:moveTo>
                  <a:pt x="21729078" y="3839369"/>
                </a:moveTo>
                <a:cubicBezTo>
                  <a:pt x="21729078" y="3820121"/>
                  <a:pt x="21729078" y="3807292"/>
                  <a:pt x="21739052" y="3807292"/>
                </a:cubicBezTo>
                <a:cubicBezTo>
                  <a:pt x="21739052" y="3826540"/>
                  <a:pt x="21739052" y="3839370"/>
                  <a:pt x="21729078" y="3839369"/>
                </a:cubicBezTo>
                <a:close/>
                <a:moveTo>
                  <a:pt x="8149216" y="6968688"/>
                </a:moveTo>
                <a:cubicBezTo>
                  <a:pt x="8144142" y="6969856"/>
                  <a:pt x="8133992" y="6972192"/>
                  <a:pt x="8123843" y="6974527"/>
                </a:cubicBezTo>
                <a:cubicBezTo>
                  <a:pt x="8124258" y="6953114"/>
                  <a:pt x="8120764" y="6937932"/>
                  <a:pt x="8116105" y="6917688"/>
                </a:cubicBezTo>
                <a:cubicBezTo>
                  <a:pt x="8131329" y="6914184"/>
                  <a:pt x="8141478" y="6911849"/>
                  <a:pt x="8151628" y="6909513"/>
                </a:cubicBezTo>
                <a:cubicBezTo>
                  <a:pt x="8151211" y="6930924"/>
                  <a:pt x="8149631" y="6947275"/>
                  <a:pt x="8149216" y="6968688"/>
                </a:cubicBezTo>
                <a:close/>
                <a:moveTo>
                  <a:pt x="22943071" y="3564706"/>
                </a:moveTo>
                <a:cubicBezTo>
                  <a:pt x="22943072" y="3545461"/>
                  <a:pt x="22947623" y="3532630"/>
                  <a:pt x="22956723" y="3532630"/>
                </a:cubicBezTo>
                <a:cubicBezTo>
                  <a:pt x="22956723" y="3551875"/>
                  <a:pt x="22952172" y="3564706"/>
                  <a:pt x="22943071" y="3564706"/>
                </a:cubicBezTo>
                <a:close/>
                <a:moveTo>
                  <a:pt x="6366047" y="7386990"/>
                </a:moveTo>
                <a:cubicBezTo>
                  <a:pt x="6355788" y="7389351"/>
                  <a:pt x="6309627" y="7399975"/>
                  <a:pt x="6324232" y="7369566"/>
                </a:cubicBezTo>
                <a:cubicBezTo>
                  <a:pt x="6342980" y="7333697"/>
                  <a:pt x="6377503" y="7319438"/>
                  <a:pt x="6411240" y="7301757"/>
                </a:cubicBezTo>
                <a:cubicBezTo>
                  <a:pt x="6501926" y="7253836"/>
                  <a:pt x="6597013" y="7221133"/>
                  <a:pt x="6692429" y="7193764"/>
                </a:cubicBezTo>
                <a:cubicBezTo>
                  <a:pt x="6743720" y="7181960"/>
                  <a:pt x="6800468" y="7174309"/>
                  <a:pt x="6850576" y="7157367"/>
                </a:cubicBezTo>
                <a:cubicBezTo>
                  <a:pt x="6865963" y="7153826"/>
                  <a:pt x="6861234" y="7133275"/>
                  <a:pt x="6867944" y="7115502"/>
                </a:cubicBezTo>
                <a:cubicBezTo>
                  <a:pt x="6874655" y="7097729"/>
                  <a:pt x="6902665" y="7102102"/>
                  <a:pt x="6912923" y="7099741"/>
                </a:cubicBezTo>
                <a:cubicBezTo>
                  <a:pt x="7013467" y="7071190"/>
                  <a:pt x="7112830" y="7037504"/>
                  <a:pt x="7204371" y="6989388"/>
                </a:cubicBezTo>
                <a:cubicBezTo>
                  <a:pt x="7398779" y="6903261"/>
                  <a:pt x="7577458" y="6791813"/>
                  <a:pt x="7759099" y="6669766"/>
                </a:cubicBezTo>
                <a:cubicBezTo>
                  <a:pt x="7847420" y="6611571"/>
                  <a:pt x="7935414" y="6548042"/>
                  <a:pt x="8023735" y="6489848"/>
                </a:cubicBezTo>
                <a:cubicBezTo>
                  <a:pt x="8041887" y="6474851"/>
                  <a:pt x="8065168" y="6458674"/>
                  <a:pt x="8087266" y="6437359"/>
                </a:cubicBezTo>
                <a:cubicBezTo>
                  <a:pt x="8101470" y="6428680"/>
                  <a:pt x="8118636" y="6409402"/>
                  <a:pt x="8132245" y="6421598"/>
                </a:cubicBezTo>
                <a:cubicBezTo>
                  <a:pt x="8161765" y="6436442"/>
                  <a:pt x="8149981" y="6498661"/>
                  <a:pt x="8149908" y="6525726"/>
                </a:cubicBezTo>
                <a:cubicBezTo>
                  <a:pt x="8123035" y="6511624"/>
                  <a:pt x="8105217" y="6525869"/>
                  <a:pt x="8100811" y="6556044"/>
                </a:cubicBezTo>
                <a:lnTo>
                  <a:pt x="8101017" y="6587933"/>
                </a:lnTo>
                <a:lnTo>
                  <a:pt x="8101596" y="6588693"/>
                </a:lnTo>
                <a:lnTo>
                  <a:pt x="8101031" y="6589994"/>
                </a:lnTo>
                <a:lnTo>
                  <a:pt x="8101038" y="6591070"/>
                </a:lnTo>
                <a:lnTo>
                  <a:pt x="8100680" y="6590804"/>
                </a:lnTo>
                <a:lnTo>
                  <a:pt x="8097912" y="6597178"/>
                </a:lnTo>
                <a:cubicBezTo>
                  <a:pt x="8096127" y="6597589"/>
                  <a:pt x="8093190" y="6595719"/>
                  <a:pt x="8087318" y="6591979"/>
                </a:cubicBezTo>
                <a:lnTo>
                  <a:pt x="8091028" y="6583639"/>
                </a:lnTo>
                <a:lnTo>
                  <a:pt x="8089131" y="6582231"/>
                </a:lnTo>
                <a:cubicBezTo>
                  <a:pt x="8076704" y="6577737"/>
                  <a:pt x="8063166" y="6584909"/>
                  <a:pt x="8052512" y="6591419"/>
                </a:cubicBezTo>
                <a:cubicBezTo>
                  <a:pt x="8033177" y="6601278"/>
                  <a:pt x="8007533" y="6607180"/>
                  <a:pt x="7989053" y="6616843"/>
                </a:cubicBezTo>
                <a:cubicBezTo>
                  <a:pt x="7996351" y="6625081"/>
                  <a:pt x="8002263" y="6650769"/>
                  <a:pt x="8012520" y="6648408"/>
                </a:cubicBezTo>
                <a:cubicBezTo>
                  <a:pt x="8028235" y="6650201"/>
                  <a:pt x="8045205" y="6630067"/>
                  <a:pt x="8058227" y="6616251"/>
                </a:cubicBezTo>
                <a:cubicBezTo>
                  <a:pt x="8083286" y="6584337"/>
                  <a:pt x="8105570" y="6610764"/>
                  <a:pt x="8133182" y="6636868"/>
                </a:cubicBezTo>
                <a:cubicBezTo>
                  <a:pt x="7853927" y="6823666"/>
                  <a:pt x="7578962" y="7033011"/>
                  <a:pt x="7262667" y="7105804"/>
                </a:cubicBezTo>
                <a:cubicBezTo>
                  <a:pt x="7386565" y="7034012"/>
                  <a:pt x="7500931" y="6948184"/>
                  <a:pt x="7616696" y="6868436"/>
                </a:cubicBezTo>
                <a:cubicBezTo>
                  <a:pt x="7678843" y="6833397"/>
                  <a:pt x="7734807" y="6798878"/>
                  <a:pt x="7792808" y="6769300"/>
                </a:cubicBezTo>
                <a:cubicBezTo>
                  <a:pt x="7827529" y="6755900"/>
                  <a:pt x="7856268" y="6743876"/>
                  <a:pt x="7885859" y="6731655"/>
                </a:cubicBezTo>
                <a:cubicBezTo>
                  <a:pt x="7901246" y="6728114"/>
                  <a:pt x="7916633" y="6724573"/>
                  <a:pt x="7932021" y="6721031"/>
                </a:cubicBezTo>
                <a:cubicBezTo>
                  <a:pt x="7938731" y="6703258"/>
                  <a:pt x="7944260" y="6680347"/>
                  <a:pt x="7950971" y="6662573"/>
                </a:cubicBezTo>
                <a:cubicBezTo>
                  <a:pt x="7853974" y="6706536"/>
                  <a:pt x="7757304" y="6755833"/>
                  <a:pt x="7660307" y="6799794"/>
                </a:cubicBezTo>
                <a:cubicBezTo>
                  <a:pt x="7616510" y="6820693"/>
                  <a:pt x="7576260" y="6857006"/>
                  <a:pt x="7535486" y="6887126"/>
                </a:cubicBezTo>
                <a:cubicBezTo>
                  <a:pt x="7492654" y="6912222"/>
                  <a:pt x="7450040" y="6938257"/>
                  <a:pt x="7407425" y="6964293"/>
                </a:cubicBezTo>
                <a:cubicBezTo>
                  <a:pt x="7317921" y="7017351"/>
                  <a:pt x="7222107" y="7066451"/>
                  <a:pt x="7128201" y="7104292"/>
                </a:cubicBezTo>
                <a:cubicBezTo>
                  <a:pt x="7080131" y="7126174"/>
                  <a:pt x="7031204" y="7148255"/>
                  <a:pt x="6986224" y="7164016"/>
                </a:cubicBezTo>
                <a:cubicBezTo>
                  <a:pt x="6946375" y="7178598"/>
                  <a:pt x="6905013" y="7182706"/>
                  <a:pt x="6877190" y="7226076"/>
                </a:cubicBezTo>
                <a:cubicBezTo>
                  <a:pt x="6707203" y="7281427"/>
                  <a:pt x="6538399" y="7341916"/>
                  <a:pt x="6366047" y="7386990"/>
                </a:cubicBezTo>
                <a:close/>
                <a:moveTo>
                  <a:pt x="5556055" y="7573428"/>
                </a:moveTo>
                <a:cubicBezTo>
                  <a:pt x="5545541" y="7575847"/>
                  <a:pt x="5532691" y="7568115"/>
                  <a:pt x="5526266" y="7564253"/>
                </a:cubicBezTo>
                <a:cubicBezTo>
                  <a:pt x="5534444" y="7551684"/>
                  <a:pt x="5549047" y="7542980"/>
                  <a:pt x="5557225" y="7530410"/>
                </a:cubicBezTo>
                <a:cubicBezTo>
                  <a:pt x="5560729" y="7545634"/>
                  <a:pt x="5558975" y="7562066"/>
                  <a:pt x="5556055" y="7573428"/>
                </a:cubicBezTo>
                <a:close/>
                <a:moveTo>
                  <a:pt x="6160624" y="7434685"/>
                </a:moveTo>
                <a:cubicBezTo>
                  <a:pt x="6159788" y="7437020"/>
                  <a:pt x="6156868" y="7436265"/>
                  <a:pt x="6151028" y="7434752"/>
                </a:cubicBezTo>
                <a:cubicBezTo>
                  <a:pt x="6154995" y="7428128"/>
                  <a:pt x="6158963" y="7421500"/>
                  <a:pt x="6157715" y="7416076"/>
                </a:cubicBezTo>
                <a:cubicBezTo>
                  <a:pt x="6160213" y="7426927"/>
                  <a:pt x="6161461" y="7432351"/>
                  <a:pt x="6160624" y="7434685"/>
                </a:cubicBezTo>
                <a:close/>
                <a:moveTo>
                  <a:pt x="24708227" y="3166897"/>
                </a:moveTo>
                <a:cubicBezTo>
                  <a:pt x="24713031" y="3148321"/>
                  <a:pt x="24713031" y="3135207"/>
                  <a:pt x="24717833" y="3128651"/>
                </a:cubicBezTo>
                <a:cubicBezTo>
                  <a:pt x="24713030" y="3115538"/>
                  <a:pt x="24703424" y="3102421"/>
                  <a:pt x="24693817" y="3082755"/>
                </a:cubicBezTo>
                <a:cubicBezTo>
                  <a:pt x="24722637" y="3095868"/>
                  <a:pt x="24750655" y="3102421"/>
                  <a:pt x="24779476" y="3115538"/>
                </a:cubicBezTo>
                <a:cubicBezTo>
                  <a:pt x="24755459" y="3128651"/>
                  <a:pt x="24732243" y="3148321"/>
                  <a:pt x="24708227" y="3166897"/>
                </a:cubicBezTo>
                <a:close/>
                <a:moveTo>
                  <a:pt x="23933721" y="3346803"/>
                </a:moveTo>
                <a:cubicBezTo>
                  <a:pt x="23933721" y="3326346"/>
                  <a:pt x="23938272" y="3319529"/>
                  <a:pt x="23947372" y="3319529"/>
                </a:cubicBezTo>
                <a:cubicBezTo>
                  <a:pt x="23947373" y="3339984"/>
                  <a:pt x="23942822" y="3346803"/>
                  <a:pt x="23933721" y="3346803"/>
                </a:cubicBezTo>
                <a:close/>
                <a:moveTo>
                  <a:pt x="25870978" y="2901736"/>
                </a:moveTo>
                <a:cubicBezTo>
                  <a:pt x="25846533" y="2901736"/>
                  <a:pt x="25822901" y="2895376"/>
                  <a:pt x="25803347" y="2869933"/>
                </a:cubicBezTo>
                <a:cubicBezTo>
                  <a:pt x="25808236" y="2860392"/>
                  <a:pt x="25813684" y="2856816"/>
                  <a:pt x="25819415" y="2857013"/>
                </a:cubicBezTo>
                <a:cubicBezTo>
                  <a:pt x="25836600" y="2857610"/>
                  <a:pt x="25856310" y="2892195"/>
                  <a:pt x="25870978" y="2901736"/>
                </a:cubicBezTo>
                <a:close/>
                <a:moveTo>
                  <a:pt x="21368841" y="3938803"/>
                </a:moveTo>
                <a:cubicBezTo>
                  <a:pt x="21368840" y="3912719"/>
                  <a:pt x="21368840" y="3873592"/>
                  <a:pt x="21382493" y="3873592"/>
                </a:cubicBezTo>
                <a:cubicBezTo>
                  <a:pt x="21382492" y="3899678"/>
                  <a:pt x="21382492" y="3938803"/>
                  <a:pt x="21368841" y="3938803"/>
                </a:cubicBezTo>
                <a:close/>
                <a:moveTo>
                  <a:pt x="5830868" y="7518114"/>
                </a:moveTo>
                <a:cubicBezTo>
                  <a:pt x="5823397" y="7509193"/>
                  <a:pt x="5810779" y="7501455"/>
                  <a:pt x="5802145" y="7487481"/>
                </a:cubicBezTo>
                <a:cubicBezTo>
                  <a:pt x="5814587" y="7447373"/>
                  <a:pt x="5851966" y="7444976"/>
                  <a:pt x="5877694" y="7439054"/>
                </a:cubicBezTo>
                <a:cubicBezTo>
                  <a:pt x="5924007" y="7428395"/>
                  <a:pt x="5964318" y="7419118"/>
                  <a:pt x="6004128" y="7403751"/>
                </a:cubicBezTo>
                <a:cubicBezTo>
                  <a:pt x="6007617" y="7418909"/>
                  <a:pt x="6011106" y="7434069"/>
                  <a:pt x="6014594" y="7449228"/>
                </a:cubicBezTo>
                <a:cubicBezTo>
                  <a:pt x="6005465" y="7456649"/>
                  <a:pt x="6000320" y="7457833"/>
                  <a:pt x="5990028" y="7460202"/>
                </a:cubicBezTo>
                <a:cubicBezTo>
                  <a:pt x="5974590" y="7463755"/>
                  <a:pt x="5959152" y="7467308"/>
                  <a:pt x="5944572" y="7470663"/>
                </a:cubicBezTo>
                <a:cubicBezTo>
                  <a:pt x="5909715" y="7484007"/>
                  <a:pt x="5873693" y="7492298"/>
                  <a:pt x="5833689" y="7506824"/>
                </a:cubicBezTo>
                <a:cubicBezTo>
                  <a:pt x="5834851" y="7511877"/>
                  <a:pt x="5836014" y="7516930"/>
                  <a:pt x="5830868" y="7518114"/>
                </a:cubicBezTo>
                <a:close/>
                <a:moveTo>
                  <a:pt x="8763181" y="6843256"/>
                </a:moveTo>
                <a:cubicBezTo>
                  <a:pt x="8753663" y="6845447"/>
                  <a:pt x="8746554" y="6836334"/>
                  <a:pt x="8743030" y="6821020"/>
                </a:cubicBezTo>
                <a:cubicBezTo>
                  <a:pt x="8752548" y="6818829"/>
                  <a:pt x="8759657" y="6827944"/>
                  <a:pt x="8763181" y="6843256"/>
                </a:cubicBezTo>
                <a:close/>
                <a:moveTo>
                  <a:pt x="3564764" y="8039651"/>
                </a:moveTo>
                <a:cubicBezTo>
                  <a:pt x="3561240" y="8024340"/>
                  <a:pt x="3563649" y="8013034"/>
                  <a:pt x="3573170" y="8010843"/>
                </a:cubicBezTo>
                <a:cubicBezTo>
                  <a:pt x="3577869" y="8031261"/>
                  <a:pt x="3574284" y="8037460"/>
                  <a:pt x="3564764" y="8039651"/>
                </a:cubicBezTo>
                <a:close/>
                <a:moveTo>
                  <a:pt x="3605417" y="8030295"/>
                </a:moveTo>
                <a:cubicBezTo>
                  <a:pt x="3595900" y="8032485"/>
                  <a:pt x="3589965" y="8028477"/>
                  <a:pt x="3585266" y="8008059"/>
                </a:cubicBezTo>
                <a:cubicBezTo>
                  <a:pt x="3594785" y="8005868"/>
                  <a:pt x="3601893" y="8014984"/>
                  <a:pt x="3605417" y="8030295"/>
                </a:cubicBezTo>
                <a:close/>
                <a:moveTo>
                  <a:pt x="6277439" y="7415340"/>
                </a:moveTo>
                <a:cubicBezTo>
                  <a:pt x="6273915" y="7400028"/>
                  <a:pt x="6276589" y="7388661"/>
                  <a:pt x="6285799" y="7386541"/>
                </a:cubicBezTo>
                <a:cubicBezTo>
                  <a:pt x="6289324" y="7401856"/>
                  <a:pt x="6286649" y="7413221"/>
                  <a:pt x="6277439" y="7415340"/>
                </a:cubicBezTo>
                <a:close/>
                <a:moveTo>
                  <a:pt x="7520686" y="7129212"/>
                </a:moveTo>
                <a:cubicBezTo>
                  <a:pt x="7517161" y="7113899"/>
                  <a:pt x="7519570" y="7102594"/>
                  <a:pt x="7529089" y="7100403"/>
                </a:cubicBezTo>
                <a:cubicBezTo>
                  <a:pt x="7533789" y="7120822"/>
                  <a:pt x="7530204" y="7127022"/>
                  <a:pt x="7520686" y="7129212"/>
                </a:cubicBezTo>
                <a:close/>
                <a:moveTo>
                  <a:pt x="1284609" y="8564420"/>
                </a:moveTo>
                <a:cubicBezTo>
                  <a:pt x="1275092" y="8566610"/>
                  <a:pt x="1269158" y="8562601"/>
                  <a:pt x="1264459" y="8542183"/>
                </a:cubicBezTo>
                <a:cubicBezTo>
                  <a:pt x="1273975" y="8539993"/>
                  <a:pt x="1281085" y="8549108"/>
                  <a:pt x="1284609" y="8564420"/>
                </a:cubicBezTo>
                <a:close/>
                <a:moveTo>
                  <a:pt x="1386335" y="8541008"/>
                </a:moveTo>
                <a:cubicBezTo>
                  <a:pt x="1377124" y="8543128"/>
                  <a:pt x="1369751" y="8534075"/>
                  <a:pt x="1366227" y="8518762"/>
                </a:cubicBezTo>
                <a:cubicBezTo>
                  <a:pt x="1376274" y="8516450"/>
                  <a:pt x="1382811" y="8525696"/>
                  <a:pt x="1386335" y="8541008"/>
                </a:cubicBezTo>
                <a:close/>
                <a:moveTo>
                  <a:pt x="3036514" y="8161226"/>
                </a:moveTo>
                <a:cubicBezTo>
                  <a:pt x="3026741" y="8163476"/>
                  <a:pt x="3017780" y="8165538"/>
                  <a:pt x="3007189" y="8167975"/>
                </a:cubicBezTo>
                <a:cubicBezTo>
                  <a:pt x="3006014" y="8162871"/>
                  <a:pt x="3003665" y="8152664"/>
                  <a:pt x="3001315" y="8142453"/>
                </a:cubicBezTo>
                <a:cubicBezTo>
                  <a:pt x="3011906" y="8140015"/>
                  <a:pt x="3020867" y="8137953"/>
                  <a:pt x="3030640" y="8135704"/>
                </a:cubicBezTo>
                <a:cubicBezTo>
                  <a:pt x="3032990" y="8145915"/>
                  <a:pt x="3035339" y="8156122"/>
                  <a:pt x="3036514" y="8161226"/>
                </a:cubicBezTo>
                <a:close/>
                <a:moveTo>
                  <a:pt x="9128559" y="6760971"/>
                </a:moveTo>
                <a:cubicBezTo>
                  <a:pt x="9125020" y="6745596"/>
                  <a:pt x="9117534" y="6736523"/>
                  <a:pt x="9107284" y="6738883"/>
                </a:cubicBezTo>
                <a:cubicBezTo>
                  <a:pt x="9110823" y="6754259"/>
                  <a:pt x="9118307" y="6763330"/>
                  <a:pt x="9128559" y="6760971"/>
                </a:cubicBezTo>
                <a:close/>
                <a:moveTo>
                  <a:pt x="5166520" y="7673413"/>
                </a:moveTo>
                <a:cubicBezTo>
                  <a:pt x="5159261" y="7641871"/>
                  <a:pt x="5180020" y="7642629"/>
                  <a:pt x="5189795" y="7640379"/>
                </a:cubicBezTo>
                <a:cubicBezTo>
                  <a:pt x="5197054" y="7671922"/>
                  <a:pt x="5181182" y="7670039"/>
                  <a:pt x="5166520" y="7673413"/>
                </a:cubicBezTo>
                <a:close/>
                <a:moveTo>
                  <a:pt x="1718485" y="8467353"/>
                </a:moveTo>
                <a:cubicBezTo>
                  <a:pt x="1703416" y="8470821"/>
                  <a:pt x="1690306" y="8478985"/>
                  <a:pt x="1683557" y="8449659"/>
                </a:cubicBezTo>
                <a:cubicBezTo>
                  <a:pt x="1693605" y="8447347"/>
                  <a:pt x="1712860" y="8442915"/>
                  <a:pt x="1718485" y="8467353"/>
                </a:cubicBezTo>
                <a:close/>
                <a:moveTo>
                  <a:pt x="26631891" y="2735987"/>
                </a:moveTo>
                <a:cubicBezTo>
                  <a:pt x="26631891" y="2716739"/>
                  <a:pt x="26636439" y="2703909"/>
                  <a:pt x="26645541" y="2703909"/>
                </a:cubicBezTo>
                <a:cubicBezTo>
                  <a:pt x="26645541" y="2723156"/>
                  <a:pt x="26640990" y="2735987"/>
                  <a:pt x="26631891" y="2735987"/>
                </a:cubicBezTo>
                <a:close/>
                <a:moveTo>
                  <a:pt x="25299017" y="3043796"/>
                </a:moveTo>
                <a:cubicBezTo>
                  <a:pt x="25299017" y="3024549"/>
                  <a:pt x="25303564" y="3011719"/>
                  <a:pt x="25312666" y="3011719"/>
                </a:cubicBezTo>
                <a:cubicBezTo>
                  <a:pt x="25312667" y="3030964"/>
                  <a:pt x="25308116" y="3043795"/>
                  <a:pt x="25299017" y="3043796"/>
                </a:cubicBezTo>
                <a:close/>
                <a:moveTo>
                  <a:pt x="21419274" y="3938750"/>
                </a:moveTo>
                <a:cubicBezTo>
                  <a:pt x="21419275" y="3925111"/>
                  <a:pt x="21419275" y="3918294"/>
                  <a:pt x="21420521" y="3915738"/>
                </a:cubicBezTo>
                <a:cubicBezTo>
                  <a:pt x="21421769" y="3913180"/>
                  <a:pt x="21424263" y="3914883"/>
                  <a:pt x="21429250" y="3918294"/>
                </a:cubicBezTo>
                <a:cubicBezTo>
                  <a:pt x="21424263" y="3925111"/>
                  <a:pt x="21419274" y="3931933"/>
                  <a:pt x="21419274" y="3938750"/>
                </a:cubicBezTo>
                <a:close/>
                <a:moveTo>
                  <a:pt x="24923539" y="3133775"/>
                </a:moveTo>
                <a:cubicBezTo>
                  <a:pt x="24913563" y="3133775"/>
                  <a:pt x="24913564" y="3120944"/>
                  <a:pt x="24913564" y="3101694"/>
                </a:cubicBezTo>
                <a:cubicBezTo>
                  <a:pt x="24923538" y="3101695"/>
                  <a:pt x="24923539" y="3114527"/>
                  <a:pt x="24923539" y="3133775"/>
                </a:cubicBezTo>
                <a:close/>
                <a:moveTo>
                  <a:pt x="21598635" y="3905668"/>
                </a:moveTo>
                <a:cubicBezTo>
                  <a:pt x="21589534" y="3905668"/>
                  <a:pt x="21584982" y="3899252"/>
                  <a:pt x="21584983" y="3873591"/>
                </a:cubicBezTo>
                <a:cubicBezTo>
                  <a:pt x="21594084" y="3873591"/>
                  <a:pt x="21598635" y="3880005"/>
                  <a:pt x="21598635" y="3905668"/>
                </a:cubicBezTo>
                <a:close/>
                <a:moveTo>
                  <a:pt x="4638922" y="7808879"/>
                </a:moveTo>
                <a:cubicBezTo>
                  <a:pt x="4621152" y="7813632"/>
                  <a:pt x="4602655" y="7815229"/>
                  <a:pt x="4584202" y="7806155"/>
                </a:cubicBezTo>
                <a:cubicBezTo>
                  <a:pt x="4561152" y="7800803"/>
                  <a:pt x="4597937" y="7771022"/>
                  <a:pt x="4603116" y="7769830"/>
                </a:cubicBezTo>
                <a:cubicBezTo>
                  <a:pt x="4623837" y="7765061"/>
                  <a:pt x="4645725" y="7765353"/>
                  <a:pt x="4665583" y="7760783"/>
                </a:cubicBezTo>
                <a:cubicBezTo>
                  <a:pt x="4674255" y="7774773"/>
                  <a:pt x="4681766" y="7783701"/>
                  <a:pt x="4689276" y="7792630"/>
                </a:cubicBezTo>
                <a:cubicBezTo>
                  <a:pt x="4673735" y="7796206"/>
                  <a:pt x="4656693" y="7804125"/>
                  <a:pt x="4638922" y="7808879"/>
                </a:cubicBezTo>
                <a:close/>
                <a:moveTo>
                  <a:pt x="24830222" y="3167551"/>
                </a:moveTo>
                <a:cubicBezTo>
                  <a:pt x="24824381" y="3170579"/>
                  <a:pt x="24817370" y="3168652"/>
                  <a:pt x="24812698" y="3168652"/>
                </a:cubicBezTo>
                <a:cubicBezTo>
                  <a:pt x="24812698" y="3130109"/>
                  <a:pt x="24826715" y="3136717"/>
                  <a:pt x="24840738" y="3136716"/>
                </a:cubicBezTo>
                <a:cubicBezTo>
                  <a:pt x="24840738" y="3156539"/>
                  <a:pt x="24836064" y="3164523"/>
                  <a:pt x="24830222" y="3167551"/>
                </a:cubicBezTo>
                <a:close/>
                <a:moveTo>
                  <a:pt x="26170786" y="2859113"/>
                </a:moveTo>
                <a:cubicBezTo>
                  <a:pt x="26170787" y="2839866"/>
                  <a:pt x="26175338" y="2827036"/>
                  <a:pt x="26184437" y="2827035"/>
                </a:cubicBezTo>
                <a:cubicBezTo>
                  <a:pt x="26184438" y="2846280"/>
                  <a:pt x="26179886" y="2859113"/>
                  <a:pt x="26170786" y="2859113"/>
                </a:cubicBezTo>
                <a:close/>
                <a:moveTo>
                  <a:pt x="18161981" y="4705871"/>
                </a:moveTo>
                <a:cubicBezTo>
                  <a:pt x="18152881" y="4705871"/>
                  <a:pt x="18148330" y="4693039"/>
                  <a:pt x="18148330" y="4673791"/>
                </a:cubicBezTo>
                <a:cubicBezTo>
                  <a:pt x="18157431" y="4673792"/>
                  <a:pt x="18161981" y="4680208"/>
                  <a:pt x="18161981" y="4705871"/>
                </a:cubicBezTo>
                <a:close/>
                <a:moveTo>
                  <a:pt x="18169945" y="4705853"/>
                </a:moveTo>
                <a:cubicBezTo>
                  <a:pt x="18175397" y="4679769"/>
                  <a:pt x="18175397" y="4660206"/>
                  <a:pt x="18179291" y="4640643"/>
                </a:cubicBezTo>
                <a:cubicBezTo>
                  <a:pt x="18183965" y="4647164"/>
                  <a:pt x="18188638" y="4660206"/>
                  <a:pt x="18197985" y="4673248"/>
                </a:cubicBezTo>
                <a:cubicBezTo>
                  <a:pt x="18188638" y="4686290"/>
                  <a:pt x="18179291" y="4692811"/>
                  <a:pt x="18169945" y="4705853"/>
                </a:cubicBezTo>
                <a:close/>
                <a:moveTo>
                  <a:pt x="8738953" y="6876600"/>
                </a:moveTo>
                <a:cubicBezTo>
                  <a:pt x="8724824" y="6879852"/>
                  <a:pt x="8717659" y="6848722"/>
                  <a:pt x="8712883" y="6827969"/>
                </a:cubicBezTo>
                <a:cubicBezTo>
                  <a:pt x="8730936" y="6823814"/>
                  <a:pt x="8734176" y="6855846"/>
                  <a:pt x="8738953" y="6876600"/>
                </a:cubicBezTo>
                <a:close/>
                <a:moveTo>
                  <a:pt x="6208114" y="7459063"/>
                </a:moveTo>
                <a:cubicBezTo>
                  <a:pt x="6203338" y="7438308"/>
                  <a:pt x="6196174" y="7407180"/>
                  <a:pt x="6210452" y="7403894"/>
                </a:cubicBezTo>
                <a:cubicBezTo>
                  <a:pt x="6215228" y="7424647"/>
                  <a:pt x="6222392" y="7455777"/>
                  <a:pt x="6208114" y="7459063"/>
                </a:cubicBezTo>
                <a:close/>
                <a:moveTo>
                  <a:pt x="5879546" y="7534682"/>
                </a:moveTo>
                <a:cubicBezTo>
                  <a:pt x="5867907" y="7532214"/>
                  <a:pt x="5856267" y="7529743"/>
                  <a:pt x="5840495" y="7533373"/>
                </a:cubicBezTo>
                <a:cubicBezTo>
                  <a:pt x="5848761" y="7521182"/>
                  <a:pt x="5872797" y="7505358"/>
                  <a:pt x="5879546" y="7534682"/>
                </a:cubicBezTo>
                <a:close/>
                <a:moveTo>
                  <a:pt x="5996339" y="7507803"/>
                </a:moveTo>
                <a:cubicBezTo>
                  <a:pt x="5986820" y="7509994"/>
                  <a:pt x="5980887" y="7505986"/>
                  <a:pt x="5976188" y="7485569"/>
                </a:cubicBezTo>
                <a:cubicBezTo>
                  <a:pt x="5985707" y="7483378"/>
                  <a:pt x="5991640" y="7487386"/>
                  <a:pt x="5996339" y="7507803"/>
                </a:cubicBezTo>
                <a:close/>
                <a:moveTo>
                  <a:pt x="7480753" y="7166171"/>
                </a:moveTo>
                <a:cubicBezTo>
                  <a:pt x="7471233" y="7168362"/>
                  <a:pt x="7465300" y="7164354"/>
                  <a:pt x="7460601" y="7143937"/>
                </a:cubicBezTo>
                <a:cubicBezTo>
                  <a:pt x="7470120" y="7141746"/>
                  <a:pt x="7476054" y="7145755"/>
                  <a:pt x="7480753" y="7166171"/>
                </a:cubicBezTo>
                <a:close/>
                <a:moveTo>
                  <a:pt x="944856" y="8670381"/>
                </a:moveTo>
                <a:cubicBezTo>
                  <a:pt x="940157" y="8649964"/>
                  <a:pt x="943742" y="8643765"/>
                  <a:pt x="953262" y="8641575"/>
                </a:cubicBezTo>
                <a:cubicBezTo>
                  <a:pt x="957961" y="8661992"/>
                  <a:pt x="954376" y="8668191"/>
                  <a:pt x="944856" y="8670381"/>
                </a:cubicBezTo>
                <a:close/>
                <a:moveTo>
                  <a:pt x="1302773" y="8588008"/>
                </a:moveTo>
                <a:cubicBezTo>
                  <a:pt x="1298074" y="8567591"/>
                  <a:pt x="1301660" y="8561392"/>
                  <a:pt x="1311179" y="8559201"/>
                </a:cubicBezTo>
                <a:cubicBezTo>
                  <a:pt x="1315878" y="8579619"/>
                  <a:pt x="1312293" y="8585817"/>
                  <a:pt x="1302773" y="8588008"/>
                </a:cubicBezTo>
                <a:close/>
                <a:moveTo>
                  <a:pt x="8069826" y="7032998"/>
                </a:moveTo>
                <a:cubicBezTo>
                  <a:pt x="8062567" y="7001456"/>
                  <a:pt x="8078440" y="7003338"/>
                  <a:pt x="8093102" y="6999964"/>
                </a:cubicBezTo>
                <a:cubicBezTo>
                  <a:pt x="8100362" y="7031507"/>
                  <a:pt x="8079602" y="7030748"/>
                  <a:pt x="8069826" y="7032998"/>
                </a:cubicBezTo>
                <a:close/>
                <a:moveTo>
                  <a:pt x="2057797" y="8417407"/>
                </a:moveTo>
                <a:lnTo>
                  <a:pt x="2056546" y="8415870"/>
                </a:lnTo>
                <a:cubicBezTo>
                  <a:pt x="2054888" y="8413830"/>
                  <a:pt x="2054060" y="8412809"/>
                  <a:pt x="2055303" y="8414340"/>
                </a:cubicBezTo>
                <a:close/>
                <a:moveTo>
                  <a:pt x="19419963" y="4421747"/>
                </a:moveTo>
                <a:cubicBezTo>
                  <a:pt x="19419963" y="4402500"/>
                  <a:pt x="19425272" y="4389668"/>
                  <a:pt x="19433614" y="4389668"/>
                </a:cubicBezTo>
                <a:cubicBezTo>
                  <a:pt x="19433614" y="4415331"/>
                  <a:pt x="19429065" y="4421747"/>
                  <a:pt x="19419963" y="4421747"/>
                </a:cubicBezTo>
                <a:close/>
                <a:moveTo>
                  <a:pt x="21710479" y="3898164"/>
                </a:moveTo>
                <a:cubicBezTo>
                  <a:pt x="21702939" y="3898163"/>
                  <a:pt x="21696656" y="3892020"/>
                  <a:pt x="21696656" y="3873591"/>
                </a:cubicBezTo>
                <a:cubicBezTo>
                  <a:pt x="21706708" y="3879734"/>
                  <a:pt x="21716761" y="3885882"/>
                  <a:pt x="21731841" y="3885882"/>
                </a:cubicBezTo>
                <a:cubicBezTo>
                  <a:pt x="21726815" y="3892023"/>
                  <a:pt x="21718019" y="3898164"/>
                  <a:pt x="21710479" y="3898164"/>
                </a:cubicBezTo>
                <a:close/>
                <a:moveTo>
                  <a:pt x="643824" y="8750136"/>
                </a:moveTo>
                <a:cubicBezTo>
                  <a:pt x="619258" y="8761171"/>
                  <a:pt x="593957" y="8745469"/>
                  <a:pt x="567482" y="8724654"/>
                </a:cubicBezTo>
                <a:cubicBezTo>
                  <a:pt x="557247" y="8713555"/>
                  <a:pt x="544518" y="8704377"/>
                  <a:pt x="532054" y="8693907"/>
                </a:cubicBezTo>
                <a:lnTo>
                  <a:pt x="500558" y="8658039"/>
                </a:lnTo>
                <a:lnTo>
                  <a:pt x="502612" y="8671731"/>
                </a:lnTo>
                <a:cubicBezTo>
                  <a:pt x="502042" y="8675222"/>
                  <a:pt x="499435" y="8675822"/>
                  <a:pt x="492945" y="8671494"/>
                </a:cubicBezTo>
                <a:cubicBezTo>
                  <a:pt x="495062" y="8668765"/>
                  <a:pt x="496121" y="8667403"/>
                  <a:pt x="497012" y="8665295"/>
                </a:cubicBezTo>
                <a:lnTo>
                  <a:pt x="499441" y="8656766"/>
                </a:lnTo>
                <a:lnTo>
                  <a:pt x="498230" y="8655387"/>
                </a:lnTo>
                <a:cubicBezTo>
                  <a:pt x="402180" y="8591389"/>
                  <a:pt x="307398" y="8528974"/>
                  <a:pt x="212524" y="8470087"/>
                </a:cubicBezTo>
                <a:cubicBezTo>
                  <a:pt x="227237" y="8439794"/>
                  <a:pt x="257240" y="8475940"/>
                  <a:pt x="275039" y="8482607"/>
                </a:cubicBezTo>
                <a:cubicBezTo>
                  <a:pt x="307841" y="8507346"/>
                  <a:pt x="337431" y="8522062"/>
                  <a:pt x="368857" y="8540839"/>
                </a:cubicBezTo>
                <a:cubicBezTo>
                  <a:pt x="438219" y="8583095"/>
                  <a:pt x="512943" y="8625092"/>
                  <a:pt x="581464" y="8667622"/>
                </a:cubicBezTo>
                <a:cubicBezTo>
                  <a:pt x="594112" y="8675474"/>
                  <a:pt x="687810" y="8729250"/>
                  <a:pt x="643824" y="8750136"/>
                </a:cubicBezTo>
                <a:close/>
                <a:moveTo>
                  <a:pt x="18453924" y="4651410"/>
                </a:moveTo>
                <a:cubicBezTo>
                  <a:pt x="18443706" y="4650691"/>
                  <a:pt x="18434841" y="4639189"/>
                  <a:pt x="18429314" y="4607709"/>
                </a:cubicBezTo>
                <a:cubicBezTo>
                  <a:pt x="18439139" y="4607709"/>
                  <a:pt x="18448963" y="4607709"/>
                  <a:pt x="18458788" y="4607709"/>
                </a:cubicBezTo>
                <a:cubicBezTo>
                  <a:pt x="18458789" y="4550670"/>
                  <a:pt x="18444052" y="4473181"/>
                  <a:pt x="18482531" y="4460267"/>
                </a:cubicBezTo>
                <a:cubicBezTo>
                  <a:pt x="18502180" y="4453809"/>
                  <a:pt x="18541479" y="4408607"/>
                  <a:pt x="18556216" y="4473181"/>
                </a:cubicBezTo>
                <a:lnTo>
                  <a:pt x="18556321" y="4472871"/>
                </a:lnTo>
                <a:lnTo>
                  <a:pt x="18555777" y="4452181"/>
                </a:lnTo>
                <a:cubicBezTo>
                  <a:pt x="18556631" y="4450176"/>
                  <a:pt x="18557910" y="4449174"/>
                  <a:pt x="18559545" y="4449475"/>
                </a:cubicBezTo>
                <a:lnTo>
                  <a:pt x="18565344" y="4454497"/>
                </a:lnTo>
                <a:lnTo>
                  <a:pt x="18566040" y="4453809"/>
                </a:lnTo>
                <a:cubicBezTo>
                  <a:pt x="18556216" y="4440895"/>
                  <a:pt x="18551303" y="4427979"/>
                  <a:pt x="18546392" y="4415065"/>
                </a:cubicBezTo>
                <a:cubicBezTo>
                  <a:pt x="18561128" y="4415065"/>
                  <a:pt x="18575865" y="4408607"/>
                  <a:pt x="18580778" y="4440895"/>
                </a:cubicBezTo>
                <a:cubicBezTo>
                  <a:pt x="18580778" y="4460267"/>
                  <a:pt x="18585690" y="4486096"/>
                  <a:pt x="18600427" y="4479637"/>
                </a:cubicBezTo>
                <a:cubicBezTo>
                  <a:pt x="18624989" y="4466724"/>
                  <a:pt x="18634813" y="4460267"/>
                  <a:pt x="18644638" y="4518382"/>
                </a:cubicBezTo>
                <a:cubicBezTo>
                  <a:pt x="18600427" y="4544212"/>
                  <a:pt x="18551304" y="4576499"/>
                  <a:pt x="18507094" y="4607709"/>
                </a:cubicBezTo>
                <a:cubicBezTo>
                  <a:pt x="18491742" y="4623853"/>
                  <a:pt x="18470954" y="4652608"/>
                  <a:pt x="18453924" y="4651410"/>
                </a:cubicBezTo>
                <a:close/>
                <a:moveTo>
                  <a:pt x="22012904" y="3839369"/>
                </a:moveTo>
                <a:cubicBezTo>
                  <a:pt x="22003804" y="3839370"/>
                  <a:pt x="21999253" y="3832955"/>
                  <a:pt x="21999254" y="3807292"/>
                </a:cubicBezTo>
                <a:cubicBezTo>
                  <a:pt x="22008355" y="3807292"/>
                  <a:pt x="22012904" y="3820121"/>
                  <a:pt x="22012904" y="3839369"/>
                </a:cubicBezTo>
                <a:close/>
                <a:moveTo>
                  <a:pt x="22219348" y="3794435"/>
                </a:moveTo>
                <a:cubicBezTo>
                  <a:pt x="22196315" y="3801337"/>
                  <a:pt x="22163305" y="3784988"/>
                  <a:pt x="22151046" y="3780318"/>
                </a:cubicBezTo>
                <a:cubicBezTo>
                  <a:pt x="22116723" y="3768571"/>
                  <a:pt x="22087302" y="3768570"/>
                  <a:pt x="22053794" y="3762164"/>
                </a:cubicBezTo>
                <a:cubicBezTo>
                  <a:pt x="22024372" y="3762164"/>
                  <a:pt x="21994951" y="3773909"/>
                  <a:pt x="21970435" y="3730129"/>
                </a:cubicBezTo>
                <a:cubicBezTo>
                  <a:pt x="22043987" y="3723722"/>
                  <a:pt x="22116722" y="3717315"/>
                  <a:pt x="22190274" y="3717315"/>
                </a:cubicBezTo>
                <a:cubicBezTo>
                  <a:pt x="22204986" y="3749352"/>
                  <a:pt x="22224600" y="3749352"/>
                  <a:pt x="22243397" y="3749352"/>
                </a:cubicBezTo>
                <a:cubicBezTo>
                  <a:pt x="22243397" y="3777780"/>
                  <a:pt x="22233168" y="3790293"/>
                  <a:pt x="22219348" y="3794435"/>
                </a:cubicBezTo>
                <a:close/>
                <a:moveTo>
                  <a:pt x="2965776" y="8229078"/>
                </a:moveTo>
                <a:cubicBezTo>
                  <a:pt x="2966384" y="8207656"/>
                  <a:pt x="2960570" y="8182393"/>
                  <a:pt x="2954755" y="8157128"/>
                </a:cubicBezTo>
                <a:cubicBezTo>
                  <a:pt x="2968755" y="8169869"/>
                  <a:pt x="2981596" y="8177554"/>
                  <a:pt x="2995599" y="8190294"/>
                </a:cubicBezTo>
                <a:cubicBezTo>
                  <a:pt x="2987410" y="8202817"/>
                  <a:pt x="2973965" y="8216553"/>
                  <a:pt x="2965776" y="8229078"/>
                </a:cubicBezTo>
                <a:close/>
                <a:moveTo>
                  <a:pt x="8507825" y="6957565"/>
                </a:moveTo>
                <a:cubicBezTo>
                  <a:pt x="8497666" y="6959903"/>
                  <a:pt x="8493433" y="6960877"/>
                  <a:pt x="8483273" y="6963215"/>
                </a:cubicBezTo>
                <a:cubicBezTo>
                  <a:pt x="8468033" y="6966722"/>
                  <a:pt x="8452794" y="6970230"/>
                  <a:pt x="8433321" y="6974711"/>
                </a:cubicBezTo>
                <a:cubicBezTo>
                  <a:pt x="8445933" y="6917179"/>
                  <a:pt x="8463560" y="6924048"/>
                  <a:pt x="8495885" y="6905682"/>
                </a:cubicBezTo>
                <a:cubicBezTo>
                  <a:pt x="8500661" y="6926437"/>
                  <a:pt x="8504243" y="6942000"/>
                  <a:pt x="8507825" y="6957565"/>
                </a:cubicBezTo>
                <a:close/>
                <a:moveTo>
                  <a:pt x="3576903" y="8092397"/>
                </a:moveTo>
                <a:cubicBezTo>
                  <a:pt x="3572204" y="8071979"/>
                  <a:pt x="3575789" y="8065780"/>
                  <a:pt x="3585309" y="8063589"/>
                </a:cubicBezTo>
                <a:cubicBezTo>
                  <a:pt x="3588833" y="8078902"/>
                  <a:pt x="3586423" y="8090206"/>
                  <a:pt x="3576903" y="8092397"/>
                </a:cubicBezTo>
                <a:close/>
                <a:moveTo>
                  <a:pt x="8044417" y="7064217"/>
                </a:moveTo>
                <a:cubicBezTo>
                  <a:pt x="8034642" y="7066466"/>
                  <a:pt x="8024867" y="7068716"/>
                  <a:pt x="8015091" y="7070966"/>
                </a:cubicBezTo>
                <a:cubicBezTo>
                  <a:pt x="8012742" y="7060757"/>
                  <a:pt x="8010392" y="7050548"/>
                  <a:pt x="8009218" y="7045445"/>
                </a:cubicBezTo>
                <a:cubicBezTo>
                  <a:pt x="8018993" y="7043195"/>
                  <a:pt x="8028769" y="7040945"/>
                  <a:pt x="8038543" y="7038696"/>
                </a:cubicBezTo>
                <a:cubicBezTo>
                  <a:pt x="8039718" y="7043799"/>
                  <a:pt x="8042067" y="7054008"/>
                  <a:pt x="8044417" y="7064217"/>
                </a:cubicBezTo>
                <a:close/>
                <a:moveTo>
                  <a:pt x="1669736" y="8531324"/>
                </a:moveTo>
                <a:cubicBezTo>
                  <a:pt x="1653764" y="8529625"/>
                  <a:pt x="1637791" y="8527926"/>
                  <a:pt x="1622997" y="8531331"/>
                </a:cubicBezTo>
                <a:cubicBezTo>
                  <a:pt x="1634267" y="8512613"/>
                  <a:pt x="1649065" y="8509207"/>
                  <a:pt x="1663862" y="8505802"/>
                </a:cubicBezTo>
                <a:cubicBezTo>
                  <a:pt x="1665037" y="8510906"/>
                  <a:pt x="1667387" y="8521115"/>
                  <a:pt x="1669736" y="8531324"/>
                </a:cubicBezTo>
                <a:close/>
                <a:moveTo>
                  <a:pt x="1817464" y="8497325"/>
                </a:moveTo>
                <a:cubicBezTo>
                  <a:pt x="1812765" y="8476906"/>
                  <a:pt x="1816350" y="8470707"/>
                  <a:pt x="1825866" y="8468517"/>
                </a:cubicBezTo>
                <a:cubicBezTo>
                  <a:pt x="1829390" y="8483830"/>
                  <a:pt x="1826983" y="8495134"/>
                  <a:pt x="1817464" y="8497325"/>
                </a:cubicBezTo>
                <a:close/>
                <a:moveTo>
                  <a:pt x="22294487" y="3786268"/>
                </a:moveTo>
                <a:cubicBezTo>
                  <a:pt x="22281274" y="3786937"/>
                  <a:pt x="22266174" y="3780511"/>
                  <a:pt x="22258624" y="3780511"/>
                </a:cubicBezTo>
                <a:cubicBezTo>
                  <a:pt x="22258624" y="3748914"/>
                  <a:pt x="22269949" y="3741146"/>
                  <a:pt x="22283163" y="3741277"/>
                </a:cubicBezTo>
                <a:cubicBezTo>
                  <a:pt x="22296374" y="3741417"/>
                  <a:pt x="22311475" y="3749449"/>
                  <a:pt x="22319026" y="3749449"/>
                </a:cubicBezTo>
                <a:cubicBezTo>
                  <a:pt x="22319026" y="3777833"/>
                  <a:pt x="22307700" y="3785598"/>
                  <a:pt x="22294487" y="3786268"/>
                </a:cubicBezTo>
                <a:close/>
                <a:moveTo>
                  <a:pt x="21458090" y="3981381"/>
                </a:moveTo>
                <a:cubicBezTo>
                  <a:pt x="21443535" y="3975746"/>
                  <a:pt x="21419274" y="3968979"/>
                  <a:pt x="21433830" y="3935157"/>
                </a:cubicBezTo>
                <a:cubicBezTo>
                  <a:pt x="21443534" y="3948685"/>
                  <a:pt x="21447579" y="3962219"/>
                  <a:pt x="21458090" y="3981381"/>
                </a:cubicBezTo>
                <a:close/>
                <a:moveTo>
                  <a:pt x="21253565" y="4028758"/>
                </a:moveTo>
                <a:cubicBezTo>
                  <a:pt x="21253564" y="4008874"/>
                  <a:pt x="21258114" y="3996717"/>
                  <a:pt x="21267216" y="3996717"/>
                </a:cubicBezTo>
                <a:cubicBezTo>
                  <a:pt x="21267215" y="4015500"/>
                  <a:pt x="21267215" y="4028758"/>
                  <a:pt x="21253565" y="4028758"/>
                </a:cubicBezTo>
                <a:close/>
                <a:moveTo>
                  <a:pt x="23675540" y="3474852"/>
                </a:moveTo>
                <a:cubicBezTo>
                  <a:pt x="23661939" y="3479100"/>
                  <a:pt x="23645724" y="3459679"/>
                  <a:pt x="23635420" y="3454824"/>
                </a:cubicBezTo>
                <a:cubicBezTo>
                  <a:pt x="23611172" y="3441877"/>
                  <a:pt x="23586926" y="3435403"/>
                  <a:pt x="23562678" y="3428928"/>
                </a:cubicBezTo>
                <a:cubicBezTo>
                  <a:pt x="23562678" y="3422456"/>
                  <a:pt x="23567528" y="3415982"/>
                  <a:pt x="23567528" y="3409509"/>
                </a:cubicBezTo>
                <a:cubicBezTo>
                  <a:pt x="23611172" y="3428928"/>
                  <a:pt x="23649160" y="3441876"/>
                  <a:pt x="23687953" y="3461297"/>
                </a:cubicBezTo>
                <a:cubicBezTo>
                  <a:pt x="23684316" y="3469390"/>
                  <a:pt x="23680073" y="3473436"/>
                  <a:pt x="23675540" y="3474852"/>
                </a:cubicBezTo>
                <a:close/>
                <a:moveTo>
                  <a:pt x="25546878" y="3044977"/>
                </a:moveTo>
                <a:cubicBezTo>
                  <a:pt x="25540974" y="3048280"/>
                  <a:pt x="25533970" y="3046628"/>
                  <a:pt x="25529568" y="3046628"/>
                </a:cubicBezTo>
                <a:cubicBezTo>
                  <a:pt x="25529567" y="3006985"/>
                  <a:pt x="25543176" y="3013592"/>
                  <a:pt x="25557585" y="3013592"/>
                </a:cubicBezTo>
                <a:cubicBezTo>
                  <a:pt x="25557586" y="3033414"/>
                  <a:pt x="25552782" y="3041673"/>
                  <a:pt x="25546878" y="3044977"/>
                </a:cubicBezTo>
                <a:close/>
                <a:moveTo>
                  <a:pt x="24436332" y="3300709"/>
                </a:moveTo>
                <a:cubicBezTo>
                  <a:pt x="24416726" y="3255612"/>
                  <a:pt x="24387319" y="3255612"/>
                  <a:pt x="24357911" y="3242729"/>
                </a:cubicBezTo>
                <a:cubicBezTo>
                  <a:pt x="24323605" y="3236283"/>
                  <a:pt x="24284396" y="3223401"/>
                  <a:pt x="24250906" y="3197631"/>
                </a:cubicBezTo>
                <a:cubicBezTo>
                  <a:pt x="24250906" y="3216958"/>
                  <a:pt x="24250906" y="3236283"/>
                  <a:pt x="24250905" y="3255612"/>
                </a:cubicBezTo>
                <a:cubicBezTo>
                  <a:pt x="24255806" y="3255612"/>
                  <a:pt x="24265607" y="3255612"/>
                  <a:pt x="24269693" y="3255612"/>
                </a:cubicBezTo>
                <a:cubicBezTo>
                  <a:pt x="24284396" y="3255612"/>
                  <a:pt x="24294197" y="3255612"/>
                  <a:pt x="24308901" y="3255612"/>
                </a:cubicBezTo>
                <a:cubicBezTo>
                  <a:pt x="24353012" y="3281381"/>
                  <a:pt x="24392219" y="3300709"/>
                  <a:pt x="24436332" y="3300709"/>
                </a:cubicBezTo>
                <a:close/>
                <a:moveTo>
                  <a:pt x="1380603" y="8611238"/>
                </a:moveTo>
                <a:cubicBezTo>
                  <a:pt x="1380224" y="8612576"/>
                  <a:pt x="1377340" y="8611989"/>
                  <a:pt x="1371573" y="8610803"/>
                </a:cubicBezTo>
                <a:cubicBezTo>
                  <a:pt x="1375696" y="8604845"/>
                  <a:pt x="1375696" y="8604845"/>
                  <a:pt x="1374601" y="8600086"/>
                </a:cubicBezTo>
                <a:cubicBezTo>
                  <a:pt x="1378854" y="8606624"/>
                  <a:pt x="1380980" y="8609897"/>
                  <a:pt x="1380603" y="8611238"/>
                </a:cubicBezTo>
                <a:close/>
                <a:moveTo>
                  <a:pt x="24220568" y="3356321"/>
                </a:moveTo>
                <a:lnTo>
                  <a:pt x="24218305" y="3346992"/>
                </a:lnTo>
                <a:cubicBezTo>
                  <a:pt x="24218305" y="3343678"/>
                  <a:pt x="24219446" y="3342020"/>
                  <a:pt x="24220583" y="3340365"/>
                </a:cubicBezTo>
                <a:lnTo>
                  <a:pt x="24221932" y="3336426"/>
                </a:lnTo>
                <a:lnTo>
                  <a:pt x="24221498" y="3336140"/>
                </a:lnTo>
                <a:cubicBezTo>
                  <a:pt x="24216597" y="3331308"/>
                  <a:pt x="24211696" y="3326476"/>
                  <a:pt x="24206793" y="3326476"/>
                </a:cubicBezTo>
                <a:cubicBezTo>
                  <a:pt x="24196992" y="3320034"/>
                  <a:pt x="24187190" y="3320034"/>
                  <a:pt x="24182289" y="3320034"/>
                </a:cubicBezTo>
                <a:cubicBezTo>
                  <a:pt x="24182290" y="3352244"/>
                  <a:pt x="24196991" y="3345802"/>
                  <a:pt x="24211696" y="3345802"/>
                </a:cubicBezTo>
                <a:close/>
                <a:moveTo>
                  <a:pt x="26087555" y="2926667"/>
                </a:moveTo>
                <a:cubicBezTo>
                  <a:pt x="26085281" y="2926667"/>
                  <a:pt x="26083003" y="2923257"/>
                  <a:pt x="26080729" y="2916438"/>
                </a:cubicBezTo>
                <a:cubicBezTo>
                  <a:pt x="26081866" y="2913028"/>
                  <a:pt x="26083002" y="2910899"/>
                  <a:pt x="26084139" y="2909726"/>
                </a:cubicBezTo>
                <a:lnTo>
                  <a:pt x="26086545" y="2909052"/>
                </a:lnTo>
                <a:lnTo>
                  <a:pt x="26084335" y="2906807"/>
                </a:lnTo>
                <a:cubicBezTo>
                  <a:pt x="26084335" y="2874023"/>
                  <a:pt x="26092802" y="2867466"/>
                  <a:pt x="26103689" y="2869926"/>
                </a:cubicBezTo>
                <a:cubicBezTo>
                  <a:pt x="26114577" y="2872384"/>
                  <a:pt x="26127885" y="2883858"/>
                  <a:pt x="26137562" y="2887137"/>
                </a:cubicBezTo>
                <a:cubicBezTo>
                  <a:pt x="26126675" y="2896973"/>
                  <a:pt x="26110343" y="2921559"/>
                  <a:pt x="26096731" y="2919408"/>
                </a:cubicBezTo>
                <a:lnTo>
                  <a:pt x="26094151" y="2916784"/>
                </a:lnTo>
                <a:close/>
                <a:moveTo>
                  <a:pt x="1527237" y="8583403"/>
                </a:moveTo>
                <a:cubicBezTo>
                  <a:pt x="1506819" y="8589504"/>
                  <a:pt x="1472294" y="8565912"/>
                  <a:pt x="1463587" y="8528081"/>
                </a:cubicBezTo>
                <a:cubicBezTo>
                  <a:pt x="1491173" y="8532353"/>
                  <a:pt x="1517599" y="8531585"/>
                  <a:pt x="1540133" y="8537021"/>
                </a:cubicBezTo>
                <a:cubicBezTo>
                  <a:pt x="1546663" y="8565394"/>
                  <a:pt x="1539490" y="8579744"/>
                  <a:pt x="1527237" y="8583403"/>
                </a:cubicBezTo>
                <a:close/>
                <a:moveTo>
                  <a:pt x="21325611" y="4028758"/>
                </a:moveTo>
                <a:cubicBezTo>
                  <a:pt x="21325612" y="4008873"/>
                  <a:pt x="21330162" y="3996717"/>
                  <a:pt x="21339264" y="3996717"/>
                </a:cubicBezTo>
                <a:cubicBezTo>
                  <a:pt x="21339264" y="4015499"/>
                  <a:pt x="21334713" y="4028757"/>
                  <a:pt x="21325611" y="4028758"/>
                </a:cubicBezTo>
                <a:close/>
                <a:moveTo>
                  <a:pt x="19347918" y="4488026"/>
                </a:moveTo>
                <a:cubicBezTo>
                  <a:pt x="19347918" y="4468463"/>
                  <a:pt x="19347918" y="4448900"/>
                  <a:pt x="19347918" y="4422816"/>
                </a:cubicBezTo>
                <a:cubicBezTo>
                  <a:pt x="19357679" y="4435858"/>
                  <a:pt x="19362560" y="4448900"/>
                  <a:pt x="19372321" y="4455421"/>
                </a:cubicBezTo>
                <a:cubicBezTo>
                  <a:pt x="19362560" y="4461942"/>
                  <a:pt x="19352798" y="4474984"/>
                  <a:pt x="19347918" y="4488026"/>
                </a:cubicBezTo>
                <a:close/>
                <a:moveTo>
                  <a:pt x="730648" y="8773654"/>
                </a:moveTo>
                <a:cubicBezTo>
                  <a:pt x="723389" y="8742112"/>
                  <a:pt x="739666" y="8743902"/>
                  <a:pt x="753901" y="8740625"/>
                </a:cubicBezTo>
                <a:cubicBezTo>
                  <a:pt x="761160" y="8772165"/>
                  <a:pt x="740696" y="8771342"/>
                  <a:pt x="730648" y="8773654"/>
                </a:cubicBezTo>
                <a:close/>
                <a:moveTo>
                  <a:pt x="1043132" y="8702753"/>
                </a:moveTo>
                <a:cubicBezTo>
                  <a:pt x="1036789" y="8701446"/>
                  <a:pt x="1029565" y="8693422"/>
                  <a:pt x="1026540" y="8680277"/>
                </a:cubicBezTo>
                <a:cubicBezTo>
                  <a:pt x="1036750" y="8677927"/>
                  <a:pt x="1043062" y="8682010"/>
                  <a:pt x="1054479" y="8684920"/>
                </a:cubicBezTo>
                <a:cubicBezTo>
                  <a:pt x="1054954" y="8698647"/>
                  <a:pt x="1049479" y="8704059"/>
                  <a:pt x="1043132" y="8702753"/>
                </a:cubicBezTo>
                <a:close/>
                <a:moveTo>
                  <a:pt x="3081098" y="8234275"/>
                </a:moveTo>
                <a:cubicBezTo>
                  <a:pt x="3067365" y="8221043"/>
                  <a:pt x="3044679" y="8215341"/>
                  <a:pt x="3032143" y="8207301"/>
                </a:cubicBezTo>
                <a:cubicBezTo>
                  <a:pt x="3050053" y="8192253"/>
                  <a:pt x="3069157" y="8182394"/>
                  <a:pt x="3081098" y="8234275"/>
                </a:cubicBezTo>
                <a:close/>
                <a:moveTo>
                  <a:pt x="1747387" y="8541224"/>
                </a:moveTo>
                <a:cubicBezTo>
                  <a:pt x="1727693" y="8545756"/>
                  <a:pt x="1707144" y="8550486"/>
                  <a:pt x="1691730" y="8554033"/>
                </a:cubicBezTo>
                <a:cubicBezTo>
                  <a:pt x="1693284" y="8537282"/>
                  <a:pt x="1693647" y="8515350"/>
                  <a:pt x="1695203" y="8498603"/>
                </a:cubicBezTo>
                <a:cubicBezTo>
                  <a:pt x="1713341" y="8510817"/>
                  <a:pt x="1729248" y="8529005"/>
                  <a:pt x="1747387" y="8541224"/>
                </a:cubicBezTo>
                <a:close/>
                <a:moveTo>
                  <a:pt x="5575213" y="7660266"/>
                </a:moveTo>
                <a:cubicBezTo>
                  <a:pt x="5565694" y="7662457"/>
                  <a:pt x="5558586" y="7653345"/>
                  <a:pt x="5555062" y="7638030"/>
                </a:cubicBezTo>
                <a:cubicBezTo>
                  <a:pt x="5564580" y="7635840"/>
                  <a:pt x="5570514" y="7639849"/>
                  <a:pt x="5575213" y="7660266"/>
                </a:cubicBezTo>
                <a:close/>
                <a:moveTo>
                  <a:pt x="5847344" y="7597636"/>
                </a:moveTo>
                <a:cubicBezTo>
                  <a:pt x="5843819" y="7582322"/>
                  <a:pt x="5841470" y="7572115"/>
                  <a:pt x="5851904" y="7569714"/>
                </a:cubicBezTo>
                <a:cubicBezTo>
                  <a:pt x="5855428" y="7585028"/>
                  <a:pt x="5857777" y="7595235"/>
                  <a:pt x="5847344" y="7597636"/>
                </a:cubicBezTo>
                <a:close/>
                <a:moveTo>
                  <a:pt x="7972162" y="7108618"/>
                </a:moveTo>
                <a:cubicBezTo>
                  <a:pt x="7967463" y="7088201"/>
                  <a:pt x="7971048" y="7082001"/>
                  <a:pt x="7980567" y="7079811"/>
                </a:cubicBezTo>
                <a:cubicBezTo>
                  <a:pt x="7984091" y="7095125"/>
                  <a:pt x="7981682" y="7106427"/>
                  <a:pt x="7972162" y="7108618"/>
                </a:cubicBezTo>
                <a:close/>
                <a:moveTo>
                  <a:pt x="4856479" y="7825680"/>
                </a:moveTo>
                <a:cubicBezTo>
                  <a:pt x="4852954" y="7810365"/>
                  <a:pt x="4850606" y="7800159"/>
                  <a:pt x="4861041" y="7797757"/>
                </a:cubicBezTo>
                <a:cubicBezTo>
                  <a:pt x="4864565" y="7813071"/>
                  <a:pt x="4866914" y="7823278"/>
                  <a:pt x="4856479" y="7825680"/>
                </a:cubicBezTo>
                <a:close/>
                <a:moveTo>
                  <a:pt x="5093834" y="7775022"/>
                </a:moveTo>
                <a:cubicBezTo>
                  <a:pt x="5052391" y="7784560"/>
                  <a:pt x="5011811" y="7793900"/>
                  <a:pt x="4969242" y="7798551"/>
                </a:cubicBezTo>
                <a:cubicBezTo>
                  <a:pt x="5002392" y="7780629"/>
                  <a:pt x="5037530" y="7767391"/>
                  <a:pt x="5076725" y="7748082"/>
                </a:cubicBezTo>
                <a:cubicBezTo>
                  <a:pt x="5084154" y="7756661"/>
                  <a:pt x="5086404" y="7766440"/>
                  <a:pt x="5093834" y="7775022"/>
                </a:cubicBezTo>
                <a:close/>
                <a:moveTo>
                  <a:pt x="6420638" y="7470679"/>
                </a:moveTo>
                <a:cubicBezTo>
                  <a:pt x="6417577" y="7474149"/>
                  <a:pt x="6413004" y="7471049"/>
                  <a:pt x="6403858" y="7464852"/>
                </a:cubicBezTo>
                <a:cubicBezTo>
                  <a:pt x="6412423" y="7457345"/>
                  <a:pt x="6419779" y="7444580"/>
                  <a:pt x="6428343" y="7437074"/>
                </a:cubicBezTo>
                <a:cubicBezTo>
                  <a:pt x="6425247" y="7457162"/>
                  <a:pt x="6423699" y="7467204"/>
                  <a:pt x="6420638" y="7470679"/>
                </a:cubicBezTo>
                <a:close/>
                <a:moveTo>
                  <a:pt x="21527343" y="3995577"/>
                </a:moveTo>
                <a:cubicBezTo>
                  <a:pt x="21527344" y="3975122"/>
                  <a:pt x="21531894" y="3968302"/>
                  <a:pt x="21540995" y="3968302"/>
                </a:cubicBezTo>
                <a:cubicBezTo>
                  <a:pt x="21540995" y="3987625"/>
                  <a:pt x="21536444" y="3995577"/>
                  <a:pt x="21527343" y="3995577"/>
                </a:cubicBezTo>
                <a:close/>
                <a:moveTo>
                  <a:pt x="19147709" y="4543382"/>
                </a:moveTo>
                <a:cubicBezTo>
                  <a:pt x="19147709" y="4524129"/>
                  <a:pt x="19142818" y="4517711"/>
                  <a:pt x="19133038" y="4517711"/>
                </a:cubicBezTo>
                <a:cubicBezTo>
                  <a:pt x="19133038" y="4536964"/>
                  <a:pt x="19137928" y="4543382"/>
                  <a:pt x="19147709" y="4543382"/>
                </a:cubicBezTo>
                <a:close/>
                <a:moveTo>
                  <a:pt x="4828464" y="7844026"/>
                </a:moveTo>
                <a:cubicBezTo>
                  <a:pt x="4813410" y="7826016"/>
                  <a:pt x="4798354" y="7808004"/>
                  <a:pt x="4783986" y="7816678"/>
                </a:cubicBezTo>
                <a:cubicBezTo>
                  <a:pt x="4769619" y="7825354"/>
                  <a:pt x="4750557" y="7813636"/>
                  <a:pt x="4755050" y="7785758"/>
                </a:cubicBezTo>
                <a:cubicBezTo>
                  <a:pt x="4756022" y="7742579"/>
                  <a:pt x="4803334" y="7758537"/>
                  <a:pt x="4823191" y="7753967"/>
                </a:cubicBezTo>
                <a:cubicBezTo>
                  <a:pt x="4825054" y="7785753"/>
                  <a:pt x="4827778" y="7817346"/>
                  <a:pt x="4828464" y="7844026"/>
                </a:cubicBezTo>
                <a:close/>
                <a:moveTo>
                  <a:pt x="7873084" y="7143321"/>
                </a:moveTo>
                <a:cubicBezTo>
                  <a:pt x="7900805" y="7125870"/>
                  <a:pt x="7928525" y="7108420"/>
                  <a:pt x="7954200" y="7085905"/>
                </a:cubicBezTo>
                <a:cubicBezTo>
                  <a:pt x="7951596" y="7097577"/>
                  <a:pt x="7948992" y="7109246"/>
                  <a:pt x="7947225" y="7120723"/>
                </a:cubicBezTo>
                <a:cubicBezTo>
                  <a:pt x="7923318" y="7131760"/>
                  <a:pt x="7898201" y="7137540"/>
                  <a:pt x="7873084" y="7143321"/>
                </a:cubicBezTo>
                <a:close/>
                <a:moveTo>
                  <a:pt x="20076695" y="4334821"/>
                </a:moveTo>
                <a:cubicBezTo>
                  <a:pt x="20067789" y="4336411"/>
                  <a:pt x="20057182" y="4331641"/>
                  <a:pt x="20050376" y="4331641"/>
                </a:cubicBezTo>
                <a:cubicBezTo>
                  <a:pt x="20050376" y="4306197"/>
                  <a:pt x="20057382" y="4298246"/>
                  <a:pt x="20066187" y="4296657"/>
                </a:cubicBezTo>
                <a:cubicBezTo>
                  <a:pt x="20074994" y="4295066"/>
                  <a:pt x="20085601" y="4299837"/>
                  <a:pt x="20092806" y="4299837"/>
                </a:cubicBezTo>
                <a:cubicBezTo>
                  <a:pt x="20092805" y="4325280"/>
                  <a:pt x="20085601" y="4333231"/>
                  <a:pt x="20076695" y="4334821"/>
                </a:cubicBezTo>
                <a:close/>
                <a:moveTo>
                  <a:pt x="19031158" y="4575472"/>
                </a:moveTo>
                <a:cubicBezTo>
                  <a:pt x="19060499" y="4556218"/>
                  <a:pt x="19089841" y="4543382"/>
                  <a:pt x="19118367" y="4530546"/>
                </a:cubicBezTo>
                <a:cubicBezTo>
                  <a:pt x="19108790" y="4530546"/>
                  <a:pt x="19100385" y="4530146"/>
                  <a:pt x="19092707" y="4530346"/>
                </a:cubicBezTo>
                <a:cubicBezTo>
                  <a:pt x="19069669" y="4530948"/>
                  <a:pt x="19053165" y="4536964"/>
                  <a:pt x="19031158" y="4575472"/>
                </a:cubicBezTo>
                <a:close/>
                <a:moveTo>
                  <a:pt x="1070865" y="8710369"/>
                </a:moveTo>
                <a:cubicBezTo>
                  <a:pt x="1069851" y="8711924"/>
                  <a:pt x="1066999" y="8711479"/>
                  <a:pt x="1061300" y="8710586"/>
                </a:cubicBezTo>
                <a:cubicBezTo>
                  <a:pt x="1065362" y="8704363"/>
                  <a:pt x="1065362" y="8704363"/>
                  <a:pt x="1069423" y="8698137"/>
                </a:cubicBezTo>
                <a:cubicBezTo>
                  <a:pt x="1071061" y="8705255"/>
                  <a:pt x="1071880" y="8708813"/>
                  <a:pt x="1070865" y="8710369"/>
                </a:cubicBezTo>
                <a:close/>
                <a:moveTo>
                  <a:pt x="26250722" y="2915939"/>
                </a:moveTo>
                <a:cubicBezTo>
                  <a:pt x="26241375" y="2915939"/>
                  <a:pt x="26232030" y="2915939"/>
                  <a:pt x="26232031" y="2883861"/>
                </a:cubicBezTo>
                <a:cubicBezTo>
                  <a:pt x="26241375" y="2890276"/>
                  <a:pt x="26250722" y="2896693"/>
                  <a:pt x="26260069" y="2903108"/>
                </a:cubicBezTo>
                <a:cubicBezTo>
                  <a:pt x="26255393" y="2909524"/>
                  <a:pt x="26255394" y="2915939"/>
                  <a:pt x="26250722" y="2915939"/>
                </a:cubicBezTo>
                <a:close/>
                <a:moveTo>
                  <a:pt x="4920801" y="7826746"/>
                </a:moveTo>
                <a:cubicBezTo>
                  <a:pt x="4905010" y="7825835"/>
                  <a:pt x="4884091" y="7825195"/>
                  <a:pt x="4876937" y="7794113"/>
                </a:cubicBezTo>
                <a:cubicBezTo>
                  <a:pt x="4891733" y="7790708"/>
                  <a:pt x="4906529" y="7787303"/>
                  <a:pt x="4921325" y="7783897"/>
                </a:cubicBezTo>
                <a:cubicBezTo>
                  <a:pt x="4924902" y="7799439"/>
                  <a:pt x="4923547" y="7816115"/>
                  <a:pt x="4920801" y="7826746"/>
                </a:cubicBezTo>
                <a:close/>
                <a:moveTo>
                  <a:pt x="24265608" y="3378021"/>
                </a:moveTo>
                <a:cubicBezTo>
                  <a:pt x="24265608" y="3339362"/>
                  <a:pt x="24246005" y="3345802"/>
                  <a:pt x="24236200" y="3345803"/>
                </a:cubicBezTo>
                <a:lnTo>
                  <a:pt x="24224149" y="3337883"/>
                </a:lnTo>
                <a:lnTo>
                  <a:pt x="24227976" y="3350169"/>
                </a:lnTo>
                <a:lnTo>
                  <a:pt x="24224633" y="3360360"/>
                </a:lnTo>
                <a:lnTo>
                  <a:pt x="24236201" y="3370519"/>
                </a:lnTo>
                <a:cubicBezTo>
                  <a:pt x="24246004" y="3370519"/>
                  <a:pt x="24255805" y="3378021"/>
                  <a:pt x="24265608" y="3378021"/>
                </a:cubicBezTo>
                <a:close/>
                <a:moveTo>
                  <a:pt x="6492148" y="7469067"/>
                </a:moveTo>
                <a:cubicBezTo>
                  <a:pt x="6483947" y="7433434"/>
                  <a:pt x="6486743" y="7422075"/>
                  <a:pt x="6511266" y="7411073"/>
                </a:cubicBezTo>
                <a:cubicBezTo>
                  <a:pt x="6540928" y="7398885"/>
                  <a:pt x="6571761" y="7391789"/>
                  <a:pt x="6601423" y="7379604"/>
                </a:cubicBezTo>
                <a:cubicBezTo>
                  <a:pt x="6661062" y="7360519"/>
                  <a:pt x="6720386" y="7336147"/>
                  <a:pt x="6780880" y="7316862"/>
                </a:cubicBezTo>
                <a:cubicBezTo>
                  <a:pt x="6844487" y="7291507"/>
                  <a:pt x="6910121" y="7271042"/>
                  <a:pt x="6968588" y="7246867"/>
                </a:cubicBezTo>
                <a:cubicBezTo>
                  <a:pt x="6999421" y="7239771"/>
                  <a:pt x="7029083" y="7227587"/>
                  <a:pt x="7058744" y="7215398"/>
                </a:cubicBezTo>
                <a:cubicBezTo>
                  <a:pt x="7071592" y="7212441"/>
                  <a:pt x="7084731" y="7210754"/>
                  <a:pt x="7097325" y="7207187"/>
                </a:cubicBezTo>
                <a:lnTo>
                  <a:pt x="7112065" y="7201446"/>
                </a:lnTo>
                <a:lnTo>
                  <a:pt x="7107263" y="7217550"/>
                </a:lnTo>
                <a:cubicBezTo>
                  <a:pt x="7098238" y="7233442"/>
                  <a:pt x="7081596" y="7238278"/>
                  <a:pt x="7070912" y="7244756"/>
                </a:cubicBezTo>
                <a:cubicBezTo>
                  <a:pt x="7045218" y="7250669"/>
                  <a:pt x="7020694" y="7261670"/>
                  <a:pt x="6996172" y="7272676"/>
                </a:cubicBezTo>
                <a:cubicBezTo>
                  <a:pt x="6942844" y="7295669"/>
                  <a:pt x="6882348" y="7314950"/>
                  <a:pt x="6828164" y="7338140"/>
                </a:cubicBezTo>
                <a:cubicBezTo>
                  <a:pt x="6715512" y="7385506"/>
                  <a:pt x="6606827" y="7426595"/>
                  <a:pt x="6492148" y="7469067"/>
                </a:cubicBezTo>
                <a:close/>
                <a:moveTo>
                  <a:pt x="885983" y="8759310"/>
                </a:moveTo>
                <a:cubicBezTo>
                  <a:pt x="882237" y="8743036"/>
                  <a:pt x="885748" y="8736515"/>
                  <a:pt x="895268" y="8734324"/>
                </a:cubicBezTo>
                <a:cubicBezTo>
                  <a:pt x="898806" y="8749694"/>
                  <a:pt x="895503" y="8757119"/>
                  <a:pt x="885983" y="8759310"/>
                </a:cubicBezTo>
                <a:close/>
                <a:moveTo>
                  <a:pt x="6465977" y="7478020"/>
                </a:moveTo>
                <a:cubicBezTo>
                  <a:pt x="6460231" y="7480820"/>
                  <a:pt x="6452359" y="7480132"/>
                  <a:pt x="6447335" y="7481288"/>
                </a:cubicBezTo>
                <a:cubicBezTo>
                  <a:pt x="6440183" y="7450208"/>
                  <a:pt x="6462660" y="7455943"/>
                  <a:pt x="6471870" y="7453824"/>
                </a:cubicBezTo>
                <a:cubicBezTo>
                  <a:pt x="6475347" y="7468933"/>
                  <a:pt x="6471725" y="7475221"/>
                  <a:pt x="6465977" y="7478020"/>
                </a:cubicBezTo>
                <a:close/>
                <a:moveTo>
                  <a:pt x="23720403" y="3507879"/>
                </a:moveTo>
                <a:cubicBezTo>
                  <a:pt x="23711057" y="3501465"/>
                  <a:pt x="23701709" y="3495049"/>
                  <a:pt x="23692364" y="3488635"/>
                </a:cubicBezTo>
                <a:cubicBezTo>
                  <a:pt x="23697036" y="3482218"/>
                  <a:pt x="23697037" y="3475803"/>
                  <a:pt x="23701710" y="3475803"/>
                </a:cubicBezTo>
                <a:cubicBezTo>
                  <a:pt x="23711057" y="3475803"/>
                  <a:pt x="23720404" y="3482218"/>
                  <a:pt x="23720403" y="3507879"/>
                </a:cubicBezTo>
                <a:close/>
                <a:moveTo>
                  <a:pt x="25626074" y="3072143"/>
                </a:moveTo>
                <a:cubicBezTo>
                  <a:pt x="25621523" y="3072143"/>
                  <a:pt x="25612421" y="3065327"/>
                  <a:pt x="25612421" y="3044869"/>
                </a:cubicBezTo>
                <a:cubicBezTo>
                  <a:pt x="25621523" y="3044869"/>
                  <a:pt x="25626074" y="3051686"/>
                  <a:pt x="25626074" y="3072143"/>
                </a:cubicBezTo>
                <a:close/>
                <a:moveTo>
                  <a:pt x="18137523" y="4795775"/>
                </a:moveTo>
                <a:cubicBezTo>
                  <a:pt x="18137523" y="4782137"/>
                  <a:pt x="18137523" y="4775319"/>
                  <a:pt x="18138770" y="4772762"/>
                </a:cubicBezTo>
                <a:cubicBezTo>
                  <a:pt x="18140017" y="4770204"/>
                  <a:pt x="18142512" y="4771910"/>
                  <a:pt x="18147501" y="4775319"/>
                </a:cubicBezTo>
                <a:cubicBezTo>
                  <a:pt x="18142512" y="4782137"/>
                  <a:pt x="18142512" y="4788956"/>
                  <a:pt x="18137523" y="4795775"/>
                </a:cubicBezTo>
                <a:close/>
                <a:moveTo>
                  <a:pt x="23119199" y="3649981"/>
                </a:moveTo>
                <a:cubicBezTo>
                  <a:pt x="23114524" y="3637583"/>
                  <a:pt x="23109852" y="3625185"/>
                  <a:pt x="23105178" y="3612790"/>
                </a:cubicBezTo>
                <a:cubicBezTo>
                  <a:pt x="23114524" y="3606577"/>
                  <a:pt x="23123872" y="3600385"/>
                  <a:pt x="23133218" y="3594189"/>
                </a:cubicBezTo>
                <a:cubicBezTo>
                  <a:pt x="23123872" y="3612790"/>
                  <a:pt x="23119199" y="3631385"/>
                  <a:pt x="23119199" y="3649981"/>
                </a:cubicBezTo>
                <a:close/>
                <a:moveTo>
                  <a:pt x="26175655" y="2946603"/>
                </a:moveTo>
                <a:cubicBezTo>
                  <a:pt x="26170398" y="2949891"/>
                  <a:pt x="26163388" y="2948575"/>
                  <a:pt x="26156380" y="2948575"/>
                </a:cubicBezTo>
                <a:cubicBezTo>
                  <a:pt x="26156379" y="2917010"/>
                  <a:pt x="26175071" y="2917010"/>
                  <a:pt x="26184419" y="2917010"/>
                </a:cubicBezTo>
                <a:cubicBezTo>
                  <a:pt x="26184418" y="2935424"/>
                  <a:pt x="26180913" y="2943315"/>
                  <a:pt x="26175655" y="2946603"/>
                </a:cubicBezTo>
                <a:close/>
                <a:moveTo>
                  <a:pt x="7130590" y="7331623"/>
                </a:moveTo>
                <a:cubicBezTo>
                  <a:pt x="7110781" y="7334951"/>
                  <a:pt x="7087620" y="7332454"/>
                  <a:pt x="7079973" y="7334214"/>
                </a:cubicBezTo>
                <a:cubicBezTo>
                  <a:pt x="7067069" y="7278143"/>
                  <a:pt x="7145793" y="7297597"/>
                  <a:pt x="7161085" y="7294078"/>
                </a:cubicBezTo>
                <a:cubicBezTo>
                  <a:pt x="7166853" y="7319140"/>
                  <a:pt x="7150398" y="7328294"/>
                  <a:pt x="7130590" y="7331623"/>
                </a:cubicBezTo>
                <a:close/>
                <a:moveTo>
                  <a:pt x="23749242" y="3507879"/>
                </a:moveTo>
                <a:cubicBezTo>
                  <a:pt x="23740142" y="3507878"/>
                  <a:pt x="23735591" y="3495048"/>
                  <a:pt x="23735591" y="3475803"/>
                </a:cubicBezTo>
                <a:cubicBezTo>
                  <a:pt x="23744691" y="3475803"/>
                  <a:pt x="23749242" y="3482219"/>
                  <a:pt x="23749242" y="3507879"/>
                </a:cubicBezTo>
                <a:close/>
                <a:moveTo>
                  <a:pt x="19935102" y="4388560"/>
                </a:moveTo>
                <a:cubicBezTo>
                  <a:pt x="19935101" y="4369778"/>
                  <a:pt x="19939652" y="4356519"/>
                  <a:pt x="19948752" y="4356519"/>
                </a:cubicBezTo>
                <a:cubicBezTo>
                  <a:pt x="19948753" y="4383036"/>
                  <a:pt x="19944203" y="4388560"/>
                  <a:pt x="19935102" y="4388560"/>
                </a:cubicBezTo>
                <a:close/>
                <a:moveTo>
                  <a:pt x="19545962" y="4486528"/>
                </a:moveTo>
                <a:cubicBezTo>
                  <a:pt x="19545962" y="4460698"/>
                  <a:pt x="19538605" y="4452627"/>
                  <a:pt x="19529410" y="4451012"/>
                </a:cubicBezTo>
                <a:cubicBezTo>
                  <a:pt x="19520214" y="4449398"/>
                  <a:pt x="19509180" y="4454241"/>
                  <a:pt x="19501824" y="4454241"/>
                </a:cubicBezTo>
                <a:cubicBezTo>
                  <a:pt x="19501824" y="4505900"/>
                  <a:pt x="19531249" y="4486528"/>
                  <a:pt x="19545962" y="4486528"/>
                </a:cubicBezTo>
                <a:close/>
                <a:moveTo>
                  <a:pt x="21719559" y="3986394"/>
                </a:moveTo>
                <a:cubicBezTo>
                  <a:pt x="21705413" y="3990100"/>
                  <a:pt x="21690652" y="3988248"/>
                  <a:pt x="21678352" y="3988248"/>
                </a:cubicBezTo>
                <a:cubicBezTo>
                  <a:pt x="21634070" y="3988248"/>
                  <a:pt x="21595527" y="3988248"/>
                  <a:pt x="21556165" y="3995655"/>
                </a:cubicBezTo>
                <a:cubicBezTo>
                  <a:pt x="21556165" y="3976603"/>
                  <a:pt x="21556164" y="3957548"/>
                  <a:pt x="21556164" y="3938496"/>
                </a:cubicBezTo>
                <a:cubicBezTo>
                  <a:pt x="21566005" y="3932145"/>
                  <a:pt x="21570924" y="3932145"/>
                  <a:pt x="21580766" y="3932144"/>
                </a:cubicBezTo>
                <a:cubicBezTo>
                  <a:pt x="21595527" y="3932144"/>
                  <a:pt x="21610288" y="3932145"/>
                  <a:pt x="21624228" y="3932144"/>
                </a:cubicBezTo>
                <a:cubicBezTo>
                  <a:pt x="21658670" y="3925792"/>
                  <a:pt x="21693113" y="3925792"/>
                  <a:pt x="21732475" y="3919442"/>
                </a:cubicBezTo>
                <a:cubicBezTo>
                  <a:pt x="21732474" y="3913092"/>
                  <a:pt x="21732474" y="3906741"/>
                  <a:pt x="21737395" y="3906740"/>
                </a:cubicBezTo>
                <a:cubicBezTo>
                  <a:pt x="21742316" y="3919442"/>
                  <a:pt x="21752155" y="3932144"/>
                  <a:pt x="21757075" y="3951197"/>
                </a:cubicBezTo>
                <a:cubicBezTo>
                  <a:pt x="21747235" y="3973426"/>
                  <a:pt x="21733705" y="3982689"/>
                  <a:pt x="21719559" y="3986394"/>
                </a:cubicBezTo>
                <a:close/>
                <a:moveTo>
                  <a:pt x="21809638" y="3969663"/>
                </a:moveTo>
                <a:cubicBezTo>
                  <a:pt x="21800795" y="3972287"/>
                  <a:pt x="21790184" y="3969248"/>
                  <a:pt x="21783110" y="3969248"/>
                </a:cubicBezTo>
                <a:cubicBezTo>
                  <a:pt x="21783111" y="3942730"/>
                  <a:pt x="21790185" y="3934442"/>
                  <a:pt x="21799026" y="3932786"/>
                </a:cubicBezTo>
                <a:cubicBezTo>
                  <a:pt x="21807868" y="3931129"/>
                  <a:pt x="21818480" y="3936099"/>
                  <a:pt x="21825554" y="3936100"/>
                </a:cubicBezTo>
                <a:cubicBezTo>
                  <a:pt x="21825555" y="3958751"/>
                  <a:pt x="21818481" y="3967038"/>
                  <a:pt x="21809638" y="3969663"/>
                </a:cubicBezTo>
                <a:close/>
                <a:moveTo>
                  <a:pt x="7533910" y="7255518"/>
                </a:moveTo>
                <a:cubicBezTo>
                  <a:pt x="7526651" y="7223977"/>
                  <a:pt x="7542725" y="7226735"/>
                  <a:pt x="7557387" y="7223360"/>
                </a:cubicBezTo>
                <a:cubicBezTo>
                  <a:pt x="7564445" y="7254025"/>
                  <a:pt x="7548572" y="7252143"/>
                  <a:pt x="7533910" y="7255518"/>
                </a:cubicBezTo>
                <a:close/>
                <a:moveTo>
                  <a:pt x="8886718" y="6945252"/>
                </a:moveTo>
                <a:cubicBezTo>
                  <a:pt x="8883180" y="6929878"/>
                  <a:pt x="8875891" y="6921661"/>
                  <a:pt x="8865640" y="6924020"/>
                </a:cubicBezTo>
                <a:cubicBezTo>
                  <a:pt x="8868982" y="6938542"/>
                  <a:pt x="8876466" y="6947612"/>
                  <a:pt x="8886718" y="6945252"/>
                </a:cubicBezTo>
                <a:close/>
                <a:moveTo>
                  <a:pt x="9003754" y="6918317"/>
                </a:moveTo>
                <a:cubicBezTo>
                  <a:pt x="9006522" y="6906888"/>
                  <a:pt x="9008305" y="6891187"/>
                  <a:pt x="9009893" y="6874634"/>
                </a:cubicBezTo>
                <a:cubicBezTo>
                  <a:pt x="9016197" y="6878576"/>
                  <a:pt x="9026449" y="6876217"/>
                  <a:pt x="9036700" y="6873858"/>
                </a:cubicBezTo>
                <a:cubicBezTo>
                  <a:pt x="9067455" y="6866780"/>
                  <a:pt x="9098941" y="6843343"/>
                  <a:pt x="9103703" y="6793677"/>
                </a:cubicBezTo>
                <a:cubicBezTo>
                  <a:pt x="9060784" y="6814342"/>
                  <a:pt x="8899611" y="6813662"/>
                  <a:pt x="8927723" y="6935815"/>
                </a:cubicBezTo>
                <a:cubicBezTo>
                  <a:pt x="8952498" y="6930113"/>
                  <a:pt x="8978126" y="6924215"/>
                  <a:pt x="9003754" y="6918317"/>
                </a:cubicBezTo>
                <a:close/>
                <a:moveTo>
                  <a:pt x="24913564" y="3256866"/>
                </a:moveTo>
                <a:cubicBezTo>
                  <a:pt x="24918416" y="3217221"/>
                  <a:pt x="24918416" y="3217221"/>
                  <a:pt x="24952379" y="3210615"/>
                </a:cubicBezTo>
                <a:cubicBezTo>
                  <a:pt x="24937824" y="3223828"/>
                  <a:pt x="24923268" y="3237041"/>
                  <a:pt x="24913564" y="3256866"/>
                </a:cubicBezTo>
                <a:close/>
                <a:moveTo>
                  <a:pt x="5223934" y="7788716"/>
                </a:moveTo>
                <a:cubicBezTo>
                  <a:pt x="5193350" y="7795755"/>
                  <a:pt x="5168712" y="7801426"/>
                  <a:pt x="5138128" y="7808464"/>
                </a:cubicBezTo>
                <a:cubicBezTo>
                  <a:pt x="5128911" y="7768415"/>
                  <a:pt x="5159495" y="7761376"/>
                  <a:pt x="5161780" y="7728547"/>
                </a:cubicBezTo>
                <a:cubicBezTo>
                  <a:pt x="5182955" y="7750592"/>
                  <a:pt x="5206678" y="7760386"/>
                  <a:pt x="5223934" y="7788716"/>
                </a:cubicBezTo>
                <a:close/>
                <a:moveTo>
                  <a:pt x="8508287" y="7032837"/>
                </a:moveTo>
                <a:cubicBezTo>
                  <a:pt x="8494945" y="7035908"/>
                  <a:pt x="8489357" y="7011629"/>
                  <a:pt x="8484733" y="6991535"/>
                </a:cubicBezTo>
                <a:cubicBezTo>
                  <a:pt x="8502784" y="6987381"/>
                  <a:pt x="8503856" y="7013581"/>
                  <a:pt x="8508287" y="7032837"/>
                </a:cubicBezTo>
                <a:close/>
                <a:moveTo>
                  <a:pt x="6381361" y="7522342"/>
                </a:moveTo>
                <a:cubicBezTo>
                  <a:pt x="6377720" y="7506521"/>
                  <a:pt x="6380254" y="7495755"/>
                  <a:pt x="6389772" y="7493564"/>
                </a:cubicBezTo>
                <a:cubicBezTo>
                  <a:pt x="6394426" y="7513783"/>
                  <a:pt x="6390880" y="7520151"/>
                  <a:pt x="6381361" y="7522342"/>
                </a:cubicBezTo>
                <a:close/>
                <a:moveTo>
                  <a:pt x="7009749" y="7377721"/>
                </a:moveTo>
                <a:cubicBezTo>
                  <a:pt x="7000231" y="7379911"/>
                  <a:pt x="6994258" y="7375733"/>
                  <a:pt x="6989605" y="7355515"/>
                </a:cubicBezTo>
                <a:cubicBezTo>
                  <a:pt x="6999124" y="7353324"/>
                  <a:pt x="7006108" y="7361899"/>
                  <a:pt x="7009749" y="7377721"/>
                </a:cubicBezTo>
                <a:close/>
                <a:moveTo>
                  <a:pt x="827210" y="8800607"/>
                </a:moveTo>
                <a:cubicBezTo>
                  <a:pt x="816221" y="8797583"/>
                  <a:pt x="806448" y="8799832"/>
                  <a:pt x="795457" y="8796808"/>
                </a:cubicBezTo>
                <a:cubicBezTo>
                  <a:pt x="801795" y="8779614"/>
                  <a:pt x="821343" y="8775116"/>
                  <a:pt x="827210" y="8800607"/>
                </a:cubicBezTo>
                <a:close/>
                <a:moveTo>
                  <a:pt x="22388945" y="3839364"/>
                </a:moveTo>
                <a:cubicBezTo>
                  <a:pt x="22374323" y="3807233"/>
                  <a:pt x="22354828" y="3789025"/>
                  <a:pt x="22345079" y="3750467"/>
                </a:cubicBezTo>
                <a:cubicBezTo>
                  <a:pt x="22374323" y="3750467"/>
                  <a:pt x="22397881" y="3750467"/>
                  <a:pt x="22427124" y="3750467"/>
                </a:cubicBezTo>
                <a:cubicBezTo>
                  <a:pt x="22427124" y="3800805"/>
                  <a:pt x="22397881" y="3800805"/>
                  <a:pt x="22388945" y="3839364"/>
                </a:cubicBezTo>
                <a:close/>
                <a:moveTo>
                  <a:pt x="25037444" y="3230447"/>
                </a:moveTo>
                <a:cubicBezTo>
                  <a:pt x="25028639" y="3232892"/>
                  <a:pt x="25018031" y="3229631"/>
                  <a:pt x="25010827" y="3229631"/>
                </a:cubicBezTo>
                <a:cubicBezTo>
                  <a:pt x="25010827" y="3203548"/>
                  <a:pt x="25018032" y="3195398"/>
                  <a:pt x="25026940" y="3193765"/>
                </a:cubicBezTo>
                <a:cubicBezTo>
                  <a:pt x="25035844" y="3192136"/>
                  <a:pt x="25046451" y="3197027"/>
                  <a:pt x="25053255" y="3197027"/>
                </a:cubicBezTo>
                <a:cubicBezTo>
                  <a:pt x="25053255" y="3219852"/>
                  <a:pt x="25046250" y="3228003"/>
                  <a:pt x="25037444" y="3230447"/>
                </a:cubicBezTo>
                <a:close/>
                <a:moveTo>
                  <a:pt x="5290373" y="7781124"/>
                </a:moveTo>
                <a:cubicBezTo>
                  <a:pt x="5276530" y="7784194"/>
                  <a:pt x="5259266" y="7781438"/>
                  <a:pt x="5251369" y="7783255"/>
                </a:cubicBezTo>
                <a:cubicBezTo>
                  <a:pt x="5240975" y="7738090"/>
                  <a:pt x="5293060" y="7747638"/>
                  <a:pt x="5308853" y="7744004"/>
                </a:cubicBezTo>
                <a:cubicBezTo>
                  <a:pt x="5314639" y="7769143"/>
                  <a:pt x="5304216" y="7778048"/>
                  <a:pt x="5290373" y="7781124"/>
                </a:cubicBezTo>
                <a:close/>
                <a:moveTo>
                  <a:pt x="20424264" y="4298628"/>
                </a:moveTo>
                <a:cubicBezTo>
                  <a:pt x="20415161" y="4298628"/>
                  <a:pt x="20410612" y="4285796"/>
                  <a:pt x="20410611" y="4266549"/>
                </a:cubicBezTo>
                <a:cubicBezTo>
                  <a:pt x="20419713" y="4266549"/>
                  <a:pt x="20424264" y="4279381"/>
                  <a:pt x="20424264" y="4298628"/>
                </a:cubicBezTo>
                <a:close/>
                <a:moveTo>
                  <a:pt x="26288887" y="2949133"/>
                </a:moveTo>
                <a:cubicBezTo>
                  <a:pt x="26279538" y="2942988"/>
                  <a:pt x="26270194" y="2936845"/>
                  <a:pt x="26260848" y="2936845"/>
                </a:cubicBezTo>
                <a:cubicBezTo>
                  <a:pt x="26265521" y="2924558"/>
                  <a:pt x="26272532" y="2919951"/>
                  <a:pt x="26278372" y="2922255"/>
                </a:cubicBezTo>
                <a:cubicBezTo>
                  <a:pt x="26284215" y="2924558"/>
                  <a:pt x="26288887" y="2933774"/>
                  <a:pt x="26288887" y="2949133"/>
                </a:cubicBezTo>
                <a:close/>
                <a:moveTo>
                  <a:pt x="24294196" y="3409156"/>
                </a:moveTo>
                <a:cubicBezTo>
                  <a:pt x="24294196" y="3389830"/>
                  <a:pt x="24289296" y="3378021"/>
                  <a:pt x="24280313" y="3378021"/>
                </a:cubicBezTo>
                <a:cubicBezTo>
                  <a:pt x="24280312" y="3402714"/>
                  <a:pt x="24284395" y="3409157"/>
                  <a:pt x="24294196" y="3409156"/>
                </a:cubicBezTo>
                <a:close/>
                <a:moveTo>
                  <a:pt x="8244335" y="7103669"/>
                </a:moveTo>
                <a:cubicBezTo>
                  <a:pt x="8243005" y="7103332"/>
                  <a:pt x="8240971" y="7099933"/>
                  <a:pt x="8235087" y="7096143"/>
                </a:cubicBezTo>
                <a:cubicBezTo>
                  <a:pt x="8239284" y="7092604"/>
                  <a:pt x="8239629" y="7088665"/>
                  <a:pt x="8240538" y="7087169"/>
                </a:cubicBezTo>
                <a:lnTo>
                  <a:pt x="8241464" y="7087147"/>
                </a:lnTo>
                <a:lnTo>
                  <a:pt x="8236514" y="7084805"/>
                </a:lnTo>
                <a:cubicBezTo>
                  <a:pt x="8222833" y="7025361"/>
                  <a:pt x="8282083" y="7027595"/>
                  <a:pt x="8311820" y="7015466"/>
                </a:cubicBezTo>
                <a:cubicBezTo>
                  <a:pt x="8326110" y="7006881"/>
                  <a:pt x="8334095" y="6994465"/>
                  <a:pt x="8349543" y="6990910"/>
                </a:cubicBezTo>
                <a:cubicBezTo>
                  <a:pt x="8370138" y="6986170"/>
                  <a:pt x="8377075" y="7016310"/>
                  <a:pt x="8386849" y="7035219"/>
                </a:cubicBezTo>
                <a:cubicBezTo>
                  <a:pt x="8357110" y="7047352"/>
                  <a:pt x="8327181" y="7058650"/>
                  <a:pt x="8298600" y="7075806"/>
                </a:cubicBezTo>
                <a:cubicBezTo>
                  <a:pt x="8288880" y="7080687"/>
                  <a:pt x="8279952" y="7088031"/>
                  <a:pt x="8270158" y="7091606"/>
                </a:cubicBezTo>
                <a:cubicBezTo>
                  <a:pt x="8265260" y="7093394"/>
                  <a:pt x="8260147" y="7094241"/>
                  <a:pt x="8254609" y="7093368"/>
                </a:cubicBezTo>
                <a:lnTo>
                  <a:pt x="8244576" y="7088621"/>
                </a:lnTo>
                <a:lnTo>
                  <a:pt x="8249363" y="7092857"/>
                </a:lnTo>
                <a:cubicBezTo>
                  <a:pt x="8246293" y="7101291"/>
                  <a:pt x="8245665" y="7104004"/>
                  <a:pt x="8244335" y="7103669"/>
                </a:cubicBezTo>
                <a:close/>
                <a:moveTo>
                  <a:pt x="18915094" y="4650883"/>
                </a:moveTo>
                <a:lnTo>
                  <a:pt x="18915771" y="4647100"/>
                </a:lnTo>
                <a:cubicBezTo>
                  <a:pt x="18916395" y="4643613"/>
                  <a:pt x="18916706" y="4641869"/>
                  <a:pt x="18916239" y="4644485"/>
                </a:cubicBezTo>
                <a:close/>
                <a:moveTo>
                  <a:pt x="19492015" y="4518814"/>
                </a:moveTo>
                <a:cubicBezTo>
                  <a:pt x="19492016" y="4492985"/>
                  <a:pt x="19487111" y="4486528"/>
                  <a:pt x="19477303" y="4486528"/>
                </a:cubicBezTo>
                <a:cubicBezTo>
                  <a:pt x="19477303" y="4505900"/>
                  <a:pt x="19482207" y="4518814"/>
                  <a:pt x="19492015" y="4518814"/>
                </a:cubicBezTo>
                <a:close/>
                <a:moveTo>
                  <a:pt x="6880479" y="7421475"/>
                </a:moveTo>
                <a:cubicBezTo>
                  <a:pt x="6868244" y="7426952"/>
                  <a:pt x="6851648" y="7425219"/>
                  <a:pt x="6840179" y="7422297"/>
                </a:cubicBezTo>
                <a:cubicBezTo>
                  <a:pt x="6835052" y="7423477"/>
                  <a:pt x="6813804" y="7401526"/>
                  <a:pt x="6827971" y="7392712"/>
                </a:cubicBezTo>
                <a:cubicBezTo>
                  <a:pt x="6848479" y="7387992"/>
                  <a:pt x="6874115" y="7382092"/>
                  <a:pt x="6894623" y="7377372"/>
                </a:cubicBezTo>
                <a:cubicBezTo>
                  <a:pt x="6900592" y="7403306"/>
                  <a:pt x="6892716" y="7416000"/>
                  <a:pt x="6880479" y="7421475"/>
                </a:cubicBezTo>
                <a:close/>
                <a:moveTo>
                  <a:pt x="21252808" y="4114033"/>
                </a:moveTo>
                <a:cubicBezTo>
                  <a:pt x="21243707" y="4114033"/>
                  <a:pt x="21239157" y="4107618"/>
                  <a:pt x="21239156" y="4081958"/>
                </a:cubicBezTo>
                <a:cubicBezTo>
                  <a:pt x="21248258" y="4081958"/>
                  <a:pt x="21252807" y="4094787"/>
                  <a:pt x="21252808" y="4114033"/>
                </a:cubicBezTo>
                <a:close/>
                <a:moveTo>
                  <a:pt x="20219255" y="4354611"/>
                </a:moveTo>
                <a:cubicBezTo>
                  <a:pt x="20205446" y="4356993"/>
                  <a:pt x="20192246" y="4355405"/>
                  <a:pt x="20180062" y="4345879"/>
                </a:cubicBezTo>
                <a:cubicBezTo>
                  <a:pt x="20193768" y="4335162"/>
                  <a:pt x="20211846" y="4314397"/>
                  <a:pt x="20228509" y="4309582"/>
                </a:cubicBezTo>
                <a:cubicBezTo>
                  <a:pt x="20234064" y="4307977"/>
                  <a:pt x="20239460" y="4308144"/>
                  <a:pt x="20244486" y="4311047"/>
                </a:cubicBezTo>
                <a:cubicBezTo>
                  <a:pt x="20251189" y="4314917"/>
                  <a:pt x="20257230" y="4323650"/>
                  <a:pt x="20262104" y="4339528"/>
                </a:cubicBezTo>
                <a:cubicBezTo>
                  <a:pt x="20247482" y="4345879"/>
                  <a:pt x="20233064" y="4352230"/>
                  <a:pt x="20219255" y="4354611"/>
                </a:cubicBezTo>
                <a:close/>
                <a:moveTo>
                  <a:pt x="20319774" y="4331771"/>
                </a:moveTo>
                <a:cubicBezTo>
                  <a:pt x="20310428" y="4331771"/>
                  <a:pt x="20291734" y="4331771"/>
                  <a:pt x="20291733" y="4299694"/>
                </a:cubicBezTo>
                <a:cubicBezTo>
                  <a:pt x="20305754" y="4299694"/>
                  <a:pt x="20319773" y="4299694"/>
                  <a:pt x="20319774" y="4331771"/>
                </a:cubicBezTo>
                <a:close/>
                <a:moveTo>
                  <a:pt x="6953494" y="7410504"/>
                </a:moveTo>
                <a:cubicBezTo>
                  <a:pt x="6944950" y="7396600"/>
                  <a:pt x="6936407" y="7382698"/>
                  <a:pt x="6933131" y="7368465"/>
                </a:cubicBezTo>
                <a:cubicBezTo>
                  <a:pt x="6948356" y="7364961"/>
                  <a:pt x="6958506" y="7362626"/>
                  <a:pt x="6973730" y="7359122"/>
                </a:cubicBezTo>
                <a:cubicBezTo>
                  <a:pt x="6980474" y="7388424"/>
                  <a:pt x="6962488" y="7403144"/>
                  <a:pt x="6953494" y="7410504"/>
                </a:cubicBezTo>
                <a:close/>
                <a:moveTo>
                  <a:pt x="22470262" y="3839412"/>
                </a:moveTo>
                <a:cubicBezTo>
                  <a:pt x="22465308" y="3827131"/>
                  <a:pt x="22465309" y="3814840"/>
                  <a:pt x="22460356" y="3802554"/>
                </a:cubicBezTo>
                <a:cubicBezTo>
                  <a:pt x="22499983" y="3802554"/>
                  <a:pt x="22538784" y="3802554"/>
                  <a:pt x="22578410" y="3808697"/>
                </a:cubicBezTo>
                <a:cubicBezTo>
                  <a:pt x="22544562" y="3820982"/>
                  <a:pt x="22509888" y="3827130"/>
                  <a:pt x="22470262" y="3839412"/>
                </a:cubicBezTo>
                <a:close/>
                <a:moveTo>
                  <a:pt x="18913719" y="4658581"/>
                </a:moveTo>
                <a:lnTo>
                  <a:pt x="18915094" y="4650883"/>
                </a:lnTo>
                <a:lnTo>
                  <a:pt x="18914894" y="4652004"/>
                </a:lnTo>
                <a:close/>
                <a:moveTo>
                  <a:pt x="608581" y="8874173"/>
                </a:moveTo>
                <a:cubicBezTo>
                  <a:pt x="601258" y="8873092"/>
                  <a:pt x="593031" y="8865300"/>
                  <a:pt x="590006" y="8852154"/>
                </a:cubicBezTo>
                <a:cubicBezTo>
                  <a:pt x="600992" y="8855159"/>
                  <a:pt x="611977" y="8858173"/>
                  <a:pt x="621751" y="8855924"/>
                </a:cubicBezTo>
                <a:cubicBezTo>
                  <a:pt x="622333" y="8869624"/>
                  <a:pt x="615909" y="8875255"/>
                  <a:pt x="608581" y="8874173"/>
                </a:cubicBezTo>
                <a:close/>
                <a:moveTo>
                  <a:pt x="26764690" y="2856210"/>
                </a:moveTo>
                <a:cubicBezTo>
                  <a:pt x="26758849" y="2859281"/>
                  <a:pt x="26751839" y="2857745"/>
                  <a:pt x="26747167" y="2857745"/>
                </a:cubicBezTo>
                <a:cubicBezTo>
                  <a:pt x="26747166" y="2827031"/>
                  <a:pt x="26761185" y="2827031"/>
                  <a:pt x="26775206" y="2827031"/>
                </a:cubicBezTo>
                <a:cubicBezTo>
                  <a:pt x="26775206" y="2845459"/>
                  <a:pt x="26770532" y="2853138"/>
                  <a:pt x="26764690" y="2856210"/>
                </a:cubicBezTo>
                <a:close/>
                <a:moveTo>
                  <a:pt x="18239852" y="4819520"/>
                </a:moveTo>
                <a:cubicBezTo>
                  <a:pt x="18239852" y="4782148"/>
                  <a:pt x="18239852" y="4743709"/>
                  <a:pt x="18239852" y="4705268"/>
                </a:cubicBezTo>
                <a:cubicBezTo>
                  <a:pt x="18254456" y="4711675"/>
                  <a:pt x="18264192" y="4718081"/>
                  <a:pt x="18273928" y="4730894"/>
                </a:cubicBezTo>
                <a:cubicBezTo>
                  <a:pt x="18273928" y="4718081"/>
                  <a:pt x="18283664" y="4654014"/>
                  <a:pt x="18273928" y="4654015"/>
                </a:cubicBezTo>
                <a:cubicBezTo>
                  <a:pt x="18269060" y="4654015"/>
                  <a:pt x="18264192" y="4666828"/>
                  <a:pt x="18254456" y="4666828"/>
                </a:cubicBezTo>
                <a:cubicBezTo>
                  <a:pt x="18239852" y="4660421"/>
                  <a:pt x="18234983" y="4647608"/>
                  <a:pt x="18220379" y="4641202"/>
                </a:cubicBezTo>
                <a:cubicBezTo>
                  <a:pt x="18239852" y="4625184"/>
                  <a:pt x="18254456" y="4615574"/>
                  <a:pt x="18269060" y="4613973"/>
                </a:cubicBezTo>
                <a:cubicBezTo>
                  <a:pt x="18283664" y="4612371"/>
                  <a:pt x="18298268" y="4618778"/>
                  <a:pt x="18317741" y="4634795"/>
                </a:cubicBezTo>
                <a:cubicBezTo>
                  <a:pt x="18346138" y="4654014"/>
                  <a:pt x="18375346" y="4641202"/>
                  <a:pt x="18399686" y="4641202"/>
                </a:cubicBezTo>
                <a:cubicBezTo>
                  <a:pt x="18365610" y="4743709"/>
                  <a:pt x="18298268" y="4743709"/>
                  <a:pt x="18244720" y="4762928"/>
                </a:cubicBezTo>
                <a:cubicBezTo>
                  <a:pt x="18244720" y="4782148"/>
                  <a:pt x="18244720" y="4806707"/>
                  <a:pt x="18239852" y="4819520"/>
                </a:cubicBezTo>
                <a:close/>
                <a:moveTo>
                  <a:pt x="3236286" y="8273933"/>
                </a:moveTo>
                <a:cubicBezTo>
                  <a:pt x="3219706" y="8272408"/>
                  <a:pt x="3190904" y="8284378"/>
                  <a:pt x="3174791" y="8261383"/>
                </a:cubicBezTo>
                <a:cubicBezTo>
                  <a:pt x="3166155" y="8247350"/>
                  <a:pt x="3159346" y="8217765"/>
                  <a:pt x="3143931" y="8221313"/>
                </a:cubicBezTo>
                <a:cubicBezTo>
                  <a:pt x="3146266" y="8231457"/>
                  <a:pt x="3153773" y="8287583"/>
                  <a:pt x="3137663" y="8264588"/>
                </a:cubicBezTo>
                <a:cubicBezTo>
                  <a:pt x="3126551" y="8251569"/>
                  <a:pt x="3116093" y="8235508"/>
                  <a:pt x="3104970" y="8219489"/>
                </a:cubicBezTo>
                <a:lnTo>
                  <a:pt x="3074943" y="8182792"/>
                </a:lnTo>
                <a:lnTo>
                  <a:pt x="3074210" y="8196190"/>
                </a:lnTo>
                <a:cubicBezTo>
                  <a:pt x="3073085" y="8191302"/>
                  <a:pt x="3067201" y="8187510"/>
                  <a:pt x="3066076" y="8182622"/>
                </a:cubicBezTo>
                <a:lnTo>
                  <a:pt x="3070200" y="8176992"/>
                </a:lnTo>
                <a:lnTo>
                  <a:pt x="3068277" y="8174641"/>
                </a:lnTo>
                <a:cubicBezTo>
                  <a:pt x="3124787" y="8161636"/>
                  <a:pt x="3188302" y="8179058"/>
                  <a:pt x="3247463" y="8181469"/>
                </a:cubicBezTo>
                <a:cubicBezTo>
                  <a:pt x="3246994" y="8202935"/>
                  <a:pt x="3230414" y="8201409"/>
                  <a:pt x="3220139" y="8203774"/>
                </a:cubicBezTo>
                <a:cubicBezTo>
                  <a:pt x="3225976" y="8229135"/>
                  <a:pt x="3230449" y="8248573"/>
                  <a:pt x="3236286" y="8273933"/>
                </a:cubicBezTo>
                <a:close/>
                <a:moveTo>
                  <a:pt x="1451950" y="8684596"/>
                </a:moveTo>
                <a:cubicBezTo>
                  <a:pt x="1448426" y="8669283"/>
                  <a:pt x="1450835" y="8657976"/>
                  <a:pt x="1460351" y="8655786"/>
                </a:cubicBezTo>
                <a:cubicBezTo>
                  <a:pt x="1463876" y="8671101"/>
                  <a:pt x="1461469" y="8682405"/>
                  <a:pt x="1451950" y="8684596"/>
                </a:cubicBezTo>
                <a:close/>
                <a:moveTo>
                  <a:pt x="3127711" y="8298926"/>
                </a:moveTo>
                <a:cubicBezTo>
                  <a:pt x="3117276" y="8301328"/>
                  <a:pt x="3114927" y="8291119"/>
                  <a:pt x="3111401" y="8275803"/>
                </a:cubicBezTo>
                <a:cubicBezTo>
                  <a:pt x="3121837" y="8273401"/>
                  <a:pt x="3124187" y="8283614"/>
                  <a:pt x="3127711" y="8298926"/>
                </a:cubicBezTo>
                <a:close/>
                <a:moveTo>
                  <a:pt x="6775534" y="7459395"/>
                </a:moveTo>
                <a:cubicBezTo>
                  <a:pt x="6774359" y="7454289"/>
                  <a:pt x="6772010" y="7444082"/>
                  <a:pt x="6769660" y="7433870"/>
                </a:cubicBezTo>
                <a:cubicBezTo>
                  <a:pt x="6789754" y="7429245"/>
                  <a:pt x="6809010" y="7424813"/>
                  <a:pt x="6829103" y="7420189"/>
                </a:cubicBezTo>
                <a:cubicBezTo>
                  <a:pt x="6811361" y="7435026"/>
                  <a:pt x="6794453" y="7449665"/>
                  <a:pt x="6775534" y="7459395"/>
                </a:cubicBezTo>
                <a:close/>
                <a:moveTo>
                  <a:pt x="7732437" y="7239168"/>
                </a:moveTo>
                <a:cubicBezTo>
                  <a:pt x="7706152" y="7245217"/>
                  <a:pt x="7706272" y="7197631"/>
                  <a:pt x="7700388" y="7172065"/>
                </a:cubicBezTo>
                <a:cubicBezTo>
                  <a:pt x="7726673" y="7166015"/>
                  <a:pt x="7726553" y="7213600"/>
                  <a:pt x="7732437" y="7239168"/>
                </a:cubicBezTo>
                <a:close/>
                <a:moveTo>
                  <a:pt x="1692282" y="8629285"/>
                </a:moveTo>
                <a:cubicBezTo>
                  <a:pt x="1646066" y="8618098"/>
                  <a:pt x="1599856" y="8606918"/>
                  <a:pt x="1554709" y="8596398"/>
                </a:cubicBezTo>
                <a:cubicBezTo>
                  <a:pt x="1564616" y="8572300"/>
                  <a:pt x="1587722" y="8577890"/>
                  <a:pt x="1604456" y="8579495"/>
                </a:cubicBezTo>
                <a:cubicBezTo>
                  <a:pt x="1632542" y="8583030"/>
                  <a:pt x="1653263" y="8578262"/>
                  <a:pt x="1680557" y="8578343"/>
                </a:cubicBezTo>
                <a:cubicBezTo>
                  <a:pt x="1683935" y="8593021"/>
                  <a:pt x="1688705" y="8613746"/>
                  <a:pt x="1692282" y="8629285"/>
                </a:cubicBezTo>
                <a:close/>
                <a:moveTo>
                  <a:pt x="5391907" y="7777832"/>
                </a:moveTo>
                <a:cubicBezTo>
                  <a:pt x="5370656" y="7755883"/>
                  <a:pt x="5350142" y="7760604"/>
                  <a:pt x="5330483" y="7765129"/>
                </a:cubicBezTo>
                <a:cubicBezTo>
                  <a:pt x="5316602" y="7704815"/>
                  <a:pt x="5399516" y="7717039"/>
                  <a:pt x="5421397" y="7718264"/>
                </a:cubicBezTo>
                <a:cubicBezTo>
                  <a:pt x="5459447" y="7719348"/>
                  <a:pt x="5490217" y="7712266"/>
                  <a:pt x="5526434" y="7709298"/>
                </a:cubicBezTo>
                <a:cubicBezTo>
                  <a:pt x="5557204" y="7702216"/>
                  <a:pt x="5585823" y="7685790"/>
                  <a:pt x="5619482" y="7714721"/>
                </a:cubicBezTo>
                <a:cubicBezTo>
                  <a:pt x="5543729" y="7737523"/>
                  <a:pt x="5468832" y="7760128"/>
                  <a:pt x="5391907" y="7777832"/>
                </a:cubicBezTo>
                <a:close/>
                <a:moveTo>
                  <a:pt x="8188366" y="7134240"/>
                </a:moveTo>
                <a:cubicBezTo>
                  <a:pt x="8187198" y="7129165"/>
                  <a:pt x="8184862" y="7119017"/>
                  <a:pt x="8182526" y="7108865"/>
                </a:cubicBezTo>
                <a:cubicBezTo>
                  <a:pt x="8197709" y="7105370"/>
                  <a:pt x="8219510" y="7084322"/>
                  <a:pt x="8240532" y="7106205"/>
                </a:cubicBezTo>
                <a:cubicBezTo>
                  <a:pt x="8227686" y="7119847"/>
                  <a:pt x="8207442" y="7124506"/>
                  <a:pt x="8188366" y="7134240"/>
                </a:cubicBezTo>
                <a:close/>
                <a:moveTo>
                  <a:pt x="25286348" y="3200050"/>
                </a:moveTo>
                <a:cubicBezTo>
                  <a:pt x="25271588" y="3148690"/>
                  <a:pt x="25237156" y="3135577"/>
                  <a:pt x="25212560" y="3115907"/>
                </a:cubicBezTo>
                <a:cubicBezTo>
                  <a:pt x="25251913" y="3115906"/>
                  <a:pt x="25291266" y="3122464"/>
                  <a:pt x="25330619" y="3148690"/>
                </a:cubicBezTo>
                <a:cubicBezTo>
                  <a:pt x="25315862" y="3160710"/>
                  <a:pt x="25301105" y="3180380"/>
                  <a:pt x="25286348" y="3200050"/>
                </a:cubicBezTo>
                <a:close/>
                <a:moveTo>
                  <a:pt x="7659818" y="7257348"/>
                </a:moveTo>
                <a:cubicBezTo>
                  <a:pt x="7658052" y="7257502"/>
                  <a:pt x="7655677" y="7256706"/>
                  <a:pt x="7652710" y="7254701"/>
                </a:cubicBezTo>
                <a:cubicBezTo>
                  <a:pt x="7655089" y="7254154"/>
                  <a:pt x="7655985" y="7252604"/>
                  <a:pt x="7656588" y="7249778"/>
                </a:cubicBezTo>
                <a:lnTo>
                  <a:pt x="7658070" y="7240969"/>
                </a:lnTo>
                <a:lnTo>
                  <a:pt x="7657932" y="7240753"/>
                </a:lnTo>
                <a:cubicBezTo>
                  <a:pt x="7650716" y="7224709"/>
                  <a:pt x="7648727" y="7203818"/>
                  <a:pt x="7659434" y="7201354"/>
                </a:cubicBezTo>
                <a:cubicBezTo>
                  <a:pt x="7662874" y="7216299"/>
                  <a:pt x="7667730" y="7237401"/>
                  <a:pt x="7666613" y="7254318"/>
                </a:cubicBezTo>
                <a:lnTo>
                  <a:pt x="7660883" y="7245364"/>
                </a:lnTo>
                <a:lnTo>
                  <a:pt x="7663263" y="7254288"/>
                </a:lnTo>
                <a:cubicBezTo>
                  <a:pt x="7662739" y="7256089"/>
                  <a:pt x="7661584" y="7257193"/>
                  <a:pt x="7659818" y="7257348"/>
                </a:cubicBezTo>
                <a:close/>
                <a:moveTo>
                  <a:pt x="18912030" y="4668022"/>
                </a:moveTo>
                <a:cubicBezTo>
                  <a:pt x="18912030" y="4668022"/>
                  <a:pt x="18912654" y="4664535"/>
                  <a:pt x="18913433" y="4660176"/>
                </a:cubicBezTo>
                <a:lnTo>
                  <a:pt x="18913719" y="4658581"/>
                </a:lnTo>
                <a:close/>
                <a:moveTo>
                  <a:pt x="19462590" y="4544644"/>
                </a:moveTo>
                <a:cubicBezTo>
                  <a:pt x="19462590" y="4512357"/>
                  <a:pt x="19442973" y="4518814"/>
                  <a:pt x="19433165" y="4518814"/>
                </a:cubicBezTo>
                <a:cubicBezTo>
                  <a:pt x="19433165" y="4551101"/>
                  <a:pt x="19447877" y="4544644"/>
                  <a:pt x="19462590" y="4544644"/>
                </a:cubicBezTo>
                <a:close/>
                <a:moveTo>
                  <a:pt x="19217293" y="4603416"/>
                </a:moveTo>
                <a:cubicBezTo>
                  <a:pt x="19225137" y="4601945"/>
                  <a:pt x="19232473" y="4597399"/>
                  <a:pt x="19239808" y="4581889"/>
                </a:cubicBezTo>
                <a:cubicBezTo>
                  <a:pt x="19249588" y="4556218"/>
                  <a:pt x="19263444" y="4543382"/>
                  <a:pt x="19278115" y="4543382"/>
                </a:cubicBezTo>
                <a:cubicBezTo>
                  <a:pt x="19273224" y="4524129"/>
                  <a:pt x="19269149" y="4504875"/>
                  <a:pt x="19263444" y="4492040"/>
                </a:cubicBezTo>
                <a:cubicBezTo>
                  <a:pt x="19254478" y="4492040"/>
                  <a:pt x="19249588" y="4498458"/>
                  <a:pt x="19244698" y="4504875"/>
                </a:cubicBezTo>
                <a:cubicBezTo>
                  <a:pt x="19225137" y="4517711"/>
                  <a:pt x="19206391" y="4530546"/>
                  <a:pt x="19191721" y="4543382"/>
                </a:cubicBezTo>
                <a:cubicBezTo>
                  <a:pt x="19191721" y="4569054"/>
                  <a:pt x="19191721" y="4588307"/>
                  <a:pt x="19191721" y="4606492"/>
                </a:cubicBezTo>
                <a:cubicBezTo>
                  <a:pt x="19201094" y="4603283"/>
                  <a:pt x="19209448" y="4604887"/>
                  <a:pt x="19217293" y="4603416"/>
                </a:cubicBezTo>
                <a:close/>
                <a:moveTo>
                  <a:pt x="21988449" y="3967238"/>
                </a:moveTo>
                <a:cubicBezTo>
                  <a:pt x="21988448" y="3948103"/>
                  <a:pt x="21993476" y="3928972"/>
                  <a:pt x="21998502" y="3916211"/>
                </a:cubicBezTo>
                <a:cubicBezTo>
                  <a:pt x="22008554" y="3916211"/>
                  <a:pt x="22018607" y="3928971"/>
                  <a:pt x="22023635" y="3935346"/>
                </a:cubicBezTo>
                <a:cubicBezTo>
                  <a:pt x="22013582" y="3948103"/>
                  <a:pt x="21998501" y="3954481"/>
                  <a:pt x="21988449" y="3967238"/>
                </a:cubicBezTo>
                <a:close/>
                <a:moveTo>
                  <a:pt x="20164868" y="4388580"/>
                </a:moveTo>
                <a:cubicBezTo>
                  <a:pt x="20150720" y="4388580"/>
                  <a:pt x="20136573" y="4388580"/>
                  <a:pt x="20122425" y="4388580"/>
                </a:cubicBezTo>
                <a:cubicBezTo>
                  <a:pt x="20122425" y="4363620"/>
                  <a:pt x="20136573" y="4337576"/>
                  <a:pt x="20150719" y="4337576"/>
                </a:cubicBezTo>
                <a:cubicBezTo>
                  <a:pt x="20160152" y="4344087"/>
                  <a:pt x="20160151" y="4376643"/>
                  <a:pt x="20164868" y="4388580"/>
                </a:cubicBezTo>
                <a:close/>
                <a:moveTo>
                  <a:pt x="18940749" y="4674097"/>
                </a:moveTo>
                <a:cubicBezTo>
                  <a:pt x="18933644" y="4675701"/>
                  <a:pt x="18926439" y="4670889"/>
                  <a:pt x="18919235" y="4654849"/>
                </a:cubicBezTo>
                <a:cubicBezTo>
                  <a:pt x="18933645" y="4654849"/>
                  <a:pt x="18948055" y="4654849"/>
                  <a:pt x="18961664" y="4654849"/>
                </a:cubicBezTo>
                <a:cubicBezTo>
                  <a:pt x="18954859" y="4664473"/>
                  <a:pt x="18947854" y="4672493"/>
                  <a:pt x="18940749" y="4674097"/>
                </a:cubicBezTo>
                <a:close/>
                <a:moveTo>
                  <a:pt x="26304076" y="2982201"/>
                </a:moveTo>
                <a:cubicBezTo>
                  <a:pt x="26304076" y="2955681"/>
                  <a:pt x="26308624" y="2950158"/>
                  <a:pt x="26317726" y="2950157"/>
                </a:cubicBezTo>
                <a:cubicBezTo>
                  <a:pt x="26317726" y="2975572"/>
                  <a:pt x="26308624" y="2982201"/>
                  <a:pt x="26304076" y="2982201"/>
                </a:cubicBezTo>
                <a:close/>
                <a:moveTo>
                  <a:pt x="19834583" y="4472679"/>
                </a:moveTo>
                <a:lnTo>
                  <a:pt x="19836391" y="4467799"/>
                </a:lnTo>
                <a:cubicBezTo>
                  <a:pt x="19837031" y="4466071"/>
                  <a:pt x="19836604" y="4467223"/>
                  <a:pt x="19835752" y="4469527"/>
                </a:cubicBezTo>
                <a:close/>
                <a:moveTo>
                  <a:pt x="20965376" y="4213314"/>
                </a:moveTo>
                <a:cubicBezTo>
                  <a:pt x="20965377" y="4187024"/>
                  <a:pt x="20970181" y="4181402"/>
                  <a:pt x="20978986" y="4181402"/>
                </a:cubicBezTo>
                <a:cubicBezTo>
                  <a:pt x="20978987" y="4200741"/>
                  <a:pt x="20974983" y="4213315"/>
                  <a:pt x="20965376" y="4213314"/>
                </a:cubicBezTo>
                <a:close/>
                <a:moveTo>
                  <a:pt x="645851" y="8889824"/>
                </a:moveTo>
                <a:cubicBezTo>
                  <a:pt x="640670" y="8889673"/>
                  <a:pt x="634902" y="8886970"/>
                  <a:pt x="629429" y="8885544"/>
                </a:cubicBezTo>
                <a:cubicBezTo>
                  <a:pt x="634315" y="8884419"/>
                  <a:pt x="633140" y="8879314"/>
                  <a:pt x="631966" y="8874211"/>
                </a:cubicBezTo>
                <a:cubicBezTo>
                  <a:pt x="642915" y="8877065"/>
                  <a:pt x="648976" y="8881045"/>
                  <a:pt x="658753" y="8878795"/>
                </a:cubicBezTo>
                <a:cubicBezTo>
                  <a:pt x="655625" y="8887575"/>
                  <a:pt x="651031" y="8889976"/>
                  <a:pt x="645851" y="8889824"/>
                </a:cubicBezTo>
                <a:close/>
                <a:moveTo>
                  <a:pt x="18918407" y="4686905"/>
                </a:moveTo>
                <a:cubicBezTo>
                  <a:pt x="18908429" y="4686905"/>
                  <a:pt x="18908429" y="4686905"/>
                  <a:pt x="18913418" y="4673789"/>
                </a:cubicBezTo>
                <a:cubicBezTo>
                  <a:pt x="18913418" y="4673789"/>
                  <a:pt x="18913418" y="4680347"/>
                  <a:pt x="18918407" y="4686905"/>
                </a:cubicBezTo>
                <a:close/>
                <a:moveTo>
                  <a:pt x="23933720" y="3536226"/>
                </a:moveTo>
                <a:cubicBezTo>
                  <a:pt x="23933721" y="3515770"/>
                  <a:pt x="23938272" y="3508951"/>
                  <a:pt x="23947372" y="3508951"/>
                </a:cubicBezTo>
                <a:cubicBezTo>
                  <a:pt x="23947372" y="3529407"/>
                  <a:pt x="23942821" y="3536226"/>
                  <a:pt x="23933720" y="3536226"/>
                </a:cubicBezTo>
                <a:close/>
                <a:moveTo>
                  <a:pt x="1186437" y="8771905"/>
                </a:moveTo>
                <a:cubicBezTo>
                  <a:pt x="1179178" y="8740364"/>
                  <a:pt x="1199936" y="8741123"/>
                  <a:pt x="1209713" y="8738872"/>
                </a:cubicBezTo>
                <a:cubicBezTo>
                  <a:pt x="1216972" y="8770413"/>
                  <a:pt x="1196211" y="8769655"/>
                  <a:pt x="1186437" y="8771905"/>
                </a:cubicBezTo>
                <a:close/>
                <a:moveTo>
                  <a:pt x="20058981" y="4428815"/>
                </a:moveTo>
                <a:cubicBezTo>
                  <a:pt x="20050175" y="4430472"/>
                  <a:pt x="20039567" y="4425500"/>
                  <a:pt x="20032362" y="4425500"/>
                </a:cubicBezTo>
                <a:cubicBezTo>
                  <a:pt x="20032363" y="4391522"/>
                  <a:pt x="20048124" y="4389864"/>
                  <a:pt x="20062082" y="4391159"/>
                </a:cubicBezTo>
                <a:cubicBezTo>
                  <a:pt x="20066736" y="4391591"/>
                  <a:pt x="20071188" y="4392351"/>
                  <a:pt x="20074792" y="4392351"/>
                </a:cubicBezTo>
                <a:cubicBezTo>
                  <a:pt x="20074792" y="4418870"/>
                  <a:pt x="20067787" y="4427157"/>
                  <a:pt x="20058981" y="4428815"/>
                </a:cubicBezTo>
                <a:close/>
                <a:moveTo>
                  <a:pt x="1574806" y="8684088"/>
                </a:moveTo>
                <a:cubicBezTo>
                  <a:pt x="1570108" y="8663675"/>
                  <a:pt x="1578351" y="8656403"/>
                  <a:pt x="1586984" y="8654416"/>
                </a:cubicBezTo>
                <a:cubicBezTo>
                  <a:pt x="1591683" y="8674831"/>
                  <a:pt x="1584224" y="8681920"/>
                  <a:pt x="1574806" y="8684088"/>
                </a:cubicBezTo>
                <a:close/>
                <a:moveTo>
                  <a:pt x="3314690" y="8283661"/>
                </a:moveTo>
                <a:cubicBezTo>
                  <a:pt x="3308757" y="8257884"/>
                  <a:pt x="3307893" y="8230938"/>
                  <a:pt x="3298276" y="8212343"/>
                </a:cubicBezTo>
                <a:cubicBezTo>
                  <a:pt x="3282211" y="8188897"/>
                  <a:pt x="3292051" y="8278014"/>
                  <a:pt x="3293237" y="8283169"/>
                </a:cubicBezTo>
                <a:cubicBezTo>
                  <a:pt x="3275663" y="8276359"/>
                  <a:pt x="3263157" y="8268379"/>
                  <a:pt x="3250651" y="8260400"/>
                </a:cubicBezTo>
                <a:cubicBezTo>
                  <a:pt x="3253345" y="8248918"/>
                  <a:pt x="3262292" y="8241432"/>
                  <a:pt x="3258733" y="8225967"/>
                </a:cubicBezTo>
                <a:cubicBezTo>
                  <a:pt x="3260238" y="8209336"/>
                  <a:pt x="3255173" y="8210501"/>
                  <a:pt x="3256876" y="8194728"/>
                </a:cubicBezTo>
                <a:cubicBezTo>
                  <a:pt x="3305839" y="8198841"/>
                  <a:pt x="3348942" y="8200683"/>
                  <a:pt x="3390807" y="8200998"/>
                </a:cubicBezTo>
                <a:cubicBezTo>
                  <a:pt x="3382729" y="8235431"/>
                  <a:pt x="3349931" y="8204978"/>
                  <a:pt x="3332037" y="8219953"/>
                </a:cubicBezTo>
                <a:cubicBezTo>
                  <a:pt x="3314143" y="8234925"/>
                  <a:pt x="3334956" y="8278997"/>
                  <a:pt x="3314690" y="8283661"/>
                </a:cubicBezTo>
                <a:close/>
                <a:moveTo>
                  <a:pt x="19830632" y="4483349"/>
                </a:moveTo>
                <a:lnTo>
                  <a:pt x="19834583" y="4472679"/>
                </a:lnTo>
                <a:lnTo>
                  <a:pt x="19832552" y="4478165"/>
                </a:lnTo>
                <a:cubicBezTo>
                  <a:pt x="19831484" y="4481045"/>
                  <a:pt x="19830632" y="4483349"/>
                  <a:pt x="19830632" y="4483349"/>
                </a:cubicBezTo>
                <a:close/>
                <a:moveTo>
                  <a:pt x="23291637" y="3687829"/>
                </a:moveTo>
                <a:cubicBezTo>
                  <a:pt x="23270889" y="3687829"/>
                  <a:pt x="23281261" y="3668583"/>
                  <a:pt x="23291637" y="3655752"/>
                </a:cubicBezTo>
                <a:cubicBezTo>
                  <a:pt x="23291636" y="3668583"/>
                  <a:pt x="23291637" y="3681412"/>
                  <a:pt x="23291637" y="3687829"/>
                </a:cubicBezTo>
                <a:close/>
                <a:moveTo>
                  <a:pt x="8812557" y="7021687"/>
                </a:moveTo>
                <a:cubicBezTo>
                  <a:pt x="8844491" y="7019735"/>
                  <a:pt x="8867760" y="7003585"/>
                  <a:pt x="8894975" y="6981130"/>
                </a:cubicBezTo>
                <a:cubicBezTo>
                  <a:pt x="8865808" y="6971654"/>
                  <a:pt x="8835460" y="6957049"/>
                  <a:pt x="8809832" y="6962947"/>
                </a:cubicBezTo>
                <a:cubicBezTo>
                  <a:pt x="8814551" y="6983451"/>
                  <a:pt x="8812964" y="7000005"/>
                  <a:pt x="8812557" y="7021687"/>
                </a:cubicBezTo>
                <a:close/>
                <a:moveTo>
                  <a:pt x="23690237" y="3597849"/>
                </a:moveTo>
                <a:cubicBezTo>
                  <a:pt x="23528948" y="3547359"/>
                  <a:pt x="23362748" y="3489347"/>
                  <a:pt x="23196548" y="3431336"/>
                </a:cubicBezTo>
                <a:cubicBezTo>
                  <a:pt x="23206372" y="3386215"/>
                  <a:pt x="23211286" y="3335721"/>
                  <a:pt x="23216196" y="3290600"/>
                </a:cubicBezTo>
                <a:cubicBezTo>
                  <a:pt x="23206373" y="3284155"/>
                  <a:pt x="23196548" y="3284155"/>
                  <a:pt x="23191635" y="3277709"/>
                </a:cubicBezTo>
                <a:cubicBezTo>
                  <a:pt x="23194093" y="3258372"/>
                  <a:pt x="23202688" y="3253538"/>
                  <a:pt x="23212514" y="3254346"/>
                </a:cubicBezTo>
                <a:cubicBezTo>
                  <a:pt x="23222339" y="3255149"/>
                  <a:pt x="23233391" y="3261596"/>
                  <a:pt x="23240759" y="3264818"/>
                </a:cubicBezTo>
                <a:cubicBezTo>
                  <a:pt x="23270233" y="3277709"/>
                  <a:pt x="23304620" y="3284155"/>
                  <a:pt x="23333275" y="3290600"/>
                </a:cubicBezTo>
                <a:cubicBezTo>
                  <a:pt x="23338187" y="3342167"/>
                  <a:pt x="23343099" y="3411998"/>
                  <a:pt x="23372572" y="3424889"/>
                </a:cubicBezTo>
                <a:cubicBezTo>
                  <a:pt x="23416783" y="3444225"/>
                  <a:pt x="23460994" y="3450671"/>
                  <a:pt x="23509300" y="3470010"/>
                </a:cubicBezTo>
                <a:cubicBezTo>
                  <a:pt x="23548597" y="3482899"/>
                  <a:pt x="23592808" y="3508684"/>
                  <a:pt x="23637019" y="3515130"/>
                </a:cubicBezTo>
                <a:cubicBezTo>
                  <a:pt x="23650937" y="3515130"/>
                  <a:pt x="23665674" y="3515130"/>
                  <a:pt x="23680412" y="3528021"/>
                </a:cubicBezTo>
                <a:cubicBezTo>
                  <a:pt x="23695148" y="3540913"/>
                  <a:pt x="23690236" y="3572068"/>
                  <a:pt x="23690237" y="3597849"/>
                </a:cubicBezTo>
                <a:close/>
                <a:moveTo>
                  <a:pt x="920202" y="8842679"/>
                </a:moveTo>
                <a:cubicBezTo>
                  <a:pt x="910081" y="8845009"/>
                  <a:pt x="863325" y="8850234"/>
                  <a:pt x="876307" y="8814034"/>
                </a:cubicBezTo>
                <a:cubicBezTo>
                  <a:pt x="890060" y="8827475"/>
                  <a:pt x="907662" y="8834495"/>
                  <a:pt x="920202" y="8842679"/>
                </a:cubicBezTo>
                <a:close/>
                <a:moveTo>
                  <a:pt x="22661300" y="3839352"/>
                </a:moveTo>
                <a:cubicBezTo>
                  <a:pt x="22647153" y="3839352"/>
                  <a:pt x="22633007" y="3839352"/>
                  <a:pt x="22618860" y="3839352"/>
                </a:cubicBezTo>
                <a:cubicBezTo>
                  <a:pt x="22618859" y="3819818"/>
                  <a:pt x="22623575" y="3800284"/>
                  <a:pt x="22628290" y="3788349"/>
                </a:cubicBezTo>
                <a:cubicBezTo>
                  <a:pt x="22642439" y="3793774"/>
                  <a:pt x="22661301" y="3800284"/>
                  <a:pt x="22661300" y="3839352"/>
                </a:cubicBezTo>
                <a:close/>
                <a:moveTo>
                  <a:pt x="20924970" y="4241844"/>
                </a:moveTo>
                <a:cubicBezTo>
                  <a:pt x="20910950" y="4241844"/>
                  <a:pt x="20896932" y="4241844"/>
                  <a:pt x="20896931" y="4211129"/>
                </a:cubicBezTo>
                <a:cubicBezTo>
                  <a:pt x="20906277" y="4211129"/>
                  <a:pt x="20924971" y="4204986"/>
                  <a:pt x="20924970" y="4241844"/>
                </a:cubicBezTo>
                <a:close/>
                <a:moveTo>
                  <a:pt x="22676497" y="3839368"/>
                </a:moveTo>
                <a:cubicBezTo>
                  <a:pt x="22676498" y="3820120"/>
                  <a:pt x="22676497" y="3807291"/>
                  <a:pt x="22686475" y="3807291"/>
                </a:cubicBezTo>
                <a:cubicBezTo>
                  <a:pt x="22686474" y="3826540"/>
                  <a:pt x="22686474" y="3839368"/>
                  <a:pt x="22676497" y="3839368"/>
                </a:cubicBezTo>
                <a:close/>
                <a:moveTo>
                  <a:pt x="681196" y="8905495"/>
                </a:moveTo>
                <a:cubicBezTo>
                  <a:pt x="676012" y="8905344"/>
                  <a:pt x="670244" y="8902641"/>
                  <a:pt x="664770" y="8901214"/>
                </a:cubicBezTo>
                <a:cubicBezTo>
                  <a:pt x="669657" y="8900089"/>
                  <a:pt x="668482" y="8894986"/>
                  <a:pt x="672195" y="8888757"/>
                </a:cubicBezTo>
                <a:cubicBezTo>
                  <a:pt x="678256" y="8892736"/>
                  <a:pt x="689208" y="8895590"/>
                  <a:pt x="694095" y="8894465"/>
                </a:cubicBezTo>
                <a:cubicBezTo>
                  <a:pt x="690970" y="8903246"/>
                  <a:pt x="686376" y="8905647"/>
                  <a:pt x="681196" y="8905495"/>
                </a:cubicBezTo>
                <a:close/>
                <a:moveTo>
                  <a:pt x="23733298" y="3600783"/>
                </a:moveTo>
                <a:cubicBezTo>
                  <a:pt x="23724456" y="3602262"/>
                  <a:pt x="23713845" y="3597418"/>
                  <a:pt x="23706772" y="3597418"/>
                </a:cubicBezTo>
                <a:cubicBezTo>
                  <a:pt x="23706772" y="3572129"/>
                  <a:pt x="23713846" y="3564325"/>
                  <a:pt x="23722688" y="3562845"/>
                </a:cubicBezTo>
                <a:cubicBezTo>
                  <a:pt x="23731530" y="3561365"/>
                  <a:pt x="23742140" y="3566208"/>
                  <a:pt x="23749215" y="3566208"/>
                </a:cubicBezTo>
                <a:cubicBezTo>
                  <a:pt x="23749214" y="3591501"/>
                  <a:pt x="23742141" y="3599304"/>
                  <a:pt x="23733298" y="3600783"/>
                </a:cubicBezTo>
                <a:close/>
                <a:moveTo>
                  <a:pt x="19438682" y="4589442"/>
                </a:moveTo>
                <a:cubicBezTo>
                  <a:pt x="19430713" y="4592536"/>
                  <a:pt x="19423357" y="4592536"/>
                  <a:pt x="19418453" y="4583388"/>
                </a:cubicBezTo>
                <a:cubicBezTo>
                  <a:pt x="19394749" y="4557558"/>
                  <a:pt x="19418452" y="4486528"/>
                  <a:pt x="19424175" y="4454241"/>
                </a:cubicBezTo>
                <a:cubicBezTo>
                  <a:pt x="19445630" y="4478456"/>
                  <a:pt x="19464787" y="4466348"/>
                  <a:pt x="19475094" y="4431539"/>
                </a:cubicBezTo>
                <a:lnTo>
                  <a:pt x="19481570" y="4393418"/>
                </a:lnTo>
                <a:lnTo>
                  <a:pt x="19481204" y="4392351"/>
                </a:lnTo>
                <a:lnTo>
                  <a:pt x="19481989" y="4390953"/>
                </a:lnTo>
                <a:lnTo>
                  <a:pt x="19482207" y="4389668"/>
                </a:lnTo>
                <a:lnTo>
                  <a:pt x="19482477" y="4390083"/>
                </a:lnTo>
                <a:lnTo>
                  <a:pt x="19486323" y="4383235"/>
                </a:lnTo>
                <a:cubicBezTo>
                  <a:pt x="19488030" y="4383235"/>
                  <a:pt x="19490305" y="4386274"/>
                  <a:pt x="19494856" y="4392351"/>
                </a:cubicBezTo>
                <a:lnTo>
                  <a:pt x="19489744" y="4401288"/>
                </a:lnTo>
                <a:lnTo>
                  <a:pt x="19491172" y="4403490"/>
                </a:lnTo>
                <a:cubicBezTo>
                  <a:pt x="19501517" y="4412268"/>
                  <a:pt x="19515310" y="4407425"/>
                  <a:pt x="19526345" y="4402582"/>
                </a:cubicBezTo>
                <a:cubicBezTo>
                  <a:pt x="19545962" y="4396125"/>
                  <a:pt x="19570483" y="4396125"/>
                  <a:pt x="19589283" y="4389668"/>
                </a:cubicBezTo>
                <a:cubicBezTo>
                  <a:pt x="19584378" y="4377828"/>
                  <a:pt x="19584378" y="4345542"/>
                  <a:pt x="19574569" y="4345542"/>
                </a:cubicBezTo>
                <a:cubicBezTo>
                  <a:pt x="19560675" y="4339085"/>
                  <a:pt x="19541057" y="4358456"/>
                  <a:pt x="19526345" y="4371371"/>
                </a:cubicBezTo>
                <a:cubicBezTo>
                  <a:pt x="19496920" y="4402582"/>
                  <a:pt x="19482207" y="4364914"/>
                  <a:pt x="19462590" y="4326170"/>
                </a:cubicBezTo>
                <a:cubicBezTo>
                  <a:pt x="19755208" y="4179911"/>
                  <a:pt x="20048642" y="4005561"/>
                  <a:pt x="20351070" y="4005561"/>
                </a:cubicBezTo>
                <a:cubicBezTo>
                  <a:pt x="20223560" y="4057221"/>
                  <a:pt x="20101772" y="4128251"/>
                  <a:pt x="19979984" y="4191641"/>
                </a:cubicBezTo>
                <a:cubicBezTo>
                  <a:pt x="19916229" y="4216395"/>
                  <a:pt x="19858196" y="4242224"/>
                  <a:pt x="19799345" y="4261596"/>
                </a:cubicBezTo>
                <a:cubicBezTo>
                  <a:pt x="19765017" y="4268053"/>
                  <a:pt x="19736408" y="4274511"/>
                  <a:pt x="19706983" y="4280968"/>
                </a:cubicBezTo>
                <a:cubicBezTo>
                  <a:pt x="19692270" y="4280968"/>
                  <a:pt x="19677558" y="4280968"/>
                  <a:pt x="19662845" y="4280968"/>
                </a:cubicBezTo>
                <a:cubicBezTo>
                  <a:pt x="19653037" y="4300341"/>
                  <a:pt x="19643229" y="4326170"/>
                  <a:pt x="19633419" y="4345542"/>
                </a:cubicBezTo>
                <a:cubicBezTo>
                  <a:pt x="19730687" y="4319713"/>
                  <a:pt x="19828771" y="4287425"/>
                  <a:pt x="19926038" y="4261596"/>
                </a:cubicBezTo>
                <a:cubicBezTo>
                  <a:pt x="19970175" y="4248682"/>
                  <a:pt x="20014314" y="4216395"/>
                  <a:pt x="20057634" y="4191641"/>
                </a:cubicBezTo>
                <a:cubicBezTo>
                  <a:pt x="20101771" y="4173453"/>
                  <a:pt x="20145910" y="4154082"/>
                  <a:pt x="20190048" y="4134710"/>
                </a:cubicBezTo>
                <a:cubicBezTo>
                  <a:pt x="20282409" y="4095966"/>
                  <a:pt x="20379677" y="4063679"/>
                  <a:pt x="20472857" y="4044307"/>
                </a:cubicBezTo>
                <a:cubicBezTo>
                  <a:pt x="20521080" y="4031393"/>
                  <a:pt x="20570123" y="4018476"/>
                  <a:pt x="20614261" y="4012020"/>
                </a:cubicBezTo>
                <a:cubicBezTo>
                  <a:pt x="20653495" y="4005561"/>
                  <a:pt x="20691912" y="4012020"/>
                  <a:pt x="20726241" y="3967895"/>
                </a:cubicBezTo>
                <a:cubicBezTo>
                  <a:pt x="20892166" y="3948521"/>
                  <a:pt x="21058092" y="3922692"/>
                  <a:pt x="21224018" y="3916236"/>
                </a:cubicBezTo>
                <a:cubicBezTo>
                  <a:pt x="21233827" y="3916236"/>
                  <a:pt x="21277964" y="3916236"/>
                  <a:pt x="21258347" y="3948521"/>
                </a:cubicBezTo>
                <a:cubicBezTo>
                  <a:pt x="21233826" y="3986187"/>
                  <a:pt x="21199497" y="3993724"/>
                  <a:pt x="21165166" y="4005561"/>
                </a:cubicBezTo>
                <a:cubicBezTo>
                  <a:pt x="21072805" y="4037849"/>
                  <a:pt x="20979625" y="4050764"/>
                  <a:pt x="20887263" y="4057221"/>
                </a:cubicBezTo>
                <a:cubicBezTo>
                  <a:pt x="20838221" y="4057221"/>
                  <a:pt x="20785090" y="4050763"/>
                  <a:pt x="20736049" y="4057220"/>
                </a:cubicBezTo>
                <a:cubicBezTo>
                  <a:pt x="20721336" y="4057221"/>
                  <a:pt x="20721337" y="4083051"/>
                  <a:pt x="20711528" y="4102423"/>
                </a:cubicBezTo>
                <a:cubicBezTo>
                  <a:pt x="20701719" y="4121794"/>
                  <a:pt x="20677199" y="4108879"/>
                  <a:pt x="20667391" y="4108879"/>
                </a:cubicBezTo>
                <a:cubicBezTo>
                  <a:pt x="20570123" y="4115338"/>
                  <a:pt x="20472857" y="4128251"/>
                  <a:pt x="20379677" y="4160539"/>
                </a:cubicBezTo>
                <a:cubicBezTo>
                  <a:pt x="20185144" y="4209938"/>
                  <a:pt x="19999601" y="4293883"/>
                  <a:pt x="19809153" y="4389668"/>
                </a:cubicBezTo>
                <a:cubicBezTo>
                  <a:pt x="19716791" y="4434869"/>
                  <a:pt x="19623611" y="4486528"/>
                  <a:pt x="19531249" y="4531729"/>
                </a:cubicBezTo>
                <a:cubicBezTo>
                  <a:pt x="19511632" y="4544644"/>
                  <a:pt x="19487111" y="4557558"/>
                  <a:pt x="19462590" y="4576931"/>
                </a:cubicBezTo>
                <a:cubicBezTo>
                  <a:pt x="19455234" y="4580159"/>
                  <a:pt x="19446651" y="4586348"/>
                  <a:pt x="19438682" y="4589442"/>
                </a:cubicBezTo>
                <a:close/>
                <a:moveTo>
                  <a:pt x="17887093" y="4948048"/>
                </a:moveTo>
                <a:cubicBezTo>
                  <a:pt x="17882192" y="4928723"/>
                  <a:pt x="17877290" y="4915839"/>
                  <a:pt x="17872390" y="4902954"/>
                </a:cubicBezTo>
                <a:cubicBezTo>
                  <a:pt x="17867489" y="4915839"/>
                  <a:pt x="17863405" y="4928723"/>
                  <a:pt x="17857687" y="4948048"/>
                </a:cubicBezTo>
                <a:cubicBezTo>
                  <a:pt x="17867489" y="4948048"/>
                  <a:pt x="17877290" y="4948048"/>
                  <a:pt x="17887093" y="4948048"/>
                </a:cubicBezTo>
                <a:close/>
                <a:moveTo>
                  <a:pt x="19951408" y="4473832"/>
                </a:moveTo>
                <a:cubicBezTo>
                  <a:pt x="19949132" y="4464210"/>
                  <a:pt x="19946857" y="4459399"/>
                  <a:pt x="19946289" y="4455388"/>
                </a:cubicBezTo>
                <a:lnTo>
                  <a:pt x="19951158" y="4442422"/>
                </a:lnTo>
                <a:lnTo>
                  <a:pt x="19949512" y="4440500"/>
                </a:lnTo>
                <a:cubicBezTo>
                  <a:pt x="19954227" y="4437311"/>
                  <a:pt x="19964839" y="4429337"/>
                  <a:pt x="19974271" y="4427743"/>
                </a:cubicBezTo>
                <a:cubicBezTo>
                  <a:pt x="19983701" y="4426148"/>
                  <a:pt x="19991955" y="4430932"/>
                  <a:pt x="19991955" y="4453257"/>
                </a:cubicBezTo>
                <a:cubicBezTo>
                  <a:pt x="19981344" y="4453257"/>
                  <a:pt x="19968081" y="4456844"/>
                  <a:pt x="19958133" y="4450567"/>
                </a:cubicBezTo>
                <a:lnTo>
                  <a:pt x="19953019" y="4444596"/>
                </a:lnTo>
                <a:lnTo>
                  <a:pt x="19953684" y="4445765"/>
                </a:lnTo>
                <a:cubicBezTo>
                  <a:pt x="19954820" y="4448171"/>
                  <a:pt x="19955957" y="4451379"/>
                  <a:pt x="19955958" y="4454587"/>
                </a:cubicBezTo>
                <a:cubicBezTo>
                  <a:pt x="19951407" y="4461002"/>
                  <a:pt x="19951407" y="4467417"/>
                  <a:pt x="19951408" y="4473832"/>
                </a:cubicBezTo>
                <a:close/>
                <a:moveTo>
                  <a:pt x="19948712" y="4475293"/>
                </a:moveTo>
                <a:cubicBezTo>
                  <a:pt x="19929499" y="4475293"/>
                  <a:pt x="19910285" y="4481672"/>
                  <a:pt x="19891874" y="4488050"/>
                </a:cubicBezTo>
                <a:cubicBezTo>
                  <a:pt x="19891875" y="4462537"/>
                  <a:pt x="19903682" y="4449779"/>
                  <a:pt x="19916690" y="4448185"/>
                </a:cubicBezTo>
                <a:cubicBezTo>
                  <a:pt x="19929699" y="4446590"/>
                  <a:pt x="19943908" y="4456158"/>
                  <a:pt x="19948712" y="4475293"/>
                </a:cubicBezTo>
                <a:close/>
                <a:moveTo>
                  <a:pt x="5735222" y="7750388"/>
                </a:moveTo>
                <a:cubicBezTo>
                  <a:pt x="5700918" y="7741906"/>
                  <a:pt x="5671734" y="7732246"/>
                  <a:pt x="5637091" y="7718381"/>
                </a:cubicBezTo>
                <a:cubicBezTo>
                  <a:pt x="5638632" y="7701652"/>
                  <a:pt x="5636245" y="7691280"/>
                  <a:pt x="5637787" y="7674549"/>
                </a:cubicBezTo>
                <a:cubicBezTo>
                  <a:pt x="5648028" y="7672192"/>
                  <a:pt x="5653149" y="7671014"/>
                  <a:pt x="5662537" y="7668853"/>
                </a:cubicBezTo>
                <a:cubicBezTo>
                  <a:pt x="5677899" y="7665318"/>
                  <a:pt x="5693261" y="7661782"/>
                  <a:pt x="5714938" y="7662250"/>
                </a:cubicBezTo>
                <a:cubicBezTo>
                  <a:pt x="5750782" y="7654000"/>
                  <a:pt x="5787821" y="7650936"/>
                  <a:pt x="5824006" y="7648067"/>
                </a:cubicBezTo>
                <a:cubicBezTo>
                  <a:pt x="5902012" y="7635572"/>
                  <a:pt x="5974896" y="7624262"/>
                  <a:pt x="6052047" y="7611963"/>
                </a:cubicBezTo>
                <a:cubicBezTo>
                  <a:pt x="5983596" y="7638634"/>
                  <a:pt x="5919413" y="7664325"/>
                  <a:pt x="5854036" y="7684831"/>
                </a:cubicBezTo>
                <a:cubicBezTo>
                  <a:pt x="5815116" y="7699247"/>
                  <a:pt x="5780464" y="7712681"/>
                  <a:pt x="5743426" y="7715746"/>
                </a:cubicBezTo>
                <a:cubicBezTo>
                  <a:pt x="5738304" y="7716925"/>
                  <a:pt x="5713893" y="7728002"/>
                  <a:pt x="5706387" y="7718812"/>
                </a:cubicBezTo>
                <a:cubicBezTo>
                  <a:pt x="5715086" y="7733186"/>
                  <a:pt x="5724135" y="7725644"/>
                  <a:pt x="5729256" y="7724466"/>
                </a:cubicBezTo>
                <a:cubicBezTo>
                  <a:pt x="5730449" y="7729650"/>
                  <a:pt x="5732836" y="7740020"/>
                  <a:pt x="5735222" y="7750388"/>
                </a:cubicBezTo>
                <a:close/>
                <a:moveTo>
                  <a:pt x="4251317" y="8091909"/>
                </a:moveTo>
                <a:cubicBezTo>
                  <a:pt x="4248967" y="8081700"/>
                  <a:pt x="4246618" y="8071493"/>
                  <a:pt x="4245443" y="8066388"/>
                </a:cubicBezTo>
                <a:cubicBezTo>
                  <a:pt x="4267142" y="8061394"/>
                  <a:pt x="4259817" y="8079203"/>
                  <a:pt x="4251317" y="8091909"/>
                </a:cubicBezTo>
                <a:close/>
                <a:moveTo>
                  <a:pt x="5633894" y="7773714"/>
                </a:moveTo>
                <a:cubicBezTo>
                  <a:pt x="5629196" y="7753297"/>
                  <a:pt x="5632780" y="7747098"/>
                  <a:pt x="5642299" y="7744907"/>
                </a:cubicBezTo>
                <a:cubicBezTo>
                  <a:pt x="5645823" y="7760219"/>
                  <a:pt x="5643414" y="7771523"/>
                  <a:pt x="5633894" y="7773714"/>
                </a:cubicBezTo>
                <a:close/>
                <a:moveTo>
                  <a:pt x="6081438" y="7670714"/>
                </a:moveTo>
                <a:cubicBezTo>
                  <a:pt x="6071920" y="7672904"/>
                  <a:pt x="6064811" y="7663791"/>
                  <a:pt x="6061287" y="7648479"/>
                </a:cubicBezTo>
                <a:cubicBezTo>
                  <a:pt x="6070806" y="7646288"/>
                  <a:pt x="6076739" y="7650297"/>
                  <a:pt x="6081438" y="7670714"/>
                </a:cubicBezTo>
                <a:close/>
                <a:moveTo>
                  <a:pt x="999815" y="8840229"/>
                </a:moveTo>
                <a:cubicBezTo>
                  <a:pt x="995116" y="8819812"/>
                  <a:pt x="998701" y="8813613"/>
                  <a:pt x="1008221" y="8811422"/>
                </a:cubicBezTo>
                <a:cubicBezTo>
                  <a:pt x="1011744" y="8826734"/>
                  <a:pt x="1009334" y="8838038"/>
                  <a:pt x="999815" y="8840229"/>
                </a:cubicBezTo>
                <a:close/>
                <a:moveTo>
                  <a:pt x="19118367" y="4670669"/>
                </a:moveTo>
                <a:cubicBezTo>
                  <a:pt x="19118367" y="4651416"/>
                  <a:pt x="19114292" y="4638580"/>
                  <a:pt x="19104511" y="4638580"/>
                </a:cubicBezTo>
                <a:cubicBezTo>
                  <a:pt x="19104511" y="4657834"/>
                  <a:pt x="19108587" y="4670670"/>
                  <a:pt x="19118367" y="4670669"/>
                </a:cubicBezTo>
                <a:close/>
                <a:moveTo>
                  <a:pt x="1610705" y="8702031"/>
                </a:moveTo>
                <a:cubicBezTo>
                  <a:pt x="1603446" y="8670489"/>
                  <a:pt x="1624206" y="8671246"/>
                  <a:pt x="1633980" y="8668997"/>
                </a:cubicBezTo>
                <a:cubicBezTo>
                  <a:pt x="1641239" y="8700539"/>
                  <a:pt x="1625369" y="8698656"/>
                  <a:pt x="1610705" y="8702031"/>
                </a:cubicBezTo>
                <a:close/>
                <a:moveTo>
                  <a:pt x="26183197" y="3048502"/>
                </a:moveTo>
                <a:cubicBezTo>
                  <a:pt x="26168786" y="3041896"/>
                  <a:pt x="26159179" y="3035287"/>
                  <a:pt x="26145572" y="3028679"/>
                </a:cubicBezTo>
                <a:cubicBezTo>
                  <a:pt x="26152376" y="3015466"/>
                  <a:pt x="26159380" y="3013813"/>
                  <a:pt x="26166485" y="3016291"/>
                </a:cubicBezTo>
                <a:cubicBezTo>
                  <a:pt x="26173590" y="3018770"/>
                  <a:pt x="26180795" y="3025377"/>
                  <a:pt x="26188001" y="3028679"/>
                </a:cubicBezTo>
                <a:cubicBezTo>
                  <a:pt x="26188001" y="3035287"/>
                  <a:pt x="26183197" y="3041895"/>
                  <a:pt x="26183197" y="3048502"/>
                </a:cubicBezTo>
                <a:close/>
                <a:moveTo>
                  <a:pt x="20363781" y="4388560"/>
                </a:moveTo>
                <a:cubicBezTo>
                  <a:pt x="20363781" y="4369778"/>
                  <a:pt x="20368332" y="4356518"/>
                  <a:pt x="20377433" y="4356519"/>
                </a:cubicBezTo>
                <a:cubicBezTo>
                  <a:pt x="20377433" y="4383036"/>
                  <a:pt x="20372882" y="4388560"/>
                  <a:pt x="20363781" y="4388560"/>
                </a:cubicBezTo>
                <a:close/>
                <a:moveTo>
                  <a:pt x="26017825" y="3088782"/>
                </a:moveTo>
                <a:lnTo>
                  <a:pt x="26015777" y="3084737"/>
                </a:lnTo>
                <a:lnTo>
                  <a:pt x="26013531" y="3075112"/>
                </a:lnTo>
                <a:cubicBezTo>
                  <a:pt x="26013530" y="3070301"/>
                  <a:pt x="26014778" y="3065488"/>
                  <a:pt x="26017273" y="3059072"/>
                </a:cubicBezTo>
                <a:cubicBezTo>
                  <a:pt x="26019767" y="3065488"/>
                  <a:pt x="26021014" y="3070300"/>
                  <a:pt x="26021014" y="3075112"/>
                </a:cubicBezTo>
                <a:close/>
                <a:moveTo>
                  <a:pt x="8787700" y="7054392"/>
                </a:moveTo>
                <a:cubicBezTo>
                  <a:pt x="8788963" y="7032515"/>
                  <a:pt x="8789694" y="7016154"/>
                  <a:pt x="8784976" y="6995655"/>
                </a:cubicBezTo>
                <a:cubicBezTo>
                  <a:pt x="8770454" y="6998997"/>
                  <a:pt x="8755077" y="7002536"/>
                  <a:pt x="8744825" y="7004895"/>
                </a:cubicBezTo>
                <a:cubicBezTo>
                  <a:pt x="8744418" y="7026574"/>
                  <a:pt x="8742830" y="7043132"/>
                  <a:pt x="8742423" y="7064813"/>
                </a:cubicBezTo>
                <a:cubicBezTo>
                  <a:pt x="8757800" y="7061274"/>
                  <a:pt x="8773177" y="7057735"/>
                  <a:pt x="8787700" y="7054392"/>
                </a:cubicBezTo>
                <a:close/>
                <a:moveTo>
                  <a:pt x="19162379" y="4670670"/>
                </a:moveTo>
                <a:cubicBezTo>
                  <a:pt x="19162379" y="4632163"/>
                  <a:pt x="19142818" y="4638580"/>
                  <a:pt x="19133038" y="4638580"/>
                </a:cubicBezTo>
                <a:cubicBezTo>
                  <a:pt x="19133038" y="4670670"/>
                  <a:pt x="19147709" y="4670670"/>
                  <a:pt x="19162379" y="4670670"/>
                </a:cubicBezTo>
                <a:close/>
                <a:moveTo>
                  <a:pt x="22362604" y="3935259"/>
                </a:moveTo>
                <a:cubicBezTo>
                  <a:pt x="22356762" y="3938563"/>
                  <a:pt x="22349752" y="3936911"/>
                  <a:pt x="22345079" y="3936911"/>
                </a:cubicBezTo>
                <a:cubicBezTo>
                  <a:pt x="22345078" y="3897265"/>
                  <a:pt x="22359099" y="3903873"/>
                  <a:pt x="22373118" y="3903873"/>
                </a:cubicBezTo>
                <a:cubicBezTo>
                  <a:pt x="22373119" y="3923696"/>
                  <a:pt x="22368445" y="3931955"/>
                  <a:pt x="22362604" y="3935259"/>
                </a:cubicBezTo>
                <a:close/>
                <a:moveTo>
                  <a:pt x="3284266" y="8327835"/>
                </a:moveTo>
                <a:cubicBezTo>
                  <a:pt x="3283732" y="8329211"/>
                  <a:pt x="3281843" y="8328393"/>
                  <a:pt x="3278068" y="8326756"/>
                </a:cubicBezTo>
                <a:cubicBezTo>
                  <a:pt x="3283430" y="8320509"/>
                  <a:pt x="3282335" y="8315751"/>
                  <a:pt x="3282335" y="8315751"/>
                </a:cubicBezTo>
                <a:cubicBezTo>
                  <a:pt x="3283978" y="8322890"/>
                  <a:pt x="3284799" y="8326459"/>
                  <a:pt x="3284266" y="8327835"/>
                </a:cubicBezTo>
                <a:close/>
                <a:moveTo>
                  <a:pt x="26804804" y="2915939"/>
                </a:moveTo>
                <a:cubicBezTo>
                  <a:pt x="26804804" y="2896692"/>
                  <a:pt x="26804804" y="2883861"/>
                  <a:pt x="26814782" y="2883860"/>
                </a:cubicBezTo>
                <a:cubicBezTo>
                  <a:pt x="26814782" y="2903108"/>
                  <a:pt x="26814782" y="2915939"/>
                  <a:pt x="26804804" y="2915939"/>
                </a:cubicBezTo>
                <a:close/>
                <a:moveTo>
                  <a:pt x="24003477" y="3567756"/>
                </a:moveTo>
                <a:cubicBezTo>
                  <a:pt x="23994635" y="3569346"/>
                  <a:pt x="23984024" y="3564575"/>
                  <a:pt x="23976950" y="3564575"/>
                </a:cubicBezTo>
                <a:cubicBezTo>
                  <a:pt x="23976950" y="3539133"/>
                  <a:pt x="23984025" y="3531181"/>
                  <a:pt x="23992865" y="3529591"/>
                </a:cubicBezTo>
                <a:cubicBezTo>
                  <a:pt x="24001708" y="3528001"/>
                  <a:pt x="24012319" y="3532772"/>
                  <a:pt x="24019392" y="3532772"/>
                </a:cubicBezTo>
                <a:cubicBezTo>
                  <a:pt x="24019393" y="3558214"/>
                  <a:pt x="24012319" y="3566165"/>
                  <a:pt x="24003477" y="3567756"/>
                </a:cubicBezTo>
                <a:close/>
                <a:moveTo>
                  <a:pt x="958295" y="8876997"/>
                </a:moveTo>
                <a:cubicBezTo>
                  <a:pt x="950994" y="8875909"/>
                  <a:pt x="942808" y="8868107"/>
                  <a:pt x="939783" y="8854964"/>
                </a:cubicBezTo>
                <a:cubicBezTo>
                  <a:pt x="948990" y="8852845"/>
                  <a:pt x="960248" y="8855791"/>
                  <a:pt x="971505" y="8858735"/>
                </a:cubicBezTo>
                <a:cubicBezTo>
                  <a:pt x="972018" y="8872455"/>
                  <a:pt x="965600" y="8878084"/>
                  <a:pt x="958295" y="8876997"/>
                </a:cubicBezTo>
                <a:close/>
                <a:moveTo>
                  <a:pt x="7953290" y="7267680"/>
                </a:moveTo>
                <a:cubicBezTo>
                  <a:pt x="7941436" y="7216176"/>
                  <a:pt x="8002929" y="7207446"/>
                  <a:pt x="8017033" y="7198777"/>
                </a:cubicBezTo>
                <a:cubicBezTo>
                  <a:pt x="8071909" y="7180724"/>
                  <a:pt x="8120504" y="7158694"/>
                  <a:pt x="8170619" y="7147160"/>
                </a:cubicBezTo>
                <a:cubicBezTo>
                  <a:pt x="8100948" y="7190310"/>
                  <a:pt x="8024145" y="7229681"/>
                  <a:pt x="7953290" y="7267680"/>
                </a:cubicBezTo>
                <a:close/>
                <a:moveTo>
                  <a:pt x="733831" y="8929213"/>
                </a:moveTo>
                <a:cubicBezTo>
                  <a:pt x="722931" y="8926575"/>
                  <a:pt x="712033" y="8923937"/>
                  <a:pt x="701131" y="8921299"/>
                </a:cubicBezTo>
                <a:cubicBezTo>
                  <a:pt x="707534" y="8904389"/>
                  <a:pt x="727082" y="8899890"/>
                  <a:pt x="733831" y="8929213"/>
                </a:cubicBezTo>
                <a:close/>
                <a:moveTo>
                  <a:pt x="1585295" y="8733252"/>
                </a:moveTo>
                <a:cubicBezTo>
                  <a:pt x="1579063" y="8729539"/>
                  <a:pt x="1567729" y="8727002"/>
                  <a:pt x="1556398" y="8724463"/>
                </a:cubicBezTo>
                <a:cubicBezTo>
                  <a:pt x="1563230" y="8707453"/>
                  <a:pt x="1578546" y="8703928"/>
                  <a:pt x="1585295" y="8733252"/>
                </a:cubicBezTo>
                <a:close/>
                <a:moveTo>
                  <a:pt x="25915866" y="3134923"/>
                </a:moveTo>
                <a:cubicBezTo>
                  <a:pt x="25915866" y="3115602"/>
                  <a:pt x="25910962" y="3102721"/>
                  <a:pt x="25901154" y="3102721"/>
                </a:cubicBezTo>
                <a:cubicBezTo>
                  <a:pt x="25901155" y="3122042"/>
                  <a:pt x="25906058" y="3134923"/>
                  <a:pt x="25915866" y="3134923"/>
                </a:cubicBezTo>
                <a:close/>
                <a:moveTo>
                  <a:pt x="26193351" y="3072143"/>
                </a:moveTo>
                <a:cubicBezTo>
                  <a:pt x="26193351" y="3065326"/>
                  <a:pt x="26193351" y="3065326"/>
                  <a:pt x="26188800" y="3058504"/>
                </a:cubicBezTo>
                <a:cubicBezTo>
                  <a:pt x="26191077" y="3051687"/>
                  <a:pt x="26193350" y="3049982"/>
                  <a:pt x="26195628" y="3050834"/>
                </a:cubicBezTo>
                <a:cubicBezTo>
                  <a:pt x="26197902" y="3051686"/>
                  <a:pt x="26200176" y="3055096"/>
                  <a:pt x="26202452" y="3058504"/>
                </a:cubicBezTo>
                <a:cubicBezTo>
                  <a:pt x="26202452" y="3065326"/>
                  <a:pt x="26197901" y="3065326"/>
                  <a:pt x="26193351" y="3072143"/>
                </a:cubicBezTo>
                <a:close/>
                <a:moveTo>
                  <a:pt x="18071922" y="4947445"/>
                </a:moveTo>
                <a:cubicBezTo>
                  <a:pt x="18067372" y="4947445"/>
                  <a:pt x="18062821" y="4947445"/>
                  <a:pt x="18058270" y="4947445"/>
                </a:cubicBezTo>
                <a:cubicBezTo>
                  <a:pt x="18062821" y="4938472"/>
                  <a:pt x="18065096" y="4933986"/>
                  <a:pt x="18066803" y="4933986"/>
                </a:cubicBezTo>
                <a:cubicBezTo>
                  <a:pt x="18068510" y="4933986"/>
                  <a:pt x="18069647" y="4938472"/>
                  <a:pt x="18071922" y="4947445"/>
                </a:cubicBezTo>
                <a:close/>
                <a:moveTo>
                  <a:pt x="25141899" y="3323160"/>
                </a:moveTo>
                <a:cubicBezTo>
                  <a:pt x="25111971" y="3323160"/>
                  <a:pt x="25092020" y="3276844"/>
                  <a:pt x="25072071" y="3243761"/>
                </a:cubicBezTo>
                <a:cubicBezTo>
                  <a:pt x="25092020" y="3243761"/>
                  <a:pt x="25111972" y="3243761"/>
                  <a:pt x="25131925" y="3250376"/>
                </a:cubicBezTo>
                <a:cubicBezTo>
                  <a:pt x="25146888" y="3263611"/>
                  <a:pt x="25141899" y="3296694"/>
                  <a:pt x="25141899" y="3323160"/>
                </a:cubicBezTo>
                <a:close/>
                <a:moveTo>
                  <a:pt x="26376120" y="3043795"/>
                </a:moveTo>
                <a:cubicBezTo>
                  <a:pt x="26376120" y="3024550"/>
                  <a:pt x="26376121" y="3011719"/>
                  <a:pt x="26386099" y="3011719"/>
                </a:cubicBezTo>
                <a:cubicBezTo>
                  <a:pt x="26386099" y="3030964"/>
                  <a:pt x="26386098" y="3043795"/>
                  <a:pt x="26376120" y="3043795"/>
                </a:cubicBezTo>
                <a:close/>
                <a:moveTo>
                  <a:pt x="20669582" y="4358056"/>
                </a:moveTo>
                <a:cubicBezTo>
                  <a:pt x="20663779" y="4360359"/>
                  <a:pt x="20656774" y="4358824"/>
                  <a:pt x="20651970" y="4358824"/>
                </a:cubicBezTo>
                <a:cubicBezTo>
                  <a:pt x="20651971" y="4328108"/>
                  <a:pt x="20665579" y="4334251"/>
                  <a:pt x="20679989" y="4334251"/>
                </a:cubicBezTo>
                <a:cubicBezTo>
                  <a:pt x="20679989" y="4349609"/>
                  <a:pt x="20675386" y="4355752"/>
                  <a:pt x="20669582" y="4358056"/>
                </a:cubicBezTo>
                <a:close/>
                <a:moveTo>
                  <a:pt x="994540" y="8888019"/>
                </a:moveTo>
                <a:cubicBezTo>
                  <a:pt x="989496" y="8888465"/>
                  <a:pt x="983985" y="8886881"/>
                  <a:pt x="978473" y="8885287"/>
                </a:cubicBezTo>
                <a:cubicBezTo>
                  <a:pt x="977225" y="8879861"/>
                  <a:pt x="980863" y="8873312"/>
                  <a:pt x="980863" y="8873312"/>
                </a:cubicBezTo>
                <a:cubicBezTo>
                  <a:pt x="990637" y="8871063"/>
                  <a:pt x="996776" y="8875361"/>
                  <a:pt x="1007798" y="8878538"/>
                </a:cubicBezTo>
                <a:cubicBezTo>
                  <a:pt x="1004160" y="8885090"/>
                  <a:pt x="999586" y="8887571"/>
                  <a:pt x="994540" y="8888019"/>
                </a:cubicBezTo>
                <a:close/>
                <a:moveTo>
                  <a:pt x="20411475" y="4419395"/>
                </a:moveTo>
                <a:cubicBezTo>
                  <a:pt x="20406441" y="4421762"/>
                  <a:pt x="20400150" y="4420184"/>
                  <a:pt x="20392599" y="4420184"/>
                </a:cubicBezTo>
                <a:cubicBezTo>
                  <a:pt x="20397634" y="4394928"/>
                  <a:pt x="20402666" y="4364411"/>
                  <a:pt x="20407699" y="4332841"/>
                </a:cubicBezTo>
                <a:cubicBezTo>
                  <a:pt x="20412733" y="4332841"/>
                  <a:pt x="20424059" y="4328105"/>
                  <a:pt x="20434126" y="4328894"/>
                </a:cubicBezTo>
                <a:cubicBezTo>
                  <a:pt x="20444193" y="4329684"/>
                  <a:pt x="20453001" y="4335998"/>
                  <a:pt x="20453000" y="4358097"/>
                </a:cubicBezTo>
                <a:cubicBezTo>
                  <a:pt x="20432867" y="4358097"/>
                  <a:pt x="20422801" y="4351783"/>
                  <a:pt x="20422801" y="4394928"/>
                </a:cubicBezTo>
                <a:cubicBezTo>
                  <a:pt x="20420284" y="4410713"/>
                  <a:pt x="20416508" y="4417027"/>
                  <a:pt x="20411475" y="4419395"/>
                </a:cubicBezTo>
                <a:close/>
                <a:moveTo>
                  <a:pt x="8614321" y="7137470"/>
                </a:moveTo>
                <a:cubicBezTo>
                  <a:pt x="8610781" y="7122089"/>
                  <a:pt x="8604475" y="7118145"/>
                  <a:pt x="8594225" y="7120504"/>
                </a:cubicBezTo>
                <a:cubicBezTo>
                  <a:pt x="8597765" y="7135887"/>
                  <a:pt x="8604069" y="7139830"/>
                  <a:pt x="8614321" y="7137470"/>
                </a:cubicBezTo>
                <a:close/>
                <a:moveTo>
                  <a:pt x="8721107" y="7112894"/>
                </a:moveTo>
                <a:cubicBezTo>
                  <a:pt x="8714029" y="7082140"/>
                  <a:pt x="8695883" y="7097108"/>
                  <a:pt x="8685633" y="7099467"/>
                </a:cubicBezTo>
                <a:cubicBezTo>
                  <a:pt x="8691532" y="7125097"/>
                  <a:pt x="8705730" y="7116433"/>
                  <a:pt x="8721107" y="7112894"/>
                </a:cubicBezTo>
                <a:close/>
                <a:moveTo>
                  <a:pt x="26292865" y="3070081"/>
                </a:moveTo>
                <a:cubicBezTo>
                  <a:pt x="26287062" y="3072384"/>
                  <a:pt x="26280059" y="3070849"/>
                  <a:pt x="26275255" y="3070849"/>
                </a:cubicBezTo>
                <a:cubicBezTo>
                  <a:pt x="26275256" y="3040133"/>
                  <a:pt x="26289665" y="3046276"/>
                  <a:pt x="26303273" y="3046275"/>
                </a:cubicBezTo>
                <a:cubicBezTo>
                  <a:pt x="26303273" y="3061633"/>
                  <a:pt x="26298670" y="3067777"/>
                  <a:pt x="26292865" y="3070081"/>
                </a:cubicBezTo>
                <a:close/>
                <a:moveTo>
                  <a:pt x="4428272" y="8102758"/>
                </a:moveTo>
                <a:cubicBezTo>
                  <a:pt x="4434641" y="8085708"/>
                  <a:pt x="4436124" y="8069789"/>
                  <a:pt x="4432719" y="8054994"/>
                </a:cubicBezTo>
                <a:cubicBezTo>
                  <a:pt x="4439877" y="8063733"/>
                  <a:pt x="4447034" y="8072472"/>
                  <a:pt x="4454192" y="8081209"/>
                </a:cubicBezTo>
                <a:cubicBezTo>
                  <a:pt x="4445554" y="8088402"/>
                  <a:pt x="4436913" y="8095578"/>
                  <a:pt x="4428272" y="8102758"/>
                </a:cubicBezTo>
                <a:close/>
                <a:moveTo>
                  <a:pt x="25774041" y="3191540"/>
                </a:moveTo>
                <a:cubicBezTo>
                  <a:pt x="25768200" y="3195380"/>
                  <a:pt x="25761190" y="3195380"/>
                  <a:pt x="25756517" y="3195380"/>
                </a:cubicBezTo>
                <a:cubicBezTo>
                  <a:pt x="25756517" y="3158520"/>
                  <a:pt x="25770535" y="3164664"/>
                  <a:pt x="25784556" y="3164664"/>
                </a:cubicBezTo>
                <a:cubicBezTo>
                  <a:pt x="25784556" y="3180022"/>
                  <a:pt x="25779883" y="3187701"/>
                  <a:pt x="25774041" y="3191540"/>
                </a:cubicBezTo>
                <a:close/>
                <a:moveTo>
                  <a:pt x="25205355" y="3323128"/>
                </a:moveTo>
                <a:cubicBezTo>
                  <a:pt x="25205355" y="3309492"/>
                  <a:pt x="25205356" y="3302674"/>
                  <a:pt x="25206128" y="3300115"/>
                </a:cubicBezTo>
                <a:cubicBezTo>
                  <a:pt x="25206899" y="3297560"/>
                  <a:pt x="25208442" y="3299264"/>
                  <a:pt x="25211531" y="3302674"/>
                </a:cubicBezTo>
                <a:cubicBezTo>
                  <a:pt x="25205355" y="3309492"/>
                  <a:pt x="25205356" y="3316310"/>
                  <a:pt x="25205355" y="3323128"/>
                </a:cubicBezTo>
                <a:close/>
                <a:moveTo>
                  <a:pt x="26112891" y="3116679"/>
                </a:moveTo>
                <a:lnTo>
                  <a:pt x="26113757" y="3112254"/>
                </a:lnTo>
                <a:cubicBezTo>
                  <a:pt x="26114223" y="3109863"/>
                  <a:pt x="26113912" y="3111458"/>
                  <a:pt x="26113289" y="3114647"/>
                </a:cubicBezTo>
                <a:close/>
                <a:moveTo>
                  <a:pt x="26111400" y="3124301"/>
                </a:moveTo>
                <a:lnTo>
                  <a:pt x="26112411" y="3119128"/>
                </a:lnTo>
                <a:lnTo>
                  <a:pt x="26112891" y="3116679"/>
                </a:lnTo>
                <a:close/>
                <a:moveTo>
                  <a:pt x="1043144" y="8894041"/>
                </a:moveTo>
                <a:lnTo>
                  <a:pt x="1043220" y="8891020"/>
                </a:lnTo>
                <a:lnTo>
                  <a:pt x="1043327" y="8886831"/>
                </a:lnTo>
                <a:close/>
                <a:moveTo>
                  <a:pt x="20034803" y="4523634"/>
                </a:moveTo>
                <a:cubicBezTo>
                  <a:pt x="20033215" y="4523538"/>
                  <a:pt x="20031163" y="4521618"/>
                  <a:pt x="20028762" y="4517011"/>
                </a:cubicBezTo>
                <a:lnTo>
                  <a:pt x="20033042" y="4500592"/>
                </a:lnTo>
                <a:lnTo>
                  <a:pt x="20032363" y="4499840"/>
                </a:lnTo>
                <a:lnTo>
                  <a:pt x="20033347" y="4499418"/>
                </a:lnTo>
                <a:lnTo>
                  <a:pt x="20033565" y="4498582"/>
                </a:lnTo>
                <a:lnTo>
                  <a:pt x="20033713" y="4499261"/>
                </a:lnTo>
                <a:lnTo>
                  <a:pt x="20169003" y="4441190"/>
                </a:lnTo>
                <a:cubicBezTo>
                  <a:pt x="20193550" y="4434674"/>
                  <a:pt x="20212368" y="4428157"/>
                  <a:pt x="20236913" y="4421640"/>
                </a:cubicBezTo>
                <a:cubicBezTo>
                  <a:pt x="20246732" y="4415124"/>
                  <a:pt x="20261460" y="4408607"/>
                  <a:pt x="20271279" y="4408607"/>
                </a:cubicBezTo>
                <a:cubicBezTo>
                  <a:pt x="20276188" y="4415124"/>
                  <a:pt x="20286006" y="4428157"/>
                  <a:pt x="20290915" y="4441190"/>
                </a:cubicBezTo>
                <a:cubicBezTo>
                  <a:pt x="20241823" y="4454223"/>
                  <a:pt x="20193550" y="4467257"/>
                  <a:pt x="20144457" y="4486807"/>
                </a:cubicBezTo>
                <a:cubicBezTo>
                  <a:pt x="20119911" y="4493323"/>
                  <a:pt x="20100274" y="4493323"/>
                  <a:pt x="20080637" y="4506356"/>
                </a:cubicBezTo>
                <a:cubicBezTo>
                  <a:pt x="20069591" y="4511244"/>
                  <a:pt x="20056245" y="4519797"/>
                  <a:pt x="20044047" y="4512772"/>
                </a:cubicBezTo>
                <a:lnTo>
                  <a:pt x="20034306" y="4501990"/>
                </a:lnTo>
                <a:lnTo>
                  <a:pt x="20038069" y="4519315"/>
                </a:lnTo>
                <a:cubicBezTo>
                  <a:pt x="20037518" y="4522002"/>
                  <a:pt x="20036392" y="4523730"/>
                  <a:pt x="20034803" y="4523634"/>
                </a:cubicBezTo>
                <a:close/>
                <a:moveTo>
                  <a:pt x="1043073" y="8896813"/>
                </a:moveTo>
                <a:cubicBezTo>
                  <a:pt x="1043021" y="8898828"/>
                  <a:pt x="1043056" y="8897484"/>
                  <a:pt x="1043125" y="8894798"/>
                </a:cubicBezTo>
                <a:lnTo>
                  <a:pt x="1043144" y="8894041"/>
                </a:lnTo>
                <a:close/>
                <a:moveTo>
                  <a:pt x="18946854" y="4776832"/>
                </a:moveTo>
                <a:cubicBezTo>
                  <a:pt x="18942050" y="4776832"/>
                  <a:pt x="18942050" y="4770013"/>
                  <a:pt x="18942050" y="4770013"/>
                </a:cubicBezTo>
                <a:cubicBezTo>
                  <a:pt x="18939649" y="4759786"/>
                  <a:pt x="18941851" y="4758080"/>
                  <a:pt x="18944653" y="4758934"/>
                </a:cubicBezTo>
                <a:cubicBezTo>
                  <a:pt x="18947456" y="4759786"/>
                  <a:pt x="18950857" y="4763195"/>
                  <a:pt x="18950857" y="4763195"/>
                </a:cubicBezTo>
                <a:cubicBezTo>
                  <a:pt x="18950857" y="4763195"/>
                  <a:pt x="18946854" y="4770013"/>
                  <a:pt x="18946854" y="4776832"/>
                </a:cubicBezTo>
                <a:close/>
                <a:moveTo>
                  <a:pt x="1033370" y="8903476"/>
                </a:moveTo>
                <a:cubicBezTo>
                  <a:pt x="1028910" y="8908911"/>
                  <a:pt x="1015939" y="8902198"/>
                  <a:pt x="1010513" y="8903446"/>
                </a:cubicBezTo>
                <a:cubicBezTo>
                  <a:pt x="1016742" y="8880858"/>
                  <a:pt x="1034334" y="8907662"/>
                  <a:pt x="1033370" y="8903476"/>
                </a:cubicBezTo>
                <a:close/>
                <a:moveTo>
                  <a:pt x="26231250" y="3105330"/>
                </a:moveTo>
                <a:cubicBezTo>
                  <a:pt x="26221902" y="3105330"/>
                  <a:pt x="26212558" y="3098721"/>
                  <a:pt x="26203210" y="3092115"/>
                </a:cubicBezTo>
                <a:cubicBezTo>
                  <a:pt x="26207883" y="3075595"/>
                  <a:pt x="26214894" y="3070641"/>
                  <a:pt x="26220736" y="3073944"/>
                </a:cubicBezTo>
                <a:cubicBezTo>
                  <a:pt x="26226577" y="3077248"/>
                  <a:pt x="26231250" y="3088812"/>
                  <a:pt x="26231250" y="3105330"/>
                </a:cubicBezTo>
                <a:close/>
                <a:moveTo>
                  <a:pt x="26109547" y="3133782"/>
                </a:moveTo>
                <a:lnTo>
                  <a:pt x="26111400" y="3124301"/>
                </a:lnTo>
                <a:lnTo>
                  <a:pt x="26110951" y="3126605"/>
                </a:lnTo>
                <a:cubicBezTo>
                  <a:pt x="26110170" y="3130593"/>
                  <a:pt x="26109547" y="3133782"/>
                  <a:pt x="26109547" y="3133782"/>
                </a:cubicBezTo>
                <a:close/>
                <a:moveTo>
                  <a:pt x="22758020" y="3907444"/>
                </a:moveTo>
                <a:cubicBezTo>
                  <a:pt x="22741805" y="3920063"/>
                  <a:pt x="22715956" y="3902038"/>
                  <a:pt x="22701714" y="3902038"/>
                </a:cubicBezTo>
                <a:cubicBezTo>
                  <a:pt x="22706667" y="3863583"/>
                  <a:pt x="22710795" y="3825125"/>
                  <a:pt x="22715749" y="3793088"/>
                </a:cubicBezTo>
                <a:cubicBezTo>
                  <a:pt x="22725655" y="3818722"/>
                  <a:pt x="22735562" y="3844359"/>
                  <a:pt x="22750421" y="3837951"/>
                </a:cubicBezTo>
                <a:cubicBezTo>
                  <a:pt x="22765281" y="3831543"/>
                  <a:pt x="22780142" y="3850767"/>
                  <a:pt x="22770236" y="3882808"/>
                </a:cubicBezTo>
                <a:cubicBezTo>
                  <a:pt x="22767759" y="3895627"/>
                  <a:pt x="22763425" y="3903238"/>
                  <a:pt x="22758020" y="3907444"/>
                </a:cubicBezTo>
                <a:close/>
                <a:moveTo>
                  <a:pt x="22499981" y="3967233"/>
                </a:moveTo>
                <a:cubicBezTo>
                  <a:pt x="22499980" y="3947984"/>
                  <a:pt x="22504531" y="3935155"/>
                  <a:pt x="22513633" y="3935155"/>
                </a:cubicBezTo>
                <a:cubicBezTo>
                  <a:pt x="22513632" y="3954401"/>
                  <a:pt x="22509083" y="3967233"/>
                  <a:pt x="22499981" y="3967233"/>
                </a:cubicBezTo>
                <a:close/>
                <a:moveTo>
                  <a:pt x="805385" y="8960352"/>
                </a:moveTo>
                <a:cubicBezTo>
                  <a:pt x="801743" y="8944527"/>
                  <a:pt x="799517" y="8934857"/>
                  <a:pt x="809949" y="8932456"/>
                </a:cubicBezTo>
                <a:cubicBezTo>
                  <a:pt x="813591" y="8948279"/>
                  <a:pt x="815817" y="8957951"/>
                  <a:pt x="805385" y="8960352"/>
                </a:cubicBezTo>
                <a:close/>
                <a:moveTo>
                  <a:pt x="7901173" y="7327288"/>
                </a:moveTo>
                <a:cubicBezTo>
                  <a:pt x="7897704" y="7312216"/>
                  <a:pt x="7889165" y="7299195"/>
                  <a:pt x="7885696" y="7284123"/>
                </a:cubicBezTo>
                <a:cubicBezTo>
                  <a:pt x="7906752" y="7279277"/>
                  <a:pt x="7927808" y="7274431"/>
                  <a:pt x="7948865" y="7269585"/>
                </a:cubicBezTo>
                <a:cubicBezTo>
                  <a:pt x="7952334" y="7284657"/>
                  <a:pt x="7936542" y="7288292"/>
                  <a:pt x="7927169" y="7295739"/>
                </a:cubicBezTo>
                <a:cubicBezTo>
                  <a:pt x="7917797" y="7303184"/>
                  <a:pt x="7909581" y="7315653"/>
                  <a:pt x="7901173" y="7327288"/>
                </a:cubicBezTo>
                <a:close/>
                <a:moveTo>
                  <a:pt x="26122495" y="3133775"/>
                </a:moveTo>
                <a:cubicBezTo>
                  <a:pt x="26117822" y="3117735"/>
                  <a:pt x="26121327" y="3112923"/>
                  <a:pt x="26126584" y="3112121"/>
                </a:cubicBezTo>
                <a:cubicBezTo>
                  <a:pt x="26131843" y="3111318"/>
                  <a:pt x="26138851" y="3114526"/>
                  <a:pt x="26141188" y="3114527"/>
                </a:cubicBezTo>
                <a:cubicBezTo>
                  <a:pt x="26136516" y="3127359"/>
                  <a:pt x="26131842" y="3133775"/>
                  <a:pt x="26122495" y="3133775"/>
                </a:cubicBezTo>
                <a:close/>
                <a:moveTo>
                  <a:pt x="7141261" y="7504521"/>
                </a:moveTo>
                <a:cubicBezTo>
                  <a:pt x="7130780" y="7508182"/>
                  <a:pt x="7117233" y="7507209"/>
                  <a:pt x="7109643" y="7508956"/>
                </a:cubicBezTo>
                <a:cubicBezTo>
                  <a:pt x="7108649" y="7504639"/>
                  <a:pt x="7102396" y="7500623"/>
                  <a:pt x="7102396" y="7500623"/>
                </a:cubicBezTo>
                <a:cubicBezTo>
                  <a:pt x="7121247" y="7489921"/>
                  <a:pt x="7140497" y="7480945"/>
                  <a:pt x="7154486" y="7472271"/>
                </a:cubicBezTo>
                <a:cubicBezTo>
                  <a:pt x="7159156" y="7492559"/>
                  <a:pt x="7151741" y="7500859"/>
                  <a:pt x="7141261" y="7504521"/>
                </a:cubicBezTo>
                <a:close/>
                <a:moveTo>
                  <a:pt x="3817512" y="8269580"/>
                </a:moveTo>
                <a:cubicBezTo>
                  <a:pt x="3808535" y="8272885"/>
                  <a:pt x="3796552" y="8271586"/>
                  <a:pt x="3789153" y="8273289"/>
                </a:cubicBezTo>
                <a:cubicBezTo>
                  <a:pt x="3779891" y="8233043"/>
                  <a:pt x="3813032" y="8241648"/>
                  <a:pt x="3827828" y="8238243"/>
                </a:cubicBezTo>
                <a:cubicBezTo>
                  <a:pt x="3832459" y="8258362"/>
                  <a:pt x="3826488" y="8266274"/>
                  <a:pt x="3817512" y="8269580"/>
                </a:cubicBezTo>
                <a:close/>
                <a:moveTo>
                  <a:pt x="7837275" y="7344448"/>
                </a:moveTo>
                <a:cubicBezTo>
                  <a:pt x="7828231" y="7347769"/>
                  <a:pt x="7816251" y="7346468"/>
                  <a:pt x="7809134" y="7348106"/>
                </a:cubicBezTo>
                <a:cubicBezTo>
                  <a:pt x="7799872" y="7307861"/>
                  <a:pt x="7832724" y="7316531"/>
                  <a:pt x="7847795" y="7313063"/>
                </a:cubicBezTo>
                <a:cubicBezTo>
                  <a:pt x="7852425" y="7333184"/>
                  <a:pt x="7846318" y="7341127"/>
                  <a:pt x="7837275" y="7344448"/>
                </a:cubicBezTo>
                <a:close/>
                <a:moveTo>
                  <a:pt x="8652885" y="7157489"/>
                </a:moveTo>
                <a:cubicBezTo>
                  <a:pt x="8662552" y="7156501"/>
                  <a:pt x="8672986" y="7150052"/>
                  <a:pt x="8680675" y="7148282"/>
                </a:cubicBezTo>
                <a:cubicBezTo>
                  <a:pt x="8671434" y="7108129"/>
                  <a:pt x="8644220" y="7130589"/>
                  <a:pt x="8629698" y="7133931"/>
                </a:cubicBezTo>
                <a:cubicBezTo>
                  <a:pt x="8634318" y="7154006"/>
                  <a:pt x="8643218" y="7158478"/>
                  <a:pt x="8652885" y="7157489"/>
                </a:cubicBezTo>
                <a:close/>
                <a:moveTo>
                  <a:pt x="18854395" y="4810052"/>
                </a:moveTo>
                <a:cubicBezTo>
                  <a:pt x="18854395" y="4772679"/>
                  <a:pt x="18859422" y="4734237"/>
                  <a:pt x="18859422" y="4702203"/>
                </a:cubicBezTo>
                <a:cubicBezTo>
                  <a:pt x="18869475" y="4702203"/>
                  <a:pt x="18879528" y="4702203"/>
                  <a:pt x="18889581" y="4702203"/>
                </a:cubicBezTo>
                <a:cubicBezTo>
                  <a:pt x="18889581" y="4715017"/>
                  <a:pt x="18889581" y="4727830"/>
                  <a:pt x="18889581" y="4747052"/>
                </a:cubicBezTo>
                <a:cubicBezTo>
                  <a:pt x="18874501" y="4759865"/>
                  <a:pt x="18864448" y="4785492"/>
                  <a:pt x="18854395" y="4810052"/>
                </a:cubicBezTo>
                <a:close/>
                <a:moveTo>
                  <a:pt x="7246960" y="7481822"/>
                </a:moveTo>
                <a:cubicBezTo>
                  <a:pt x="7221715" y="7485854"/>
                  <a:pt x="7195749" y="7482113"/>
                  <a:pt x="7171836" y="7457542"/>
                </a:cubicBezTo>
                <a:cubicBezTo>
                  <a:pt x="7228350" y="7444536"/>
                  <a:pt x="7287625" y="7420026"/>
                  <a:pt x="7337339" y="7381402"/>
                </a:cubicBezTo>
                <a:cubicBezTo>
                  <a:pt x="7365788" y="7363982"/>
                  <a:pt x="7412795" y="7309672"/>
                  <a:pt x="7446416" y="7361735"/>
                </a:cubicBezTo>
                <a:cubicBezTo>
                  <a:pt x="7410872" y="7418844"/>
                  <a:pt x="7356736" y="7442175"/>
                  <a:pt x="7303258" y="7464450"/>
                </a:cubicBezTo>
                <a:cubicBezTo>
                  <a:pt x="7293280" y="7468105"/>
                  <a:pt x="7282734" y="7472232"/>
                  <a:pt x="7271864" y="7475682"/>
                </a:cubicBezTo>
                <a:cubicBezTo>
                  <a:pt x="7263711" y="7478269"/>
                  <a:pt x="7255375" y="7480477"/>
                  <a:pt x="7246960" y="7481822"/>
                </a:cubicBezTo>
                <a:close/>
                <a:moveTo>
                  <a:pt x="21239157" y="4265513"/>
                </a:moveTo>
                <a:cubicBezTo>
                  <a:pt x="21239157" y="4246915"/>
                  <a:pt x="21239156" y="4228318"/>
                  <a:pt x="21239157" y="4209720"/>
                </a:cubicBezTo>
                <a:cubicBezTo>
                  <a:pt x="21248917" y="4215919"/>
                  <a:pt x="21253796" y="4228318"/>
                  <a:pt x="21263557" y="4234517"/>
                </a:cubicBezTo>
                <a:cubicBezTo>
                  <a:pt x="21253797" y="4240716"/>
                  <a:pt x="21248916" y="4253114"/>
                  <a:pt x="21239157" y="4265513"/>
                </a:cubicBezTo>
                <a:close/>
                <a:moveTo>
                  <a:pt x="19848646" y="4587496"/>
                </a:moveTo>
                <a:cubicBezTo>
                  <a:pt x="19873294" y="4536740"/>
                  <a:pt x="19911909" y="4543085"/>
                  <a:pt x="19946415" y="4536740"/>
                </a:cubicBezTo>
                <a:cubicBezTo>
                  <a:pt x="19964901" y="4531981"/>
                  <a:pt x="19991706" y="4502241"/>
                  <a:pt x="20014351" y="4509082"/>
                </a:cubicBezTo>
                <a:cubicBezTo>
                  <a:pt x="20021899" y="4511362"/>
                  <a:pt x="20028986" y="4517706"/>
                  <a:pt x="20035148" y="4530395"/>
                </a:cubicBezTo>
                <a:cubicBezTo>
                  <a:pt x="19975993" y="4549429"/>
                  <a:pt x="19911909" y="4568462"/>
                  <a:pt x="19848646" y="4587496"/>
                </a:cubicBezTo>
                <a:close/>
                <a:moveTo>
                  <a:pt x="17643677" y="5095141"/>
                </a:moveTo>
                <a:cubicBezTo>
                  <a:pt x="17643677" y="5075815"/>
                  <a:pt x="17638777" y="5069373"/>
                  <a:pt x="17628974" y="5069373"/>
                </a:cubicBezTo>
                <a:cubicBezTo>
                  <a:pt x="17628974" y="5088699"/>
                  <a:pt x="17633876" y="5095141"/>
                  <a:pt x="17643677" y="5095141"/>
                </a:cubicBezTo>
                <a:close/>
                <a:moveTo>
                  <a:pt x="7102678" y="7521135"/>
                </a:moveTo>
                <a:lnTo>
                  <a:pt x="7096851" y="7516396"/>
                </a:lnTo>
                <a:lnTo>
                  <a:pt x="7093430" y="7513613"/>
                </a:lnTo>
                <a:cubicBezTo>
                  <a:pt x="7100886" y="7502462"/>
                  <a:pt x="7094815" y="7497856"/>
                  <a:pt x="7107708" y="7510327"/>
                </a:cubicBezTo>
                <a:cubicBezTo>
                  <a:pt x="7106171" y="7514541"/>
                  <a:pt x="7105246" y="7517327"/>
                  <a:pt x="7104540" y="7519017"/>
                </a:cubicBezTo>
                <a:lnTo>
                  <a:pt x="7103479" y="7520224"/>
                </a:lnTo>
                <a:close/>
                <a:moveTo>
                  <a:pt x="26318486" y="3105363"/>
                </a:moveTo>
                <a:cubicBezTo>
                  <a:pt x="26318486" y="3086115"/>
                  <a:pt x="26323033" y="3073283"/>
                  <a:pt x="26332136" y="3073284"/>
                </a:cubicBezTo>
                <a:cubicBezTo>
                  <a:pt x="26332136" y="3098946"/>
                  <a:pt x="26327585" y="3105363"/>
                  <a:pt x="26318486" y="3105363"/>
                </a:cubicBezTo>
                <a:close/>
                <a:moveTo>
                  <a:pt x="18899763" y="4814723"/>
                </a:moveTo>
                <a:cubicBezTo>
                  <a:pt x="18892754" y="4785128"/>
                  <a:pt x="18898887" y="4773923"/>
                  <a:pt x="18908306" y="4773025"/>
                </a:cubicBezTo>
                <a:cubicBezTo>
                  <a:pt x="18911446" y="4772725"/>
                  <a:pt x="18914951" y="4773571"/>
                  <a:pt x="18918456" y="4775262"/>
                </a:cubicBezTo>
                <a:cubicBezTo>
                  <a:pt x="18909110" y="4788791"/>
                  <a:pt x="18904436" y="4801194"/>
                  <a:pt x="18899763" y="4814723"/>
                </a:cubicBezTo>
                <a:close/>
                <a:moveTo>
                  <a:pt x="21282383" y="4270146"/>
                </a:moveTo>
                <a:cubicBezTo>
                  <a:pt x="21282384" y="4249690"/>
                  <a:pt x="21286934" y="4242871"/>
                  <a:pt x="21296034" y="4242871"/>
                </a:cubicBezTo>
                <a:cubicBezTo>
                  <a:pt x="21296035" y="4263328"/>
                  <a:pt x="21290727" y="4270146"/>
                  <a:pt x="21282383" y="4270146"/>
                </a:cubicBezTo>
                <a:close/>
                <a:moveTo>
                  <a:pt x="8595166" y="7194946"/>
                </a:moveTo>
                <a:cubicBezTo>
                  <a:pt x="8610543" y="7191407"/>
                  <a:pt x="8625920" y="7187868"/>
                  <a:pt x="8620022" y="7162241"/>
                </a:cubicBezTo>
                <a:cubicBezTo>
                  <a:pt x="8609770" y="7164601"/>
                  <a:pt x="8588285" y="7165049"/>
                  <a:pt x="8595166" y="7194946"/>
                </a:cubicBezTo>
                <a:close/>
                <a:moveTo>
                  <a:pt x="4624131" y="8109253"/>
                </a:moveTo>
                <a:cubicBezTo>
                  <a:pt x="4620607" y="8093941"/>
                  <a:pt x="4623018" y="8082638"/>
                  <a:pt x="4632536" y="8080447"/>
                </a:cubicBezTo>
                <a:cubicBezTo>
                  <a:pt x="4636060" y="8095758"/>
                  <a:pt x="4633649" y="8107062"/>
                  <a:pt x="4624131" y="8109253"/>
                </a:cubicBezTo>
                <a:close/>
                <a:moveTo>
                  <a:pt x="6982679" y="7566443"/>
                </a:moveTo>
                <a:cubicBezTo>
                  <a:pt x="7017593" y="7553033"/>
                  <a:pt x="7045318" y="7535904"/>
                  <a:pt x="7073901" y="7518577"/>
                </a:cubicBezTo>
                <a:cubicBezTo>
                  <a:pt x="7077425" y="7533888"/>
                  <a:pt x="7077425" y="7533888"/>
                  <a:pt x="6982679" y="7566443"/>
                </a:cubicBezTo>
                <a:close/>
                <a:moveTo>
                  <a:pt x="2145089" y="8679795"/>
                </a:moveTo>
                <a:cubicBezTo>
                  <a:pt x="2141564" y="8664482"/>
                  <a:pt x="2143975" y="8653179"/>
                  <a:pt x="2153491" y="8650989"/>
                </a:cubicBezTo>
                <a:cubicBezTo>
                  <a:pt x="2157015" y="8666300"/>
                  <a:pt x="2154609" y="8677604"/>
                  <a:pt x="2145089" y="8679795"/>
                </a:cubicBezTo>
                <a:close/>
                <a:moveTo>
                  <a:pt x="26246438" y="3133775"/>
                </a:moveTo>
                <a:cubicBezTo>
                  <a:pt x="26246438" y="3114527"/>
                  <a:pt x="26250989" y="3101694"/>
                  <a:pt x="26260088" y="3101693"/>
                </a:cubicBezTo>
                <a:cubicBezTo>
                  <a:pt x="26260088" y="3120944"/>
                  <a:pt x="26255537" y="3133775"/>
                  <a:pt x="26246438" y="3133775"/>
                </a:cubicBezTo>
                <a:close/>
                <a:moveTo>
                  <a:pt x="3541036" y="8361069"/>
                </a:moveTo>
                <a:cubicBezTo>
                  <a:pt x="3532077" y="8364462"/>
                  <a:pt x="3520107" y="8363221"/>
                  <a:pt x="3512708" y="8364923"/>
                </a:cubicBezTo>
                <a:cubicBezTo>
                  <a:pt x="3503391" y="8324438"/>
                  <a:pt x="3536476" y="8332809"/>
                  <a:pt x="3551274" y="8329404"/>
                </a:cubicBezTo>
                <a:cubicBezTo>
                  <a:pt x="3555933" y="8349646"/>
                  <a:pt x="3549991" y="8357675"/>
                  <a:pt x="3541036" y="8361069"/>
                </a:cubicBezTo>
                <a:close/>
                <a:moveTo>
                  <a:pt x="22546810" y="3990945"/>
                </a:moveTo>
                <a:cubicBezTo>
                  <a:pt x="22546810" y="3972347"/>
                  <a:pt x="22546810" y="3953748"/>
                  <a:pt x="22546811" y="3935152"/>
                </a:cubicBezTo>
                <a:cubicBezTo>
                  <a:pt x="22555617" y="3935153"/>
                  <a:pt x="22565222" y="3941351"/>
                  <a:pt x="22574829" y="3947551"/>
                </a:cubicBezTo>
                <a:cubicBezTo>
                  <a:pt x="22565222" y="3959946"/>
                  <a:pt x="22555617" y="3972347"/>
                  <a:pt x="22546810" y="3990945"/>
                </a:cubicBezTo>
                <a:close/>
                <a:moveTo>
                  <a:pt x="19786837" y="4630752"/>
                </a:moveTo>
                <a:cubicBezTo>
                  <a:pt x="19784562" y="4633159"/>
                  <a:pt x="19781149" y="4629950"/>
                  <a:pt x="19776598" y="4620327"/>
                </a:cubicBezTo>
                <a:cubicBezTo>
                  <a:pt x="19781149" y="4620327"/>
                  <a:pt x="19785700" y="4613911"/>
                  <a:pt x="19790251" y="4607495"/>
                </a:cubicBezTo>
                <a:cubicBezTo>
                  <a:pt x="19790250" y="4620327"/>
                  <a:pt x="19789113" y="4628347"/>
                  <a:pt x="19786837" y="4630752"/>
                </a:cubicBezTo>
                <a:close/>
                <a:moveTo>
                  <a:pt x="26183197" y="3166863"/>
                </a:moveTo>
                <a:cubicBezTo>
                  <a:pt x="26168786" y="3160104"/>
                  <a:pt x="26159180" y="3154460"/>
                  <a:pt x="26145572" y="3147695"/>
                </a:cubicBezTo>
                <a:cubicBezTo>
                  <a:pt x="26148973" y="3140930"/>
                  <a:pt x="26152425" y="3137547"/>
                  <a:pt x="26155914" y="3136280"/>
                </a:cubicBezTo>
                <a:cubicBezTo>
                  <a:pt x="26166384" y="3132475"/>
                  <a:pt x="26177193" y="3147695"/>
                  <a:pt x="26188001" y="3147695"/>
                </a:cubicBezTo>
                <a:cubicBezTo>
                  <a:pt x="26188001" y="3154460"/>
                  <a:pt x="26183197" y="3160104"/>
                  <a:pt x="26183197" y="3166863"/>
                </a:cubicBezTo>
                <a:close/>
                <a:moveTo>
                  <a:pt x="887298" y="8989106"/>
                </a:moveTo>
                <a:cubicBezTo>
                  <a:pt x="883552" y="8972831"/>
                  <a:pt x="891820" y="8965216"/>
                  <a:pt x="896580" y="8964121"/>
                </a:cubicBezTo>
                <a:cubicBezTo>
                  <a:pt x="900326" y="8980396"/>
                  <a:pt x="896814" y="8986916"/>
                  <a:pt x="887298" y="8989106"/>
                </a:cubicBezTo>
                <a:close/>
                <a:moveTo>
                  <a:pt x="3592393" y="8366540"/>
                </a:moveTo>
                <a:cubicBezTo>
                  <a:pt x="3588647" y="8350265"/>
                  <a:pt x="3592158" y="8343745"/>
                  <a:pt x="3601677" y="8341554"/>
                </a:cubicBezTo>
                <a:cubicBezTo>
                  <a:pt x="3605422" y="8357830"/>
                  <a:pt x="3601911" y="8364350"/>
                  <a:pt x="3592393" y="8366540"/>
                </a:cubicBezTo>
                <a:close/>
                <a:moveTo>
                  <a:pt x="4742808" y="8101778"/>
                </a:moveTo>
                <a:cubicBezTo>
                  <a:pt x="4726534" y="8105523"/>
                  <a:pt x="4720858" y="8080863"/>
                  <a:pt x="4716318" y="8061135"/>
                </a:cubicBezTo>
                <a:cubicBezTo>
                  <a:pt x="4738017" y="8056141"/>
                  <a:pt x="4739403" y="8086982"/>
                  <a:pt x="4742808" y="8101778"/>
                </a:cubicBezTo>
                <a:close/>
                <a:moveTo>
                  <a:pt x="19773550" y="4647681"/>
                </a:moveTo>
                <a:lnTo>
                  <a:pt x="19773375" y="4644956"/>
                </a:lnTo>
                <a:lnTo>
                  <a:pt x="19771612" y="4643180"/>
                </a:lnTo>
                <a:close/>
                <a:moveTo>
                  <a:pt x="26366949" y="3134955"/>
                </a:moveTo>
                <a:cubicBezTo>
                  <a:pt x="26360037" y="3138258"/>
                  <a:pt x="26351240" y="3136606"/>
                  <a:pt x="26343701" y="3136606"/>
                </a:cubicBezTo>
                <a:cubicBezTo>
                  <a:pt x="26343699" y="3096962"/>
                  <a:pt x="26363809" y="3103570"/>
                  <a:pt x="26378887" y="3103570"/>
                </a:cubicBezTo>
                <a:cubicBezTo>
                  <a:pt x="26378888" y="3123392"/>
                  <a:pt x="26373861" y="3131651"/>
                  <a:pt x="26366949" y="3134955"/>
                </a:cubicBezTo>
                <a:close/>
                <a:moveTo>
                  <a:pt x="26275256" y="3166886"/>
                </a:moveTo>
                <a:cubicBezTo>
                  <a:pt x="26275256" y="3141475"/>
                  <a:pt x="26279807" y="3134846"/>
                  <a:pt x="26288908" y="3134846"/>
                </a:cubicBezTo>
                <a:cubicBezTo>
                  <a:pt x="26288908" y="3160261"/>
                  <a:pt x="26284357" y="3166886"/>
                  <a:pt x="26275256" y="3166886"/>
                </a:cubicBezTo>
                <a:close/>
                <a:moveTo>
                  <a:pt x="22904871" y="3943561"/>
                </a:moveTo>
                <a:cubicBezTo>
                  <a:pt x="22885060" y="3943561"/>
                  <a:pt x="22865246" y="3937200"/>
                  <a:pt x="22846258" y="3937200"/>
                </a:cubicBezTo>
                <a:cubicBezTo>
                  <a:pt x="22841305" y="3918117"/>
                  <a:pt x="22836352" y="3905397"/>
                  <a:pt x="22831397" y="3892676"/>
                </a:cubicBezTo>
                <a:cubicBezTo>
                  <a:pt x="22846258" y="3892676"/>
                  <a:pt x="22863388" y="3887906"/>
                  <a:pt x="22880519" y="3887113"/>
                </a:cubicBezTo>
                <a:cubicBezTo>
                  <a:pt x="22897648" y="3886320"/>
                  <a:pt x="22914778" y="3889496"/>
                  <a:pt x="22929638" y="3905397"/>
                </a:cubicBezTo>
                <a:cubicBezTo>
                  <a:pt x="22949450" y="3918117"/>
                  <a:pt x="22909825" y="3943561"/>
                  <a:pt x="22904871" y="3943561"/>
                </a:cubicBezTo>
                <a:close/>
                <a:moveTo>
                  <a:pt x="18996290" y="4844085"/>
                </a:moveTo>
                <a:cubicBezTo>
                  <a:pt x="18965803" y="4853712"/>
                  <a:pt x="18934169" y="4852509"/>
                  <a:pt x="18904827" y="4862136"/>
                </a:cubicBezTo>
                <a:cubicBezTo>
                  <a:pt x="18929278" y="4836465"/>
                  <a:pt x="18958620" y="4810793"/>
                  <a:pt x="18987146" y="4779774"/>
                </a:cubicBezTo>
                <a:cubicBezTo>
                  <a:pt x="19006707" y="4754102"/>
                  <a:pt x="18996926" y="4702759"/>
                  <a:pt x="18996926" y="4670670"/>
                </a:cubicBezTo>
                <a:cubicBezTo>
                  <a:pt x="19001816" y="4677087"/>
                  <a:pt x="19006707" y="4689923"/>
                  <a:pt x="19011597" y="4702759"/>
                </a:cubicBezTo>
                <a:cubicBezTo>
                  <a:pt x="19011597" y="4664252"/>
                  <a:pt x="19021378" y="4619327"/>
                  <a:pt x="19006707" y="4593655"/>
                </a:cubicBezTo>
                <a:cubicBezTo>
                  <a:pt x="18992036" y="4562636"/>
                  <a:pt x="18967585" y="4569054"/>
                  <a:pt x="18948839" y="4556218"/>
                </a:cubicBezTo>
                <a:cubicBezTo>
                  <a:pt x="19006707" y="4453532"/>
                  <a:pt x="19089841" y="4466368"/>
                  <a:pt x="19162379" y="4453532"/>
                </a:cubicBezTo>
                <a:cubicBezTo>
                  <a:pt x="19162379" y="4472786"/>
                  <a:pt x="19162379" y="4498458"/>
                  <a:pt x="19162379" y="4517711"/>
                </a:cubicBezTo>
                <a:cubicBezTo>
                  <a:pt x="19201501" y="4485622"/>
                  <a:pt x="19234918" y="4421443"/>
                  <a:pt x="19278115" y="4408607"/>
                </a:cubicBezTo>
                <a:cubicBezTo>
                  <a:pt x="19269149" y="4415025"/>
                  <a:pt x="19263444" y="4427861"/>
                  <a:pt x="19263444" y="4440697"/>
                </a:cubicBezTo>
                <a:cubicBezTo>
                  <a:pt x="19278115" y="4445510"/>
                  <a:pt x="19292785" y="4443104"/>
                  <a:pt x="19305393" y="4455136"/>
                </a:cubicBezTo>
                <a:lnTo>
                  <a:pt x="19315628" y="4470389"/>
                </a:lnTo>
                <a:lnTo>
                  <a:pt x="19311892" y="4454587"/>
                </a:lnTo>
                <a:cubicBezTo>
                  <a:pt x="19316442" y="4441756"/>
                  <a:pt x="19320993" y="4441756"/>
                  <a:pt x="19325544" y="4454587"/>
                </a:cubicBezTo>
                <a:lnTo>
                  <a:pt x="19317061" y="4472525"/>
                </a:lnTo>
                <a:lnTo>
                  <a:pt x="19317237" y="4472786"/>
                </a:lnTo>
                <a:lnTo>
                  <a:pt x="19316937" y="4472786"/>
                </a:lnTo>
                <a:lnTo>
                  <a:pt x="19316442" y="4473832"/>
                </a:lnTo>
                <a:lnTo>
                  <a:pt x="19316195" y="4472786"/>
                </a:lnTo>
                <a:lnTo>
                  <a:pt x="19305011" y="4472786"/>
                </a:lnTo>
                <a:cubicBezTo>
                  <a:pt x="19300121" y="4474390"/>
                  <a:pt x="19295230" y="4479203"/>
                  <a:pt x="19292785" y="4492040"/>
                </a:cubicBezTo>
                <a:cubicBezTo>
                  <a:pt x="19283005" y="4517711"/>
                  <a:pt x="19287896" y="4549801"/>
                  <a:pt x="19287895" y="4575472"/>
                </a:cubicBezTo>
                <a:cubicBezTo>
                  <a:pt x="19317237" y="4569054"/>
                  <a:pt x="19346578" y="4569054"/>
                  <a:pt x="19375919" y="4588307"/>
                </a:cubicBezTo>
                <a:cubicBezTo>
                  <a:pt x="19297676" y="4651416"/>
                  <a:pt x="19220247" y="4722013"/>
                  <a:pt x="19137928" y="4754102"/>
                </a:cubicBezTo>
                <a:cubicBezTo>
                  <a:pt x="19118367" y="4766937"/>
                  <a:pt x="19094731" y="4766937"/>
                  <a:pt x="19080060" y="4779774"/>
                </a:cubicBezTo>
                <a:cubicBezTo>
                  <a:pt x="19060499" y="4792609"/>
                  <a:pt x="19045828" y="4817210"/>
                  <a:pt x="19026267" y="4830046"/>
                </a:cubicBezTo>
                <a:cubicBezTo>
                  <a:pt x="19016487" y="4836464"/>
                  <a:pt x="19006452" y="4840876"/>
                  <a:pt x="18996290" y="4844085"/>
                </a:cubicBezTo>
                <a:close/>
                <a:moveTo>
                  <a:pt x="22692360" y="3993951"/>
                </a:moveTo>
                <a:cubicBezTo>
                  <a:pt x="22687479" y="3996450"/>
                  <a:pt x="22681378" y="3995135"/>
                  <a:pt x="22676497" y="3995135"/>
                </a:cubicBezTo>
                <a:cubicBezTo>
                  <a:pt x="22676497" y="3963567"/>
                  <a:pt x="22691140" y="3969880"/>
                  <a:pt x="22700901" y="3969880"/>
                </a:cubicBezTo>
                <a:cubicBezTo>
                  <a:pt x="22700901" y="3985138"/>
                  <a:pt x="22697241" y="3991451"/>
                  <a:pt x="22692360" y="3993951"/>
                </a:cubicBezTo>
                <a:close/>
                <a:moveTo>
                  <a:pt x="21620632" y="4241828"/>
                </a:moveTo>
                <a:cubicBezTo>
                  <a:pt x="21591739" y="4241828"/>
                  <a:pt x="21557066" y="4241828"/>
                  <a:pt x="21527345" y="4241828"/>
                </a:cubicBezTo>
                <a:cubicBezTo>
                  <a:pt x="21527346" y="4204265"/>
                  <a:pt x="21532299" y="4181402"/>
                  <a:pt x="21552112" y="4181403"/>
                </a:cubicBezTo>
                <a:cubicBezTo>
                  <a:pt x="21581832" y="4181402"/>
                  <a:pt x="21616503" y="4181403"/>
                  <a:pt x="21645398" y="4181403"/>
                </a:cubicBezTo>
                <a:cubicBezTo>
                  <a:pt x="21645399" y="4210525"/>
                  <a:pt x="21640445" y="4241828"/>
                  <a:pt x="21620632" y="4241828"/>
                </a:cubicBezTo>
                <a:close/>
                <a:moveTo>
                  <a:pt x="19751382" y="4672691"/>
                </a:moveTo>
                <a:cubicBezTo>
                  <a:pt x="19751382" y="4652868"/>
                  <a:pt x="19756263" y="4641306"/>
                  <a:pt x="19761753" y="4638002"/>
                </a:cubicBezTo>
                <a:lnTo>
                  <a:pt x="19769800" y="4639224"/>
                </a:lnTo>
                <a:lnTo>
                  <a:pt x="19773942" y="4621701"/>
                </a:lnTo>
                <a:cubicBezTo>
                  <a:pt x="19778494" y="4628116"/>
                  <a:pt x="19779632" y="4632927"/>
                  <a:pt x="19779062" y="4637739"/>
                </a:cubicBezTo>
                <a:lnTo>
                  <a:pt x="19774894" y="4650799"/>
                </a:lnTo>
                <a:lnTo>
                  <a:pt x="19775786" y="4652868"/>
                </a:lnTo>
                <a:cubicBezTo>
                  <a:pt x="19766024" y="4659476"/>
                  <a:pt x="19761142" y="4666083"/>
                  <a:pt x="19751382" y="4672691"/>
                </a:cubicBezTo>
                <a:close/>
                <a:moveTo>
                  <a:pt x="7932530" y="7395444"/>
                </a:moveTo>
                <a:cubicBezTo>
                  <a:pt x="7927878" y="7375232"/>
                  <a:pt x="7915798" y="7346091"/>
                  <a:pt x="7921355" y="7323530"/>
                </a:cubicBezTo>
                <a:cubicBezTo>
                  <a:pt x="7931110" y="7342567"/>
                  <a:pt x="7952947" y="7390745"/>
                  <a:pt x="7932530" y="7395444"/>
                </a:cubicBezTo>
                <a:close/>
                <a:moveTo>
                  <a:pt x="6773710" y="7662142"/>
                </a:moveTo>
                <a:cubicBezTo>
                  <a:pt x="6764190" y="7664333"/>
                  <a:pt x="6757082" y="7655219"/>
                  <a:pt x="6753559" y="7639909"/>
                </a:cubicBezTo>
                <a:cubicBezTo>
                  <a:pt x="6763077" y="7637719"/>
                  <a:pt x="6770186" y="7646831"/>
                  <a:pt x="6773710" y="7662142"/>
                </a:cubicBezTo>
                <a:close/>
                <a:moveTo>
                  <a:pt x="2407917" y="8666912"/>
                </a:moveTo>
                <a:cubicBezTo>
                  <a:pt x="2404393" y="8651600"/>
                  <a:pt x="2406804" y="8640296"/>
                  <a:pt x="2416320" y="8638106"/>
                </a:cubicBezTo>
                <a:cubicBezTo>
                  <a:pt x="2421019" y="8658522"/>
                  <a:pt x="2417437" y="8664721"/>
                  <a:pt x="2407917" y="8666912"/>
                </a:cubicBezTo>
                <a:close/>
                <a:moveTo>
                  <a:pt x="3819955" y="8341937"/>
                </a:moveTo>
                <a:cubicBezTo>
                  <a:pt x="3810437" y="8344128"/>
                  <a:pt x="3804503" y="8340119"/>
                  <a:pt x="3799804" y="8319703"/>
                </a:cubicBezTo>
                <a:cubicBezTo>
                  <a:pt x="3809323" y="8317513"/>
                  <a:pt x="3816431" y="8326626"/>
                  <a:pt x="3819955" y="8341937"/>
                </a:cubicBezTo>
                <a:close/>
                <a:moveTo>
                  <a:pt x="3855390" y="8333782"/>
                </a:moveTo>
                <a:cubicBezTo>
                  <a:pt x="3845615" y="8336032"/>
                  <a:pt x="3834664" y="8333178"/>
                  <a:pt x="3829966" y="8312762"/>
                </a:cubicBezTo>
                <a:cubicBezTo>
                  <a:pt x="3840916" y="8315615"/>
                  <a:pt x="3851866" y="8318470"/>
                  <a:pt x="3862814" y="8321324"/>
                </a:cubicBezTo>
                <a:cubicBezTo>
                  <a:pt x="3859103" y="8327553"/>
                  <a:pt x="3860277" y="8332657"/>
                  <a:pt x="3855390" y="8333782"/>
                </a:cubicBezTo>
                <a:close/>
                <a:moveTo>
                  <a:pt x="19376734" y="4762694"/>
                </a:moveTo>
                <a:cubicBezTo>
                  <a:pt x="19376734" y="4743447"/>
                  <a:pt x="19381285" y="4730615"/>
                  <a:pt x="19390386" y="4730614"/>
                </a:cubicBezTo>
                <a:cubicBezTo>
                  <a:pt x="19390386" y="4749862"/>
                  <a:pt x="19385836" y="4762694"/>
                  <a:pt x="19376734" y="4762694"/>
                </a:cubicBezTo>
                <a:close/>
                <a:moveTo>
                  <a:pt x="26458977" y="3133775"/>
                </a:moveTo>
                <a:cubicBezTo>
                  <a:pt x="26458976" y="3114527"/>
                  <a:pt x="26464285" y="3101693"/>
                  <a:pt x="26472627" y="3101693"/>
                </a:cubicBezTo>
                <a:cubicBezTo>
                  <a:pt x="26472627" y="3120943"/>
                  <a:pt x="26468076" y="3133775"/>
                  <a:pt x="26458977" y="3133775"/>
                </a:cubicBezTo>
                <a:close/>
                <a:moveTo>
                  <a:pt x="8358538" y="7303558"/>
                </a:moveTo>
                <a:lnTo>
                  <a:pt x="8353336" y="7300861"/>
                </a:lnTo>
                <a:cubicBezTo>
                  <a:pt x="8351905" y="7300119"/>
                  <a:pt x="8352859" y="7300613"/>
                  <a:pt x="8354767" y="7301602"/>
                </a:cubicBezTo>
                <a:close/>
                <a:moveTo>
                  <a:pt x="24218309" y="3654755"/>
                </a:moveTo>
                <a:cubicBezTo>
                  <a:pt x="24218309" y="3645782"/>
                  <a:pt x="24218309" y="3641296"/>
                  <a:pt x="24219082" y="3639800"/>
                </a:cubicBezTo>
                <a:cubicBezTo>
                  <a:pt x="24219853" y="3638304"/>
                  <a:pt x="24221398" y="3639799"/>
                  <a:pt x="24224484" y="3642791"/>
                </a:cubicBezTo>
                <a:cubicBezTo>
                  <a:pt x="24218308" y="3648774"/>
                  <a:pt x="24218309" y="3654755"/>
                  <a:pt x="24218309" y="3654755"/>
                </a:cubicBezTo>
                <a:close/>
                <a:moveTo>
                  <a:pt x="4960353" y="8091382"/>
                </a:moveTo>
                <a:cubicBezTo>
                  <a:pt x="4949840" y="8093801"/>
                  <a:pt x="4934069" y="8097431"/>
                  <a:pt x="4922344" y="8094592"/>
                </a:cubicBezTo>
                <a:cubicBezTo>
                  <a:pt x="4931649" y="8086916"/>
                  <a:pt x="4933275" y="8069936"/>
                  <a:pt x="4936113" y="8058211"/>
                </a:cubicBezTo>
                <a:cubicBezTo>
                  <a:pt x="4943790" y="8067516"/>
                  <a:pt x="4952677" y="8082076"/>
                  <a:pt x="4960353" y="8091382"/>
                </a:cubicBezTo>
                <a:close/>
                <a:moveTo>
                  <a:pt x="17430701" y="5222026"/>
                </a:moveTo>
                <a:cubicBezTo>
                  <a:pt x="17421600" y="5222026"/>
                  <a:pt x="17417050" y="5209195"/>
                  <a:pt x="17417050" y="5189949"/>
                </a:cubicBezTo>
                <a:cubicBezTo>
                  <a:pt x="17426151" y="5189949"/>
                  <a:pt x="17430701" y="5197434"/>
                  <a:pt x="17430701" y="5222026"/>
                </a:cubicBezTo>
                <a:close/>
                <a:moveTo>
                  <a:pt x="17711475" y="5159561"/>
                </a:moveTo>
                <a:cubicBezTo>
                  <a:pt x="17711475" y="5127351"/>
                  <a:pt x="17696772" y="5127351"/>
                  <a:pt x="17686970" y="5127351"/>
                </a:cubicBezTo>
                <a:cubicBezTo>
                  <a:pt x="17686970" y="5166003"/>
                  <a:pt x="17701672" y="5159561"/>
                  <a:pt x="17711475" y="5159561"/>
                </a:cubicBezTo>
                <a:close/>
                <a:moveTo>
                  <a:pt x="25192329" y="3441655"/>
                </a:moveTo>
                <a:cubicBezTo>
                  <a:pt x="25189836" y="3432683"/>
                  <a:pt x="25188590" y="3428197"/>
                  <a:pt x="25189213" y="3426701"/>
                </a:cubicBezTo>
                <a:cubicBezTo>
                  <a:pt x="25189836" y="3425205"/>
                  <a:pt x="25192332" y="3426701"/>
                  <a:pt x="25197317" y="3429691"/>
                </a:cubicBezTo>
                <a:cubicBezTo>
                  <a:pt x="25197317" y="3429691"/>
                  <a:pt x="25192328" y="3435674"/>
                  <a:pt x="25192329" y="3441655"/>
                </a:cubicBezTo>
                <a:close/>
                <a:moveTo>
                  <a:pt x="19483910" y="4755431"/>
                </a:moveTo>
                <a:lnTo>
                  <a:pt x="19486963" y="4747188"/>
                </a:lnTo>
                <a:cubicBezTo>
                  <a:pt x="19487603" y="4745461"/>
                  <a:pt x="19487176" y="4746613"/>
                  <a:pt x="19486323" y="4748917"/>
                </a:cubicBezTo>
                <a:close/>
                <a:moveTo>
                  <a:pt x="8362226" y="7316072"/>
                </a:moveTo>
                <a:cubicBezTo>
                  <a:pt x="8361667" y="7315487"/>
                  <a:pt x="8361074" y="7313837"/>
                  <a:pt x="8360310" y="7310978"/>
                </a:cubicBezTo>
                <a:lnTo>
                  <a:pt x="8358538" y="7303558"/>
                </a:lnTo>
                <a:lnTo>
                  <a:pt x="8357360" y="7298627"/>
                </a:lnTo>
                <a:cubicBezTo>
                  <a:pt x="8357984" y="7301338"/>
                  <a:pt x="8360224" y="7303678"/>
                  <a:pt x="8362307" y="7305343"/>
                </a:cubicBezTo>
                <a:lnTo>
                  <a:pt x="8363515" y="7306140"/>
                </a:lnTo>
                <a:lnTo>
                  <a:pt x="8366316" y="7307990"/>
                </a:lnTo>
                <a:cubicBezTo>
                  <a:pt x="8364336" y="7314159"/>
                  <a:pt x="8363346" y="7317242"/>
                  <a:pt x="8362226" y="7316072"/>
                </a:cubicBezTo>
                <a:close/>
                <a:moveTo>
                  <a:pt x="19314716" y="4795840"/>
                </a:moveTo>
                <a:cubicBezTo>
                  <a:pt x="19305370" y="4795840"/>
                  <a:pt x="19296023" y="4795840"/>
                  <a:pt x="19286677" y="4795840"/>
                </a:cubicBezTo>
                <a:cubicBezTo>
                  <a:pt x="19286678" y="4783010"/>
                  <a:pt x="19286677" y="4776594"/>
                  <a:pt x="19286678" y="4763763"/>
                </a:cubicBezTo>
                <a:cubicBezTo>
                  <a:pt x="19296023" y="4763763"/>
                  <a:pt x="19305370" y="4763763"/>
                  <a:pt x="19314716" y="4763763"/>
                </a:cubicBezTo>
                <a:cubicBezTo>
                  <a:pt x="19314716" y="4776594"/>
                  <a:pt x="19314717" y="4783010"/>
                  <a:pt x="19314716" y="4795840"/>
                </a:cubicBezTo>
                <a:close/>
                <a:moveTo>
                  <a:pt x="19708151" y="4705877"/>
                </a:moveTo>
                <a:cubicBezTo>
                  <a:pt x="19713195" y="4686742"/>
                  <a:pt x="19713196" y="4667606"/>
                  <a:pt x="19718240" y="4654849"/>
                </a:cubicBezTo>
                <a:cubicBezTo>
                  <a:pt x="19723281" y="4661228"/>
                  <a:pt x="19728326" y="4667606"/>
                  <a:pt x="19732529" y="4673985"/>
                </a:cubicBezTo>
                <a:cubicBezTo>
                  <a:pt x="19723282" y="4686742"/>
                  <a:pt x="19713196" y="4693120"/>
                  <a:pt x="19708151" y="4705877"/>
                </a:cubicBezTo>
                <a:close/>
                <a:moveTo>
                  <a:pt x="20410612" y="4544799"/>
                </a:moveTo>
                <a:cubicBezTo>
                  <a:pt x="20410612" y="4524342"/>
                  <a:pt x="20415161" y="4517524"/>
                  <a:pt x="20424264" y="4517524"/>
                </a:cubicBezTo>
                <a:cubicBezTo>
                  <a:pt x="20424264" y="4537980"/>
                  <a:pt x="20419714" y="4544799"/>
                  <a:pt x="20410612" y="4544799"/>
                </a:cubicBezTo>
                <a:close/>
                <a:moveTo>
                  <a:pt x="19504372" y="4753519"/>
                </a:moveTo>
                <a:cubicBezTo>
                  <a:pt x="19497648" y="4749489"/>
                  <a:pt x="19492758" y="4734981"/>
                  <a:pt x="19497648" y="4718860"/>
                </a:cubicBezTo>
                <a:cubicBezTo>
                  <a:pt x="19468309" y="4718860"/>
                  <a:pt x="19438969" y="4718860"/>
                  <a:pt x="19405555" y="4718860"/>
                </a:cubicBezTo>
                <a:cubicBezTo>
                  <a:pt x="19419410" y="4699516"/>
                  <a:pt x="19438969" y="4699516"/>
                  <a:pt x="19448749" y="4673723"/>
                </a:cubicBezTo>
                <a:cubicBezTo>
                  <a:pt x="19458529" y="4660827"/>
                  <a:pt x="19458529" y="4647931"/>
                  <a:pt x="19458530" y="4628586"/>
                </a:cubicBezTo>
                <a:cubicBezTo>
                  <a:pt x="19463418" y="4596345"/>
                  <a:pt x="19482979" y="4609241"/>
                  <a:pt x="19497648" y="4609241"/>
                </a:cubicBezTo>
                <a:cubicBezTo>
                  <a:pt x="19526988" y="4602793"/>
                  <a:pt x="19556328" y="4584524"/>
                  <a:pt x="19584852" y="4578076"/>
                </a:cubicBezTo>
                <a:cubicBezTo>
                  <a:pt x="19594632" y="4571628"/>
                  <a:pt x="19609302" y="4565178"/>
                  <a:pt x="19623971" y="4565178"/>
                </a:cubicBezTo>
                <a:cubicBezTo>
                  <a:pt x="19638640" y="4565178"/>
                  <a:pt x="19628860" y="4558730"/>
                  <a:pt x="19643531" y="4545834"/>
                </a:cubicBezTo>
                <a:cubicBezTo>
                  <a:pt x="19677760" y="4532938"/>
                  <a:pt x="19716879" y="4520042"/>
                  <a:pt x="19750294" y="4507145"/>
                </a:cubicBezTo>
                <a:cubicBezTo>
                  <a:pt x="19772298" y="4502309"/>
                  <a:pt x="19794304" y="4486591"/>
                  <a:pt x="19814245" y="4489917"/>
                </a:cubicBezTo>
                <a:cubicBezTo>
                  <a:pt x="19820891" y="4491026"/>
                  <a:pt x="19827311" y="4494250"/>
                  <a:pt x="19833422" y="4500698"/>
                </a:cubicBezTo>
                <a:cubicBezTo>
                  <a:pt x="19750293" y="4545834"/>
                  <a:pt x="19672870" y="4609241"/>
                  <a:pt x="19584852" y="4635034"/>
                </a:cubicBezTo>
                <a:cubicBezTo>
                  <a:pt x="19556327" y="4647931"/>
                  <a:pt x="19526988" y="4641482"/>
                  <a:pt x="19522098" y="4725309"/>
                </a:cubicBezTo>
                <a:cubicBezTo>
                  <a:pt x="19519653" y="4751102"/>
                  <a:pt x="19511095" y="4757550"/>
                  <a:pt x="19504372" y="4753519"/>
                </a:cubicBezTo>
                <a:close/>
                <a:moveTo>
                  <a:pt x="17755583" y="5159561"/>
                </a:moveTo>
                <a:cubicBezTo>
                  <a:pt x="17780088" y="5146677"/>
                  <a:pt x="17804593" y="5127351"/>
                  <a:pt x="17829097" y="5114466"/>
                </a:cubicBezTo>
                <a:cubicBezTo>
                  <a:pt x="17809494" y="5095141"/>
                  <a:pt x="17789890" y="5082257"/>
                  <a:pt x="17770286" y="5069373"/>
                </a:cubicBezTo>
                <a:cubicBezTo>
                  <a:pt x="17765385" y="5101583"/>
                  <a:pt x="17760484" y="5133793"/>
                  <a:pt x="17755583" y="5159561"/>
                </a:cubicBezTo>
                <a:close/>
                <a:moveTo>
                  <a:pt x="19481204" y="4762738"/>
                </a:moveTo>
                <a:lnTo>
                  <a:pt x="19483910" y="4755431"/>
                </a:lnTo>
                <a:lnTo>
                  <a:pt x="19483124" y="4757554"/>
                </a:lnTo>
                <a:cubicBezTo>
                  <a:pt x="19482057" y="4760435"/>
                  <a:pt x="19481204" y="4762738"/>
                  <a:pt x="19481204" y="4762738"/>
                </a:cubicBezTo>
                <a:close/>
                <a:moveTo>
                  <a:pt x="3674942" y="8400829"/>
                </a:moveTo>
                <a:cubicBezTo>
                  <a:pt x="3662691" y="8402975"/>
                  <a:pt x="3648477" y="8399512"/>
                  <a:pt x="3639653" y="8396152"/>
                </a:cubicBezTo>
                <a:cubicBezTo>
                  <a:pt x="3614554" y="8380371"/>
                  <a:pt x="3622392" y="8367789"/>
                  <a:pt x="3641602" y="8357980"/>
                </a:cubicBezTo>
                <a:cubicBezTo>
                  <a:pt x="3646699" y="8356807"/>
                  <a:pt x="3692567" y="8346250"/>
                  <a:pt x="3667468" y="8330467"/>
                </a:cubicBezTo>
                <a:cubicBezTo>
                  <a:pt x="3630019" y="8307650"/>
                  <a:pt x="3594342" y="8315861"/>
                  <a:pt x="3562058" y="8311614"/>
                </a:cubicBezTo>
                <a:cubicBezTo>
                  <a:pt x="3528141" y="8304153"/>
                  <a:pt x="3488932" y="8297006"/>
                  <a:pt x="3450899" y="8294981"/>
                </a:cubicBezTo>
                <a:cubicBezTo>
                  <a:pt x="3421880" y="8285492"/>
                  <a:pt x="3408153" y="8272483"/>
                  <a:pt x="3396374" y="8221303"/>
                </a:cubicBezTo>
                <a:cubicBezTo>
                  <a:pt x="3426162" y="8187499"/>
                  <a:pt x="3472824" y="8203709"/>
                  <a:pt x="3510856" y="8205732"/>
                </a:cubicBezTo>
                <a:cubicBezTo>
                  <a:pt x="3564509" y="8209554"/>
                  <a:pt x="3610379" y="8198998"/>
                  <a:pt x="3653892" y="8178203"/>
                </a:cubicBezTo>
                <a:cubicBezTo>
                  <a:pt x="3657426" y="8193557"/>
                  <a:pt x="3660959" y="8208911"/>
                  <a:pt x="3665671" y="8229385"/>
                </a:cubicBezTo>
                <a:cubicBezTo>
                  <a:pt x="3683703" y="8214456"/>
                  <a:pt x="3702062" y="8204841"/>
                  <a:pt x="3720092" y="8189909"/>
                </a:cubicBezTo>
                <a:cubicBezTo>
                  <a:pt x="3729516" y="8230858"/>
                  <a:pt x="3741681" y="8260396"/>
                  <a:pt x="3715483" y="8282592"/>
                </a:cubicBezTo>
                <a:cubicBezTo>
                  <a:pt x="3687063" y="8299013"/>
                  <a:pt x="3699228" y="8328547"/>
                  <a:pt x="3698457" y="8371840"/>
                </a:cubicBezTo>
                <a:cubicBezTo>
                  <a:pt x="3697483" y="8390926"/>
                  <a:pt x="3687195" y="8398684"/>
                  <a:pt x="3674942" y="8400829"/>
                </a:cubicBezTo>
                <a:close/>
                <a:moveTo>
                  <a:pt x="6539212" y="7742703"/>
                </a:moveTo>
                <a:cubicBezTo>
                  <a:pt x="6533588" y="7718266"/>
                  <a:pt x="6553138" y="7713766"/>
                  <a:pt x="6562913" y="7711517"/>
                </a:cubicBezTo>
                <a:cubicBezTo>
                  <a:pt x="6569662" y="7740842"/>
                  <a:pt x="6553875" y="7739328"/>
                  <a:pt x="6539212" y="7742703"/>
                </a:cubicBezTo>
                <a:close/>
                <a:moveTo>
                  <a:pt x="2161563" y="8751378"/>
                </a:moveTo>
                <a:cubicBezTo>
                  <a:pt x="2158039" y="8736064"/>
                  <a:pt x="2160449" y="8724760"/>
                  <a:pt x="2169965" y="8722570"/>
                </a:cubicBezTo>
                <a:cubicBezTo>
                  <a:pt x="2174664" y="8742989"/>
                  <a:pt x="2171083" y="8749187"/>
                  <a:pt x="2161563" y="8751378"/>
                </a:cubicBezTo>
                <a:close/>
                <a:moveTo>
                  <a:pt x="1803646" y="8833752"/>
                </a:moveTo>
                <a:cubicBezTo>
                  <a:pt x="1800121" y="8818438"/>
                  <a:pt x="1802531" y="8807133"/>
                  <a:pt x="1812049" y="8804943"/>
                </a:cubicBezTo>
                <a:cubicBezTo>
                  <a:pt x="1816748" y="8825362"/>
                  <a:pt x="1813166" y="8831561"/>
                  <a:pt x="1803646" y="8833752"/>
                </a:cubicBezTo>
                <a:close/>
                <a:moveTo>
                  <a:pt x="6631637" y="7722611"/>
                </a:moveTo>
                <a:cubicBezTo>
                  <a:pt x="6628055" y="7707046"/>
                  <a:pt x="6614272" y="7671978"/>
                  <a:pt x="6635972" y="7666983"/>
                </a:cubicBezTo>
                <a:cubicBezTo>
                  <a:pt x="6640749" y="7687736"/>
                  <a:pt x="6647913" y="7718865"/>
                  <a:pt x="6631637" y="7722611"/>
                </a:cubicBezTo>
                <a:close/>
                <a:moveTo>
                  <a:pt x="7876133" y="7436195"/>
                </a:moveTo>
                <a:cubicBezTo>
                  <a:pt x="7866358" y="7438445"/>
                  <a:pt x="7856583" y="7440695"/>
                  <a:pt x="7846808" y="7442944"/>
                </a:cubicBezTo>
                <a:cubicBezTo>
                  <a:pt x="7843225" y="7427380"/>
                  <a:pt x="7839643" y="7411815"/>
                  <a:pt x="7834867" y="7391063"/>
                </a:cubicBezTo>
                <a:cubicBezTo>
                  <a:pt x="7844643" y="7388813"/>
                  <a:pt x="7854418" y="7386563"/>
                  <a:pt x="7864193" y="7384314"/>
                </a:cubicBezTo>
                <a:cubicBezTo>
                  <a:pt x="7868969" y="7405066"/>
                  <a:pt x="7872551" y="7420631"/>
                  <a:pt x="7876133" y="7436195"/>
                </a:cubicBezTo>
                <a:close/>
                <a:moveTo>
                  <a:pt x="19443458" y="4775350"/>
                </a:moveTo>
                <a:lnTo>
                  <a:pt x="19443734" y="4774319"/>
                </a:lnTo>
                <a:cubicBezTo>
                  <a:pt x="19444214" y="4772525"/>
                  <a:pt x="19444094" y="4772974"/>
                  <a:pt x="19443645" y="4774655"/>
                </a:cubicBezTo>
                <a:close/>
                <a:moveTo>
                  <a:pt x="1006991" y="9024182"/>
                </a:moveTo>
                <a:cubicBezTo>
                  <a:pt x="985260" y="9033175"/>
                  <a:pt x="942594" y="9005085"/>
                  <a:pt x="925779" y="9000974"/>
                </a:cubicBezTo>
                <a:cubicBezTo>
                  <a:pt x="958246" y="9004141"/>
                  <a:pt x="988711" y="9002453"/>
                  <a:pt x="1020016" y="9000568"/>
                </a:cubicBezTo>
                <a:cubicBezTo>
                  <a:pt x="1019156" y="9014067"/>
                  <a:pt x="1014236" y="9021185"/>
                  <a:pt x="1006991" y="9024182"/>
                </a:cubicBezTo>
                <a:close/>
                <a:moveTo>
                  <a:pt x="19441576" y="4782385"/>
                </a:moveTo>
                <a:lnTo>
                  <a:pt x="19443458" y="4775350"/>
                </a:lnTo>
                <a:lnTo>
                  <a:pt x="19441895" y="4781195"/>
                </a:lnTo>
                <a:close/>
                <a:moveTo>
                  <a:pt x="17668182" y="5190697"/>
                </a:moveTo>
                <a:cubicBezTo>
                  <a:pt x="17668182" y="5172445"/>
                  <a:pt x="17663282" y="5159560"/>
                  <a:pt x="17653479" y="5159561"/>
                </a:cubicBezTo>
                <a:cubicBezTo>
                  <a:pt x="17653479" y="5185328"/>
                  <a:pt x="17663282" y="5190697"/>
                  <a:pt x="17668182" y="5190697"/>
                </a:cubicBezTo>
                <a:close/>
                <a:moveTo>
                  <a:pt x="25558386" y="3380025"/>
                </a:moveTo>
                <a:cubicBezTo>
                  <a:pt x="25558386" y="3360772"/>
                  <a:pt x="25558386" y="3347943"/>
                  <a:pt x="25572039" y="3347943"/>
                </a:cubicBezTo>
                <a:cubicBezTo>
                  <a:pt x="25572038" y="3366120"/>
                  <a:pt x="25567488" y="3380025"/>
                  <a:pt x="25558386" y="3380025"/>
                </a:cubicBezTo>
                <a:close/>
                <a:moveTo>
                  <a:pt x="2308670" y="8730889"/>
                </a:moveTo>
                <a:cubicBezTo>
                  <a:pt x="2308293" y="8732229"/>
                  <a:pt x="2305409" y="8731639"/>
                  <a:pt x="2299647" y="8730461"/>
                </a:cubicBezTo>
                <a:cubicBezTo>
                  <a:pt x="2299647" y="8730461"/>
                  <a:pt x="2303769" y="8724499"/>
                  <a:pt x="2302673" y="8719741"/>
                </a:cubicBezTo>
                <a:cubicBezTo>
                  <a:pt x="2306923" y="8726279"/>
                  <a:pt x="2309048" y="8729548"/>
                  <a:pt x="2308670" y="8730889"/>
                </a:cubicBezTo>
                <a:close/>
                <a:moveTo>
                  <a:pt x="26487794" y="3166885"/>
                </a:moveTo>
                <a:cubicBezTo>
                  <a:pt x="26487793" y="3141475"/>
                  <a:pt x="26492345" y="3134846"/>
                  <a:pt x="26501448" y="3134846"/>
                </a:cubicBezTo>
                <a:cubicBezTo>
                  <a:pt x="26501448" y="3160260"/>
                  <a:pt x="26496897" y="3166885"/>
                  <a:pt x="26487794" y="3166885"/>
                </a:cubicBezTo>
                <a:close/>
                <a:moveTo>
                  <a:pt x="21945216" y="4213314"/>
                </a:moveTo>
                <a:cubicBezTo>
                  <a:pt x="21945217" y="4193882"/>
                  <a:pt x="21945216" y="4181402"/>
                  <a:pt x="21955193" y="4181402"/>
                </a:cubicBezTo>
                <a:cubicBezTo>
                  <a:pt x="21955192" y="4200741"/>
                  <a:pt x="21955192" y="4213314"/>
                  <a:pt x="21945216" y="4213314"/>
                </a:cubicBezTo>
                <a:close/>
                <a:moveTo>
                  <a:pt x="19439495" y="4790163"/>
                </a:moveTo>
                <a:lnTo>
                  <a:pt x="19441576" y="4782385"/>
                </a:lnTo>
                <a:lnTo>
                  <a:pt x="19441574" y="4782391"/>
                </a:lnTo>
                <a:close/>
                <a:moveTo>
                  <a:pt x="19574867" y="4762659"/>
                </a:moveTo>
                <a:cubicBezTo>
                  <a:pt x="19624057" y="4683260"/>
                  <a:pt x="19628977" y="4683260"/>
                  <a:pt x="19692924" y="4683260"/>
                </a:cubicBezTo>
                <a:cubicBezTo>
                  <a:pt x="19678168" y="4716344"/>
                  <a:pt x="19678168" y="4716344"/>
                  <a:pt x="19574867" y="4762659"/>
                </a:cubicBezTo>
                <a:close/>
                <a:moveTo>
                  <a:pt x="19437975" y="4795845"/>
                </a:moveTo>
                <a:cubicBezTo>
                  <a:pt x="19437975" y="4795845"/>
                  <a:pt x="19438455" y="4794051"/>
                  <a:pt x="19439144" y="4791473"/>
                </a:cubicBezTo>
                <a:lnTo>
                  <a:pt x="19439495" y="4790163"/>
                </a:lnTo>
                <a:close/>
                <a:moveTo>
                  <a:pt x="19163764" y="4860839"/>
                </a:moveTo>
                <a:cubicBezTo>
                  <a:pt x="19161170" y="4861692"/>
                  <a:pt x="19158577" y="4859987"/>
                  <a:pt x="19153389" y="4853168"/>
                </a:cubicBezTo>
                <a:cubicBezTo>
                  <a:pt x="19158576" y="4846349"/>
                  <a:pt x="19161170" y="4844645"/>
                  <a:pt x="19163764" y="4845497"/>
                </a:cubicBezTo>
                <a:cubicBezTo>
                  <a:pt x="19166357" y="4846349"/>
                  <a:pt x="19168951" y="4849759"/>
                  <a:pt x="19174138" y="4853168"/>
                </a:cubicBezTo>
                <a:cubicBezTo>
                  <a:pt x="19168951" y="4856577"/>
                  <a:pt x="19166358" y="4859987"/>
                  <a:pt x="19163764" y="4860839"/>
                </a:cubicBezTo>
                <a:close/>
                <a:moveTo>
                  <a:pt x="1832059" y="8853416"/>
                </a:moveTo>
                <a:cubicBezTo>
                  <a:pt x="1824800" y="8821875"/>
                  <a:pt x="1847039" y="8822292"/>
                  <a:pt x="1862810" y="8818663"/>
                </a:cubicBezTo>
                <a:cubicBezTo>
                  <a:pt x="1870069" y="8850204"/>
                  <a:pt x="1847830" y="8849787"/>
                  <a:pt x="1832059" y="8853416"/>
                </a:cubicBezTo>
                <a:close/>
                <a:moveTo>
                  <a:pt x="5124833" y="8095599"/>
                </a:moveTo>
                <a:cubicBezTo>
                  <a:pt x="5117574" y="8064058"/>
                  <a:pt x="5133446" y="8065940"/>
                  <a:pt x="5148108" y="8062565"/>
                </a:cubicBezTo>
                <a:cubicBezTo>
                  <a:pt x="5155367" y="8094106"/>
                  <a:pt x="5134607" y="8093349"/>
                  <a:pt x="5124833" y="8095599"/>
                </a:cubicBezTo>
                <a:close/>
                <a:moveTo>
                  <a:pt x="19468235" y="4794543"/>
                </a:moveTo>
                <a:cubicBezTo>
                  <a:pt x="19460572" y="4794543"/>
                  <a:pt x="19453498" y="4788492"/>
                  <a:pt x="19448782" y="4776391"/>
                </a:cubicBezTo>
                <a:cubicBezTo>
                  <a:pt x="19455856" y="4773234"/>
                  <a:pt x="19462930" y="4770077"/>
                  <a:pt x="19470003" y="4769288"/>
                </a:cubicBezTo>
                <a:cubicBezTo>
                  <a:pt x="19477077" y="4768499"/>
                  <a:pt x="19484151" y="4770077"/>
                  <a:pt x="19491225" y="4776391"/>
                </a:cubicBezTo>
                <a:cubicBezTo>
                  <a:pt x="19484151" y="4788492"/>
                  <a:pt x="19475898" y="4794543"/>
                  <a:pt x="19468235" y="4794543"/>
                </a:cubicBezTo>
                <a:close/>
                <a:moveTo>
                  <a:pt x="8602200" y="7295865"/>
                </a:moveTo>
                <a:cubicBezTo>
                  <a:pt x="8595123" y="7265114"/>
                  <a:pt x="8580925" y="7273778"/>
                  <a:pt x="8565548" y="7277317"/>
                </a:cubicBezTo>
                <a:cubicBezTo>
                  <a:pt x="8572625" y="7308069"/>
                  <a:pt x="8591948" y="7298225"/>
                  <a:pt x="8602200" y="7295865"/>
                </a:cubicBezTo>
                <a:close/>
                <a:moveTo>
                  <a:pt x="26401339" y="3200073"/>
                </a:moveTo>
                <a:cubicBezTo>
                  <a:pt x="26401339" y="3175480"/>
                  <a:pt x="26405890" y="3167995"/>
                  <a:pt x="26414992" y="3167995"/>
                </a:cubicBezTo>
                <a:cubicBezTo>
                  <a:pt x="26414992" y="3187243"/>
                  <a:pt x="26410440" y="3200073"/>
                  <a:pt x="26401339" y="3200073"/>
                </a:cubicBezTo>
                <a:close/>
                <a:moveTo>
                  <a:pt x="4007862" y="8354230"/>
                </a:moveTo>
                <a:cubicBezTo>
                  <a:pt x="3958661" y="8349285"/>
                  <a:pt x="3916563" y="8348126"/>
                  <a:pt x="3872433" y="8342012"/>
                </a:cubicBezTo>
                <a:cubicBezTo>
                  <a:pt x="3881720" y="8312757"/>
                  <a:pt x="3913006" y="8332674"/>
                  <a:pt x="3928561" y="8334517"/>
                </a:cubicBezTo>
                <a:cubicBezTo>
                  <a:pt x="3956290" y="8338983"/>
                  <a:pt x="3982834" y="8338297"/>
                  <a:pt x="4009380" y="8337612"/>
                </a:cubicBezTo>
                <a:cubicBezTo>
                  <a:pt x="4010565" y="8342761"/>
                  <a:pt x="4006677" y="8349080"/>
                  <a:pt x="4007862" y="8354230"/>
                </a:cubicBezTo>
                <a:close/>
                <a:moveTo>
                  <a:pt x="5090453" y="8105076"/>
                </a:moveTo>
                <a:cubicBezTo>
                  <a:pt x="5069166" y="8104512"/>
                  <a:pt x="5048715" y="8103755"/>
                  <a:pt x="5027428" y="8103194"/>
                </a:cubicBezTo>
                <a:cubicBezTo>
                  <a:pt x="5040110" y="8089348"/>
                  <a:pt x="5034139" y="8063406"/>
                  <a:pt x="5054233" y="8058782"/>
                </a:cubicBezTo>
                <a:cubicBezTo>
                  <a:pt x="5063442" y="8056662"/>
                  <a:pt x="5069303" y="8055314"/>
                  <a:pt x="5078512" y="8053194"/>
                </a:cubicBezTo>
                <a:cubicBezTo>
                  <a:pt x="5082094" y="8068759"/>
                  <a:pt x="5086871" y="8089513"/>
                  <a:pt x="5090453" y="8105076"/>
                </a:cubicBezTo>
                <a:close/>
                <a:moveTo>
                  <a:pt x="25072071" y="3507878"/>
                </a:moveTo>
                <a:cubicBezTo>
                  <a:pt x="25072070" y="3482219"/>
                  <a:pt x="25076619" y="3475803"/>
                  <a:pt x="25085721" y="3475803"/>
                </a:cubicBezTo>
                <a:cubicBezTo>
                  <a:pt x="25085721" y="3495048"/>
                  <a:pt x="25081170" y="3507879"/>
                  <a:pt x="25072071" y="3507878"/>
                </a:cubicBezTo>
                <a:close/>
                <a:moveTo>
                  <a:pt x="26718346" y="3133773"/>
                </a:moveTo>
                <a:cubicBezTo>
                  <a:pt x="26718345" y="3114526"/>
                  <a:pt x="26722894" y="3101693"/>
                  <a:pt x="26731995" y="3101694"/>
                </a:cubicBezTo>
                <a:cubicBezTo>
                  <a:pt x="26731996" y="3120943"/>
                  <a:pt x="26727444" y="3133773"/>
                  <a:pt x="26718346" y="3133773"/>
                </a:cubicBezTo>
                <a:close/>
                <a:moveTo>
                  <a:pt x="8240794" y="7386366"/>
                </a:moveTo>
                <a:lnTo>
                  <a:pt x="8235861" y="7381653"/>
                </a:lnTo>
                <a:lnTo>
                  <a:pt x="8237216" y="7375778"/>
                </a:lnTo>
                <a:lnTo>
                  <a:pt x="8203745" y="7371208"/>
                </a:lnTo>
                <a:cubicBezTo>
                  <a:pt x="8192465" y="7368914"/>
                  <a:pt x="8183338" y="7366630"/>
                  <a:pt x="8179412" y="7366184"/>
                </a:cubicBezTo>
                <a:cubicBezTo>
                  <a:pt x="8187374" y="7400779"/>
                  <a:pt x="8210852" y="7386269"/>
                  <a:pt x="8230570" y="7384008"/>
                </a:cubicBezTo>
                <a:close/>
                <a:moveTo>
                  <a:pt x="19046705" y="4900063"/>
                </a:moveTo>
                <a:cubicBezTo>
                  <a:pt x="19046705" y="4893921"/>
                  <a:pt x="19046705" y="4887777"/>
                  <a:pt x="19041717" y="4881634"/>
                </a:cubicBezTo>
                <a:cubicBezTo>
                  <a:pt x="19041717" y="4875492"/>
                  <a:pt x="19046705" y="4869348"/>
                  <a:pt x="19046705" y="4863204"/>
                </a:cubicBezTo>
                <a:cubicBezTo>
                  <a:pt x="19051692" y="4875492"/>
                  <a:pt x="19051693" y="4887777"/>
                  <a:pt x="19046705" y="4900063"/>
                </a:cubicBezTo>
                <a:close/>
                <a:moveTo>
                  <a:pt x="22834169" y="4028757"/>
                </a:moveTo>
                <a:cubicBezTo>
                  <a:pt x="22824193" y="4002240"/>
                  <a:pt x="22824193" y="4002240"/>
                  <a:pt x="22834170" y="3996717"/>
                </a:cubicBezTo>
                <a:cubicBezTo>
                  <a:pt x="22834169" y="4002240"/>
                  <a:pt x="22834170" y="4015499"/>
                  <a:pt x="22834169" y="4028757"/>
                </a:cubicBezTo>
                <a:close/>
                <a:moveTo>
                  <a:pt x="24068670" y="3749535"/>
                </a:moveTo>
                <a:cubicBezTo>
                  <a:pt x="24041716" y="3753455"/>
                  <a:pt x="24013391" y="3732949"/>
                  <a:pt x="23987806" y="3723301"/>
                </a:cubicBezTo>
                <a:cubicBezTo>
                  <a:pt x="23939884" y="3704000"/>
                  <a:pt x="23896025" y="3704000"/>
                  <a:pt x="23852168" y="3716868"/>
                </a:cubicBezTo>
                <a:cubicBezTo>
                  <a:pt x="23852168" y="3697570"/>
                  <a:pt x="23852168" y="3678271"/>
                  <a:pt x="23852168" y="3652538"/>
                </a:cubicBezTo>
                <a:cubicBezTo>
                  <a:pt x="23832674" y="3665404"/>
                  <a:pt x="23813994" y="3671837"/>
                  <a:pt x="23794500" y="3684708"/>
                </a:cubicBezTo>
                <a:cubicBezTo>
                  <a:pt x="23794500" y="3633239"/>
                  <a:pt x="23789627" y="3594640"/>
                  <a:pt x="23818056" y="3575342"/>
                </a:cubicBezTo>
                <a:cubicBezTo>
                  <a:pt x="23847294" y="3563549"/>
                  <a:pt x="23842421" y="3524952"/>
                  <a:pt x="23852168" y="3473487"/>
                </a:cubicBezTo>
                <a:cubicBezTo>
                  <a:pt x="23857041" y="3450972"/>
                  <a:pt x="23868004" y="3444538"/>
                  <a:pt x="23879579" y="3445344"/>
                </a:cubicBezTo>
                <a:cubicBezTo>
                  <a:pt x="23891153" y="3446148"/>
                  <a:pt x="23903335" y="3454186"/>
                  <a:pt x="23910645" y="3460621"/>
                </a:cubicBezTo>
                <a:cubicBezTo>
                  <a:pt x="23930140" y="3486354"/>
                  <a:pt x="23920392" y="3499218"/>
                  <a:pt x="23900899" y="3505651"/>
                </a:cubicBezTo>
                <a:cubicBezTo>
                  <a:pt x="23896026" y="3505651"/>
                  <a:pt x="23852167" y="3505651"/>
                  <a:pt x="23871660" y="3531386"/>
                </a:cubicBezTo>
                <a:cubicBezTo>
                  <a:pt x="23900899" y="3568910"/>
                  <a:pt x="23935010" y="3568910"/>
                  <a:pt x="23963440" y="3582848"/>
                </a:cubicBezTo>
                <a:cubicBezTo>
                  <a:pt x="23992679" y="3601072"/>
                  <a:pt x="24026790" y="3620374"/>
                  <a:pt x="24060903" y="3633240"/>
                </a:cubicBezTo>
                <a:cubicBezTo>
                  <a:pt x="24085270" y="3652538"/>
                  <a:pt x="24095016" y="3671837"/>
                  <a:pt x="24095017" y="3736165"/>
                </a:cubicBezTo>
                <a:cubicBezTo>
                  <a:pt x="24086488" y="3744207"/>
                  <a:pt x="24077655" y="3748228"/>
                  <a:pt x="24068670" y="3749535"/>
                </a:cubicBezTo>
                <a:close/>
                <a:moveTo>
                  <a:pt x="19545267" y="4791149"/>
                </a:moveTo>
                <a:cubicBezTo>
                  <a:pt x="19535921" y="4785007"/>
                  <a:pt x="19526573" y="4778863"/>
                  <a:pt x="19517227" y="4772720"/>
                </a:cubicBezTo>
                <a:cubicBezTo>
                  <a:pt x="19519564" y="4768113"/>
                  <a:pt x="19522484" y="4765041"/>
                  <a:pt x="19525552" y="4763505"/>
                </a:cubicBezTo>
                <a:cubicBezTo>
                  <a:pt x="19534751" y="4758899"/>
                  <a:pt x="19545266" y="4768113"/>
                  <a:pt x="19545267" y="4791149"/>
                </a:cubicBezTo>
                <a:close/>
                <a:moveTo>
                  <a:pt x="19423164" y="4822984"/>
                </a:moveTo>
                <a:cubicBezTo>
                  <a:pt x="19413758" y="4824816"/>
                  <a:pt x="19405552" y="4820024"/>
                  <a:pt x="19405552" y="4796911"/>
                </a:cubicBezTo>
                <a:cubicBezTo>
                  <a:pt x="19419162" y="4796911"/>
                  <a:pt x="19433571" y="4796911"/>
                  <a:pt x="19447981" y="4809313"/>
                </a:cubicBezTo>
                <a:cubicBezTo>
                  <a:pt x="19443178" y="4812696"/>
                  <a:pt x="19432571" y="4821152"/>
                  <a:pt x="19423164" y="4822984"/>
                </a:cubicBezTo>
                <a:close/>
                <a:moveTo>
                  <a:pt x="7484934" y="7574471"/>
                </a:moveTo>
                <a:cubicBezTo>
                  <a:pt x="7486531" y="7557979"/>
                  <a:pt x="7488130" y="7541489"/>
                  <a:pt x="7489727" y="7524996"/>
                </a:cubicBezTo>
                <a:cubicBezTo>
                  <a:pt x="7474361" y="7528533"/>
                  <a:pt x="7458996" y="7532069"/>
                  <a:pt x="7443630" y="7535606"/>
                </a:cubicBezTo>
                <a:cubicBezTo>
                  <a:pt x="7450678" y="7566231"/>
                  <a:pt x="7472341" y="7566620"/>
                  <a:pt x="7484934" y="7574471"/>
                </a:cubicBezTo>
                <a:close/>
                <a:moveTo>
                  <a:pt x="23063536" y="3990946"/>
                </a:moveTo>
                <a:cubicBezTo>
                  <a:pt x="23063535" y="3966148"/>
                  <a:pt x="23058347" y="3935153"/>
                  <a:pt x="23079096" y="3935153"/>
                </a:cubicBezTo>
                <a:cubicBezTo>
                  <a:pt x="23079095" y="3953749"/>
                  <a:pt x="23079095" y="3990945"/>
                  <a:pt x="23063536" y="3990946"/>
                </a:cubicBezTo>
                <a:close/>
                <a:moveTo>
                  <a:pt x="5261425" y="8089529"/>
                </a:moveTo>
                <a:cubicBezTo>
                  <a:pt x="5235701" y="8090821"/>
                  <a:pt x="5205022" y="8097881"/>
                  <a:pt x="5181184" y="8064490"/>
                </a:cubicBezTo>
                <a:cubicBezTo>
                  <a:pt x="5201637" y="8059783"/>
                  <a:pt x="5225989" y="8048624"/>
                  <a:pt x="5249488" y="8037662"/>
                </a:cubicBezTo>
                <a:cubicBezTo>
                  <a:pt x="5253130" y="8053487"/>
                  <a:pt x="5257986" y="8074584"/>
                  <a:pt x="5261425" y="8089529"/>
                </a:cubicBezTo>
                <a:close/>
                <a:moveTo>
                  <a:pt x="6279566" y="7855208"/>
                </a:moveTo>
                <a:cubicBezTo>
                  <a:pt x="6274913" y="7834989"/>
                  <a:pt x="6267629" y="7803341"/>
                  <a:pt x="6283905" y="7799595"/>
                </a:cubicBezTo>
                <a:cubicBezTo>
                  <a:pt x="6288761" y="7820695"/>
                  <a:pt x="6301267" y="7850214"/>
                  <a:pt x="6279566" y="7855208"/>
                </a:cubicBezTo>
                <a:close/>
                <a:moveTo>
                  <a:pt x="4078418" y="8361793"/>
                </a:moveTo>
                <a:cubicBezTo>
                  <a:pt x="4056350" y="8362244"/>
                  <a:pt x="4034080" y="8361817"/>
                  <a:pt x="4011809" y="8361389"/>
                </a:cubicBezTo>
                <a:cubicBezTo>
                  <a:pt x="4022746" y="8336656"/>
                  <a:pt x="4066481" y="8309927"/>
                  <a:pt x="4078418" y="8361793"/>
                </a:cubicBezTo>
                <a:close/>
                <a:moveTo>
                  <a:pt x="6463273" y="7812930"/>
                </a:moveTo>
                <a:cubicBezTo>
                  <a:pt x="6437915" y="7818766"/>
                  <a:pt x="6406501" y="7821490"/>
                  <a:pt x="6382127" y="7831606"/>
                </a:cubicBezTo>
                <a:cubicBezTo>
                  <a:pt x="6377901" y="7832578"/>
                  <a:pt x="6332256" y="7843083"/>
                  <a:pt x="6337868" y="7821057"/>
                </a:cubicBezTo>
                <a:cubicBezTo>
                  <a:pt x="6344807" y="7781594"/>
                  <a:pt x="6397042" y="7780391"/>
                  <a:pt x="6421218" y="7769419"/>
                </a:cubicBezTo>
                <a:cubicBezTo>
                  <a:pt x="6433726" y="7777358"/>
                  <a:pt x="6456377" y="7782965"/>
                  <a:pt x="6463273" y="7812930"/>
                </a:cubicBezTo>
                <a:close/>
                <a:moveTo>
                  <a:pt x="1900779" y="8862970"/>
                </a:moveTo>
                <a:cubicBezTo>
                  <a:pt x="1891262" y="8865160"/>
                  <a:pt x="1884278" y="8856588"/>
                  <a:pt x="1880636" y="8840766"/>
                </a:cubicBezTo>
                <a:cubicBezTo>
                  <a:pt x="1890156" y="8838575"/>
                  <a:pt x="1896126" y="8842754"/>
                  <a:pt x="1900779" y="8862970"/>
                </a:cubicBezTo>
                <a:close/>
                <a:moveTo>
                  <a:pt x="4446301" y="8277129"/>
                </a:moveTo>
                <a:cubicBezTo>
                  <a:pt x="4436094" y="8279478"/>
                  <a:pt x="4424874" y="8277434"/>
                  <a:pt x="4420019" y="8256338"/>
                </a:cubicBezTo>
                <a:cubicBezTo>
                  <a:pt x="4426337" y="8260436"/>
                  <a:pt x="4437759" y="8263362"/>
                  <a:pt x="4447968" y="8261012"/>
                </a:cubicBezTo>
                <a:cubicBezTo>
                  <a:pt x="4449181" y="8266285"/>
                  <a:pt x="4445289" y="8272735"/>
                  <a:pt x="4446301" y="8277129"/>
                </a:cubicBezTo>
                <a:close/>
                <a:moveTo>
                  <a:pt x="6181500" y="7877780"/>
                </a:moveTo>
                <a:cubicBezTo>
                  <a:pt x="6176847" y="7857563"/>
                  <a:pt x="6180394" y="7851195"/>
                  <a:pt x="6189912" y="7849004"/>
                </a:cubicBezTo>
                <a:cubicBezTo>
                  <a:pt x="6193553" y="7864825"/>
                  <a:pt x="6191019" y="7875589"/>
                  <a:pt x="6181500" y="7877780"/>
                </a:cubicBezTo>
                <a:close/>
                <a:moveTo>
                  <a:pt x="25313427" y="3474735"/>
                </a:moveTo>
                <a:cubicBezTo>
                  <a:pt x="25313427" y="3449072"/>
                  <a:pt x="25317974" y="3442657"/>
                  <a:pt x="25327077" y="3442656"/>
                </a:cubicBezTo>
                <a:cubicBezTo>
                  <a:pt x="25327077" y="3461904"/>
                  <a:pt x="25322526" y="3474735"/>
                  <a:pt x="25313427" y="3474735"/>
                </a:cubicBezTo>
                <a:close/>
                <a:moveTo>
                  <a:pt x="5308818" y="8079941"/>
                </a:moveTo>
                <a:cubicBezTo>
                  <a:pt x="5294589" y="8084753"/>
                  <a:pt x="5277831" y="8088098"/>
                  <a:pt x="5271563" y="8060860"/>
                </a:cubicBezTo>
                <a:cubicBezTo>
                  <a:pt x="5286359" y="8057455"/>
                  <a:pt x="5312370" y="8035080"/>
                  <a:pt x="5321723" y="8075719"/>
                </a:cubicBezTo>
                <a:cubicBezTo>
                  <a:pt x="5318024" y="8076570"/>
                  <a:pt x="5313562" y="8078338"/>
                  <a:pt x="5308818" y="8079941"/>
                </a:cubicBezTo>
                <a:close/>
                <a:moveTo>
                  <a:pt x="17195238" y="5345306"/>
                </a:moveTo>
                <a:cubicBezTo>
                  <a:pt x="17195238" y="5325979"/>
                  <a:pt x="17190337" y="5313095"/>
                  <a:pt x="17180536" y="5313095"/>
                </a:cubicBezTo>
                <a:cubicBezTo>
                  <a:pt x="17180536" y="5338863"/>
                  <a:pt x="17185436" y="5345306"/>
                  <a:pt x="17195238" y="5345306"/>
                </a:cubicBezTo>
                <a:close/>
                <a:moveTo>
                  <a:pt x="3268160" y="8550848"/>
                </a:moveTo>
                <a:cubicBezTo>
                  <a:pt x="3263639" y="8531202"/>
                  <a:pt x="3258190" y="8527059"/>
                  <a:pt x="3247939" y="8529418"/>
                </a:cubicBezTo>
                <a:cubicBezTo>
                  <a:pt x="3251477" y="8544795"/>
                  <a:pt x="3258765" y="8553010"/>
                  <a:pt x="3268160" y="8550848"/>
                </a:cubicBezTo>
                <a:close/>
                <a:moveTo>
                  <a:pt x="6121624" y="7894313"/>
                </a:moveTo>
                <a:cubicBezTo>
                  <a:pt x="6107712" y="7898729"/>
                  <a:pt x="6090089" y="7898817"/>
                  <a:pt x="6079777" y="7901190"/>
                </a:cubicBezTo>
                <a:cubicBezTo>
                  <a:pt x="6038429" y="7906300"/>
                  <a:pt x="5992992" y="7921164"/>
                  <a:pt x="5951747" y="7930656"/>
                </a:cubicBezTo>
                <a:cubicBezTo>
                  <a:pt x="5941536" y="7886285"/>
                  <a:pt x="5991404" y="7890677"/>
                  <a:pt x="6006872" y="7887117"/>
                </a:cubicBezTo>
                <a:cubicBezTo>
                  <a:pt x="6054724" y="7886683"/>
                  <a:pt x="6094813" y="7872167"/>
                  <a:pt x="6141213" y="7861488"/>
                </a:cubicBezTo>
                <a:cubicBezTo>
                  <a:pt x="6145741" y="7881162"/>
                  <a:pt x="6135538" y="7889900"/>
                  <a:pt x="6121624" y="7894313"/>
                </a:cubicBezTo>
                <a:close/>
                <a:moveTo>
                  <a:pt x="25600855" y="3413133"/>
                </a:moveTo>
                <a:cubicBezTo>
                  <a:pt x="25591754" y="3413133"/>
                  <a:pt x="25587206" y="3406505"/>
                  <a:pt x="25587205" y="3381095"/>
                </a:cubicBezTo>
                <a:cubicBezTo>
                  <a:pt x="25596305" y="3381095"/>
                  <a:pt x="25600856" y="3393246"/>
                  <a:pt x="25600855" y="3413133"/>
                </a:cubicBezTo>
                <a:close/>
                <a:moveTo>
                  <a:pt x="7639534" y="7548575"/>
                </a:moveTo>
                <a:cubicBezTo>
                  <a:pt x="7614085" y="7554432"/>
                  <a:pt x="7584758" y="7566729"/>
                  <a:pt x="7553251" y="7546264"/>
                </a:cubicBezTo>
                <a:cubicBezTo>
                  <a:pt x="7554584" y="7540414"/>
                  <a:pt x="7554645" y="7534858"/>
                  <a:pt x="7554555" y="7528642"/>
                </a:cubicBezTo>
                <a:lnTo>
                  <a:pt x="7554831" y="7513545"/>
                </a:lnTo>
                <a:lnTo>
                  <a:pt x="7553086" y="7510974"/>
                </a:lnTo>
                <a:cubicBezTo>
                  <a:pt x="7551961" y="7506088"/>
                  <a:pt x="7557179" y="7504887"/>
                  <a:pt x="7554929" y="7495111"/>
                </a:cubicBezTo>
                <a:cubicBezTo>
                  <a:pt x="7555491" y="7497556"/>
                  <a:pt x="7558484" y="7504587"/>
                  <a:pt x="7560541" y="7510545"/>
                </a:cubicBezTo>
                <a:lnTo>
                  <a:pt x="7560854" y="7511727"/>
                </a:lnTo>
                <a:lnTo>
                  <a:pt x="7570538" y="7519360"/>
                </a:lnTo>
                <a:cubicBezTo>
                  <a:pt x="7606168" y="7538228"/>
                  <a:pt x="7636812" y="7493081"/>
                  <a:pt x="7666927" y="7481299"/>
                </a:cubicBezTo>
                <a:cubicBezTo>
                  <a:pt x="7670562" y="7497094"/>
                  <a:pt x="7681710" y="7522242"/>
                  <a:pt x="7672740" y="7529850"/>
                </a:cubicBezTo>
                <a:cubicBezTo>
                  <a:pt x="7664984" y="7542718"/>
                  <a:pt x="7649714" y="7546232"/>
                  <a:pt x="7639534" y="7548575"/>
                </a:cubicBezTo>
                <a:close/>
                <a:moveTo>
                  <a:pt x="5756702" y="7982967"/>
                </a:moveTo>
                <a:cubicBezTo>
                  <a:pt x="5740456" y="7986595"/>
                  <a:pt x="5720337" y="7984411"/>
                  <a:pt x="5710709" y="7986627"/>
                </a:cubicBezTo>
                <a:cubicBezTo>
                  <a:pt x="5697793" y="7930508"/>
                  <a:pt x="5764391" y="7947909"/>
                  <a:pt x="5779461" y="7944440"/>
                </a:cubicBezTo>
                <a:cubicBezTo>
                  <a:pt x="5785323" y="7969910"/>
                  <a:pt x="5772948" y="7979345"/>
                  <a:pt x="5756702" y="7982967"/>
                </a:cubicBezTo>
                <a:close/>
                <a:moveTo>
                  <a:pt x="7334493" y="7620394"/>
                </a:moveTo>
                <a:cubicBezTo>
                  <a:pt x="7351009" y="7616487"/>
                  <a:pt x="7368535" y="7605739"/>
                  <a:pt x="7378352" y="7603479"/>
                </a:cubicBezTo>
                <a:cubicBezTo>
                  <a:pt x="7365626" y="7548183"/>
                  <a:pt x="7317187" y="7591579"/>
                  <a:pt x="7296700" y="7596294"/>
                </a:cubicBezTo>
                <a:cubicBezTo>
                  <a:pt x="7302475" y="7621388"/>
                  <a:pt x="7317979" y="7624312"/>
                  <a:pt x="7334493" y="7620394"/>
                </a:cubicBezTo>
                <a:close/>
                <a:moveTo>
                  <a:pt x="22126646" y="4216200"/>
                </a:moveTo>
                <a:cubicBezTo>
                  <a:pt x="22117804" y="4217554"/>
                  <a:pt x="22107193" y="4212637"/>
                  <a:pt x="22100119" y="4212637"/>
                </a:cubicBezTo>
                <a:cubicBezTo>
                  <a:pt x="22100119" y="4187503"/>
                  <a:pt x="22107192" y="4179946"/>
                  <a:pt x="22116035" y="4178580"/>
                </a:cubicBezTo>
                <a:cubicBezTo>
                  <a:pt x="22124877" y="4177214"/>
                  <a:pt x="22135489" y="4182132"/>
                  <a:pt x="22142562" y="4182132"/>
                </a:cubicBezTo>
                <a:cubicBezTo>
                  <a:pt x="22142562" y="4207219"/>
                  <a:pt x="22135488" y="4214846"/>
                  <a:pt x="22126646" y="4216200"/>
                </a:cubicBezTo>
                <a:close/>
                <a:moveTo>
                  <a:pt x="7560208" y="7569467"/>
                </a:moveTo>
                <a:cubicBezTo>
                  <a:pt x="7558423" y="7569878"/>
                  <a:pt x="7556596" y="7567387"/>
                  <a:pt x="7552944" y="7562406"/>
                </a:cubicBezTo>
                <a:cubicBezTo>
                  <a:pt x="7554375" y="7546847"/>
                  <a:pt x="7554375" y="7546847"/>
                  <a:pt x="7567222" y="7559120"/>
                </a:cubicBezTo>
                <a:cubicBezTo>
                  <a:pt x="7563736" y="7565744"/>
                  <a:pt x="7561992" y="7569056"/>
                  <a:pt x="7560208" y="7569467"/>
                </a:cubicBezTo>
                <a:close/>
                <a:moveTo>
                  <a:pt x="19102955" y="4914217"/>
                </a:moveTo>
                <a:cubicBezTo>
                  <a:pt x="19102955" y="4894796"/>
                  <a:pt x="19102955" y="4868902"/>
                  <a:pt x="19102955" y="4849480"/>
                </a:cubicBezTo>
                <a:cubicBezTo>
                  <a:pt x="19112162" y="4849481"/>
                  <a:pt x="19122768" y="4844625"/>
                  <a:pt x="19132874" y="4843816"/>
                </a:cubicBezTo>
                <a:cubicBezTo>
                  <a:pt x="19142981" y="4843008"/>
                  <a:pt x="19152587" y="4846244"/>
                  <a:pt x="19159792" y="4862428"/>
                </a:cubicBezTo>
                <a:cubicBezTo>
                  <a:pt x="19140579" y="4881849"/>
                  <a:pt x="19121367" y="4894796"/>
                  <a:pt x="19102955" y="4914217"/>
                </a:cubicBezTo>
                <a:close/>
                <a:moveTo>
                  <a:pt x="17239347" y="5345306"/>
                </a:moveTo>
                <a:cubicBezTo>
                  <a:pt x="17239347" y="5325979"/>
                  <a:pt x="17233629" y="5313095"/>
                  <a:pt x="17224644" y="5313095"/>
                </a:cubicBezTo>
                <a:cubicBezTo>
                  <a:pt x="17224644" y="5338863"/>
                  <a:pt x="17228729" y="5345306"/>
                  <a:pt x="17239347" y="5345306"/>
                </a:cubicBezTo>
                <a:close/>
                <a:moveTo>
                  <a:pt x="4460584" y="8287324"/>
                </a:moveTo>
                <a:cubicBezTo>
                  <a:pt x="4459575" y="8288910"/>
                  <a:pt x="4456740" y="8288517"/>
                  <a:pt x="4451066" y="8287738"/>
                </a:cubicBezTo>
                <a:cubicBezTo>
                  <a:pt x="4455186" y="8281764"/>
                  <a:pt x="4459124" y="8275015"/>
                  <a:pt x="4459124" y="8275015"/>
                </a:cubicBezTo>
                <a:cubicBezTo>
                  <a:pt x="4460766" y="8282149"/>
                  <a:pt x="4461592" y="8285736"/>
                  <a:pt x="4460584" y="8287324"/>
                </a:cubicBezTo>
                <a:close/>
                <a:moveTo>
                  <a:pt x="22874628" y="4057206"/>
                </a:moveTo>
                <a:cubicBezTo>
                  <a:pt x="22874629" y="4037959"/>
                  <a:pt x="22879179" y="4025124"/>
                  <a:pt x="22888280" y="4025124"/>
                </a:cubicBezTo>
                <a:cubicBezTo>
                  <a:pt x="22888280" y="4044374"/>
                  <a:pt x="22883730" y="4057205"/>
                  <a:pt x="22874628" y="4057206"/>
                </a:cubicBezTo>
                <a:close/>
                <a:moveTo>
                  <a:pt x="19075086" y="4933170"/>
                </a:moveTo>
                <a:cubicBezTo>
                  <a:pt x="19075085" y="4920338"/>
                  <a:pt x="19070535" y="4913922"/>
                  <a:pt x="19070535" y="4913922"/>
                </a:cubicBezTo>
                <a:cubicBezTo>
                  <a:pt x="19072810" y="4907506"/>
                  <a:pt x="19075085" y="4905903"/>
                  <a:pt x="19077361" y="4906704"/>
                </a:cubicBezTo>
                <a:cubicBezTo>
                  <a:pt x="19079636" y="4907506"/>
                  <a:pt x="19081912" y="4910714"/>
                  <a:pt x="19084187" y="4913922"/>
                </a:cubicBezTo>
                <a:cubicBezTo>
                  <a:pt x="19079636" y="4913922"/>
                  <a:pt x="19075085" y="4920338"/>
                  <a:pt x="19075086" y="4933170"/>
                </a:cubicBezTo>
                <a:close/>
                <a:moveTo>
                  <a:pt x="17561147" y="5283520"/>
                </a:moveTo>
                <a:cubicBezTo>
                  <a:pt x="17561147" y="5276701"/>
                  <a:pt x="17561147" y="5263064"/>
                  <a:pt x="17561147" y="5256245"/>
                </a:cubicBezTo>
                <a:cubicBezTo>
                  <a:pt x="17571124" y="5263064"/>
                  <a:pt x="17571125" y="5276701"/>
                  <a:pt x="17561147" y="5283520"/>
                </a:cubicBezTo>
                <a:close/>
                <a:moveTo>
                  <a:pt x="5357919" y="8095096"/>
                </a:moveTo>
                <a:cubicBezTo>
                  <a:pt x="5348400" y="8097286"/>
                  <a:pt x="5341292" y="8088175"/>
                  <a:pt x="5337767" y="8072856"/>
                </a:cubicBezTo>
                <a:cubicBezTo>
                  <a:pt x="5347286" y="8070665"/>
                  <a:pt x="5354591" y="8080635"/>
                  <a:pt x="5357919" y="8095096"/>
                </a:cubicBezTo>
                <a:close/>
                <a:moveTo>
                  <a:pt x="5629183" y="8032665"/>
                </a:moveTo>
                <a:cubicBezTo>
                  <a:pt x="5619664" y="8034856"/>
                  <a:pt x="5612556" y="8025745"/>
                  <a:pt x="5609030" y="8010426"/>
                </a:cubicBezTo>
                <a:cubicBezTo>
                  <a:pt x="5618550" y="8008235"/>
                  <a:pt x="5625855" y="8018205"/>
                  <a:pt x="5629183" y="8032665"/>
                </a:cubicBezTo>
                <a:close/>
                <a:moveTo>
                  <a:pt x="7098524" y="7694503"/>
                </a:moveTo>
                <a:cubicBezTo>
                  <a:pt x="7088748" y="7696752"/>
                  <a:pt x="7078973" y="7699002"/>
                  <a:pt x="7069198" y="7701252"/>
                </a:cubicBezTo>
                <a:cubicBezTo>
                  <a:pt x="7066849" y="7691046"/>
                  <a:pt x="7064693" y="7681677"/>
                  <a:pt x="7063324" y="7675727"/>
                </a:cubicBezTo>
                <a:cubicBezTo>
                  <a:pt x="7073098" y="7673477"/>
                  <a:pt x="7082874" y="7671227"/>
                  <a:pt x="7092649" y="7668977"/>
                </a:cubicBezTo>
                <a:cubicBezTo>
                  <a:pt x="7094018" y="7674928"/>
                  <a:pt x="7096175" y="7684296"/>
                  <a:pt x="7098524" y="7694503"/>
                </a:cubicBezTo>
                <a:close/>
                <a:moveTo>
                  <a:pt x="1922711" y="8885695"/>
                </a:moveTo>
                <a:cubicBezTo>
                  <a:pt x="1919383" y="8871234"/>
                  <a:pt x="1921597" y="8859075"/>
                  <a:pt x="1931117" y="8856884"/>
                </a:cubicBezTo>
                <a:cubicBezTo>
                  <a:pt x="1934642" y="8872203"/>
                  <a:pt x="1936991" y="8882408"/>
                  <a:pt x="1922711" y="8885695"/>
                </a:cubicBezTo>
                <a:close/>
                <a:moveTo>
                  <a:pt x="3975231" y="8413316"/>
                </a:moveTo>
                <a:cubicBezTo>
                  <a:pt x="3965711" y="8415507"/>
                  <a:pt x="3958603" y="8406396"/>
                  <a:pt x="3955077" y="8391078"/>
                </a:cubicBezTo>
                <a:cubicBezTo>
                  <a:pt x="3964597" y="8388887"/>
                  <a:pt x="3970726" y="8393740"/>
                  <a:pt x="3975231" y="8413316"/>
                </a:cubicBezTo>
                <a:close/>
                <a:moveTo>
                  <a:pt x="5421968" y="8080357"/>
                </a:moveTo>
                <a:cubicBezTo>
                  <a:pt x="5416416" y="8081635"/>
                  <a:pt x="5411656" y="8082730"/>
                  <a:pt x="5407690" y="8083643"/>
                </a:cubicBezTo>
                <a:cubicBezTo>
                  <a:pt x="5403035" y="8063417"/>
                  <a:pt x="5399395" y="8047597"/>
                  <a:pt x="5395753" y="8031775"/>
                </a:cubicBezTo>
                <a:cubicBezTo>
                  <a:pt x="5399719" y="8030862"/>
                  <a:pt x="5404479" y="8029767"/>
                  <a:pt x="5410031" y="8028489"/>
                </a:cubicBezTo>
                <a:cubicBezTo>
                  <a:pt x="5413672" y="8044311"/>
                  <a:pt x="5417313" y="8060131"/>
                  <a:pt x="5421968" y="8080357"/>
                </a:cubicBezTo>
                <a:close/>
                <a:moveTo>
                  <a:pt x="5508619" y="8060415"/>
                </a:moveTo>
                <a:cubicBezTo>
                  <a:pt x="5498411" y="8062765"/>
                  <a:pt x="5488201" y="8065115"/>
                  <a:pt x="5483096" y="8066289"/>
                </a:cubicBezTo>
                <a:cubicBezTo>
                  <a:pt x="5473756" y="8025707"/>
                  <a:pt x="5500471" y="8025013"/>
                  <a:pt x="5508619" y="8060415"/>
                </a:cubicBezTo>
                <a:close/>
                <a:moveTo>
                  <a:pt x="7031150" y="7716988"/>
                </a:moveTo>
                <a:cubicBezTo>
                  <a:pt x="7018138" y="7720657"/>
                  <a:pt x="7001167" y="7719178"/>
                  <a:pt x="6990639" y="7721601"/>
                </a:cubicBezTo>
                <a:cubicBezTo>
                  <a:pt x="6979067" y="7671321"/>
                  <a:pt x="7032133" y="7685128"/>
                  <a:pt x="7047926" y="7681493"/>
                </a:cubicBezTo>
                <a:cubicBezTo>
                  <a:pt x="7053222" y="7704505"/>
                  <a:pt x="7044164" y="7713320"/>
                  <a:pt x="7031150" y="7716988"/>
                </a:cubicBezTo>
                <a:close/>
                <a:moveTo>
                  <a:pt x="4158126" y="8378539"/>
                </a:moveTo>
                <a:cubicBezTo>
                  <a:pt x="4142335" y="8382173"/>
                  <a:pt x="4123160" y="8379767"/>
                  <a:pt x="4115581" y="8381512"/>
                </a:cubicBezTo>
                <a:cubicBezTo>
                  <a:pt x="4102664" y="8325390"/>
                  <a:pt x="4165199" y="8342815"/>
                  <a:pt x="4180358" y="8339326"/>
                </a:cubicBezTo>
                <a:cubicBezTo>
                  <a:pt x="4186320" y="8365231"/>
                  <a:pt x="4173915" y="8374905"/>
                  <a:pt x="4158126" y="8378539"/>
                </a:cubicBezTo>
                <a:close/>
                <a:moveTo>
                  <a:pt x="3334249" y="8569264"/>
                </a:moveTo>
                <a:lnTo>
                  <a:pt x="3327996" y="8560411"/>
                </a:lnTo>
                <a:lnTo>
                  <a:pt x="3329627" y="8551497"/>
                </a:lnTo>
                <a:lnTo>
                  <a:pt x="3315670" y="8546199"/>
                </a:lnTo>
                <a:cubicBezTo>
                  <a:pt x="3305415" y="8548559"/>
                  <a:pt x="3293791" y="8544949"/>
                  <a:pt x="3283540" y="8547308"/>
                </a:cubicBezTo>
                <a:cubicBezTo>
                  <a:pt x="3290619" y="8578066"/>
                  <a:pt x="3309940" y="8568223"/>
                  <a:pt x="3320195" y="8565863"/>
                </a:cubicBezTo>
                <a:close/>
                <a:moveTo>
                  <a:pt x="17557923" y="5299104"/>
                </a:moveTo>
                <a:cubicBezTo>
                  <a:pt x="17560361" y="5298600"/>
                  <a:pt x="17562811" y="5296990"/>
                  <a:pt x="17565262" y="5293769"/>
                </a:cubicBezTo>
                <a:cubicBezTo>
                  <a:pt x="17594668" y="5280886"/>
                  <a:pt x="17619173" y="5255117"/>
                  <a:pt x="17638777" y="5210023"/>
                </a:cubicBezTo>
                <a:cubicBezTo>
                  <a:pt x="17633876" y="5210023"/>
                  <a:pt x="17627749" y="5208681"/>
                  <a:pt x="17621624" y="5208815"/>
                </a:cubicBezTo>
                <a:cubicBezTo>
                  <a:pt x="17615497" y="5208950"/>
                  <a:pt x="17609371" y="5210560"/>
                  <a:pt x="17604469" y="5216465"/>
                </a:cubicBezTo>
                <a:cubicBezTo>
                  <a:pt x="17594669" y="5222907"/>
                  <a:pt x="17589767" y="5242233"/>
                  <a:pt x="17579965" y="5248676"/>
                </a:cubicBezTo>
                <a:lnTo>
                  <a:pt x="17577665" y="5247379"/>
                </a:lnTo>
                <a:lnTo>
                  <a:pt x="17582002" y="5256549"/>
                </a:lnTo>
                <a:cubicBezTo>
                  <a:pt x="17577451" y="5256549"/>
                  <a:pt x="17572900" y="5262964"/>
                  <a:pt x="17572900" y="5269379"/>
                </a:cubicBezTo>
                <a:cubicBezTo>
                  <a:pt x="17570625" y="5262964"/>
                  <a:pt x="17569487" y="5258153"/>
                  <a:pt x="17569487" y="5253341"/>
                </a:cubicBezTo>
                <a:lnTo>
                  <a:pt x="17571495" y="5243904"/>
                </a:lnTo>
                <a:lnTo>
                  <a:pt x="17562811" y="5239012"/>
                </a:lnTo>
                <a:cubicBezTo>
                  <a:pt x="17557911" y="5234181"/>
                  <a:pt x="17553010" y="5229349"/>
                  <a:pt x="17545658" y="5229349"/>
                </a:cubicBezTo>
                <a:cubicBezTo>
                  <a:pt x="17536673" y="5222907"/>
                  <a:pt x="17526871" y="5222907"/>
                  <a:pt x="17512169" y="5222907"/>
                </a:cubicBezTo>
                <a:cubicBezTo>
                  <a:pt x="17512169" y="5242233"/>
                  <a:pt x="17512169" y="5261559"/>
                  <a:pt x="17512169" y="5280886"/>
                </a:cubicBezTo>
                <a:cubicBezTo>
                  <a:pt x="17521970" y="5280886"/>
                  <a:pt x="17526871" y="5287327"/>
                  <a:pt x="17536673" y="5287327"/>
                </a:cubicBezTo>
                <a:cubicBezTo>
                  <a:pt x="17543412" y="5292158"/>
                  <a:pt x="17550610" y="5300613"/>
                  <a:pt x="17557923" y="5299104"/>
                </a:cubicBezTo>
                <a:close/>
                <a:moveTo>
                  <a:pt x="25635672" y="3442762"/>
                </a:moveTo>
                <a:cubicBezTo>
                  <a:pt x="25628760" y="3446066"/>
                  <a:pt x="25619963" y="3444414"/>
                  <a:pt x="25612423" y="3444414"/>
                </a:cubicBezTo>
                <a:cubicBezTo>
                  <a:pt x="25612424" y="3404770"/>
                  <a:pt x="25632531" y="3411377"/>
                  <a:pt x="25647611" y="3411377"/>
                </a:cubicBezTo>
                <a:cubicBezTo>
                  <a:pt x="25647611" y="3431199"/>
                  <a:pt x="25642584" y="3439458"/>
                  <a:pt x="25635672" y="3442762"/>
                </a:cubicBezTo>
                <a:close/>
                <a:moveTo>
                  <a:pt x="17928589" y="5222026"/>
                </a:moveTo>
                <a:cubicBezTo>
                  <a:pt x="17928589" y="5197434"/>
                  <a:pt x="17933776" y="5189949"/>
                  <a:pt x="17949338" y="5189949"/>
                </a:cubicBezTo>
                <a:cubicBezTo>
                  <a:pt x="17949338" y="5209195"/>
                  <a:pt x="17944151" y="5222026"/>
                  <a:pt x="17928589" y="5222026"/>
                </a:cubicBezTo>
                <a:close/>
                <a:moveTo>
                  <a:pt x="26476501" y="3254768"/>
                </a:moveTo>
                <a:cubicBezTo>
                  <a:pt x="26470659" y="3257071"/>
                  <a:pt x="26463649" y="3255536"/>
                  <a:pt x="26458976" y="3255536"/>
                </a:cubicBezTo>
                <a:cubicBezTo>
                  <a:pt x="26458977" y="3224819"/>
                  <a:pt x="26477668" y="3230962"/>
                  <a:pt x="26487016" y="3230962"/>
                </a:cubicBezTo>
                <a:cubicBezTo>
                  <a:pt x="26487016" y="3246320"/>
                  <a:pt x="26482342" y="3252464"/>
                  <a:pt x="26476501" y="3254768"/>
                </a:cubicBezTo>
                <a:close/>
                <a:moveTo>
                  <a:pt x="4314112" y="8356364"/>
                </a:moveTo>
                <a:cubicBezTo>
                  <a:pt x="4334663" y="8351634"/>
                  <a:pt x="4341396" y="8333885"/>
                  <a:pt x="4334314" y="8303111"/>
                </a:cubicBezTo>
                <a:cubicBezTo>
                  <a:pt x="4316322" y="8318959"/>
                  <a:pt x="4294590" y="8318549"/>
                  <a:pt x="4272663" y="8317300"/>
                </a:cubicBezTo>
                <a:cubicBezTo>
                  <a:pt x="4280925" y="8353202"/>
                  <a:pt x="4293560" y="8361094"/>
                  <a:pt x="4314112" y="8356364"/>
                </a:cubicBezTo>
                <a:close/>
                <a:moveTo>
                  <a:pt x="5675567" y="8044615"/>
                </a:moveTo>
                <a:cubicBezTo>
                  <a:pt x="5665359" y="8046964"/>
                  <a:pt x="5651172" y="8055376"/>
                  <a:pt x="5645548" y="8030940"/>
                </a:cubicBezTo>
                <a:cubicBezTo>
                  <a:pt x="5655757" y="8028590"/>
                  <a:pt x="5669944" y="8020179"/>
                  <a:pt x="5675567" y="8044615"/>
                </a:cubicBezTo>
                <a:close/>
                <a:moveTo>
                  <a:pt x="19189163" y="4935066"/>
                </a:moveTo>
                <a:lnTo>
                  <a:pt x="19190963" y="4931868"/>
                </a:lnTo>
                <a:cubicBezTo>
                  <a:pt x="19191693" y="4930573"/>
                  <a:pt x="19191511" y="4930897"/>
                  <a:pt x="19190826" y="4932112"/>
                </a:cubicBezTo>
                <a:close/>
                <a:moveTo>
                  <a:pt x="3381296" y="8573389"/>
                </a:moveTo>
                <a:cubicBezTo>
                  <a:pt x="3375398" y="8547763"/>
                  <a:pt x="3361201" y="8556426"/>
                  <a:pt x="3345822" y="8559965"/>
                </a:cubicBezTo>
                <a:lnTo>
                  <a:pt x="3334618" y="8553733"/>
                </a:lnTo>
                <a:lnTo>
                  <a:pt x="3338692" y="8560610"/>
                </a:lnTo>
                <a:cubicBezTo>
                  <a:pt x="3339299" y="8563247"/>
                  <a:pt x="3338410" y="8564841"/>
                  <a:pt x="3337524" y="8566431"/>
                </a:cubicBezTo>
                <a:lnTo>
                  <a:pt x="3336833" y="8569890"/>
                </a:lnTo>
                <a:lnTo>
                  <a:pt x="3337341" y="8570013"/>
                </a:lnTo>
                <a:cubicBezTo>
                  <a:pt x="3343351" y="8572678"/>
                  <a:pt x="3349361" y="8575342"/>
                  <a:pt x="3354489" y="8574162"/>
                </a:cubicBezTo>
                <a:cubicBezTo>
                  <a:pt x="3365920" y="8576928"/>
                  <a:pt x="3376171" y="8574569"/>
                  <a:pt x="3381296" y="8573389"/>
                </a:cubicBezTo>
                <a:close/>
                <a:moveTo>
                  <a:pt x="17799692" y="5255117"/>
                </a:moveTo>
                <a:cubicBezTo>
                  <a:pt x="17799692" y="5216465"/>
                  <a:pt x="17784989" y="5222907"/>
                  <a:pt x="17770286" y="5222907"/>
                </a:cubicBezTo>
                <a:cubicBezTo>
                  <a:pt x="17770286" y="5255117"/>
                  <a:pt x="17784989" y="5255117"/>
                  <a:pt x="17799692" y="5255117"/>
                </a:cubicBezTo>
                <a:close/>
                <a:moveTo>
                  <a:pt x="3627078" y="8517247"/>
                </a:moveTo>
                <a:cubicBezTo>
                  <a:pt x="3623332" y="8500972"/>
                  <a:pt x="3626843" y="8494452"/>
                  <a:pt x="3636361" y="8492261"/>
                </a:cubicBezTo>
                <a:cubicBezTo>
                  <a:pt x="3640107" y="8508537"/>
                  <a:pt x="3636596" y="8515057"/>
                  <a:pt x="3627078" y="8517247"/>
                </a:cubicBezTo>
                <a:close/>
                <a:moveTo>
                  <a:pt x="4207280" y="8383716"/>
                </a:moveTo>
                <a:cubicBezTo>
                  <a:pt x="4203534" y="8367441"/>
                  <a:pt x="4211803" y="8359826"/>
                  <a:pt x="4216563" y="8358731"/>
                </a:cubicBezTo>
                <a:cubicBezTo>
                  <a:pt x="4220308" y="8375005"/>
                  <a:pt x="4216797" y="8381526"/>
                  <a:pt x="4207280" y="8383716"/>
                </a:cubicBezTo>
                <a:close/>
                <a:moveTo>
                  <a:pt x="24365178" y="3749398"/>
                </a:moveTo>
                <a:cubicBezTo>
                  <a:pt x="24355200" y="3749398"/>
                  <a:pt x="24355200" y="3736562"/>
                  <a:pt x="24355201" y="3717316"/>
                </a:cubicBezTo>
                <a:cubicBezTo>
                  <a:pt x="24365178" y="3717316"/>
                  <a:pt x="24365178" y="3730146"/>
                  <a:pt x="24365178" y="3749398"/>
                </a:cubicBezTo>
                <a:close/>
                <a:moveTo>
                  <a:pt x="19184176" y="4943926"/>
                </a:moveTo>
                <a:lnTo>
                  <a:pt x="19187680" y="4937700"/>
                </a:lnTo>
                <a:lnTo>
                  <a:pt x="19189163" y="4935066"/>
                </a:lnTo>
                <a:close/>
                <a:moveTo>
                  <a:pt x="23317618" y="3993852"/>
                </a:moveTo>
                <a:cubicBezTo>
                  <a:pt x="23311715" y="3992333"/>
                  <a:pt x="23306912" y="3984322"/>
                  <a:pt x="23306912" y="3968302"/>
                </a:cubicBezTo>
                <a:cubicBezTo>
                  <a:pt x="23316518" y="3968302"/>
                  <a:pt x="23326124" y="3974931"/>
                  <a:pt x="23334929" y="3980456"/>
                </a:cubicBezTo>
                <a:cubicBezTo>
                  <a:pt x="23330526" y="3990400"/>
                  <a:pt x="23323522" y="3995371"/>
                  <a:pt x="23317618" y="3993852"/>
                </a:cubicBezTo>
                <a:close/>
                <a:moveTo>
                  <a:pt x="19205183" y="4940945"/>
                </a:moveTo>
                <a:cubicBezTo>
                  <a:pt x="19185517" y="4947371"/>
                  <a:pt x="19209281" y="4889532"/>
                  <a:pt x="19214196" y="4876679"/>
                </a:cubicBezTo>
                <a:cubicBezTo>
                  <a:pt x="19204364" y="4870252"/>
                  <a:pt x="19146184" y="4857398"/>
                  <a:pt x="19170767" y="4812413"/>
                </a:cubicBezTo>
                <a:cubicBezTo>
                  <a:pt x="19185517" y="4787777"/>
                  <a:pt x="19209281" y="4787777"/>
                  <a:pt x="19224030" y="4781350"/>
                </a:cubicBezTo>
                <a:cubicBezTo>
                  <a:pt x="19238780" y="4774924"/>
                  <a:pt x="19253530" y="4774924"/>
                  <a:pt x="19262543" y="4768497"/>
                </a:cubicBezTo>
                <a:cubicBezTo>
                  <a:pt x="19268279" y="4787777"/>
                  <a:pt x="19272376" y="4799559"/>
                  <a:pt x="19277293" y="4818839"/>
                </a:cubicBezTo>
                <a:cubicBezTo>
                  <a:pt x="19262543" y="4818839"/>
                  <a:pt x="19248613" y="4818839"/>
                  <a:pt x="19233863" y="4818839"/>
                </a:cubicBezTo>
                <a:cubicBezTo>
                  <a:pt x="19233863" y="4876679"/>
                  <a:pt x="19268279" y="4857398"/>
                  <a:pt x="19282210" y="4857398"/>
                </a:cubicBezTo>
                <a:cubicBezTo>
                  <a:pt x="19296960" y="4850972"/>
                  <a:pt x="19311709" y="4838119"/>
                  <a:pt x="19326459" y="4850972"/>
                </a:cubicBezTo>
                <a:cubicBezTo>
                  <a:pt x="19336292" y="4857398"/>
                  <a:pt x="19331376" y="4883105"/>
                  <a:pt x="19321543" y="4889532"/>
                </a:cubicBezTo>
                <a:cubicBezTo>
                  <a:pt x="19282210" y="4908811"/>
                  <a:pt x="19243696" y="4934517"/>
                  <a:pt x="19205183" y="4940945"/>
                </a:cubicBezTo>
                <a:close/>
                <a:moveTo>
                  <a:pt x="19182210" y="4947418"/>
                </a:moveTo>
                <a:lnTo>
                  <a:pt x="19184176" y="4943926"/>
                </a:lnTo>
                <a:lnTo>
                  <a:pt x="19183989" y="4944260"/>
                </a:lnTo>
                <a:cubicBezTo>
                  <a:pt x="19182939" y="4946122"/>
                  <a:pt x="19182210" y="4947418"/>
                  <a:pt x="19182210" y="4947418"/>
                </a:cubicBezTo>
                <a:close/>
                <a:moveTo>
                  <a:pt x="17834167" y="5257759"/>
                </a:moveTo>
                <a:lnTo>
                  <a:pt x="17827069" y="5257759"/>
                </a:lnTo>
                <a:lnTo>
                  <a:pt x="17826958" y="5256426"/>
                </a:lnTo>
                <a:lnTo>
                  <a:pt x="17829616" y="5237303"/>
                </a:lnTo>
                <a:cubicBezTo>
                  <a:pt x="17829616" y="5244121"/>
                  <a:pt x="17834167" y="5250940"/>
                  <a:pt x="17834167" y="5257759"/>
                </a:cubicBezTo>
                <a:close/>
                <a:moveTo>
                  <a:pt x="22961085" y="4080921"/>
                </a:moveTo>
                <a:cubicBezTo>
                  <a:pt x="22961085" y="4056126"/>
                  <a:pt x="22961085" y="4025127"/>
                  <a:pt x="22976646" y="4025127"/>
                </a:cubicBezTo>
                <a:cubicBezTo>
                  <a:pt x="22976647" y="4049926"/>
                  <a:pt x="22981835" y="4080921"/>
                  <a:pt x="22961085" y="4080921"/>
                </a:cubicBezTo>
                <a:close/>
                <a:moveTo>
                  <a:pt x="4073106" y="8430858"/>
                </a:moveTo>
                <a:cubicBezTo>
                  <a:pt x="4072269" y="8433192"/>
                  <a:pt x="4069348" y="8432437"/>
                  <a:pt x="4063507" y="8430925"/>
                </a:cubicBezTo>
                <a:cubicBezTo>
                  <a:pt x="4067477" y="8424299"/>
                  <a:pt x="4066228" y="8418875"/>
                  <a:pt x="4070196" y="8412249"/>
                </a:cubicBezTo>
                <a:cubicBezTo>
                  <a:pt x="4072693" y="8423099"/>
                  <a:pt x="4073942" y="8428523"/>
                  <a:pt x="4073106" y="8430858"/>
                </a:cubicBezTo>
                <a:close/>
                <a:moveTo>
                  <a:pt x="2314159" y="8835673"/>
                </a:moveTo>
                <a:cubicBezTo>
                  <a:pt x="2313819" y="8837893"/>
                  <a:pt x="2311895" y="8836908"/>
                  <a:pt x="2308040" y="8834938"/>
                </a:cubicBezTo>
                <a:cubicBezTo>
                  <a:pt x="2313249" y="8828028"/>
                  <a:pt x="2312000" y="8822603"/>
                  <a:pt x="2310752" y="8817178"/>
                </a:cubicBezTo>
                <a:cubicBezTo>
                  <a:pt x="2313249" y="8828028"/>
                  <a:pt x="2314497" y="8833452"/>
                  <a:pt x="2314159" y="8835673"/>
                </a:cubicBezTo>
                <a:close/>
                <a:moveTo>
                  <a:pt x="17285151" y="5392499"/>
                </a:moveTo>
                <a:cubicBezTo>
                  <a:pt x="17280162" y="5379669"/>
                  <a:pt x="17280162" y="5373254"/>
                  <a:pt x="17285151" y="5360423"/>
                </a:cubicBezTo>
                <a:cubicBezTo>
                  <a:pt x="17290140" y="5366838"/>
                  <a:pt x="17290140" y="5373254"/>
                  <a:pt x="17290140" y="5379669"/>
                </a:cubicBezTo>
                <a:cubicBezTo>
                  <a:pt x="17290140" y="5379669"/>
                  <a:pt x="17285151" y="5386084"/>
                  <a:pt x="17285151" y="5392499"/>
                </a:cubicBezTo>
                <a:close/>
                <a:moveTo>
                  <a:pt x="23890493" y="3872520"/>
                </a:moveTo>
                <a:cubicBezTo>
                  <a:pt x="23890493" y="3853274"/>
                  <a:pt x="23895044" y="3840443"/>
                  <a:pt x="23904146" y="3840443"/>
                </a:cubicBezTo>
                <a:cubicBezTo>
                  <a:pt x="23904146" y="3866105"/>
                  <a:pt x="23899595" y="3872520"/>
                  <a:pt x="23890493" y="3872520"/>
                </a:cubicBezTo>
                <a:close/>
                <a:moveTo>
                  <a:pt x="17902545" y="5255169"/>
                </a:moveTo>
                <a:cubicBezTo>
                  <a:pt x="17887663" y="5255169"/>
                  <a:pt x="17872780" y="5255169"/>
                  <a:pt x="17857898" y="5255169"/>
                </a:cubicBezTo>
                <a:cubicBezTo>
                  <a:pt x="17857898" y="5235797"/>
                  <a:pt x="17852937" y="5185214"/>
                  <a:pt x="17867820" y="5190596"/>
                </a:cubicBezTo>
                <a:cubicBezTo>
                  <a:pt x="17882702" y="5198130"/>
                  <a:pt x="17902545" y="5222883"/>
                  <a:pt x="17902545" y="5255169"/>
                </a:cubicBezTo>
                <a:close/>
                <a:moveTo>
                  <a:pt x="4140106" y="8422977"/>
                </a:moveTo>
                <a:cubicBezTo>
                  <a:pt x="4130588" y="8425167"/>
                  <a:pt x="4123479" y="8416054"/>
                  <a:pt x="4119955" y="8400741"/>
                </a:cubicBezTo>
                <a:cubicBezTo>
                  <a:pt x="4129472" y="8398550"/>
                  <a:pt x="4136582" y="8407664"/>
                  <a:pt x="4140106" y="8422977"/>
                </a:cubicBezTo>
                <a:close/>
                <a:moveTo>
                  <a:pt x="6479749" y="7884518"/>
                </a:moveTo>
                <a:cubicBezTo>
                  <a:pt x="6470231" y="7886709"/>
                  <a:pt x="6463121" y="7877595"/>
                  <a:pt x="6459597" y="7862281"/>
                </a:cubicBezTo>
                <a:cubicBezTo>
                  <a:pt x="6469116" y="7860091"/>
                  <a:pt x="6476224" y="7869205"/>
                  <a:pt x="6479749" y="7884518"/>
                </a:cubicBezTo>
                <a:close/>
                <a:moveTo>
                  <a:pt x="5727026" y="8057757"/>
                </a:moveTo>
                <a:cubicBezTo>
                  <a:pt x="5722485" y="8038028"/>
                  <a:pt x="5716810" y="8013367"/>
                  <a:pt x="5730939" y="8010115"/>
                </a:cubicBezTo>
                <a:cubicBezTo>
                  <a:pt x="5735480" y="8029844"/>
                  <a:pt x="5745080" y="8053602"/>
                  <a:pt x="5727026" y="8057757"/>
                </a:cubicBezTo>
                <a:close/>
                <a:moveTo>
                  <a:pt x="22311196" y="4241802"/>
                </a:moveTo>
                <a:cubicBezTo>
                  <a:pt x="22306524" y="4235386"/>
                  <a:pt x="22301851" y="4228970"/>
                  <a:pt x="22301850" y="4222555"/>
                </a:cubicBezTo>
                <a:cubicBezTo>
                  <a:pt x="22311196" y="4216139"/>
                  <a:pt x="22320544" y="4209723"/>
                  <a:pt x="22329890" y="4209722"/>
                </a:cubicBezTo>
                <a:cubicBezTo>
                  <a:pt x="22329890" y="4235386"/>
                  <a:pt x="22320543" y="4241802"/>
                  <a:pt x="22311196" y="4241802"/>
                </a:cubicBezTo>
                <a:close/>
                <a:moveTo>
                  <a:pt x="6390773" y="7907785"/>
                </a:moveTo>
                <a:cubicBezTo>
                  <a:pt x="6385149" y="7883347"/>
                  <a:pt x="6399383" y="7880071"/>
                  <a:pt x="6414452" y="7876603"/>
                </a:cubicBezTo>
                <a:cubicBezTo>
                  <a:pt x="6421201" y="7905928"/>
                  <a:pt x="6399983" y="7905665"/>
                  <a:pt x="6390773" y="7907785"/>
                </a:cubicBezTo>
                <a:close/>
                <a:moveTo>
                  <a:pt x="25655652" y="3474735"/>
                </a:moveTo>
                <a:cubicBezTo>
                  <a:pt x="25655652" y="3449071"/>
                  <a:pt x="25660200" y="3442656"/>
                  <a:pt x="25669301" y="3442656"/>
                </a:cubicBezTo>
                <a:cubicBezTo>
                  <a:pt x="25669302" y="3461904"/>
                  <a:pt x="25664750" y="3474735"/>
                  <a:pt x="25655652" y="3474735"/>
                </a:cubicBezTo>
                <a:close/>
                <a:moveTo>
                  <a:pt x="24216135" y="3806210"/>
                </a:moveTo>
                <a:cubicBezTo>
                  <a:pt x="24172533" y="3787850"/>
                  <a:pt x="24133779" y="3773810"/>
                  <a:pt x="24095829" y="3761932"/>
                </a:cubicBezTo>
                <a:cubicBezTo>
                  <a:pt x="24110360" y="3723050"/>
                  <a:pt x="24133779" y="3768411"/>
                  <a:pt x="24153155" y="3755452"/>
                </a:cubicBezTo>
                <a:cubicBezTo>
                  <a:pt x="24172534" y="3742495"/>
                  <a:pt x="24162845" y="3684171"/>
                  <a:pt x="24182222" y="3684171"/>
                </a:cubicBezTo>
                <a:cubicBezTo>
                  <a:pt x="24182223" y="3716570"/>
                  <a:pt x="24177377" y="3748972"/>
                  <a:pt x="24182223" y="3773809"/>
                </a:cubicBezTo>
                <a:cubicBezTo>
                  <a:pt x="24191911" y="3806210"/>
                  <a:pt x="24201601" y="3697131"/>
                  <a:pt x="24201600" y="3690651"/>
                </a:cubicBezTo>
                <a:cubicBezTo>
                  <a:pt x="24216135" y="3703609"/>
                  <a:pt x="24225825" y="3716570"/>
                  <a:pt x="24235514" y="3729529"/>
                </a:cubicBezTo>
                <a:cubicBezTo>
                  <a:pt x="24230668" y="3742496"/>
                  <a:pt x="24220978" y="3748972"/>
                  <a:pt x="24220979" y="3768410"/>
                </a:cubicBezTo>
                <a:cubicBezTo>
                  <a:pt x="24216136" y="3787850"/>
                  <a:pt x="24220979" y="3787850"/>
                  <a:pt x="24216135" y="3806210"/>
                </a:cubicBezTo>
                <a:close/>
                <a:moveTo>
                  <a:pt x="22299764" y="4250392"/>
                </a:moveTo>
                <a:cubicBezTo>
                  <a:pt x="22298058" y="4251194"/>
                  <a:pt x="22296920" y="4249590"/>
                  <a:pt x="22294645" y="4243175"/>
                </a:cubicBezTo>
                <a:cubicBezTo>
                  <a:pt x="22294645" y="4236760"/>
                  <a:pt x="22294645" y="4230344"/>
                  <a:pt x="22299195" y="4223929"/>
                </a:cubicBezTo>
                <a:cubicBezTo>
                  <a:pt x="22299196" y="4230343"/>
                  <a:pt x="22303747" y="4236759"/>
                  <a:pt x="22308296" y="4243175"/>
                </a:cubicBezTo>
                <a:cubicBezTo>
                  <a:pt x="22303746" y="4246383"/>
                  <a:pt x="22301471" y="4249590"/>
                  <a:pt x="22299764" y="4250392"/>
                </a:cubicBezTo>
                <a:close/>
                <a:moveTo>
                  <a:pt x="25313426" y="3564706"/>
                </a:moveTo>
                <a:cubicBezTo>
                  <a:pt x="25313426" y="3545461"/>
                  <a:pt x="25317975" y="3532629"/>
                  <a:pt x="25327077" y="3532629"/>
                </a:cubicBezTo>
                <a:cubicBezTo>
                  <a:pt x="25327076" y="3551876"/>
                  <a:pt x="25322526" y="3564706"/>
                  <a:pt x="25313426" y="3564706"/>
                </a:cubicBezTo>
                <a:close/>
                <a:moveTo>
                  <a:pt x="23196517" y="4052491"/>
                </a:moveTo>
                <a:cubicBezTo>
                  <a:pt x="23191636" y="4033550"/>
                  <a:pt x="23191635" y="4014607"/>
                  <a:pt x="23191636" y="3996718"/>
                </a:cubicBezTo>
                <a:cubicBezTo>
                  <a:pt x="23196517" y="4001979"/>
                  <a:pt x="23206277" y="4001979"/>
                  <a:pt x="23216038" y="4008292"/>
                </a:cubicBezTo>
                <a:cubicBezTo>
                  <a:pt x="23211157" y="4020921"/>
                  <a:pt x="23206277" y="4033551"/>
                  <a:pt x="23196517" y="4052491"/>
                </a:cubicBezTo>
                <a:close/>
                <a:moveTo>
                  <a:pt x="17322520" y="5406720"/>
                </a:moveTo>
                <a:cubicBezTo>
                  <a:pt x="17307986" y="5387700"/>
                  <a:pt x="17293453" y="5381359"/>
                  <a:pt x="17283764" y="5356000"/>
                </a:cubicBezTo>
                <a:cubicBezTo>
                  <a:pt x="17303142" y="5356000"/>
                  <a:pt x="17322520" y="5356000"/>
                  <a:pt x="17341899" y="5349660"/>
                </a:cubicBezTo>
                <a:cubicBezTo>
                  <a:pt x="17356432" y="5343319"/>
                  <a:pt x="17356432" y="5311619"/>
                  <a:pt x="17361276" y="5279920"/>
                </a:cubicBezTo>
                <a:cubicBezTo>
                  <a:pt x="17366121" y="5292600"/>
                  <a:pt x="17423448" y="5311619"/>
                  <a:pt x="17408914" y="5343319"/>
                </a:cubicBezTo>
                <a:cubicBezTo>
                  <a:pt x="17384691" y="5392983"/>
                  <a:pt x="17346743" y="5349660"/>
                  <a:pt x="17322520" y="5406720"/>
                </a:cubicBezTo>
                <a:close/>
                <a:moveTo>
                  <a:pt x="19158199" y="4985274"/>
                </a:moveTo>
                <a:cubicBezTo>
                  <a:pt x="19146874" y="4988369"/>
                  <a:pt x="19136807" y="4981912"/>
                  <a:pt x="19131774" y="4950164"/>
                </a:cubicBezTo>
                <a:cubicBezTo>
                  <a:pt x="19141842" y="4950164"/>
                  <a:pt x="19151908" y="4948550"/>
                  <a:pt x="19161975" y="4949357"/>
                </a:cubicBezTo>
                <a:cubicBezTo>
                  <a:pt x="19172041" y="4950164"/>
                  <a:pt x="19182108" y="4953393"/>
                  <a:pt x="19192176" y="4963078"/>
                </a:cubicBezTo>
                <a:cubicBezTo>
                  <a:pt x="19182108" y="4969535"/>
                  <a:pt x="19169524" y="4982180"/>
                  <a:pt x="19158199" y="4985274"/>
                </a:cubicBezTo>
                <a:close/>
                <a:moveTo>
                  <a:pt x="4672568" y="8327298"/>
                </a:moveTo>
                <a:cubicBezTo>
                  <a:pt x="4669005" y="8311818"/>
                  <a:pt x="4661519" y="8302675"/>
                  <a:pt x="4651297" y="8305027"/>
                </a:cubicBezTo>
                <a:cubicBezTo>
                  <a:pt x="4654860" y="8320506"/>
                  <a:pt x="4662345" y="8329651"/>
                  <a:pt x="4672568" y="8327298"/>
                </a:cubicBezTo>
                <a:close/>
                <a:moveTo>
                  <a:pt x="6154275" y="7987196"/>
                </a:moveTo>
                <a:cubicBezTo>
                  <a:pt x="6144757" y="7989387"/>
                  <a:pt x="6137648" y="7980274"/>
                  <a:pt x="6134124" y="7964961"/>
                </a:cubicBezTo>
                <a:cubicBezTo>
                  <a:pt x="6143643" y="7962771"/>
                  <a:pt x="6150751" y="7971883"/>
                  <a:pt x="6154275" y="7987196"/>
                </a:cubicBezTo>
                <a:close/>
                <a:moveTo>
                  <a:pt x="6271862" y="7960134"/>
                </a:moveTo>
                <a:cubicBezTo>
                  <a:pt x="6268338" y="7944821"/>
                  <a:pt x="6270747" y="7933518"/>
                  <a:pt x="6280266" y="7931327"/>
                </a:cubicBezTo>
                <a:cubicBezTo>
                  <a:pt x="6283790" y="7946640"/>
                  <a:pt x="6281380" y="7957943"/>
                  <a:pt x="6271862" y="7960134"/>
                </a:cubicBezTo>
                <a:close/>
                <a:moveTo>
                  <a:pt x="3638350" y="8566226"/>
                </a:moveTo>
                <a:cubicBezTo>
                  <a:pt x="3634826" y="8550913"/>
                  <a:pt x="3637236" y="8539610"/>
                  <a:pt x="3646754" y="8537420"/>
                </a:cubicBezTo>
                <a:cubicBezTo>
                  <a:pt x="3650278" y="8552732"/>
                  <a:pt x="3647868" y="8564036"/>
                  <a:pt x="3638350" y="8566226"/>
                </a:cubicBezTo>
                <a:close/>
                <a:moveTo>
                  <a:pt x="6109064" y="7997602"/>
                </a:moveTo>
                <a:cubicBezTo>
                  <a:pt x="6099545" y="7999793"/>
                  <a:pt x="6092437" y="7990679"/>
                  <a:pt x="6088913" y="7975367"/>
                </a:cubicBezTo>
                <a:cubicBezTo>
                  <a:pt x="6098432" y="7973176"/>
                  <a:pt x="6105540" y="7982289"/>
                  <a:pt x="6109064" y="7997602"/>
                </a:cubicBezTo>
                <a:close/>
                <a:moveTo>
                  <a:pt x="18771539" y="5084696"/>
                </a:moveTo>
                <a:cubicBezTo>
                  <a:pt x="18786301" y="5058914"/>
                  <a:pt x="18801065" y="5039577"/>
                  <a:pt x="18815006" y="5039577"/>
                </a:cubicBezTo>
                <a:cubicBezTo>
                  <a:pt x="18869136" y="5007351"/>
                  <a:pt x="18918344" y="4976197"/>
                  <a:pt x="18971653" y="4937525"/>
                </a:cubicBezTo>
                <a:cubicBezTo>
                  <a:pt x="18982724" y="4927857"/>
                  <a:pt x="19015941" y="4885558"/>
                  <a:pt x="19033932" y="4889486"/>
                </a:cubicBezTo>
                <a:cubicBezTo>
                  <a:pt x="19039929" y="4890795"/>
                  <a:pt x="19044235" y="4897241"/>
                  <a:pt x="19045465" y="4911742"/>
                </a:cubicBezTo>
                <a:cubicBezTo>
                  <a:pt x="19055307" y="4982642"/>
                  <a:pt x="18951970" y="4995534"/>
                  <a:pt x="18933106" y="5007351"/>
                </a:cubicBezTo>
                <a:cubicBezTo>
                  <a:pt x="18878978" y="5033132"/>
                  <a:pt x="18824848" y="5058914"/>
                  <a:pt x="18771539" y="5084696"/>
                </a:cubicBezTo>
                <a:close/>
                <a:moveTo>
                  <a:pt x="4407568" y="8392228"/>
                </a:moveTo>
                <a:cubicBezTo>
                  <a:pt x="4397146" y="8393954"/>
                  <a:pt x="4384406" y="8391485"/>
                  <a:pt x="4376110" y="8390695"/>
                </a:cubicBezTo>
                <a:cubicBezTo>
                  <a:pt x="4342925" y="8387533"/>
                  <a:pt x="4305781" y="8390680"/>
                  <a:pt x="4274632" y="8392450"/>
                </a:cubicBezTo>
                <a:cubicBezTo>
                  <a:pt x="4260051" y="8352606"/>
                  <a:pt x="4242128" y="8298230"/>
                  <a:pt x="4208942" y="8295067"/>
                </a:cubicBezTo>
                <a:cubicBezTo>
                  <a:pt x="4159163" y="8290325"/>
                  <a:pt x="4111745" y="8295838"/>
                  <a:pt x="4057683" y="8292078"/>
                </a:cubicBezTo>
                <a:cubicBezTo>
                  <a:pt x="4014224" y="8291282"/>
                  <a:pt x="3963263" y="8281409"/>
                  <a:pt x="3915844" y="8286923"/>
                </a:cubicBezTo>
                <a:cubicBezTo>
                  <a:pt x="3901289" y="8290272"/>
                  <a:pt x="3885876" y="8293820"/>
                  <a:pt x="3868102" y="8287111"/>
                </a:cubicBezTo>
                <a:cubicBezTo>
                  <a:pt x="3850330" y="8280401"/>
                  <a:pt x="3849763" y="8254431"/>
                  <a:pt x="3845042" y="8233919"/>
                </a:cubicBezTo>
                <a:cubicBezTo>
                  <a:pt x="4022971" y="8235267"/>
                  <a:pt x="4207414" y="8241419"/>
                  <a:pt x="4391857" y="8247569"/>
                </a:cubicBezTo>
                <a:cubicBezTo>
                  <a:pt x="4389844" y="8285832"/>
                  <a:pt x="4393952" y="8327189"/>
                  <a:pt x="4397077" y="8364270"/>
                </a:cubicBezTo>
                <a:cubicBezTo>
                  <a:pt x="4408532" y="8367033"/>
                  <a:pt x="4418807" y="8364668"/>
                  <a:pt x="4425125" y="8368615"/>
                </a:cubicBezTo>
                <a:cubicBezTo>
                  <a:pt x="4426097" y="8384590"/>
                  <a:pt x="4417992" y="8390505"/>
                  <a:pt x="4407568" y="8392228"/>
                </a:cubicBezTo>
                <a:close/>
                <a:moveTo>
                  <a:pt x="2464682" y="8848242"/>
                </a:moveTo>
                <a:cubicBezTo>
                  <a:pt x="2443818" y="8853044"/>
                  <a:pt x="2422950" y="8857847"/>
                  <a:pt x="2400873" y="8857386"/>
                </a:cubicBezTo>
                <a:cubicBezTo>
                  <a:pt x="2382799" y="8850458"/>
                  <a:pt x="2381959" y="8822936"/>
                  <a:pt x="2377113" y="8801879"/>
                </a:cubicBezTo>
                <a:cubicBezTo>
                  <a:pt x="2408412" y="8794675"/>
                  <a:pt x="2437760" y="8826723"/>
                  <a:pt x="2464682" y="8848242"/>
                </a:cubicBezTo>
                <a:close/>
                <a:moveTo>
                  <a:pt x="7034033" y="7806345"/>
                </a:moveTo>
                <a:cubicBezTo>
                  <a:pt x="7030508" y="7791030"/>
                  <a:pt x="7019090" y="7788285"/>
                  <a:pt x="7008846" y="7790642"/>
                </a:cubicBezTo>
                <a:cubicBezTo>
                  <a:pt x="7012370" y="7805955"/>
                  <a:pt x="7023789" y="7808702"/>
                  <a:pt x="7034033" y="7806345"/>
                </a:cubicBezTo>
                <a:close/>
                <a:moveTo>
                  <a:pt x="987199" y="9199001"/>
                </a:moveTo>
                <a:cubicBezTo>
                  <a:pt x="981575" y="9174562"/>
                  <a:pt x="1002251" y="9174951"/>
                  <a:pt x="1012024" y="9172701"/>
                </a:cubicBezTo>
                <a:cubicBezTo>
                  <a:pt x="1017648" y="9197139"/>
                  <a:pt x="996977" y="9196751"/>
                  <a:pt x="987199" y="9199001"/>
                </a:cubicBezTo>
                <a:close/>
                <a:moveTo>
                  <a:pt x="6967101" y="7823092"/>
                </a:moveTo>
                <a:cubicBezTo>
                  <a:pt x="6973157" y="7823042"/>
                  <a:pt x="6980253" y="7818722"/>
                  <a:pt x="6987936" y="7816954"/>
                </a:cubicBezTo>
                <a:cubicBezTo>
                  <a:pt x="6982062" y="7791431"/>
                  <a:pt x="6962748" y="7801251"/>
                  <a:pt x="6952505" y="7803609"/>
                </a:cubicBezTo>
                <a:cubicBezTo>
                  <a:pt x="6956029" y="7818922"/>
                  <a:pt x="6961046" y="7823143"/>
                  <a:pt x="6967101" y="7823092"/>
                </a:cubicBezTo>
                <a:close/>
                <a:moveTo>
                  <a:pt x="23754867" y="3963435"/>
                </a:moveTo>
                <a:cubicBezTo>
                  <a:pt x="23749610" y="3967274"/>
                  <a:pt x="23742600" y="3967274"/>
                  <a:pt x="23735591" y="3967274"/>
                </a:cubicBezTo>
                <a:cubicBezTo>
                  <a:pt x="23735590" y="3930418"/>
                  <a:pt x="23749609" y="3936559"/>
                  <a:pt x="23763630" y="3936559"/>
                </a:cubicBezTo>
                <a:cubicBezTo>
                  <a:pt x="23763630" y="3951917"/>
                  <a:pt x="23760124" y="3959596"/>
                  <a:pt x="23754867" y="3963435"/>
                </a:cubicBezTo>
                <a:close/>
                <a:moveTo>
                  <a:pt x="22427935" y="4270146"/>
                </a:moveTo>
                <a:cubicBezTo>
                  <a:pt x="22427935" y="4249690"/>
                  <a:pt x="22437036" y="4242871"/>
                  <a:pt x="22441587" y="4242871"/>
                </a:cubicBezTo>
                <a:cubicBezTo>
                  <a:pt x="22441587" y="4263328"/>
                  <a:pt x="22437036" y="4270146"/>
                  <a:pt x="22427935" y="4270146"/>
                </a:cubicBezTo>
                <a:close/>
                <a:moveTo>
                  <a:pt x="23878927" y="3938816"/>
                </a:moveTo>
                <a:cubicBezTo>
                  <a:pt x="23869825" y="3938816"/>
                  <a:pt x="23865274" y="3925982"/>
                  <a:pt x="23865275" y="3906738"/>
                </a:cubicBezTo>
                <a:cubicBezTo>
                  <a:pt x="23874375" y="3906738"/>
                  <a:pt x="23878926" y="3913153"/>
                  <a:pt x="23878927" y="3938816"/>
                </a:cubicBezTo>
                <a:close/>
                <a:moveTo>
                  <a:pt x="18580617" y="5160540"/>
                </a:moveTo>
                <a:cubicBezTo>
                  <a:pt x="18580617" y="5151567"/>
                  <a:pt x="18580616" y="5147081"/>
                  <a:pt x="18581389" y="5145586"/>
                </a:cubicBezTo>
                <a:cubicBezTo>
                  <a:pt x="18582161" y="5144090"/>
                  <a:pt x="18583704" y="5145586"/>
                  <a:pt x="18586793" y="5148577"/>
                </a:cubicBezTo>
                <a:cubicBezTo>
                  <a:pt x="18586793" y="5148577"/>
                  <a:pt x="18580616" y="5154559"/>
                  <a:pt x="18580617" y="5160540"/>
                </a:cubicBezTo>
                <a:close/>
                <a:moveTo>
                  <a:pt x="23890493" y="3938816"/>
                </a:moveTo>
                <a:cubicBezTo>
                  <a:pt x="23890492" y="3913153"/>
                  <a:pt x="23895043" y="3906737"/>
                  <a:pt x="23904145" y="3906738"/>
                </a:cubicBezTo>
                <a:cubicBezTo>
                  <a:pt x="23904146" y="3925982"/>
                  <a:pt x="23899595" y="3938816"/>
                  <a:pt x="23890493" y="3938816"/>
                </a:cubicBezTo>
                <a:close/>
                <a:moveTo>
                  <a:pt x="19261458" y="5004281"/>
                </a:moveTo>
                <a:cubicBezTo>
                  <a:pt x="19261458" y="4986526"/>
                  <a:pt x="19266766" y="4981593"/>
                  <a:pt x="19275109" y="4981593"/>
                </a:cubicBezTo>
                <a:cubicBezTo>
                  <a:pt x="19275109" y="4999349"/>
                  <a:pt x="19266766" y="5004281"/>
                  <a:pt x="19261458" y="5004281"/>
                </a:cubicBezTo>
                <a:close/>
                <a:moveTo>
                  <a:pt x="18316745" y="5222907"/>
                </a:moveTo>
                <a:cubicBezTo>
                  <a:pt x="18316745" y="5198213"/>
                  <a:pt x="18311844" y="5190697"/>
                  <a:pt x="18302042" y="5190697"/>
                </a:cubicBezTo>
                <a:cubicBezTo>
                  <a:pt x="18302042" y="5210023"/>
                  <a:pt x="18306943" y="5222907"/>
                  <a:pt x="18316745" y="5222907"/>
                </a:cubicBezTo>
                <a:close/>
                <a:moveTo>
                  <a:pt x="16980413" y="5531050"/>
                </a:moveTo>
                <a:cubicBezTo>
                  <a:pt x="17044125" y="5479513"/>
                  <a:pt x="17102120" y="5427978"/>
                  <a:pt x="17165833" y="5377515"/>
                </a:cubicBezTo>
                <a:cubicBezTo>
                  <a:pt x="17156031" y="5358190"/>
                  <a:pt x="17151130" y="5325979"/>
                  <a:pt x="17136426" y="5325979"/>
                </a:cubicBezTo>
                <a:cubicBezTo>
                  <a:pt x="17121724" y="5325979"/>
                  <a:pt x="17102120" y="5364631"/>
                  <a:pt x="17087417" y="5377515"/>
                </a:cubicBezTo>
                <a:cubicBezTo>
                  <a:pt x="17049026" y="5415093"/>
                  <a:pt x="17004918" y="5421536"/>
                  <a:pt x="16965709" y="5440862"/>
                </a:cubicBezTo>
                <a:cubicBezTo>
                  <a:pt x="16970611" y="5466629"/>
                  <a:pt x="16975512" y="5498840"/>
                  <a:pt x="16980413" y="5531050"/>
                </a:cubicBezTo>
                <a:close/>
                <a:moveTo>
                  <a:pt x="19004908" y="5065797"/>
                </a:moveTo>
                <a:cubicBezTo>
                  <a:pt x="18990759" y="5065797"/>
                  <a:pt x="18976612" y="5065797"/>
                  <a:pt x="18962464" y="5065797"/>
                </a:cubicBezTo>
                <a:cubicBezTo>
                  <a:pt x="18962465" y="5041001"/>
                  <a:pt x="18976613" y="5010004"/>
                  <a:pt x="18990759" y="5010004"/>
                </a:cubicBezTo>
                <a:cubicBezTo>
                  <a:pt x="19000191" y="5016204"/>
                  <a:pt x="19000191" y="5047199"/>
                  <a:pt x="19004908" y="5065797"/>
                </a:cubicBezTo>
                <a:close/>
                <a:moveTo>
                  <a:pt x="2595929" y="8845805"/>
                </a:moveTo>
                <a:cubicBezTo>
                  <a:pt x="2608734" y="8831788"/>
                  <a:pt x="2621538" y="8817772"/>
                  <a:pt x="2628057" y="8799663"/>
                </a:cubicBezTo>
                <a:cubicBezTo>
                  <a:pt x="2630242" y="8832373"/>
                  <a:pt x="2630242" y="8832373"/>
                  <a:pt x="2595929" y="8845805"/>
                </a:cubicBezTo>
                <a:close/>
                <a:moveTo>
                  <a:pt x="4541217" y="8404808"/>
                </a:moveTo>
                <a:cubicBezTo>
                  <a:pt x="4537412" y="8405202"/>
                  <a:pt x="4533292" y="8404220"/>
                  <a:pt x="4528749" y="8401405"/>
                </a:cubicBezTo>
                <a:cubicBezTo>
                  <a:pt x="4542421" y="8393113"/>
                  <a:pt x="4554967" y="8379933"/>
                  <a:pt x="4569764" y="8376528"/>
                </a:cubicBezTo>
                <a:cubicBezTo>
                  <a:pt x="4561197" y="8390078"/>
                  <a:pt x="4552630" y="8403629"/>
                  <a:pt x="4541217" y="8404808"/>
                </a:cubicBezTo>
                <a:close/>
                <a:moveTo>
                  <a:pt x="6778790" y="7891073"/>
                </a:moveTo>
                <a:cubicBezTo>
                  <a:pt x="6768355" y="7893474"/>
                  <a:pt x="6766005" y="7883266"/>
                  <a:pt x="6762482" y="7867954"/>
                </a:cubicBezTo>
                <a:cubicBezTo>
                  <a:pt x="6772917" y="7865552"/>
                  <a:pt x="6775266" y="7875760"/>
                  <a:pt x="6778790" y="7891073"/>
                </a:cubicBezTo>
                <a:close/>
                <a:moveTo>
                  <a:pt x="4288444" y="8464216"/>
                </a:moveTo>
                <a:cubicBezTo>
                  <a:pt x="4278667" y="8466466"/>
                  <a:pt x="4268894" y="8468715"/>
                  <a:pt x="4259118" y="8470965"/>
                </a:cubicBezTo>
                <a:cubicBezTo>
                  <a:pt x="4257944" y="8465862"/>
                  <a:pt x="4255594" y="8455652"/>
                  <a:pt x="4253245" y="8445444"/>
                </a:cubicBezTo>
                <a:cubicBezTo>
                  <a:pt x="4263020" y="8443194"/>
                  <a:pt x="4272794" y="8440945"/>
                  <a:pt x="4282570" y="8438695"/>
                </a:cubicBezTo>
                <a:cubicBezTo>
                  <a:pt x="4284919" y="8448903"/>
                  <a:pt x="4287269" y="8459113"/>
                  <a:pt x="4288444" y="8464216"/>
                </a:cubicBezTo>
                <a:close/>
                <a:moveTo>
                  <a:pt x="6646926" y="7921421"/>
                </a:moveTo>
                <a:cubicBezTo>
                  <a:pt x="6637407" y="7923612"/>
                  <a:pt x="6630299" y="7914499"/>
                  <a:pt x="6626775" y="7899186"/>
                </a:cubicBezTo>
                <a:cubicBezTo>
                  <a:pt x="6636294" y="7896996"/>
                  <a:pt x="6643402" y="7906109"/>
                  <a:pt x="6646926" y="7921421"/>
                </a:cubicBezTo>
                <a:close/>
                <a:moveTo>
                  <a:pt x="6677860" y="7914302"/>
                </a:moveTo>
                <a:cubicBezTo>
                  <a:pt x="6674336" y="7898989"/>
                  <a:pt x="6676746" y="7887686"/>
                  <a:pt x="6686264" y="7885495"/>
                </a:cubicBezTo>
                <a:cubicBezTo>
                  <a:pt x="6689788" y="7900807"/>
                  <a:pt x="6687379" y="7912111"/>
                  <a:pt x="6677860" y="7914302"/>
                </a:cubicBezTo>
                <a:close/>
                <a:moveTo>
                  <a:pt x="18919235" y="5098839"/>
                </a:moveTo>
                <a:cubicBezTo>
                  <a:pt x="18919235" y="5078382"/>
                  <a:pt x="18923785" y="5071564"/>
                  <a:pt x="18932887" y="5071564"/>
                </a:cubicBezTo>
                <a:cubicBezTo>
                  <a:pt x="18932887" y="5092020"/>
                  <a:pt x="18928336" y="5098838"/>
                  <a:pt x="18919235" y="5098839"/>
                </a:cubicBezTo>
                <a:close/>
                <a:moveTo>
                  <a:pt x="4214431" y="8483646"/>
                </a:moveTo>
                <a:cubicBezTo>
                  <a:pt x="4207173" y="8452108"/>
                  <a:pt x="4227932" y="8452862"/>
                  <a:pt x="4237706" y="8450612"/>
                </a:cubicBezTo>
                <a:cubicBezTo>
                  <a:pt x="4244965" y="8482154"/>
                  <a:pt x="4229093" y="8480272"/>
                  <a:pt x="4214431" y="8483646"/>
                </a:cubicBezTo>
                <a:close/>
                <a:moveTo>
                  <a:pt x="3331947" y="8687290"/>
                </a:moveTo>
                <a:cubicBezTo>
                  <a:pt x="3328408" y="8671914"/>
                  <a:pt x="3324869" y="8656539"/>
                  <a:pt x="3321330" y="8641160"/>
                </a:cubicBezTo>
                <a:cubicBezTo>
                  <a:pt x="3316205" y="8642339"/>
                  <a:pt x="3305954" y="8644699"/>
                  <a:pt x="3301681" y="8645682"/>
                </a:cubicBezTo>
                <a:cubicBezTo>
                  <a:pt x="3286305" y="8649221"/>
                  <a:pt x="3276054" y="8651580"/>
                  <a:pt x="3260674" y="8655120"/>
                </a:cubicBezTo>
                <a:cubicBezTo>
                  <a:pt x="3209824" y="8645234"/>
                  <a:pt x="3165278" y="8639295"/>
                  <a:pt x="3119143" y="8649912"/>
                </a:cubicBezTo>
                <a:cubicBezTo>
                  <a:pt x="3147906" y="8681073"/>
                  <a:pt x="3178661" y="8673995"/>
                  <a:pt x="3211776" y="8677166"/>
                </a:cubicBezTo>
                <a:cubicBezTo>
                  <a:pt x="3248837" y="8674037"/>
                  <a:pt x="3292203" y="8674849"/>
                  <a:pt x="3331947" y="8687290"/>
                </a:cubicBezTo>
                <a:close/>
                <a:moveTo>
                  <a:pt x="6726023" y="7909396"/>
                </a:moveTo>
                <a:cubicBezTo>
                  <a:pt x="6716477" y="7910225"/>
                  <a:pt x="6707586" y="7905443"/>
                  <a:pt x="6702810" y="7884691"/>
                </a:cubicBezTo>
                <a:cubicBezTo>
                  <a:pt x="6717607" y="7881285"/>
                  <a:pt x="6744811" y="7864097"/>
                  <a:pt x="6753170" y="7900416"/>
                </a:cubicBezTo>
                <a:cubicBezTo>
                  <a:pt x="6745771" y="7902118"/>
                  <a:pt x="6735570" y="7908564"/>
                  <a:pt x="6726023" y="7909396"/>
                </a:cubicBezTo>
                <a:close/>
                <a:moveTo>
                  <a:pt x="2521037" y="8877157"/>
                </a:moveTo>
                <a:cubicBezTo>
                  <a:pt x="2512022" y="8880596"/>
                  <a:pt x="2500033" y="8879258"/>
                  <a:pt x="2492917" y="8880896"/>
                </a:cubicBezTo>
                <a:cubicBezTo>
                  <a:pt x="2484559" y="8844577"/>
                  <a:pt x="2516250" y="8848211"/>
                  <a:pt x="2531321" y="8844743"/>
                </a:cubicBezTo>
                <a:cubicBezTo>
                  <a:pt x="2536097" y="8865495"/>
                  <a:pt x="2530053" y="8873713"/>
                  <a:pt x="2521037" y="8877157"/>
                </a:cubicBezTo>
                <a:close/>
                <a:moveTo>
                  <a:pt x="7916264" y="7637675"/>
                </a:moveTo>
                <a:cubicBezTo>
                  <a:pt x="7929078" y="7634725"/>
                  <a:pt x="7942979" y="7624780"/>
                  <a:pt x="7953231" y="7622420"/>
                </a:cubicBezTo>
                <a:cubicBezTo>
                  <a:pt x="7942615" y="7576291"/>
                  <a:pt x="7901202" y="7607410"/>
                  <a:pt x="7885825" y="7610949"/>
                </a:cubicBezTo>
                <a:cubicBezTo>
                  <a:pt x="7891723" y="7636576"/>
                  <a:pt x="7903450" y="7640624"/>
                  <a:pt x="7916264" y="7637675"/>
                </a:cubicBezTo>
                <a:close/>
                <a:moveTo>
                  <a:pt x="18272636" y="5255117"/>
                </a:moveTo>
                <a:cubicBezTo>
                  <a:pt x="18272636" y="5216465"/>
                  <a:pt x="18257933" y="5222907"/>
                  <a:pt x="18243230" y="5222907"/>
                </a:cubicBezTo>
                <a:cubicBezTo>
                  <a:pt x="18243230" y="5255117"/>
                  <a:pt x="18262834" y="5255117"/>
                  <a:pt x="18272636" y="5255117"/>
                </a:cubicBezTo>
                <a:close/>
                <a:moveTo>
                  <a:pt x="4535787" y="8416688"/>
                </a:moveTo>
                <a:cubicBezTo>
                  <a:pt x="4533407" y="8417236"/>
                  <a:pt x="4530480" y="8415405"/>
                  <a:pt x="4527005" y="8411193"/>
                </a:cubicBezTo>
                <a:cubicBezTo>
                  <a:pt x="4530669" y="8405339"/>
                  <a:pt x="4535429" y="8404243"/>
                  <a:pt x="4541283" y="8407907"/>
                </a:cubicBezTo>
                <a:cubicBezTo>
                  <a:pt x="4539999" y="8413214"/>
                  <a:pt x="4538167" y="8416141"/>
                  <a:pt x="4535787" y="8416688"/>
                </a:cubicBezTo>
                <a:close/>
                <a:moveTo>
                  <a:pt x="23471756" y="4059793"/>
                </a:moveTo>
                <a:cubicBezTo>
                  <a:pt x="23461380" y="4066613"/>
                  <a:pt x="23451006" y="4059793"/>
                  <a:pt x="23461380" y="4039337"/>
                </a:cubicBezTo>
                <a:cubicBezTo>
                  <a:pt x="23466568" y="4046157"/>
                  <a:pt x="23466567" y="4052977"/>
                  <a:pt x="23471756" y="4059793"/>
                </a:cubicBezTo>
                <a:close/>
                <a:moveTo>
                  <a:pt x="24408582" y="3860480"/>
                </a:moveTo>
                <a:cubicBezTo>
                  <a:pt x="24394935" y="3864759"/>
                  <a:pt x="24384018" y="3856200"/>
                  <a:pt x="24384017" y="3807293"/>
                </a:cubicBezTo>
                <a:cubicBezTo>
                  <a:pt x="24393722" y="3826860"/>
                  <a:pt x="24413129" y="3839899"/>
                  <a:pt x="24422835" y="3852940"/>
                </a:cubicBezTo>
                <a:cubicBezTo>
                  <a:pt x="24417982" y="3856201"/>
                  <a:pt x="24413130" y="3859054"/>
                  <a:pt x="24408582" y="3860480"/>
                </a:cubicBezTo>
                <a:close/>
                <a:moveTo>
                  <a:pt x="23805437" y="3999917"/>
                </a:moveTo>
                <a:cubicBezTo>
                  <a:pt x="23796631" y="4000859"/>
                  <a:pt x="23786024" y="3996285"/>
                  <a:pt x="23778820" y="3996285"/>
                </a:cubicBezTo>
                <a:cubicBezTo>
                  <a:pt x="23778819" y="3970455"/>
                  <a:pt x="23785824" y="3963998"/>
                  <a:pt x="23794629" y="3963998"/>
                </a:cubicBezTo>
                <a:cubicBezTo>
                  <a:pt x="23803435" y="3963998"/>
                  <a:pt x="23814043" y="3970454"/>
                  <a:pt x="23821248" y="3970454"/>
                </a:cubicBezTo>
                <a:cubicBezTo>
                  <a:pt x="23821247" y="3992517"/>
                  <a:pt x="23814243" y="3998975"/>
                  <a:pt x="23805437" y="3999917"/>
                </a:cubicBezTo>
                <a:close/>
                <a:moveTo>
                  <a:pt x="6908342" y="7889019"/>
                </a:moveTo>
                <a:cubicBezTo>
                  <a:pt x="6904818" y="7873705"/>
                  <a:pt x="6901293" y="7858393"/>
                  <a:pt x="6896595" y="7837975"/>
                </a:cubicBezTo>
                <a:cubicBezTo>
                  <a:pt x="6891472" y="7839154"/>
                  <a:pt x="6881228" y="7841512"/>
                  <a:pt x="6876106" y="7842691"/>
                </a:cubicBezTo>
                <a:cubicBezTo>
                  <a:pt x="6860741" y="7846227"/>
                  <a:pt x="6841428" y="7856046"/>
                  <a:pt x="6824887" y="7854479"/>
                </a:cubicBezTo>
                <a:cubicBezTo>
                  <a:pt x="6819766" y="7855657"/>
                  <a:pt x="6798103" y="7855268"/>
                  <a:pt x="6790631" y="7846237"/>
                </a:cubicBezTo>
                <a:cubicBezTo>
                  <a:pt x="6783160" y="7837207"/>
                  <a:pt x="6847395" y="7811675"/>
                  <a:pt x="6852517" y="7810496"/>
                </a:cubicBezTo>
                <a:cubicBezTo>
                  <a:pt x="6883249" y="7803423"/>
                  <a:pt x="6911952" y="7791442"/>
                  <a:pt x="6942683" y="7784370"/>
                </a:cubicBezTo>
                <a:cubicBezTo>
                  <a:pt x="7012041" y="7757658"/>
                  <a:pt x="7080545" y="7731142"/>
                  <a:pt x="7149902" y="7704431"/>
                </a:cubicBezTo>
                <a:cubicBezTo>
                  <a:pt x="7174337" y="7693433"/>
                  <a:pt x="7198772" y="7682434"/>
                  <a:pt x="7223528" y="7676737"/>
                </a:cubicBezTo>
                <a:cubicBezTo>
                  <a:pt x="7238894" y="7673200"/>
                  <a:pt x="7260557" y="7673590"/>
                  <a:pt x="7272398" y="7654741"/>
                </a:cubicBezTo>
                <a:cubicBezTo>
                  <a:pt x="7289559" y="7635572"/>
                  <a:pt x="7265545" y="7624963"/>
                  <a:pt x="7255301" y="7627320"/>
                </a:cubicBezTo>
                <a:cubicBezTo>
                  <a:pt x="7239935" y="7630857"/>
                  <a:pt x="7230670" y="7637468"/>
                  <a:pt x="7216672" y="7646950"/>
                </a:cubicBezTo>
                <a:cubicBezTo>
                  <a:pt x="7202162" y="7650290"/>
                  <a:pt x="7178708" y="7665555"/>
                  <a:pt x="7159817" y="7653774"/>
                </a:cubicBezTo>
                <a:cubicBezTo>
                  <a:pt x="7134826" y="7638923"/>
                  <a:pt x="7168330" y="7620463"/>
                  <a:pt x="7172278" y="7614181"/>
                </a:cubicBezTo>
                <a:cubicBezTo>
                  <a:pt x="7239607" y="7582561"/>
                  <a:pt x="7305017" y="7562132"/>
                  <a:pt x="7367224" y="7531690"/>
                </a:cubicBezTo>
                <a:cubicBezTo>
                  <a:pt x="7504764" y="7473163"/>
                  <a:pt x="7641451" y="7414831"/>
                  <a:pt x="7778137" y="7356500"/>
                </a:cubicBezTo>
                <a:cubicBezTo>
                  <a:pt x="7787535" y="7397334"/>
                  <a:pt x="7750929" y="7378884"/>
                  <a:pt x="7744210" y="7396557"/>
                </a:cubicBezTo>
                <a:cubicBezTo>
                  <a:pt x="7732368" y="7415406"/>
                  <a:pt x="7803652" y="7420500"/>
                  <a:pt x="7809949" y="7424426"/>
                </a:cubicBezTo>
                <a:cubicBezTo>
                  <a:pt x="7808351" y="7440916"/>
                  <a:pt x="7806754" y="7457409"/>
                  <a:pt x="7806331" y="7479004"/>
                </a:cubicBezTo>
                <a:cubicBezTo>
                  <a:pt x="7796087" y="7481362"/>
                  <a:pt x="7787018" y="7488823"/>
                  <a:pt x="7776774" y="7491181"/>
                </a:cubicBezTo>
                <a:cubicBezTo>
                  <a:pt x="7752338" y="7502180"/>
                  <a:pt x="7726729" y="7508074"/>
                  <a:pt x="7706241" y="7512789"/>
                </a:cubicBezTo>
                <a:cubicBezTo>
                  <a:pt x="7688629" y="7479220"/>
                  <a:pt x="7704738" y="7459388"/>
                  <a:pt x="7715405" y="7435434"/>
                </a:cubicBezTo>
                <a:cubicBezTo>
                  <a:pt x="7676779" y="7455074"/>
                  <a:pt x="7632710" y="7470589"/>
                  <a:pt x="7595259" y="7495334"/>
                </a:cubicBezTo>
                <a:cubicBezTo>
                  <a:pt x="7586190" y="7502796"/>
                  <a:pt x="7573174" y="7516543"/>
                  <a:pt x="7557056" y="7493376"/>
                </a:cubicBezTo>
                <a:cubicBezTo>
                  <a:pt x="7544040" y="7507122"/>
                  <a:pt x="7525580" y="7516745"/>
                  <a:pt x="7510215" y="7520281"/>
                </a:cubicBezTo>
                <a:cubicBezTo>
                  <a:pt x="7522385" y="7549728"/>
                  <a:pt x="7544369" y="7555419"/>
                  <a:pt x="7559314" y="7573489"/>
                </a:cubicBezTo>
                <a:cubicBezTo>
                  <a:pt x="7523270" y="7623876"/>
                  <a:pt x="7461808" y="7638021"/>
                  <a:pt x="7412938" y="7660018"/>
                </a:cubicBezTo>
                <a:cubicBezTo>
                  <a:pt x="7354677" y="7684177"/>
                  <a:pt x="7301860" y="7712456"/>
                  <a:pt x="7242747" y="7736811"/>
                </a:cubicBezTo>
                <a:cubicBezTo>
                  <a:pt x="7131671" y="7789248"/>
                  <a:pt x="7020594" y="7841687"/>
                  <a:pt x="6908342" y="7889019"/>
                </a:cubicBezTo>
                <a:close/>
                <a:moveTo>
                  <a:pt x="5075189" y="8310918"/>
                </a:moveTo>
                <a:cubicBezTo>
                  <a:pt x="5071665" y="8295604"/>
                  <a:pt x="5074074" y="8284301"/>
                  <a:pt x="5083593" y="8282110"/>
                </a:cubicBezTo>
                <a:cubicBezTo>
                  <a:pt x="5088097" y="8301678"/>
                  <a:pt x="5084709" y="8308727"/>
                  <a:pt x="5075189" y="8310918"/>
                </a:cubicBezTo>
                <a:close/>
                <a:moveTo>
                  <a:pt x="6800723" y="7913794"/>
                </a:moveTo>
                <a:cubicBezTo>
                  <a:pt x="6797198" y="7898479"/>
                  <a:pt x="6799607" y="7887175"/>
                  <a:pt x="6809127" y="7884985"/>
                </a:cubicBezTo>
                <a:cubicBezTo>
                  <a:pt x="6813630" y="7904552"/>
                  <a:pt x="6810241" y="7911603"/>
                  <a:pt x="6800723" y="7913794"/>
                </a:cubicBezTo>
                <a:close/>
                <a:moveTo>
                  <a:pt x="1074056" y="9231763"/>
                </a:moveTo>
                <a:cubicBezTo>
                  <a:pt x="1070531" y="9216448"/>
                  <a:pt x="1072942" y="9205145"/>
                  <a:pt x="1082461" y="9202954"/>
                </a:cubicBezTo>
                <a:cubicBezTo>
                  <a:pt x="1086964" y="9222521"/>
                  <a:pt x="1083575" y="9229572"/>
                  <a:pt x="1074056" y="9231763"/>
                </a:cubicBezTo>
                <a:close/>
                <a:moveTo>
                  <a:pt x="4310377" y="8486937"/>
                </a:moveTo>
                <a:cubicBezTo>
                  <a:pt x="4306853" y="8471623"/>
                  <a:pt x="4309263" y="8460319"/>
                  <a:pt x="4318782" y="8458128"/>
                </a:cubicBezTo>
                <a:cubicBezTo>
                  <a:pt x="4323285" y="8477695"/>
                  <a:pt x="4319896" y="8484746"/>
                  <a:pt x="4310377" y="8486937"/>
                </a:cubicBezTo>
                <a:close/>
                <a:moveTo>
                  <a:pt x="1734009" y="9082668"/>
                </a:moveTo>
                <a:cubicBezTo>
                  <a:pt x="1728385" y="9058230"/>
                  <a:pt x="1747936" y="9053730"/>
                  <a:pt x="1757710" y="9051481"/>
                </a:cubicBezTo>
                <a:cubicBezTo>
                  <a:pt x="1764459" y="9080806"/>
                  <a:pt x="1748673" y="9079293"/>
                  <a:pt x="1734009" y="9082668"/>
                </a:cubicBezTo>
                <a:close/>
                <a:moveTo>
                  <a:pt x="7839404" y="7677961"/>
                </a:moveTo>
                <a:cubicBezTo>
                  <a:pt x="7849334" y="7677135"/>
                  <a:pt x="7860032" y="7670852"/>
                  <a:pt x="7867720" y="7669083"/>
                </a:cubicBezTo>
                <a:cubicBezTo>
                  <a:pt x="7859463" y="7633205"/>
                  <a:pt x="7831069" y="7650535"/>
                  <a:pt x="7815692" y="7654074"/>
                </a:cubicBezTo>
                <a:cubicBezTo>
                  <a:pt x="7820311" y="7674148"/>
                  <a:pt x="7829475" y="7678785"/>
                  <a:pt x="7839404" y="7677961"/>
                </a:cubicBezTo>
                <a:close/>
                <a:moveTo>
                  <a:pt x="23335729" y="4114032"/>
                </a:moveTo>
                <a:cubicBezTo>
                  <a:pt x="23335729" y="4094787"/>
                  <a:pt x="23340278" y="4081958"/>
                  <a:pt x="23349381" y="4081958"/>
                </a:cubicBezTo>
                <a:cubicBezTo>
                  <a:pt x="23349381" y="4107618"/>
                  <a:pt x="23344829" y="4114032"/>
                  <a:pt x="23335729" y="4114032"/>
                </a:cubicBezTo>
                <a:close/>
                <a:moveTo>
                  <a:pt x="6527387" y="7984843"/>
                </a:moveTo>
                <a:cubicBezTo>
                  <a:pt x="6513593" y="7988130"/>
                  <a:pt x="6496379" y="7985585"/>
                  <a:pt x="6488482" y="7987403"/>
                </a:cubicBezTo>
                <a:cubicBezTo>
                  <a:pt x="6477892" y="7941386"/>
                  <a:pt x="6524712" y="7952147"/>
                  <a:pt x="6545770" y="7947301"/>
                </a:cubicBezTo>
                <a:cubicBezTo>
                  <a:pt x="6551555" y="7972438"/>
                  <a:pt x="6541182" y="7981556"/>
                  <a:pt x="6527387" y="7984843"/>
                </a:cubicBezTo>
                <a:close/>
                <a:moveTo>
                  <a:pt x="5156140" y="8301892"/>
                </a:moveTo>
                <a:cubicBezTo>
                  <a:pt x="5143208" y="8302899"/>
                  <a:pt x="5128580" y="8299556"/>
                  <a:pt x="5120685" y="8301373"/>
                </a:cubicBezTo>
                <a:cubicBezTo>
                  <a:pt x="5119269" y="8295220"/>
                  <a:pt x="5117043" y="8285549"/>
                  <a:pt x="5114615" y="8275000"/>
                </a:cubicBezTo>
                <a:cubicBezTo>
                  <a:pt x="5136886" y="8275429"/>
                  <a:pt x="5159155" y="8275857"/>
                  <a:pt x="5181425" y="8276285"/>
                </a:cubicBezTo>
                <a:cubicBezTo>
                  <a:pt x="5180310" y="8295519"/>
                  <a:pt x="5169072" y="8300882"/>
                  <a:pt x="5156140" y="8301892"/>
                </a:cubicBezTo>
                <a:close/>
                <a:moveTo>
                  <a:pt x="24383196" y="3881997"/>
                </a:moveTo>
                <a:cubicBezTo>
                  <a:pt x="24329164" y="3881998"/>
                  <a:pt x="24275129" y="3843753"/>
                  <a:pt x="24221912" y="3824622"/>
                </a:cubicBezTo>
                <a:cubicBezTo>
                  <a:pt x="24226825" y="3799129"/>
                  <a:pt x="24241559" y="3805503"/>
                  <a:pt x="24251386" y="3805504"/>
                </a:cubicBezTo>
                <a:cubicBezTo>
                  <a:pt x="24251386" y="3773629"/>
                  <a:pt x="24251386" y="3749196"/>
                  <a:pt x="24251385" y="3717322"/>
                </a:cubicBezTo>
                <a:cubicBezTo>
                  <a:pt x="24266122" y="3723697"/>
                  <a:pt x="24294777" y="3717322"/>
                  <a:pt x="24304604" y="3749196"/>
                </a:cubicBezTo>
                <a:cubicBezTo>
                  <a:pt x="24309513" y="3768319"/>
                  <a:pt x="24309512" y="3805504"/>
                  <a:pt x="24324252" y="3805504"/>
                </a:cubicBezTo>
                <a:cubicBezTo>
                  <a:pt x="24324252" y="3792754"/>
                  <a:pt x="24329165" y="3723696"/>
                  <a:pt x="24338988" y="3755570"/>
                </a:cubicBezTo>
                <a:cubicBezTo>
                  <a:pt x="24346356" y="3774163"/>
                  <a:pt x="24352498" y="3796207"/>
                  <a:pt x="24359250" y="3818385"/>
                </a:cubicBezTo>
                <a:lnTo>
                  <a:pt x="24378846" y="3870438"/>
                </a:lnTo>
                <a:lnTo>
                  <a:pt x="24382312" y="3854646"/>
                </a:lnTo>
                <a:cubicBezTo>
                  <a:pt x="24382313" y="3860790"/>
                  <a:pt x="24386863" y="3866932"/>
                  <a:pt x="24386864" y="3873077"/>
                </a:cubicBezTo>
                <a:lnTo>
                  <a:pt x="24381942" y="3878663"/>
                </a:lnTo>
                <a:close/>
                <a:moveTo>
                  <a:pt x="16707592" y="5652374"/>
                </a:moveTo>
                <a:cubicBezTo>
                  <a:pt x="16717394" y="5652374"/>
                  <a:pt x="16722295" y="5645932"/>
                  <a:pt x="16722295" y="5620164"/>
                </a:cubicBezTo>
                <a:cubicBezTo>
                  <a:pt x="16717394" y="5620164"/>
                  <a:pt x="16707592" y="5626606"/>
                  <a:pt x="16707592" y="5652374"/>
                </a:cubicBezTo>
                <a:close/>
                <a:moveTo>
                  <a:pt x="18709272" y="5193579"/>
                </a:moveTo>
                <a:cubicBezTo>
                  <a:pt x="18703096" y="5188055"/>
                  <a:pt x="18703095" y="5174797"/>
                  <a:pt x="18709271" y="5161538"/>
                </a:cubicBezTo>
                <a:cubicBezTo>
                  <a:pt x="18709271" y="5174797"/>
                  <a:pt x="18709271" y="5181426"/>
                  <a:pt x="18709272" y="5193579"/>
                </a:cubicBezTo>
                <a:close/>
                <a:moveTo>
                  <a:pt x="16781515" y="5641906"/>
                </a:moveTo>
                <a:cubicBezTo>
                  <a:pt x="16790091" y="5637880"/>
                  <a:pt x="16799893" y="5626606"/>
                  <a:pt x="16804795" y="5620164"/>
                </a:cubicBezTo>
                <a:cubicBezTo>
                  <a:pt x="16848902" y="5589028"/>
                  <a:pt x="16893012" y="5556817"/>
                  <a:pt x="16936303" y="5531050"/>
                </a:cubicBezTo>
                <a:cubicBezTo>
                  <a:pt x="16936303" y="5511724"/>
                  <a:pt x="16931403" y="5492398"/>
                  <a:pt x="16927319" y="5473071"/>
                </a:cubicBezTo>
                <a:cubicBezTo>
                  <a:pt x="16916700" y="5479513"/>
                  <a:pt x="16907715" y="5492398"/>
                  <a:pt x="16893012" y="5498840"/>
                </a:cubicBezTo>
                <a:cubicBezTo>
                  <a:pt x="16878309" y="5518166"/>
                  <a:pt x="16863606" y="5531050"/>
                  <a:pt x="16848902" y="5550375"/>
                </a:cubicBezTo>
                <a:cubicBezTo>
                  <a:pt x="16819497" y="5582586"/>
                  <a:pt x="16794992" y="5620164"/>
                  <a:pt x="16765586" y="5620164"/>
                </a:cubicBezTo>
                <a:cubicBezTo>
                  <a:pt x="16765586" y="5642711"/>
                  <a:pt x="16772938" y="5645932"/>
                  <a:pt x="16781515" y="5641906"/>
                </a:cubicBezTo>
                <a:close/>
                <a:moveTo>
                  <a:pt x="2726223" y="8877727"/>
                </a:moveTo>
                <a:cubicBezTo>
                  <a:pt x="2718964" y="8846185"/>
                  <a:pt x="2739926" y="8847819"/>
                  <a:pt x="2749700" y="8845569"/>
                </a:cubicBezTo>
                <a:cubicBezTo>
                  <a:pt x="2756757" y="8876234"/>
                  <a:pt x="2740887" y="8874352"/>
                  <a:pt x="2726223" y="8877727"/>
                </a:cubicBezTo>
                <a:close/>
                <a:moveTo>
                  <a:pt x="1350820" y="9194636"/>
                </a:moveTo>
                <a:cubicBezTo>
                  <a:pt x="1340566" y="9200183"/>
                  <a:pt x="1326475" y="9190675"/>
                  <a:pt x="1315173" y="9193277"/>
                </a:cubicBezTo>
                <a:cubicBezTo>
                  <a:pt x="1313934" y="9187894"/>
                  <a:pt x="1317924" y="9182248"/>
                  <a:pt x="1316687" y="9176871"/>
                </a:cubicBezTo>
                <a:cubicBezTo>
                  <a:pt x="1332995" y="9178779"/>
                  <a:pt x="1344076" y="9180957"/>
                  <a:pt x="1359546" y="9183064"/>
                </a:cubicBezTo>
                <a:cubicBezTo>
                  <a:pt x="1357227" y="9189265"/>
                  <a:pt x="1354237" y="9192788"/>
                  <a:pt x="1350820" y="9194636"/>
                </a:cubicBezTo>
                <a:close/>
                <a:moveTo>
                  <a:pt x="7755531" y="7720988"/>
                </a:moveTo>
                <a:cubicBezTo>
                  <a:pt x="7748453" y="7690236"/>
                  <a:pt x="7730181" y="7700737"/>
                  <a:pt x="7719929" y="7703097"/>
                </a:cubicBezTo>
                <a:cubicBezTo>
                  <a:pt x="7726810" y="7732994"/>
                  <a:pt x="7740153" y="7724527"/>
                  <a:pt x="7755531" y="7720988"/>
                </a:cubicBezTo>
                <a:close/>
                <a:moveTo>
                  <a:pt x="7995584" y="7665741"/>
                </a:moveTo>
                <a:cubicBezTo>
                  <a:pt x="8049608" y="7642514"/>
                  <a:pt x="8106920" y="7614032"/>
                  <a:pt x="8166069" y="7589627"/>
                </a:cubicBezTo>
                <a:cubicBezTo>
                  <a:pt x="8175141" y="7582144"/>
                  <a:pt x="8190518" y="7578605"/>
                  <a:pt x="8199590" y="7571118"/>
                </a:cubicBezTo>
                <a:cubicBezTo>
                  <a:pt x="8213788" y="7562454"/>
                  <a:pt x="8214520" y="7546095"/>
                  <a:pt x="8222412" y="7533485"/>
                </a:cubicBezTo>
                <a:cubicBezTo>
                  <a:pt x="8240555" y="7518513"/>
                  <a:pt x="8266183" y="7512615"/>
                  <a:pt x="8290633" y="7501593"/>
                </a:cubicBezTo>
                <a:cubicBezTo>
                  <a:pt x="8343478" y="7473241"/>
                  <a:pt x="8393109" y="7434837"/>
                  <a:pt x="8443594" y="7396233"/>
                </a:cubicBezTo>
                <a:cubicBezTo>
                  <a:pt x="8471989" y="7378905"/>
                  <a:pt x="8493092" y="7353341"/>
                  <a:pt x="8517345" y="7341475"/>
                </a:cubicBezTo>
                <a:cubicBezTo>
                  <a:pt x="8531868" y="7338132"/>
                  <a:pt x="8547245" y="7334593"/>
                  <a:pt x="8541545" y="7309825"/>
                </a:cubicBezTo>
                <a:cubicBezTo>
                  <a:pt x="8493092" y="7353341"/>
                  <a:pt x="8433751" y="7376918"/>
                  <a:pt x="8374601" y="7401319"/>
                </a:cubicBezTo>
                <a:cubicBezTo>
                  <a:pt x="8368701" y="7375684"/>
                  <a:pt x="8392167" y="7360393"/>
                  <a:pt x="8400059" y="7347784"/>
                </a:cubicBezTo>
                <a:cubicBezTo>
                  <a:pt x="8415845" y="7322567"/>
                  <a:pt x="8423737" y="7309954"/>
                  <a:pt x="8443059" y="7300111"/>
                </a:cubicBezTo>
                <a:cubicBezTo>
                  <a:pt x="8462384" y="7290266"/>
                  <a:pt x="8485651" y="7274115"/>
                  <a:pt x="8504122" y="7264470"/>
                </a:cubicBezTo>
                <a:cubicBezTo>
                  <a:pt x="8514373" y="7262111"/>
                  <a:pt x="8533696" y="7252267"/>
                  <a:pt x="8534104" y="7230586"/>
                </a:cubicBezTo>
                <a:cubicBezTo>
                  <a:pt x="8549481" y="7227048"/>
                  <a:pt x="8569129" y="7222526"/>
                  <a:pt x="8584507" y="7218986"/>
                </a:cubicBezTo>
                <a:cubicBezTo>
                  <a:pt x="8576250" y="7183107"/>
                  <a:pt x="8507295" y="7231360"/>
                  <a:pt x="8493951" y="7239827"/>
                </a:cubicBezTo>
                <a:cubicBezTo>
                  <a:pt x="8470683" y="7255975"/>
                  <a:pt x="8447414" y="7272124"/>
                  <a:pt x="8417839" y="7284328"/>
                </a:cubicBezTo>
                <a:cubicBezTo>
                  <a:pt x="8402462" y="7287867"/>
                  <a:pt x="8389443" y="7301658"/>
                  <a:pt x="8371707" y="7294945"/>
                </a:cubicBezTo>
                <a:cubicBezTo>
                  <a:pt x="8359097" y="7287054"/>
                  <a:pt x="8345307" y="7274037"/>
                  <a:pt x="8330784" y="7277380"/>
                </a:cubicBezTo>
                <a:cubicBezTo>
                  <a:pt x="8335502" y="7297880"/>
                  <a:pt x="8339041" y="7313258"/>
                  <a:pt x="8342579" y="7328632"/>
                </a:cubicBezTo>
                <a:cubicBezTo>
                  <a:pt x="8310646" y="7330585"/>
                  <a:pt x="8277533" y="7327413"/>
                  <a:pt x="8249545" y="7323060"/>
                </a:cubicBezTo>
                <a:cubicBezTo>
                  <a:pt x="8255442" y="7348686"/>
                  <a:pt x="8270819" y="7345147"/>
                  <a:pt x="8281071" y="7342788"/>
                </a:cubicBezTo>
                <a:cubicBezTo>
                  <a:pt x="8285936" y="7363926"/>
                  <a:pt x="8275064" y="7372750"/>
                  <a:pt x="8258746" y="7375432"/>
                </a:cubicBezTo>
                <a:lnTo>
                  <a:pt x="8245020" y="7376098"/>
                </a:lnTo>
                <a:lnTo>
                  <a:pt x="8246570" y="7379189"/>
                </a:lnTo>
                <a:lnTo>
                  <a:pt x="8245804" y="7387522"/>
                </a:lnTo>
                <a:lnTo>
                  <a:pt x="8248322" y="7388101"/>
                </a:lnTo>
                <a:lnTo>
                  <a:pt x="8245572" y="7390034"/>
                </a:lnTo>
                <a:lnTo>
                  <a:pt x="8245498" y="7390858"/>
                </a:lnTo>
                <a:lnTo>
                  <a:pt x="8245032" y="7390414"/>
                </a:lnTo>
                <a:lnTo>
                  <a:pt x="8154342" y="7454146"/>
                </a:lnTo>
                <a:cubicBezTo>
                  <a:pt x="8123562" y="7475284"/>
                  <a:pt x="8093193" y="7495763"/>
                  <a:pt x="8062825" y="7516240"/>
                </a:cubicBezTo>
                <a:cubicBezTo>
                  <a:pt x="8045537" y="7531019"/>
                  <a:pt x="8018728" y="7531790"/>
                  <a:pt x="8008069" y="7555830"/>
                </a:cubicBezTo>
                <a:cubicBezTo>
                  <a:pt x="7987161" y="7582237"/>
                  <a:pt x="7997776" y="7628359"/>
                  <a:pt x="7995584" y="7665741"/>
                </a:cubicBezTo>
                <a:close/>
                <a:moveTo>
                  <a:pt x="4407116" y="8491741"/>
                </a:moveTo>
                <a:cubicBezTo>
                  <a:pt x="4400097" y="8492570"/>
                  <a:pt x="4392901" y="8491137"/>
                  <a:pt x="4386484" y="8487120"/>
                </a:cubicBezTo>
                <a:cubicBezTo>
                  <a:pt x="4379068" y="8478758"/>
                  <a:pt x="4363831" y="8460292"/>
                  <a:pt x="4378281" y="8451474"/>
                </a:cubicBezTo>
                <a:cubicBezTo>
                  <a:pt x="4396745" y="8436238"/>
                  <a:pt x="4418813" y="8436653"/>
                  <a:pt x="4439678" y="8431851"/>
                </a:cubicBezTo>
                <a:cubicBezTo>
                  <a:pt x="4447632" y="8466411"/>
                  <a:pt x="4428172" y="8489256"/>
                  <a:pt x="4407116" y="8491741"/>
                </a:cubicBezTo>
                <a:close/>
                <a:moveTo>
                  <a:pt x="989705" y="9278946"/>
                </a:moveTo>
                <a:cubicBezTo>
                  <a:pt x="985052" y="9258726"/>
                  <a:pt x="988598" y="9252360"/>
                  <a:pt x="998118" y="9250169"/>
                </a:cubicBezTo>
                <a:cubicBezTo>
                  <a:pt x="1002771" y="9270386"/>
                  <a:pt x="999226" y="9276755"/>
                  <a:pt x="989705" y="9278946"/>
                </a:cubicBezTo>
                <a:close/>
                <a:moveTo>
                  <a:pt x="1211990" y="9227788"/>
                </a:moveTo>
                <a:cubicBezTo>
                  <a:pt x="1207337" y="9207568"/>
                  <a:pt x="1210883" y="9201202"/>
                  <a:pt x="1220403" y="9199011"/>
                </a:cubicBezTo>
                <a:cubicBezTo>
                  <a:pt x="1225055" y="9219228"/>
                  <a:pt x="1221510" y="9225597"/>
                  <a:pt x="1211990" y="9227788"/>
                </a:cubicBezTo>
                <a:close/>
                <a:moveTo>
                  <a:pt x="5261306" y="8295855"/>
                </a:moveTo>
                <a:cubicBezTo>
                  <a:pt x="5234827" y="8296395"/>
                  <a:pt x="5213401" y="8295773"/>
                  <a:pt x="5188135" y="8301587"/>
                </a:cubicBezTo>
                <a:cubicBezTo>
                  <a:pt x="5192374" y="8273767"/>
                  <a:pt x="5249369" y="8243988"/>
                  <a:pt x="5261306" y="8295855"/>
                </a:cubicBezTo>
                <a:close/>
                <a:moveTo>
                  <a:pt x="5830207" y="8164925"/>
                </a:moveTo>
                <a:cubicBezTo>
                  <a:pt x="5820688" y="8167116"/>
                  <a:pt x="5814716" y="8162937"/>
                  <a:pt x="5810063" y="8142719"/>
                </a:cubicBezTo>
                <a:cubicBezTo>
                  <a:pt x="5819581" y="8140528"/>
                  <a:pt x="5825554" y="8144704"/>
                  <a:pt x="5830207" y="8164925"/>
                </a:cubicBezTo>
                <a:close/>
                <a:moveTo>
                  <a:pt x="6343384" y="8046819"/>
                </a:moveTo>
                <a:cubicBezTo>
                  <a:pt x="6338730" y="8026599"/>
                  <a:pt x="6342276" y="8020232"/>
                  <a:pt x="6351795" y="8018042"/>
                </a:cubicBezTo>
                <a:cubicBezTo>
                  <a:pt x="6356448" y="8038259"/>
                  <a:pt x="6352902" y="8044629"/>
                  <a:pt x="6343384" y="8046819"/>
                </a:cubicBezTo>
                <a:close/>
                <a:moveTo>
                  <a:pt x="17802503" y="5411442"/>
                </a:moveTo>
                <a:cubicBezTo>
                  <a:pt x="17802503" y="5385780"/>
                  <a:pt x="17807053" y="5379365"/>
                  <a:pt x="17816155" y="5379365"/>
                </a:cubicBezTo>
                <a:cubicBezTo>
                  <a:pt x="17816155" y="5397543"/>
                  <a:pt x="17811604" y="5411442"/>
                  <a:pt x="17802503" y="5411442"/>
                </a:cubicBezTo>
                <a:close/>
                <a:moveTo>
                  <a:pt x="1399568" y="9193452"/>
                </a:moveTo>
                <a:lnTo>
                  <a:pt x="1399616" y="9191510"/>
                </a:lnTo>
                <a:cubicBezTo>
                  <a:pt x="1399703" y="9188150"/>
                  <a:pt x="1399771" y="9185463"/>
                  <a:pt x="1399771" y="9185463"/>
                </a:cubicBezTo>
                <a:close/>
                <a:moveTo>
                  <a:pt x="18562220" y="5243939"/>
                </a:moveTo>
                <a:cubicBezTo>
                  <a:pt x="18552410" y="5243939"/>
                  <a:pt x="18537693" y="5250428"/>
                  <a:pt x="18532788" y="5237450"/>
                </a:cubicBezTo>
                <a:cubicBezTo>
                  <a:pt x="18522977" y="5217981"/>
                  <a:pt x="18537693" y="5186617"/>
                  <a:pt x="18542598" y="5180128"/>
                </a:cubicBezTo>
                <a:cubicBezTo>
                  <a:pt x="18557315" y="5173639"/>
                  <a:pt x="18572030" y="5180128"/>
                  <a:pt x="18586747" y="5173639"/>
                </a:cubicBezTo>
                <a:cubicBezTo>
                  <a:pt x="18606367" y="5167150"/>
                  <a:pt x="18625989" y="5147682"/>
                  <a:pt x="18639887" y="5134704"/>
                </a:cubicBezTo>
                <a:cubicBezTo>
                  <a:pt x="18665641" y="5115237"/>
                  <a:pt x="18694153" y="5092119"/>
                  <a:pt x="18723355" y="5089990"/>
                </a:cubicBezTo>
                <a:cubicBezTo>
                  <a:pt x="18733088" y="5089280"/>
                  <a:pt x="18742899" y="5090902"/>
                  <a:pt x="18752709" y="5095770"/>
                </a:cubicBezTo>
                <a:cubicBezTo>
                  <a:pt x="18733089" y="5115237"/>
                  <a:pt x="18708562" y="5121726"/>
                  <a:pt x="18693845" y="5160661"/>
                </a:cubicBezTo>
                <a:cubicBezTo>
                  <a:pt x="18649698" y="5186617"/>
                  <a:pt x="18606367" y="5224470"/>
                  <a:pt x="18562220" y="5243939"/>
                </a:cubicBezTo>
                <a:close/>
                <a:moveTo>
                  <a:pt x="17734973" y="5437367"/>
                </a:moveTo>
                <a:lnTo>
                  <a:pt x="17733861" y="5435262"/>
                </a:lnTo>
                <a:cubicBezTo>
                  <a:pt x="17732193" y="5432100"/>
                  <a:pt x="17729905" y="5427764"/>
                  <a:pt x="17726855" y="5421982"/>
                </a:cubicBezTo>
                <a:cubicBezTo>
                  <a:pt x="17726855" y="5421982"/>
                  <a:pt x="17728380" y="5424873"/>
                  <a:pt x="17730287" y="5428486"/>
                </a:cubicBezTo>
                <a:close/>
                <a:moveTo>
                  <a:pt x="17468059" y="5498840"/>
                </a:moveTo>
                <a:cubicBezTo>
                  <a:pt x="17517069" y="5460187"/>
                  <a:pt x="17570163" y="5434420"/>
                  <a:pt x="17614272" y="5383957"/>
                </a:cubicBezTo>
                <a:cubicBezTo>
                  <a:pt x="17658380" y="5338863"/>
                  <a:pt x="17701672" y="5313095"/>
                  <a:pt x="17745781" y="5280886"/>
                </a:cubicBezTo>
                <a:cubicBezTo>
                  <a:pt x="17739655" y="5276054"/>
                  <a:pt x="17733528" y="5274444"/>
                  <a:pt x="17727416" y="5275047"/>
                </a:cubicBezTo>
                <a:cubicBezTo>
                  <a:pt x="17709075" y="5276859"/>
                  <a:pt x="17690850" y="5298600"/>
                  <a:pt x="17673084" y="5313095"/>
                </a:cubicBezTo>
                <a:cubicBezTo>
                  <a:pt x="17653479" y="5332421"/>
                  <a:pt x="17628974" y="5345306"/>
                  <a:pt x="17609371" y="5364631"/>
                </a:cubicBezTo>
                <a:cubicBezTo>
                  <a:pt x="17594668" y="5377515"/>
                  <a:pt x="17584866" y="5390399"/>
                  <a:pt x="17579965" y="5409725"/>
                </a:cubicBezTo>
                <a:cubicBezTo>
                  <a:pt x="17565262" y="5395767"/>
                  <a:pt x="17551376" y="5395767"/>
                  <a:pt x="17536673" y="5403283"/>
                </a:cubicBezTo>
                <a:cubicBezTo>
                  <a:pt x="17517069" y="5409725"/>
                  <a:pt x="17492564" y="5427978"/>
                  <a:pt x="17468059" y="5440862"/>
                </a:cubicBezTo>
                <a:cubicBezTo>
                  <a:pt x="17468059" y="5460187"/>
                  <a:pt x="17468059" y="5479513"/>
                  <a:pt x="17468059" y="5498840"/>
                </a:cubicBezTo>
                <a:close/>
                <a:moveTo>
                  <a:pt x="1399406" y="9199875"/>
                </a:moveTo>
                <a:lnTo>
                  <a:pt x="1399568" y="9193452"/>
                </a:lnTo>
                <a:lnTo>
                  <a:pt x="1399459" y="9197810"/>
                </a:lnTo>
                <a:close/>
                <a:moveTo>
                  <a:pt x="2341161" y="8983781"/>
                </a:moveTo>
                <a:cubicBezTo>
                  <a:pt x="2300004" y="8993253"/>
                  <a:pt x="2257645" y="8997509"/>
                  <a:pt x="2211686" y="8986114"/>
                </a:cubicBezTo>
                <a:cubicBezTo>
                  <a:pt x="2224919" y="8972999"/>
                  <a:pt x="2236751" y="8953797"/>
                  <a:pt x="2248583" y="8934596"/>
                </a:cubicBezTo>
                <a:cubicBezTo>
                  <a:pt x="2273423" y="8971905"/>
                  <a:pt x="2311836" y="8974051"/>
                  <a:pt x="2341161" y="8983781"/>
                </a:cubicBezTo>
                <a:close/>
                <a:moveTo>
                  <a:pt x="3708780" y="8669031"/>
                </a:moveTo>
                <a:cubicBezTo>
                  <a:pt x="3666180" y="8673546"/>
                  <a:pt x="3624442" y="8677861"/>
                  <a:pt x="3581845" y="8682376"/>
                </a:cubicBezTo>
                <a:cubicBezTo>
                  <a:pt x="3590597" y="8601901"/>
                  <a:pt x="3667892" y="8657283"/>
                  <a:pt x="3708780" y="8669031"/>
                </a:cubicBezTo>
                <a:close/>
                <a:moveTo>
                  <a:pt x="24019400" y="3995135"/>
                </a:moveTo>
                <a:cubicBezTo>
                  <a:pt x="24010053" y="3995135"/>
                  <a:pt x="23991359" y="4000395"/>
                  <a:pt x="23991360" y="3969879"/>
                </a:cubicBezTo>
                <a:cubicBezTo>
                  <a:pt x="24000705" y="3969879"/>
                  <a:pt x="24019400" y="3963568"/>
                  <a:pt x="24019400" y="3995135"/>
                </a:cubicBezTo>
                <a:close/>
                <a:moveTo>
                  <a:pt x="23504220" y="4114069"/>
                </a:moveTo>
                <a:cubicBezTo>
                  <a:pt x="23485392" y="4114069"/>
                  <a:pt x="23465744" y="4114069"/>
                  <a:pt x="23451007" y="4114069"/>
                </a:cubicBezTo>
                <a:cubicBezTo>
                  <a:pt x="23451006" y="4095471"/>
                  <a:pt x="23451007" y="4076874"/>
                  <a:pt x="23455917" y="4058277"/>
                </a:cubicBezTo>
                <a:cubicBezTo>
                  <a:pt x="23455918" y="4064477"/>
                  <a:pt x="23460830" y="4064477"/>
                  <a:pt x="23460831" y="4070674"/>
                </a:cubicBezTo>
                <a:cubicBezTo>
                  <a:pt x="23475567" y="4076874"/>
                  <a:pt x="23504221" y="4070674"/>
                  <a:pt x="23504220" y="4114069"/>
                </a:cubicBezTo>
                <a:close/>
                <a:moveTo>
                  <a:pt x="23216850" y="4180332"/>
                </a:moveTo>
                <a:cubicBezTo>
                  <a:pt x="23216850" y="4154670"/>
                  <a:pt x="23225951" y="4148255"/>
                  <a:pt x="23230503" y="4148255"/>
                </a:cubicBezTo>
                <a:cubicBezTo>
                  <a:pt x="23230502" y="4173916"/>
                  <a:pt x="23225952" y="4180332"/>
                  <a:pt x="23216850" y="4180332"/>
                </a:cubicBezTo>
                <a:close/>
                <a:moveTo>
                  <a:pt x="17737150" y="5441495"/>
                </a:moveTo>
                <a:cubicBezTo>
                  <a:pt x="17738294" y="5443663"/>
                  <a:pt x="17737532" y="5442218"/>
                  <a:pt x="17736007" y="5439327"/>
                </a:cubicBezTo>
                <a:lnTo>
                  <a:pt x="17734973" y="5437367"/>
                </a:lnTo>
                <a:close/>
                <a:moveTo>
                  <a:pt x="17097219" y="5589028"/>
                </a:moveTo>
                <a:cubicBezTo>
                  <a:pt x="17107021" y="5589028"/>
                  <a:pt x="17111922" y="5582586"/>
                  <a:pt x="17111922" y="5556817"/>
                </a:cubicBezTo>
                <a:cubicBezTo>
                  <a:pt x="17102120" y="5556817"/>
                  <a:pt x="17097219" y="5569702"/>
                  <a:pt x="17097219" y="5589028"/>
                </a:cubicBezTo>
                <a:close/>
                <a:moveTo>
                  <a:pt x="1399309" y="9203604"/>
                </a:moveTo>
                <a:cubicBezTo>
                  <a:pt x="1399261" y="9205618"/>
                  <a:pt x="1399294" y="9204275"/>
                  <a:pt x="1399361" y="9201588"/>
                </a:cubicBezTo>
                <a:lnTo>
                  <a:pt x="1399406" y="9199875"/>
                </a:lnTo>
                <a:close/>
                <a:moveTo>
                  <a:pt x="1385920" y="9206797"/>
                </a:moveTo>
                <a:cubicBezTo>
                  <a:pt x="1380566" y="9208701"/>
                  <a:pt x="1372649" y="9207836"/>
                  <a:pt x="1370204" y="9208398"/>
                </a:cubicBezTo>
                <a:cubicBezTo>
                  <a:pt x="1372742" y="9197064"/>
                  <a:pt x="1376454" y="9190835"/>
                  <a:pt x="1386231" y="9188585"/>
                </a:cubicBezTo>
                <a:cubicBezTo>
                  <a:pt x="1394055" y="9200222"/>
                  <a:pt x="1391270" y="9204893"/>
                  <a:pt x="1385920" y="9206797"/>
                </a:cubicBezTo>
                <a:close/>
                <a:moveTo>
                  <a:pt x="18530165" y="5262355"/>
                </a:moveTo>
                <a:cubicBezTo>
                  <a:pt x="18529073" y="5262259"/>
                  <a:pt x="18527826" y="5260339"/>
                  <a:pt x="18526579" y="5255732"/>
                </a:cubicBezTo>
                <a:cubicBezTo>
                  <a:pt x="18526579" y="5249589"/>
                  <a:pt x="18526579" y="5243446"/>
                  <a:pt x="18531568" y="5237303"/>
                </a:cubicBezTo>
                <a:cubicBezTo>
                  <a:pt x="18535310" y="5246518"/>
                  <a:pt x="18533439" y="5262643"/>
                  <a:pt x="18530165" y="5262355"/>
                </a:cubicBezTo>
                <a:close/>
                <a:moveTo>
                  <a:pt x="7460720" y="7815819"/>
                </a:moveTo>
                <a:cubicBezTo>
                  <a:pt x="7456002" y="7795319"/>
                  <a:pt x="7449121" y="7765422"/>
                  <a:pt x="7433744" y="7768961"/>
                </a:cubicBezTo>
                <a:cubicBezTo>
                  <a:pt x="7438266" y="7788608"/>
                  <a:pt x="7445343" y="7819358"/>
                  <a:pt x="7460720" y="7815819"/>
                </a:cubicBezTo>
                <a:close/>
                <a:moveTo>
                  <a:pt x="1123612" y="9274330"/>
                </a:moveTo>
                <a:cubicBezTo>
                  <a:pt x="1116353" y="9242788"/>
                  <a:pt x="1138592" y="9243205"/>
                  <a:pt x="1154363" y="9239576"/>
                </a:cubicBezTo>
                <a:cubicBezTo>
                  <a:pt x="1161622" y="9271118"/>
                  <a:pt x="1139383" y="9270700"/>
                  <a:pt x="1123612" y="9274330"/>
                </a:cubicBezTo>
                <a:close/>
                <a:moveTo>
                  <a:pt x="1623406" y="9160016"/>
                </a:moveTo>
                <a:cubicBezTo>
                  <a:pt x="1619869" y="9144643"/>
                  <a:pt x="1612381" y="9135575"/>
                  <a:pt x="1602124" y="9137936"/>
                </a:cubicBezTo>
                <a:cubicBezTo>
                  <a:pt x="1605662" y="9153308"/>
                  <a:pt x="1613150" y="9162376"/>
                  <a:pt x="1623406" y="9160016"/>
                </a:cubicBezTo>
                <a:close/>
                <a:moveTo>
                  <a:pt x="18490555" y="5278895"/>
                </a:moveTo>
                <a:cubicBezTo>
                  <a:pt x="18500762" y="5274289"/>
                  <a:pt x="18511419" y="5255860"/>
                  <a:pt x="18522189" y="5257299"/>
                </a:cubicBezTo>
                <a:cubicBezTo>
                  <a:pt x="18525778" y="5257779"/>
                  <a:pt x="18529381" y="5260467"/>
                  <a:pt x="18532984" y="5266610"/>
                </a:cubicBezTo>
                <a:cubicBezTo>
                  <a:pt x="18518573" y="5272753"/>
                  <a:pt x="18504164" y="5272753"/>
                  <a:pt x="18490555" y="5278895"/>
                </a:cubicBezTo>
                <a:close/>
                <a:moveTo>
                  <a:pt x="6695276" y="7993605"/>
                </a:moveTo>
                <a:cubicBezTo>
                  <a:pt x="6685758" y="7995796"/>
                  <a:pt x="6678648" y="7986682"/>
                  <a:pt x="6675124" y="7971368"/>
                </a:cubicBezTo>
                <a:cubicBezTo>
                  <a:pt x="6684643" y="7969177"/>
                  <a:pt x="6690576" y="7973186"/>
                  <a:pt x="6695276" y="7993605"/>
                </a:cubicBezTo>
                <a:close/>
                <a:moveTo>
                  <a:pt x="2656470" y="8923120"/>
                </a:moveTo>
                <a:cubicBezTo>
                  <a:pt x="2646038" y="8925521"/>
                  <a:pt x="2643688" y="8915311"/>
                  <a:pt x="2640164" y="8899997"/>
                </a:cubicBezTo>
                <a:cubicBezTo>
                  <a:pt x="2650596" y="8897596"/>
                  <a:pt x="2652945" y="8907805"/>
                  <a:pt x="2656470" y="8923120"/>
                </a:cubicBezTo>
                <a:close/>
                <a:moveTo>
                  <a:pt x="5986977" y="8156618"/>
                </a:moveTo>
                <a:cubicBezTo>
                  <a:pt x="5976544" y="8159019"/>
                  <a:pt x="5974194" y="8148809"/>
                  <a:pt x="5970670" y="8133495"/>
                </a:cubicBezTo>
                <a:cubicBezTo>
                  <a:pt x="5981103" y="8131094"/>
                  <a:pt x="5983453" y="8141303"/>
                  <a:pt x="5986977" y="8156618"/>
                </a:cubicBezTo>
                <a:close/>
                <a:moveTo>
                  <a:pt x="6500156" y="8038512"/>
                </a:moveTo>
                <a:cubicBezTo>
                  <a:pt x="6495456" y="8018093"/>
                  <a:pt x="6499041" y="8011893"/>
                  <a:pt x="6508559" y="8009702"/>
                </a:cubicBezTo>
                <a:cubicBezTo>
                  <a:pt x="6512084" y="8025016"/>
                  <a:pt x="6509675" y="8036321"/>
                  <a:pt x="6500156" y="8038512"/>
                </a:cubicBezTo>
                <a:close/>
                <a:moveTo>
                  <a:pt x="6563411" y="8023954"/>
                </a:moveTo>
                <a:cubicBezTo>
                  <a:pt x="6547640" y="8027583"/>
                  <a:pt x="6537126" y="8030003"/>
                  <a:pt x="6526612" y="8032423"/>
                </a:cubicBezTo>
                <a:cubicBezTo>
                  <a:pt x="6524262" y="8022213"/>
                  <a:pt x="6521913" y="8012003"/>
                  <a:pt x="6520738" y="8006899"/>
                </a:cubicBezTo>
                <a:cubicBezTo>
                  <a:pt x="6531252" y="8004479"/>
                  <a:pt x="6541766" y="8002060"/>
                  <a:pt x="6557537" y="7998430"/>
                </a:cubicBezTo>
                <a:cubicBezTo>
                  <a:pt x="6558712" y="8003534"/>
                  <a:pt x="6561061" y="8013744"/>
                  <a:pt x="6563411" y="8023954"/>
                </a:cubicBezTo>
                <a:close/>
                <a:moveTo>
                  <a:pt x="754656" y="9360815"/>
                </a:moveTo>
                <a:cubicBezTo>
                  <a:pt x="751132" y="9345500"/>
                  <a:pt x="753542" y="9334197"/>
                  <a:pt x="763058" y="9332007"/>
                </a:cubicBezTo>
                <a:cubicBezTo>
                  <a:pt x="766582" y="9347320"/>
                  <a:pt x="764175" y="9358624"/>
                  <a:pt x="754656" y="9360815"/>
                </a:cubicBezTo>
                <a:close/>
                <a:moveTo>
                  <a:pt x="1025918" y="9298385"/>
                </a:moveTo>
                <a:cubicBezTo>
                  <a:pt x="1022393" y="9283071"/>
                  <a:pt x="1024803" y="9271766"/>
                  <a:pt x="1034319" y="9269575"/>
                </a:cubicBezTo>
                <a:cubicBezTo>
                  <a:pt x="1037844" y="9284890"/>
                  <a:pt x="1034643" y="9296377"/>
                  <a:pt x="1025918" y="9298385"/>
                </a:cubicBezTo>
                <a:close/>
                <a:moveTo>
                  <a:pt x="1248203" y="9247227"/>
                </a:moveTo>
                <a:cubicBezTo>
                  <a:pt x="1244678" y="9231912"/>
                  <a:pt x="1247088" y="9220608"/>
                  <a:pt x="1256604" y="9218417"/>
                </a:cubicBezTo>
                <a:cubicBezTo>
                  <a:pt x="1260129" y="9233732"/>
                  <a:pt x="1257719" y="9245037"/>
                  <a:pt x="1248203" y="9247227"/>
                </a:cubicBezTo>
                <a:close/>
                <a:moveTo>
                  <a:pt x="17024521" y="5620164"/>
                </a:moveTo>
                <a:cubicBezTo>
                  <a:pt x="17034323" y="5620164"/>
                  <a:pt x="17039224" y="5614795"/>
                  <a:pt x="17039224" y="5589028"/>
                </a:cubicBezTo>
                <a:cubicBezTo>
                  <a:pt x="17029423" y="5589028"/>
                  <a:pt x="17024521" y="5600838"/>
                  <a:pt x="17024521" y="5620164"/>
                </a:cubicBezTo>
                <a:close/>
                <a:moveTo>
                  <a:pt x="2889761" y="8885296"/>
                </a:moveTo>
                <a:cubicBezTo>
                  <a:pt x="2857218" y="8881800"/>
                  <a:pt x="2826716" y="8883330"/>
                  <a:pt x="2794172" y="8879831"/>
                </a:cubicBezTo>
                <a:cubicBezTo>
                  <a:pt x="2816889" y="8863617"/>
                  <a:pt x="2837566" y="8842380"/>
                  <a:pt x="2859283" y="8821819"/>
                </a:cubicBezTo>
                <a:cubicBezTo>
                  <a:pt x="2857661" y="8837756"/>
                  <a:pt x="2860062" y="8848188"/>
                  <a:pt x="2856239" y="8854561"/>
                </a:cubicBezTo>
                <a:cubicBezTo>
                  <a:pt x="2863663" y="8863838"/>
                  <a:pt x="2876113" y="8871962"/>
                  <a:pt x="2889761" y="8885296"/>
                </a:cubicBezTo>
                <a:close/>
                <a:moveTo>
                  <a:pt x="5530803" y="8277472"/>
                </a:moveTo>
                <a:cubicBezTo>
                  <a:pt x="5453847" y="8289689"/>
                  <a:pt x="5376041" y="8302105"/>
                  <a:pt x="5298235" y="8314521"/>
                </a:cubicBezTo>
                <a:cubicBezTo>
                  <a:pt x="5286429" y="8263223"/>
                  <a:pt x="5347208" y="8270290"/>
                  <a:pt x="5367637" y="8265588"/>
                </a:cubicBezTo>
                <a:cubicBezTo>
                  <a:pt x="5394373" y="8264928"/>
                  <a:pt x="5417508" y="8248618"/>
                  <a:pt x="5445443" y="8253175"/>
                </a:cubicBezTo>
                <a:cubicBezTo>
                  <a:pt x="5471328" y="8252710"/>
                  <a:pt x="5501667" y="8267702"/>
                  <a:pt x="5530803" y="8277472"/>
                </a:cubicBezTo>
                <a:close/>
                <a:moveTo>
                  <a:pt x="1294439" y="9259834"/>
                </a:moveTo>
                <a:cubicBezTo>
                  <a:pt x="1287727" y="9258611"/>
                  <a:pt x="1280722" y="9250534"/>
                  <a:pt x="1277698" y="9237393"/>
                </a:cubicBezTo>
                <a:cubicBezTo>
                  <a:pt x="1287472" y="9235143"/>
                  <a:pt x="1298456" y="9238152"/>
                  <a:pt x="1309443" y="9241158"/>
                </a:cubicBezTo>
                <a:cubicBezTo>
                  <a:pt x="1307580" y="9255426"/>
                  <a:pt x="1301155" y="9261055"/>
                  <a:pt x="1294439" y="9259834"/>
                </a:cubicBezTo>
                <a:close/>
                <a:moveTo>
                  <a:pt x="1178053" y="9287173"/>
                </a:moveTo>
                <a:cubicBezTo>
                  <a:pt x="1173354" y="9266756"/>
                  <a:pt x="1176938" y="9260555"/>
                  <a:pt x="1186455" y="9258365"/>
                </a:cubicBezTo>
                <a:cubicBezTo>
                  <a:pt x="1189979" y="9273678"/>
                  <a:pt x="1187572" y="9284982"/>
                  <a:pt x="1178053" y="9287173"/>
                </a:cubicBezTo>
                <a:close/>
                <a:moveTo>
                  <a:pt x="6460170" y="8071518"/>
                </a:moveTo>
                <a:cubicBezTo>
                  <a:pt x="6453421" y="8042193"/>
                  <a:pt x="6469208" y="8043705"/>
                  <a:pt x="6483870" y="8040331"/>
                </a:cubicBezTo>
                <a:cubicBezTo>
                  <a:pt x="6489494" y="8064769"/>
                  <a:pt x="6469944" y="8069269"/>
                  <a:pt x="6460170" y="8071518"/>
                </a:cubicBezTo>
                <a:close/>
                <a:moveTo>
                  <a:pt x="5042453" y="8398824"/>
                </a:moveTo>
                <a:cubicBezTo>
                  <a:pt x="5022010" y="8403529"/>
                  <a:pt x="4994077" y="8399092"/>
                  <a:pt x="4972444" y="8398638"/>
                </a:cubicBezTo>
                <a:cubicBezTo>
                  <a:pt x="4902099" y="8393095"/>
                  <a:pt x="4823052" y="8400420"/>
                  <a:pt x="4753894" y="8400037"/>
                </a:cubicBezTo>
                <a:cubicBezTo>
                  <a:pt x="4775621" y="8330746"/>
                  <a:pt x="4897452" y="8443065"/>
                  <a:pt x="4891969" y="8325702"/>
                </a:cubicBezTo>
                <a:cubicBezTo>
                  <a:pt x="4860114" y="8327601"/>
                  <a:pt x="4647735" y="8289547"/>
                  <a:pt x="4667922" y="8377265"/>
                </a:cubicBezTo>
                <a:cubicBezTo>
                  <a:pt x="4683256" y="8373736"/>
                  <a:pt x="4706437" y="8357534"/>
                  <a:pt x="4714750" y="8393653"/>
                </a:cubicBezTo>
                <a:cubicBezTo>
                  <a:pt x="4694305" y="8398358"/>
                  <a:pt x="4667361" y="8398220"/>
                  <a:pt x="4640817" y="8399803"/>
                </a:cubicBezTo>
                <a:cubicBezTo>
                  <a:pt x="4668283" y="8355449"/>
                  <a:pt x="4583790" y="8358594"/>
                  <a:pt x="4575477" y="8322477"/>
                </a:cubicBezTo>
                <a:cubicBezTo>
                  <a:pt x="4580589" y="8321301"/>
                  <a:pt x="4606481" y="8320775"/>
                  <a:pt x="4602919" y="8305295"/>
                </a:cubicBezTo>
                <a:cubicBezTo>
                  <a:pt x="4598169" y="8284655"/>
                  <a:pt x="4578575" y="8289164"/>
                  <a:pt x="4573463" y="8290341"/>
                </a:cubicBezTo>
                <a:cubicBezTo>
                  <a:pt x="4547907" y="8296223"/>
                  <a:pt x="4525912" y="8317584"/>
                  <a:pt x="4498807" y="8340122"/>
                </a:cubicBezTo>
                <a:cubicBezTo>
                  <a:pt x="4500356" y="8323465"/>
                  <a:pt x="4500718" y="8301649"/>
                  <a:pt x="4502266" y="8284996"/>
                </a:cubicBezTo>
                <a:cubicBezTo>
                  <a:pt x="4512489" y="8282643"/>
                  <a:pt x="4522712" y="8280290"/>
                  <a:pt x="4538046" y="8276762"/>
                </a:cubicBezTo>
                <a:cubicBezTo>
                  <a:pt x="4559680" y="8277216"/>
                  <a:pt x="4585237" y="8271334"/>
                  <a:pt x="4609942" y="8265649"/>
                </a:cubicBezTo>
                <a:cubicBezTo>
                  <a:pt x="4655943" y="8255062"/>
                  <a:pt x="4699208" y="8255968"/>
                  <a:pt x="4747586" y="8255700"/>
                </a:cubicBezTo>
                <a:cubicBezTo>
                  <a:pt x="4843488" y="8255362"/>
                  <a:pt x="4935468" y="8261359"/>
                  <a:pt x="5028660" y="8245345"/>
                </a:cubicBezTo>
                <a:cubicBezTo>
                  <a:pt x="5031861" y="8282639"/>
                  <a:pt x="5029952" y="8321111"/>
                  <a:pt x="5012870" y="8340436"/>
                </a:cubicBezTo>
                <a:cubicBezTo>
                  <a:pt x="4993251" y="8372117"/>
                  <a:pt x="4957832" y="8358535"/>
                  <a:pt x="4931940" y="8359061"/>
                </a:cubicBezTo>
                <a:cubicBezTo>
                  <a:pt x="4954761" y="8364676"/>
                  <a:pt x="4972470" y="8371466"/>
                  <a:pt x="4995626" y="8382436"/>
                </a:cubicBezTo>
                <a:cubicBezTo>
                  <a:pt x="5003473" y="8369765"/>
                  <a:pt x="5007398" y="8363427"/>
                  <a:pt x="5005023" y="8353108"/>
                </a:cubicBezTo>
                <a:cubicBezTo>
                  <a:pt x="5016433" y="8355915"/>
                  <a:pt x="5023919" y="8365059"/>
                  <a:pt x="5030218" y="8369042"/>
                </a:cubicBezTo>
                <a:cubicBezTo>
                  <a:pt x="5036879" y="8351209"/>
                  <a:pt x="5033317" y="8335730"/>
                  <a:pt x="5040174" y="8318758"/>
                </a:cubicBezTo>
                <a:cubicBezTo>
                  <a:pt x="5053400" y="8352840"/>
                  <a:pt x="5073122" y="8391766"/>
                  <a:pt x="5042453" y="8398824"/>
                </a:cubicBezTo>
                <a:close/>
                <a:moveTo>
                  <a:pt x="5758683" y="8235182"/>
                </a:moveTo>
                <a:cubicBezTo>
                  <a:pt x="5757523" y="8238306"/>
                  <a:pt x="5753954" y="8239127"/>
                  <a:pt x="5748570" y="8237510"/>
                </a:cubicBezTo>
                <a:lnTo>
                  <a:pt x="5753646" y="8221274"/>
                </a:lnTo>
                <a:lnTo>
                  <a:pt x="5752410" y="8219373"/>
                </a:lnTo>
                <a:cubicBezTo>
                  <a:pt x="5757627" y="8218172"/>
                  <a:pt x="5757627" y="8218172"/>
                  <a:pt x="5762843" y="8216971"/>
                </a:cubicBezTo>
                <a:cubicBezTo>
                  <a:pt x="5763939" y="8221730"/>
                  <a:pt x="5765034" y="8226490"/>
                  <a:pt x="5760913" y="8232449"/>
                </a:cubicBezTo>
                <a:lnTo>
                  <a:pt x="5755857" y="8224673"/>
                </a:lnTo>
                <a:close/>
                <a:moveTo>
                  <a:pt x="24437274" y="3938816"/>
                </a:moveTo>
                <a:cubicBezTo>
                  <a:pt x="24427147" y="3938816"/>
                  <a:pt x="24418581" y="3938816"/>
                  <a:pt x="24409236" y="3938816"/>
                </a:cubicBezTo>
                <a:cubicBezTo>
                  <a:pt x="24409236" y="3925982"/>
                  <a:pt x="24409236" y="3913153"/>
                  <a:pt x="24409235" y="3906737"/>
                </a:cubicBezTo>
                <a:cubicBezTo>
                  <a:pt x="24418580" y="3906737"/>
                  <a:pt x="24427148" y="3906736"/>
                  <a:pt x="24437275" y="3906737"/>
                </a:cubicBezTo>
                <a:cubicBezTo>
                  <a:pt x="24437275" y="3913153"/>
                  <a:pt x="24437274" y="3925982"/>
                  <a:pt x="24437274" y="3938816"/>
                </a:cubicBezTo>
                <a:close/>
                <a:moveTo>
                  <a:pt x="22728033" y="4334821"/>
                </a:moveTo>
                <a:cubicBezTo>
                  <a:pt x="22719127" y="4336411"/>
                  <a:pt x="22708520" y="4331641"/>
                  <a:pt x="22701714" y="4331641"/>
                </a:cubicBezTo>
                <a:cubicBezTo>
                  <a:pt x="22701714" y="4306197"/>
                  <a:pt x="22708719" y="4298246"/>
                  <a:pt x="22717525" y="4296657"/>
                </a:cubicBezTo>
                <a:cubicBezTo>
                  <a:pt x="22726330" y="4295066"/>
                  <a:pt x="22736938" y="4299837"/>
                  <a:pt x="22744143" y="4299837"/>
                </a:cubicBezTo>
                <a:cubicBezTo>
                  <a:pt x="22744144" y="4325280"/>
                  <a:pt x="22736939" y="4333231"/>
                  <a:pt x="22728033" y="4334821"/>
                </a:cubicBezTo>
                <a:close/>
                <a:moveTo>
                  <a:pt x="24482622" y="3934089"/>
                </a:moveTo>
                <a:cubicBezTo>
                  <a:pt x="24472571" y="3915035"/>
                  <a:pt x="24462516" y="3902335"/>
                  <a:pt x="24452464" y="3883280"/>
                </a:cubicBezTo>
                <a:cubicBezTo>
                  <a:pt x="24462517" y="3870581"/>
                  <a:pt x="24477595" y="3857878"/>
                  <a:pt x="24487650" y="3845177"/>
                </a:cubicBezTo>
                <a:cubicBezTo>
                  <a:pt x="24482621" y="3870581"/>
                  <a:pt x="24482622" y="3902335"/>
                  <a:pt x="24482622" y="3934089"/>
                </a:cubicBezTo>
                <a:close/>
                <a:moveTo>
                  <a:pt x="1509957" y="9222693"/>
                </a:moveTo>
                <a:cubicBezTo>
                  <a:pt x="1506173" y="9218188"/>
                  <a:pt x="1503987" y="9214660"/>
                  <a:pt x="1503106" y="9210831"/>
                </a:cubicBezTo>
                <a:lnTo>
                  <a:pt x="1503939" y="9199189"/>
                </a:lnTo>
                <a:lnTo>
                  <a:pt x="1506824" y="9201916"/>
                </a:lnTo>
                <a:lnTo>
                  <a:pt x="1510933" y="9209030"/>
                </a:lnTo>
                <a:cubicBezTo>
                  <a:pt x="1511813" y="9212859"/>
                  <a:pt x="1511391" y="9216987"/>
                  <a:pt x="1509957" y="9222693"/>
                </a:cubicBezTo>
                <a:close/>
                <a:moveTo>
                  <a:pt x="4592083" y="8513776"/>
                </a:moveTo>
                <a:cubicBezTo>
                  <a:pt x="4550312" y="8518717"/>
                  <a:pt x="4507927" y="8509803"/>
                  <a:pt x="4468761" y="8468133"/>
                </a:cubicBezTo>
                <a:cubicBezTo>
                  <a:pt x="4481944" y="8455318"/>
                  <a:pt x="4503257" y="8407731"/>
                  <a:pt x="4528351" y="8423298"/>
                </a:cubicBezTo>
                <a:cubicBezTo>
                  <a:pt x="4542063" y="8436147"/>
                  <a:pt x="4541427" y="8456744"/>
                  <a:pt x="4564188" y="8462179"/>
                </a:cubicBezTo>
                <a:cubicBezTo>
                  <a:pt x="4586947" y="8467609"/>
                  <a:pt x="4612484" y="8461732"/>
                  <a:pt x="4634078" y="8462097"/>
                </a:cubicBezTo>
                <a:cubicBezTo>
                  <a:pt x="4661095" y="8466550"/>
                  <a:pt x="4687795" y="8465738"/>
                  <a:pt x="4711722" y="8476238"/>
                </a:cubicBezTo>
                <a:cubicBezTo>
                  <a:pt x="4675010" y="8490019"/>
                  <a:pt x="4633854" y="8508831"/>
                  <a:pt x="4592083" y="8513776"/>
                </a:cubicBezTo>
                <a:close/>
                <a:moveTo>
                  <a:pt x="24081418" y="4028758"/>
                </a:moveTo>
                <a:cubicBezTo>
                  <a:pt x="24081418" y="4008873"/>
                  <a:pt x="24085968" y="3996717"/>
                  <a:pt x="24095068" y="3996717"/>
                </a:cubicBezTo>
                <a:cubicBezTo>
                  <a:pt x="24095068" y="4015499"/>
                  <a:pt x="24090516" y="4028758"/>
                  <a:pt x="24081418" y="4028758"/>
                </a:cubicBezTo>
                <a:close/>
                <a:moveTo>
                  <a:pt x="5766437" y="8245865"/>
                </a:moveTo>
                <a:cubicBezTo>
                  <a:pt x="5796365" y="8213245"/>
                  <a:pt x="5835034" y="8214638"/>
                  <a:pt x="5870329" y="8201370"/>
                </a:cubicBezTo>
                <a:cubicBezTo>
                  <a:pt x="5844736" y="8232992"/>
                  <a:pt x="5801989" y="8237683"/>
                  <a:pt x="5766437" y="8245865"/>
                </a:cubicBezTo>
                <a:close/>
                <a:moveTo>
                  <a:pt x="23594611" y="4144282"/>
                </a:moveTo>
                <a:cubicBezTo>
                  <a:pt x="23588770" y="4147354"/>
                  <a:pt x="23581760" y="4145818"/>
                  <a:pt x="23577087" y="4145818"/>
                </a:cubicBezTo>
                <a:cubicBezTo>
                  <a:pt x="23577087" y="4115103"/>
                  <a:pt x="23591106" y="4115103"/>
                  <a:pt x="23605125" y="4115104"/>
                </a:cubicBezTo>
                <a:cubicBezTo>
                  <a:pt x="23605126" y="4133532"/>
                  <a:pt x="23600452" y="4141211"/>
                  <a:pt x="23594611" y="4144282"/>
                </a:cubicBezTo>
                <a:close/>
                <a:moveTo>
                  <a:pt x="23320540" y="4208684"/>
                </a:moveTo>
                <a:cubicBezTo>
                  <a:pt x="23311194" y="4208684"/>
                  <a:pt x="23301849" y="4208683"/>
                  <a:pt x="23292502" y="4208684"/>
                </a:cubicBezTo>
                <a:cubicBezTo>
                  <a:pt x="23297173" y="4191013"/>
                  <a:pt x="23301849" y="4179671"/>
                  <a:pt x="23306520" y="4167199"/>
                </a:cubicBezTo>
                <a:cubicBezTo>
                  <a:pt x="23311194" y="4179671"/>
                  <a:pt x="23315868" y="4191013"/>
                  <a:pt x="23320540" y="4208684"/>
                </a:cubicBezTo>
                <a:close/>
                <a:moveTo>
                  <a:pt x="1324931" y="9272176"/>
                </a:moveTo>
                <a:cubicBezTo>
                  <a:pt x="1322396" y="9272046"/>
                  <a:pt x="1319394" y="9269880"/>
                  <a:pt x="1316389" y="9267717"/>
                </a:cubicBezTo>
                <a:cubicBezTo>
                  <a:pt x="1315139" y="9262290"/>
                  <a:pt x="1319899" y="9261194"/>
                  <a:pt x="1323410" y="9254675"/>
                </a:cubicBezTo>
                <a:cubicBezTo>
                  <a:pt x="1324659" y="9260099"/>
                  <a:pt x="1324659" y="9260099"/>
                  <a:pt x="1330668" y="9264431"/>
                </a:cubicBezTo>
                <a:cubicBezTo>
                  <a:pt x="1329535" y="9270403"/>
                  <a:pt x="1327468" y="9272307"/>
                  <a:pt x="1324931" y="9272176"/>
                </a:cubicBezTo>
                <a:close/>
                <a:moveTo>
                  <a:pt x="4784322" y="8479603"/>
                </a:moveTo>
                <a:cubicBezTo>
                  <a:pt x="4778286" y="8479647"/>
                  <a:pt x="4771714" y="8474442"/>
                  <a:pt x="4768777" y="8461682"/>
                </a:cubicBezTo>
                <a:cubicBezTo>
                  <a:pt x="4773881" y="8460507"/>
                  <a:pt x="4785263" y="8463260"/>
                  <a:pt x="4796646" y="8466018"/>
                </a:cubicBezTo>
                <a:cubicBezTo>
                  <a:pt x="4795856" y="8474261"/>
                  <a:pt x="4790358" y="8479556"/>
                  <a:pt x="4784322" y="8479603"/>
                </a:cubicBezTo>
                <a:close/>
                <a:moveTo>
                  <a:pt x="1213185" y="9301714"/>
                </a:moveTo>
                <a:cubicBezTo>
                  <a:pt x="1207561" y="9277276"/>
                  <a:pt x="1227940" y="9277731"/>
                  <a:pt x="1237988" y="9275419"/>
                </a:cubicBezTo>
                <a:cubicBezTo>
                  <a:pt x="1243612" y="9299857"/>
                  <a:pt x="1227416" y="9298438"/>
                  <a:pt x="1213185" y="9301714"/>
                </a:cubicBezTo>
                <a:close/>
                <a:moveTo>
                  <a:pt x="1935973" y="9136545"/>
                </a:moveTo>
                <a:cubicBezTo>
                  <a:pt x="1926453" y="9138737"/>
                  <a:pt x="1920445" y="9134407"/>
                  <a:pt x="1916699" y="9118131"/>
                </a:cubicBezTo>
                <a:cubicBezTo>
                  <a:pt x="1921459" y="9117036"/>
                  <a:pt x="1932227" y="9120268"/>
                  <a:pt x="1935973" y="9136545"/>
                </a:cubicBezTo>
                <a:close/>
                <a:moveTo>
                  <a:pt x="4736051" y="8492119"/>
                </a:moveTo>
                <a:cubicBezTo>
                  <a:pt x="4732305" y="8475842"/>
                  <a:pt x="4740575" y="8468228"/>
                  <a:pt x="4745334" y="8467133"/>
                </a:cubicBezTo>
                <a:cubicBezTo>
                  <a:pt x="4749080" y="8483409"/>
                  <a:pt x="4745569" y="8489929"/>
                  <a:pt x="4736051" y="8492119"/>
                </a:cubicBezTo>
                <a:close/>
                <a:moveTo>
                  <a:pt x="5096942" y="8409062"/>
                </a:moveTo>
                <a:cubicBezTo>
                  <a:pt x="5085992" y="8406207"/>
                  <a:pt x="5076217" y="8408457"/>
                  <a:pt x="5065267" y="8405602"/>
                </a:cubicBezTo>
                <a:cubicBezTo>
                  <a:pt x="5071518" y="8388038"/>
                  <a:pt x="5091068" y="8383539"/>
                  <a:pt x="5096942" y="8409062"/>
                </a:cubicBezTo>
                <a:close/>
                <a:moveTo>
                  <a:pt x="26501405" y="3484213"/>
                </a:moveTo>
                <a:cubicBezTo>
                  <a:pt x="26472585" y="3471513"/>
                  <a:pt x="26444566" y="3465160"/>
                  <a:pt x="26415746" y="3458810"/>
                </a:cubicBezTo>
                <a:cubicBezTo>
                  <a:pt x="26419349" y="3442933"/>
                  <a:pt x="26425304" y="3435788"/>
                  <a:pt x="26432510" y="3434200"/>
                </a:cubicBezTo>
                <a:cubicBezTo>
                  <a:pt x="26454122" y="3429435"/>
                  <a:pt x="26486995" y="3474687"/>
                  <a:pt x="26501405" y="3484213"/>
                </a:cubicBezTo>
                <a:close/>
                <a:moveTo>
                  <a:pt x="3913422" y="8682928"/>
                </a:moveTo>
                <a:cubicBezTo>
                  <a:pt x="3909911" y="8667675"/>
                  <a:pt x="3903594" y="8663768"/>
                  <a:pt x="3893303" y="8666136"/>
                </a:cubicBezTo>
                <a:cubicBezTo>
                  <a:pt x="3896815" y="8681395"/>
                  <a:pt x="3903130" y="8685296"/>
                  <a:pt x="3913422" y="8682928"/>
                </a:cubicBezTo>
                <a:close/>
                <a:moveTo>
                  <a:pt x="23623919" y="4147183"/>
                </a:moveTo>
                <a:cubicBezTo>
                  <a:pt x="23623919" y="4127937"/>
                  <a:pt x="23623919" y="4115107"/>
                  <a:pt x="23633894" y="4115107"/>
                </a:cubicBezTo>
                <a:cubicBezTo>
                  <a:pt x="23633893" y="4134352"/>
                  <a:pt x="23633894" y="4147183"/>
                  <a:pt x="23623919" y="4147183"/>
                </a:cubicBezTo>
                <a:close/>
                <a:moveTo>
                  <a:pt x="5613366" y="8292927"/>
                </a:moveTo>
                <a:cubicBezTo>
                  <a:pt x="5623125" y="8291355"/>
                  <a:pt x="5633773" y="8284857"/>
                  <a:pt x="5641461" y="8283088"/>
                </a:cubicBezTo>
                <a:cubicBezTo>
                  <a:pt x="5633204" y="8247210"/>
                  <a:pt x="5605988" y="8269663"/>
                  <a:pt x="5590610" y="8273202"/>
                </a:cubicBezTo>
                <a:cubicBezTo>
                  <a:pt x="5594739" y="8291142"/>
                  <a:pt x="5603607" y="8294495"/>
                  <a:pt x="5613366" y="8292927"/>
                </a:cubicBezTo>
                <a:close/>
                <a:moveTo>
                  <a:pt x="16980413" y="5684584"/>
                </a:moveTo>
                <a:cubicBezTo>
                  <a:pt x="16980413" y="5658816"/>
                  <a:pt x="16975512" y="5652374"/>
                  <a:pt x="16965709" y="5652374"/>
                </a:cubicBezTo>
                <a:cubicBezTo>
                  <a:pt x="16965709" y="5671700"/>
                  <a:pt x="16970610" y="5684584"/>
                  <a:pt x="16980413" y="5684584"/>
                </a:cubicBezTo>
                <a:close/>
                <a:moveTo>
                  <a:pt x="7668798" y="7832695"/>
                </a:moveTo>
                <a:cubicBezTo>
                  <a:pt x="7775991" y="7786438"/>
                  <a:pt x="7878912" y="7741163"/>
                  <a:pt x="7986104" y="7694904"/>
                </a:cubicBezTo>
                <a:cubicBezTo>
                  <a:pt x="7966416" y="7656263"/>
                  <a:pt x="7940789" y="7662161"/>
                  <a:pt x="7921465" y="7672006"/>
                </a:cubicBezTo>
                <a:cubicBezTo>
                  <a:pt x="7888799" y="7690317"/>
                  <a:pt x="7859224" y="7702519"/>
                  <a:pt x="7823344" y="7710777"/>
                </a:cubicBezTo>
                <a:cubicBezTo>
                  <a:pt x="7793770" y="7722981"/>
                  <a:pt x="7762608" y="7751739"/>
                  <a:pt x="7725223" y="7749550"/>
                </a:cubicBezTo>
                <a:lnTo>
                  <a:pt x="7703860" y="7754467"/>
                </a:lnTo>
                <a:lnTo>
                  <a:pt x="7707980" y="7757046"/>
                </a:lnTo>
                <a:cubicBezTo>
                  <a:pt x="7705893" y="7760385"/>
                  <a:pt x="7703570" y="7762703"/>
                  <a:pt x="7701372" y="7764012"/>
                </a:cubicBezTo>
                <a:lnTo>
                  <a:pt x="7699023" y="7764374"/>
                </a:lnTo>
                <a:lnTo>
                  <a:pt x="7703133" y="7770824"/>
                </a:lnTo>
                <a:cubicBezTo>
                  <a:pt x="7692473" y="7794859"/>
                  <a:pt x="7680636" y="7813780"/>
                  <a:pt x="7668798" y="7832695"/>
                </a:cubicBezTo>
                <a:close/>
                <a:moveTo>
                  <a:pt x="4809089" y="8491573"/>
                </a:moveTo>
                <a:cubicBezTo>
                  <a:pt x="4808253" y="8493909"/>
                  <a:pt x="4805334" y="8493152"/>
                  <a:pt x="4799493" y="8491640"/>
                </a:cubicBezTo>
                <a:cubicBezTo>
                  <a:pt x="4803461" y="8485014"/>
                  <a:pt x="4803461" y="8485014"/>
                  <a:pt x="4806179" y="8472964"/>
                </a:cubicBezTo>
                <a:cubicBezTo>
                  <a:pt x="4808676" y="8483814"/>
                  <a:pt x="4809925" y="8489239"/>
                  <a:pt x="4809089" y="8491573"/>
                </a:cubicBezTo>
                <a:close/>
                <a:moveTo>
                  <a:pt x="18653979" y="5307255"/>
                </a:moveTo>
                <a:cubicBezTo>
                  <a:pt x="18650289" y="5263572"/>
                  <a:pt x="18660434" y="5219888"/>
                  <a:pt x="18676112" y="5200776"/>
                </a:cubicBezTo>
                <a:lnTo>
                  <a:pt x="18693216" y="5190830"/>
                </a:lnTo>
                <a:lnTo>
                  <a:pt x="18692287" y="5188895"/>
                </a:lnTo>
                <a:cubicBezTo>
                  <a:pt x="18696837" y="5183634"/>
                  <a:pt x="18696837" y="5183634"/>
                  <a:pt x="18696837" y="5177321"/>
                </a:cubicBezTo>
                <a:cubicBezTo>
                  <a:pt x="18701388" y="5174163"/>
                  <a:pt x="18702526" y="5181793"/>
                  <a:pt x="18702526" y="5190211"/>
                </a:cubicBezTo>
                <a:lnTo>
                  <a:pt x="18701969" y="5201938"/>
                </a:lnTo>
                <a:lnTo>
                  <a:pt x="18702964" y="5203224"/>
                </a:lnTo>
                <a:cubicBezTo>
                  <a:pt x="18726298" y="5222365"/>
                  <a:pt x="18754811" y="5176473"/>
                  <a:pt x="18772026" y="5159485"/>
                </a:cubicBezTo>
                <a:cubicBezTo>
                  <a:pt x="18815474" y="5127127"/>
                  <a:pt x="18859742" y="5127127"/>
                  <a:pt x="18904009" y="5114184"/>
                </a:cubicBezTo>
                <a:cubicBezTo>
                  <a:pt x="18820393" y="5172429"/>
                  <a:pt x="18737596" y="5242539"/>
                  <a:pt x="18653979" y="5307255"/>
                </a:cubicBezTo>
                <a:close/>
                <a:moveTo>
                  <a:pt x="25863047" y="3651111"/>
                </a:moveTo>
                <a:cubicBezTo>
                  <a:pt x="25854812" y="3657157"/>
                  <a:pt x="25846574" y="3650247"/>
                  <a:pt x="25846574" y="3622604"/>
                </a:cubicBezTo>
                <a:cubicBezTo>
                  <a:pt x="25851458" y="3628748"/>
                  <a:pt x="25861220" y="3634890"/>
                  <a:pt x="25870978" y="3641033"/>
                </a:cubicBezTo>
                <a:cubicBezTo>
                  <a:pt x="25868538" y="3645640"/>
                  <a:pt x="25865793" y="3649095"/>
                  <a:pt x="25863047" y="3651111"/>
                </a:cubicBezTo>
                <a:close/>
                <a:moveTo>
                  <a:pt x="18360868" y="5378308"/>
                </a:moveTo>
                <a:cubicBezTo>
                  <a:pt x="18365787" y="5333895"/>
                  <a:pt x="18375625" y="5302172"/>
                  <a:pt x="18385465" y="5270448"/>
                </a:cubicBezTo>
                <a:cubicBezTo>
                  <a:pt x="18400221" y="5314861"/>
                  <a:pt x="18419898" y="5302172"/>
                  <a:pt x="18439575" y="5283138"/>
                </a:cubicBezTo>
                <a:cubicBezTo>
                  <a:pt x="18449413" y="5283138"/>
                  <a:pt x="18464170" y="5270448"/>
                  <a:pt x="18474009" y="5289483"/>
                </a:cubicBezTo>
                <a:cubicBezTo>
                  <a:pt x="18478928" y="5308516"/>
                  <a:pt x="18469090" y="5321206"/>
                  <a:pt x="18459251" y="5327551"/>
                </a:cubicBezTo>
                <a:cubicBezTo>
                  <a:pt x="18424817" y="5340240"/>
                  <a:pt x="18390383" y="5352929"/>
                  <a:pt x="18360868" y="5378308"/>
                </a:cubicBezTo>
                <a:close/>
                <a:moveTo>
                  <a:pt x="1361736" y="9292645"/>
                </a:moveTo>
                <a:cubicBezTo>
                  <a:pt x="1353851" y="9292383"/>
                  <a:pt x="1345105" y="9288861"/>
                  <a:pt x="1336965" y="9287967"/>
                </a:cubicBezTo>
                <a:cubicBezTo>
                  <a:pt x="1335755" y="9282710"/>
                  <a:pt x="1339569" y="9276296"/>
                  <a:pt x="1338359" y="9271040"/>
                </a:cubicBezTo>
                <a:cubicBezTo>
                  <a:pt x="1354640" y="9272828"/>
                  <a:pt x="1365897" y="9275773"/>
                  <a:pt x="1381338" y="9277755"/>
                </a:cubicBezTo>
                <a:cubicBezTo>
                  <a:pt x="1376643" y="9289905"/>
                  <a:pt x="1369619" y="9292906"/>
                  <a:pt x="1361736" y="9292645"/>
                </a:cubicBezTo>
                <a:close/>
                <a:moveTo>
                  <a:pt x="1999049" y="9148230"/>
                </a:moveTo>
                <a:cubicBezTo>
                  <a:pt x="1991790" y="9116689"/>
                  <a:pt x="2013095" y="9117322"/>
                  <a:pt x="2022303" y="9115203"/>
                </a:cubicBezTo>
                <a:cubicBezTo>
                  <a:pt x="2029562" y="9146744"/>
                  <a:pt x="2014120" y="9144762"/>
                  <a:pt x="1999049" y="9148230"/>
                </a:cubicBezTo>
                <a:close/>
                <a:moveTo>
                  <a:pt x="7655780" y="7846485"/>
                </a:moveTo>
                <a:cubicBezTo>
                  <a:pt x="7652241" y="7831105"/>
                  <a:pt x="7644756" y="7822037"/>
                  <a:pt x="7634505" y="7824397"/>
                </a:cubicBezTo>
                <a:cubicBezTo>
                  <a:pt x="7639223" y="7844899"/>
                  <a:pt x="7645528" y="7848845"/>
                  <a:pt x="7655780" y="7846485"/>
                </a:cubicBezTo>
                <a:close/>
                <a:moveTo>
                  <a:pt x="8543382" y="7642207"/>
                </a:moveTo>
                <a:cubicBezTo>
                  <a:pt x="8539842" y="7626828"/>
                  <a:pt x="8532357" y="7617760"/>
                  <a:pt x="8522106" y="7620119"/>
                </a:cubicBezTo>
                <a:cubicBezTo>
                  <a:pt x="8526824" y="7640621"/>
                  <a:pt x="8533130" y="7644567"/>
                  <a:pt x="8543382" y="7642207"/>
                </a:cubicBezTo>
                <a:close/>
                <a:moveTo>
                  <a:pt x="8558759" y="7638668"/>
                </a:moveTo>
                <a:cubicBezTo>
                  <a:pt x="8569009" y="7636309"/>
                  <a:pt x="8566649" y="7626059"/>
                  <a:pt x="8563111" y="7610682"/>
                </a:cubicBezTo>
                <a:cubicBezTo>
                  <a:pt x="8552861" y="7613041"/>
                  <a:pt x="8555219" y="7623289"/>
                  <a:pt x="8558759" y="7638668"/>
                </a:cubicBezTo>
                <a:close/>
                <a:moveTo>
                  <a:pt x="1132889" y="9349143"/>
                </a:moveTo>
                <a:cubicBezTo>
                  <a:pt x="1129365" y="9333831"/>
                  <a:pt x="1127016" y="9323623"/>
                  <a:pt x="1137451" y="9321222"/>
                </a:cubicBezTo>
                <a:cubicBezTo>
                  <a:pt x="1140975" y="9336533"/>
                  <a:pt x="1143324" y="9346742"/>
                  <a:pt x="1132889" y="9349143"/>
                </a:cubicBezTo>
                <a:close/>
                <a:moveTo>
                  <a:pt x="2255542" y="9090769"/>
                </a:moveTo>
                <a:cubicBezTo>
                  <a:pt x="2252018" y="9075457"/>
                  <a:pt x="2254428" y="9064153"/>
                  <a:pt x="2263944" y="9061963"/>
                </a:cubicBezTo>
                <a:cubicBezTo>
                  <a:pt x="2267468" y="9077276"/>
                  <a:pt x="2265062" y="9088578"/>
                  <a:pt x="2255542" y="9090769"/>
                </a:cubicBezTo>
                <a:close/>
                <a:moveTo>
                  <a:pt x="4579321" y="8555961"/>
                </a:moveTo>
                <a:cubicBezTo>
                  <a:pt x="4569803" y="8558152"/>
                  <a:pt x="4563868" y="8554143"/>
                  <a:pt x="4559170" y="8533727"/>
                </a:cubicBezTo>
                <a:cubicBezTo>
                  <a:pt x="4568689" y="8531536"/>
                  <a:pt x="4575797" y="8540649"/>
                  <a:pt x="4579321" y="8555961"/>
                </a:cubicBezTo>
                <a:close/>
                <a:moveTo>
                  <a:pt x="5888977" y="8254550"/>
                </a:moveTo>
                <a:cubicBezTo>
                  <a:pt x="5887776" y="8249333"/>
                  <a:pt x="5882559" y="8250533"/>
                  <a:pt x="5881358" y="8245317"/>
                </a:cubicBezTo>
                <a:cubicBezTo>
                  <a:pt x="5891793" y="8242916"/>
                  <a:pt x="5891793" y="8242916"/>
                  <a:pt x="5888977" y="8254550"/>
                </a:cubicBezTo>
                <a:close/>
                <a:moveTo>
                  <a:pt x="18549328" y="5340840"/>
                </a:moveTo>
                <a:cubicBezTo>
                  <a:pt x="18543941" y="5339846"/>
                  <a:pt x="18538708" y="5335473"/>
                  <a:pt x="18533784" y="5325932"/>
                </a:cubicBezTo>
                <a:cubicBezTo>
                  <a:pt x="18548558" y="5316391"/>
                  <a:pt x="18563333" y="5303272"/>
                  <a:pt x="18580184" y="5302676"/>
                </a:cubicBezTo>
                <a:cubicBezTo>
                  <a:pt x="18585801" y="5302477"/>
                  <a:pt x="18591650" y="5303670"/>
                  <a:pt x="18597805" y="5306850"/>
                </a:cubicBezTo>
                <a:cubicBezTo>
                  <a:pt x="18583031" y="5316391"/>
                  <a:pt x="18565487" y="5343822"/>
                  <a:pt x="18549328" y="5340840"/>
                </a:cubicBezTo>
                <a:close/>
                <a:moveTo>
                  <a:pt x="24149039" y="4057075"/>
                </a:moveTo>
                <a:cubicBezTo>
                  <a:pt x="24134180" y="4057075"/>
                  <a:pt x="24110238" y="4076156"/>
                  <a:pt x="24110238" y="4025267"/>
                </a:cubicBezTo>
                <a:cubicBezTo>
                  <a:pt x="24114781" y="4025267"/>
                  <a:pt x="24124479" y="4020500"/>
                  <a:pt x="24133045" y="4022090"/>
                </a:cubicBezTo>
                <a:cubicBezTo>
                  <a:pt x="24141609" y="4023680"/>
                  <a:pt x="24149039" y="4031632"/>
                  <a:pt x="24149039" y="4057075"/>
                </a:cubicBezTo>
                <a:close/>
                <a:moveTo>
                  <a:pt x="18530866" y="5352326"/>
                </a:moveTo>
                <a:cubicBezTo>
                  <a:pt x="18526891" y="5352614"/>
                  <a:pt x="18527826" y="5336489"/>
                  <a:pt x="18531568" y="5327274"/>
                </a:cubicBezTo>
                <a:cubicBezTo>
                  <a:pt x="18536557" y="5333417"/>
                  <a:pt x="18536557" y="5339561"/>
                  <a:pt x="18536557" y="5345703"/>
                </a:cubicBezTo>
                <a:cubicBezTo>
                  <a:pt x="18534062" y="5350311"/>
                  <a:pt x="18532191" y="5352230"/>
                  <a:pt x="18530866" y="5352326"/>
                </a:cubicBezTo>
                <a:close/>
                <a:moveTo>
                  <a:pt x="5977823" y="8242035"/>
                </a:moveTo>
                <a:cubicBezTo>
                  <a:pt x="5965806" y="8233375"/>
                  <a:pt x="5972828" y="8220335"/>
                  <a:pt x="5980084" y="8230090"/>
                </a:cubicBezTo>
                <a:cubicBezTo>
                  <a:pt x="5981332" y="8235514"/>
                  <a:pt x="5977823" y="8242035"/>
                  <a:pt x="5977823" y="8242035"/>
                </a:cubicBezTo>
                <a:close/>
                <a:moveTo>
                  <a:pt x="17958353" y="5487206"/>
                </a:moveTo>
                <a:cubicBezTo>
                  <a:pt x="17958353" y="5480791"/>
                  <a:pt x="17953803" y="5474376"/>
                  <a:pt x="17953803" y="5467961"/>
                </a:cubicBezTo>
                <a:cubicBezTo>
                  <a:pt x="17956078" y="5461545"/>
                  <a:pt x="17958354" y="5459941"/>
                  <a:pt x="17960629" y="5460744"/>
                </a:cubicBezTo>
                <a:cubicBezTo>
                  <a:pt x="17962904" y="5461545"/>
                  <a:pt x="17965180" y="5464753"/>
                  <a:pt x="17967455" y="5467961"/>
                </a:cubicBezTo>
                <a:cubicBezTo>
                  <a:pt x="17962904" y="5474376"/>
                  <a:pt x="17962904" y="5474376"/>
                  <a:pt x="17958353" y="5487206"/>
                </a:cubicBezTo>
                <a:close/>
                <a:moveTo>
                  <a:pt x="25806460" y="3684276"/>
                </a:moveTo>
                <a:cubicBezTo>
                  <a:pt x="25800619" y="3687580"/>
                  <a:pt x="25793609" y="3685928"/>
                  <a:pt x="25788937" y="3685928"/>
                </a:cubicBezTo>
                <a:cubicBezTo>
                  <a:pt x="25788936" y="3646284"/>
                  <a:pt x="25802955" y="3652891"/>
                  <a:pt x="25816976" y="3652891"/>
                </a:cubicBezTo>
                <a:cubicBezTo>
                  <a:pt x="25816976" y="3672713"/>
                  <a:pt x="25812302" y="3680972"/>
                  <a:pt x="25806460" y="3684276"/>
                </a:cubicBezTo>
                <a:close/>
                <a:moveTo>
                  <a:pt x="18509668" y="5368957"/>
                </a:moveTo>
                <a:cubicBezTo>
                  <a:pt x="18501962" y="5371435"/>
                  <a:pt x="18494958" y="5369783"/>
                  <a:pt x="18490555" y="5356568"/>
                </a:cubicBezTo>
                <a:cubicBezTo>
                  <a:pt x="18497359" y="5353264"/>
                  <a:pt x="18505565" y="5348309"/>
                  <a:pt x="18513271" y="5346657"/>
                </a:cubicBezTo>
                <a:cubicBezTo>
                  <a:pt x="18520976" y="5345005"/>
                  <a:pt x="18528181" y="5346657"/>
                  <a:pt x="18532984" y="5356568"/>
                </a:cubicBezTo>
                <a:cubicBezTo>
                  <a:pt x="18525779" y="5359872"/>
                  <a:pt x="18517373" y="5366479"/>
                  <a:pt x="18509668" y="5368957"/>
                </a:cubicBezTo>
                <a:close/>
                <a:moveTo>
                  <a:pt x="23418581" y="4241802"/>
                </a:moveTo>
                <a:cubicBezTo>
                  <a:pt x="23418582" y="4216139"/>
                  <a:pt x="23423132" y="4209723"/>
                  <a:pt x="23432233" y="4209723"/>
                </a:cubicBezTo>
                <a:cubicBezTo>
                  <a:pt x="23432234" y="4228970"/>
                  <a:pt x="23427682" y="4241802"/>
                  <a:pt x="23418581" y="4241802"/>
                </a:cubicBezTo>
                <a:close/>
                <a:moveTo>
                  <a:pt x="8487770" y="7681990"/>
                </a:moveTo>
                <a:cubicBezTo>
                  <a:pt x="8480693" y="7651238"/>
                  <a:pt x="8448759" y="7653190"/>
                  <a:pt x="8457016" y="7689068"/>
                </a:cubicBezTo>
                <a:cubicBezTo>
                  <a:pt x="8467267" y="7686708"/>
                  <a:pt x="8477518" y="7684349"/>
                  <a:pt x="8487770" y="7681990"/>
                </a:cubicBezTo>
                <a:close/>
                <a:moveTo>
                  <a:pt x="2785062" y="8995493"/>
                </a:moveTo>
                <a:cubicBezTo>
                  <a:pt x="2779438" y="8971056"/>
                  <a:pt x="2798989" y="8966556"/>
                  <a:pt x="2808762" y="8964307"/>
                </a:cubicBezTo>
                <a:cubicBezTo>
                  <a:pt x="2815511" y="8993632"/>
                  <a:pt x="2799726" y="8992119"/>
                  <a:pt x="2785062" y="8995493"/>
                </a:cubicBezTo>
                <a:close/>
                <a:moveTo>
                  <a:pt x="4705694" y="8553468"/>
                </a:moveTo>
                <a:cubicBezTo>
                  <a:pt x="4691031" y="8556843"/>
                  <a:pt x="4677494" y="8565102"/>
                  <a:pt x="4670745" y="8535778"/>
                </a:cubicBezTo>
                <a:cubicBezTo>
                  <a:pt x="4680521" y="8533528"/>
                  <a:pt x="4700070" y="8529029"/>
                  <a:pt x="4705694" y="8553468"/>
                </a:cubicBezTo>
                <a:close/>
                <a:moveTo>
                  <a:pt x="2498172" y="9062698"/>
                </a:moveTo>
                <a:cubicBezTo>
                  <a:pt x="2487740" y="9065099"/>
                  <a:pt x="2485390" y="9054890"/>
                  <a:pt x="2481866" y="9039576"/>
                </a:cubicBezTo>
                <a:cubicBezTo>
                  <a:pt x="2492298" y="9037175"/>
                  <a:pt x="2494648" y="9047384"/>
                  <a:pt x="2498172" y="9062698"/>
                </a:cubicBezTo>
                <a:close/>
                <a:moveTo>
                  <a:pt x="26520216" y="3536226"/>
                </a:moveTo>
                <a:cubicBezTo>
                  <a:pt x="26520217" y="3515769"/>
                  <a:pt x="26524767" y="3508951"/>
                  <a:pt x="26533867" y="3508951"/>
                </a:cubicBezTo>
                <a:cubicBezTo>
                  <a:pt x="26533868" y="3529407"/>
                  <a:pt x="26524767" y="3536226"/>
                  <a:pt x="26520216" y="3536226"/>
                </a:cubicBezTo>
                <a:close/>
                <a:moveTo>
                  <a:pt x="23335729" y="4270146"/>
                </a:moveTo>
                <a:cubicBezTo>
                  <a:pt x="23335728" y="4249691"/>
                  <a:pt x="23340279" y="4242871"/>
                  <a:pt x="23349381" y="4242871"/>
                </a:cubicBezTo>
                <a:cubicBezTo>
                  <a:pt x="23349380" y="4263328"/>
                  <a:pt x="23344830" y="4270146"/>
                  <a:pt x="23335729" y="4270146"/>
                </a:cubicBezTo>
                <a:close/>
                <a:moveTo>
                  <a:pt x="18489170" y="5392499"/>
                </a:moveTo>
                <a:cubicBezTo>
                  <a:pt x="18483350" y="5379669"/>
                  <a:pt x="18483350" y="5373253"/>
                  <a:pt x="18489170" y="5360423"/>
                </a:cubicBezTo>
                <a:cubicBezTo>
                  <a:pt x="18493327" y="5366838"/>
                  <a:pt x="18493327" y="5373254"/>
                  <a:pt x="18493327" y="5379669"/>
                </a:cubicBezTo>
                <a:cubicBezTo>
                  <a:pt x="18493327" y="5379669"/>
                  <a:pt x="18489170" y="5386084"/>
                  <a:pt x="18489170" y="5392499"/>
                </a:cubicBezTo>
                <a:close/>
                <a:moveTo>
                  <a:pt x="26372482" y="3579614"/>
                </a:moveTo>
                <a:lnTo>
                  <a:pt x="26372658" y="3578715"/>
                </a:lnTo>
                <a:cubicBezTo>
                  <a:pt x="26373282" y="3575528"/>
                  <a:pt x="26373594" y="3573934"/>
                  <a:pt x="26373127" y="3576324"/>
                </a:cubicBezTo>
                <a:close/>
                <a:moveTo>
                  <a:pt x="6640143" y="8124849"/>
                </a:moveTo>
                <a:lnTo>
                  <a:pt x="6641074" y="8121913"/>
                </a:lnTo>
                <a:lnTo>
                  <a:pt x="6641407" y="8120863"/>
                </a:lnTo>
                <a:close/>
                <a:moveTo>
                  <a:pt x="26370810" y="3588169"/>
                </a:moveTo>
                <a:lnTo>
                  <a:pt x="26372482" y="3579614"/>
                </a:lnTo>
                <a:lnTo>
                  <a:pt x="26371782" y="3583199"/>
                </a:lnTo>
                <a:close/>
                <a:moveTo>
                  <a:pt x="2358148" y="9114706"/>
                </a:moveTo>
                <a:cubicBezTo>
                  <a:pt x="2345752" y="9120925"/>
                  <a:pt x="2327395" y="9107934"/>
                  <a:pt x="2314084" y="9103496"/>
                </a:cubicBezTo>
                <a:cubicBezTo>
                  <a:pt x="2328456" y="9094735"/>
                  <a:pt x="2350400" y="9095138"/>
                  <a:pt x="2368150" y="9101054"/>
                </a:cubicBezTo>
                <a:cubicBezTo>
                  <a:pt x="2365748" y="9108424"/>
                  <a:pt x="2362281" y="9112632"/>
                  <a:pt x="2358148" y="9114706"/>
                </a:cubicBezTo>
                <a:close/>
                <a:moveTo>
                  <a:pt x="25828564" y="3716244"/>
                </a:moveTo>
                <a:cubicBezTo>
                  <a:pt x="25828564" y="3690584"/>
                  <a:pt x="25836819" y="3684171"/>
                  <a:pt x="25845824" y="3684171"/>
                </a:cubicBezTo>
                <a:cubicBezTo>
                  <a:pt x="25845824" y="3709828"/>
                  <a:pt x="25836819" y="3716243"/>
                  <a:pt x="25828564" y="3716244"/>
                </a:cubicBezTo>
                <a:close/>
                <a:moveTo>
                  <a:pt x="26396458" y="3586278"/>
                </a:moveTo>
                <a:cubicBezTo>
                  <a:pt x="26389163" y="3586819"/>
                  <a:pt x="26383328" y="3567090"/>
                  <a:pt x="26383329" y="3571037"/>
                </a:cubicBezTo>
                <a:cubicBezTo>
                  <a:pt x="26388516" y="3565775"/>
                  <a:pt x="26398892" y="3577351"/>
                  <a:pt x="26404078" y="3577351"/>
                </a:cubicBezTo>
                <a:cubicBezTo>
                  <a:pt x="26401483" y="3583664"/>
                  <a:pt x="26398890" y="3586097"/>
                  <a:pt x="26396458" y="3586278"/>
                </a:cubicBezTo>
                <a:close/>
                <a:moveTo>
                  <a:pt x="4753393" y="8567472"/>
                </a:moveTo>
                <a:cubicBezTo>
                  <a:pt x="4748739" y="8547251"/>
                  <a:pt x="4757044" y="8539788"/>
                  <a:pt x="4761804" y="8538692"/>
                </a:cubicBezTo>
                <a:cubicBezTo>
                  <a:pt x="4766660" y="8559792"/>
                  <a:pt x="4762911" y="8565281"/>
                  <a:pt x="4753393" y="8567472"/>
                </a:cubicBezTo>
                <a:close/>
                <a:moveTo>
                  <a:pt x="1215669" y="9381665"/>
                </a:moveTo>
                <a:cubicBezTo>
                  <a:pt x="1211016" y="9361445"/>
                  <a:pt x="1219321" y="9353980"/>
                  <a:pt x="1224078" y="9352885"/>
                </a:cubicBezTo>
                <a:cubicBezTo>
                  <a:pt x="1228934" y="9373985"/>
                  <a:pt x="1225188" y="9379474"/>
                  <a:pt x="1215669" y="9381665"/>
                </a:cubicBezTo>
                <a:close/>
                <a:moveTo>
                  <a:pt x="6637274" y="8133906"/>
                </a:moveTo>
                <a:lnTo>
                  <a:pt x="6640143" y="8124849"/>
                </a:lnTo>
                <a:lnTo>
                  <a:pt x="6639135" y="8128032"/>
                </a:lnTo>
                <a:cubicBezTo>
                  <a:pt x="6638101" y="8131295"/>
                  <a:pt x="6637274" y="8133906"/>
                  <a:pt x="6637274" y="8133906"/>
                </a:cubicBezTo>
                <a:close/>
                <a:moveTo>
                  <a:pt x="4821137" y="8553275"/>
                </a:moveTo>
                <a:cubicBezTo>
                  <a:pt x="4811169" y="8554979"/>
                  <a:pt x="4800781" y="8549106"/>
                  <a:pt x="4796549" y="8530715"/>
                </a:cubicBezTo>
                <a:cubicBezTo>
                  <a:pt x="4812858" y="8532629"/>
                  <a:pt x="4828124" y="8533839"/>
                  <a:pt x="4843195" y="8530370"/>
                </a:cubicBezTo>
                <a:cubicBezTo>
                  <a:pt x="4840648" y="8542290"/>
                  <a:pt x="4831104" y="8551572"/>
                  <a:pt x="4821137" y="8553275"/>
                </a:cubicBezTo>
                <a:close/>
                <a:moveTo>
                  <a:pt x="8373845" y="7737104"/>
                </a:moveTo>
                <a:cubicBezTo>
                  <a:pt x="8383726" y="7736067"/>
                  <a:pt x="8394375" y="7729566"/>
                  <a:pt x="8402063" y="7727797"/>
                </a:cubicBezTo>
                <a:cubicBezTo>
                  <a:pt x="8392823" y="7687650"/>
                  <a:pt x="8365608" y="7710105"/>
                  <a:pt x="8350231" y="7713644"/>
                </a:cubicBezTo>
                <a:cubicBezTo>
                  <a:pt x="8354851" y="7733718"/>
                  <a:pt x="8363964" y="7738142"/>
                  <a:pt x="8373845" y="7737104"/>
                </a:cubicBezTo>
                <a:close/>
                <a:moveTo>
                  <a:pt x="16794992" y="5805909"/>
                </a:moveTo>
                <a:cubicBezTo>
                  <a:pt x="16804795" y="5805909"/>
                  <a:pt x="16809695" y="5794098"/>
                  <a:pt x="16809695" y="5774772"/>
                </a:cubicBezTo>
                <a:cubicBezTo>
                  <a:pt x="16799893" y="5774772"/>
                  <a:pt x="16794992" y="5787657"/>
                  <a:pt x="16794992" y="5805909"/>
                </a:cubicBezTo>
                <a:close/>
                <a:moveTo>
                  <a:pt x="4863006" y="8554147"/>
                </a:moveTo>
                <a:cubicBezTo>
                  <a:pt x="4857330" y="8547392"/>
                  <a:pt x="4856864" y="8536414"/>
                  <a:pt x="4860674" y="8537301"/>
                </a:cubicBezTo>
                <a:lnTo>
                  <a:pt x="4862114" y="8538807"/>
                </a:lnTo>
                <a:lnTo>
                  <a:pt x="4855674" y="8528901"/>
                </a:lnTo>
                <a:cubicBezTo>
                  <a:pt x="4860891" y="8527701"/>
                  <a:pt x="4863500" y="8527100"/>
                  <a:pt x="4864562" y="8528735"/>
                </a:cubicBezTo>
                <a:lnTo>
                  <a:pt x="4864205" y="8540992"/>
                </a:lnTo>
                <a:lnTo>
                  <a:pt x="4865874" y="8542739"/>
                </a:lnTo>
                <a:cubicBezTo>
                  <a:pt x="4867049" y="8547842"/>
                  <a:pt x="4868224" y="8552946"/>
                  <a:pt x="4863006" y="8554147"/>
                </a:cubicBezTo>
                <a:close/>
                <a:moveTo>
                  <a:pt x="17105591" y="5744576"/>
                </a:moveTo>
                <a:cubicBezTo>
                  <a:pt x="17157818" y="5724041"/>
                  <a:pt x="17210962" y="5678142"/>
                  <a:pt x="17258134" y="5639490"/>
                </a:cubicBezTo>
                <a:cubicBezTo>
                  <a:pt x="17321847" y="5589028"/>
                  <a:pt x="17384743" y="5556817"/>
                  <a:pt x="17448455" y="5505282"/>
                </a:cubicBezTo>
                <a:cubicBezTo>
                  <a:pt x="17444780" y="5494008"/>
                  <a:pt x="17440491" y="5489176"/>
                  <a:pt x="17435910" y="5488572"/>
                </a:cubicBezTo>
                <a:cubicBezTo>
                  <a:pt x="17422164" y="5486761"/>
                  <a:pt x="17405777" y="5522997"/>
                  <a:pt x="17395361" y="5537491"/>
                </a:cubicBezTo>
                <a:cubicBezTo>
                  <a:pt x="17370857" y="5563259"/>
                  <a:pt x="17346352" y="5563259"/>
                  <a:pt x="17326748" y="5582586"/>
                </a:cubicBezTo>
                <a:cubicBezTo>
                  <a:pt x="17302243" y="5595470"/>
                  <a:pt x="17277738" y="5595470"/>
                  <a:pt x="17253233" y="5626606"/>
                </a:cubicBezTo>
                <a:cubicBezTo>
                  <a:pt x="17233629" y="5652374"/>
                  <a:pt x="17205041" y="5652374"/>
                  <a:pt x="17180536" y="5671700"/>
                </a:cubicBezTo>
                <a:cubicBezTo>
                  <a:pt x="17175635" y="5684584"/>
                  <a:pt x="17165833" y="5684584"/>
                  <a:pt x="17156031" y="5684584"/>
                </a:cubicBezTo>
                <a:cubicBezTo>
                  <a:pt x="17146229" y="5697468"/>
                  <a:pt x="17136426" y="5716794"/>
                  <a:pt x="17126625" y="5723236"/>
                </a:cubicBezTo>
                <a:cubicBezTo>
                  <a:pt x="17102120" y="5729678"/>
                  <a:pt x="17077615" y="5742562"/>
                  <a:pt x="17053927" y="5755446"/>
                </a:cubicBezTo>
                <a:cubicBezTo>
                  <a:pt x="17070876" y="5755446"/>
                  <a:pt x="17088183" y="5751420"/>
                  <a:pt x="17105591" y="5744576"/>
                </a:cubicBezTo>
                <a:close/>
                <a:moveTo>
                  <a:pt x="24192569" y="4114069"/>
                </a:moveTo>
                <a:cubicBezTo>
                  <a:pt x="24183138" y="4101671"/>
                  <a:pt x="24164274" y="4089272"/>
                  <a:pt x="24164273" y="4058276"/>
                </a:cubicBezTo>
                <a:cubicBezTo>
                  <a:pt x="24178423" y="4058276"/>
                  <a:pt x="24192569" y="4058276"/>
                  <a:pt x="24206717" y="4058276"/>
                </a:cubicBezTo>
                <a:cubicBezTo>
                  <a:pt x="24202002" y="4076873"/>
                  <a:pt x="24197287" y="4095471"/>
                  <a:pt x="24192569" y="4114069"/>
                </a:cubicBezTo>
                <a:close/>
                <a:moveTo>
                  <a:pt x="1261937" y="9394392"/>
                </a:moveTo>
                <a:cubicBezTo>
                  <a:pt x="1255404" y="9393966"/>
                  <a:pt x="1248831" y="9387759"/>
                  <a:pt x="1246018" y="9375539"/>
                </a:cubicBezTo>
                <a:cubicBezTo>
                  <a:pt x="1256920" y="9378178"/>
                  <a:pt x="1267819" y="9380816"/>
                  <a:pt x="1277593" y="9378567"/>
                </a:cubicBezTo>
                <a:cubicBezTo>
                  <a:pt x="1274955" y="9389467"/>
                  <a:pt x="1268467" y="9394819"/>
                  <a:pt x="1261937" y="9394392"/>
                </a:cubicBezTo>
                <a:close/>
                <a:moveTo>
                  <a:pt x="3199196" y="8948969"/>
                </a:moveTo>
                <a:cubicBezTo>
                  <a:pt x="3188390" y="8925890"/>
                  <a:pt x="3173334" y="8908198"/>
                  <a:pt x="3152466" y="8913000"/>
                </a:cubicBezTo>
                <a:lnTo>
                  <a:pt x="3149708" y="8908594"/>
                </a:lnTo>
                <a:lnTo>
                  <a:pt x="3150700" y="8920456"/>
                </a:lnTo>
                <a:lnTo>
                  <a:pt x="3147335" y="8919362"/>
                </a:lnTo>
                <a:lnTo>
                  <a:pt x="3124263" y="8941673"/>
                </a:lnTo>
                <a:cubicBezTo>
                  <a:pt x="3116029" y="8946949"/>
                  <a:pt x="3107343" y="8950155"/>
                  <a:pt x="3098306" y="8951724"/>
                </a:cubicBezTo>
                <a:cubicBezTo>
                  <a:pt x="3044085" y="8961132"/>
                  <a:pt x="2977304" y="8911559"/>
                  <a:pt x="2920872" y="8895911"/>
                </a:cubicBezTo>
                <a:cubicBezTo>
                  <a:pt x="2952941" y="8893984"/>
                  <a:pt x="3001972" y="8899063"/>
                  <a:pt x="3015778" y="8841339"/>
                </a:cubicBezTo>
                <a:cubicBezTo>
                  <a:pt x="3036175" y="8847553"/>
                  <a:pt x="3058750" y="8857358"/>
                  <a:pt x="3081403" y="8870441"/>
                </a:cubicBezTo>
                <a:lnTo>
                  <a:pt x="3138973" y="8912925"/>
                </a:lnTo>
                <a:lnTo>
                  <a:pt x="3144833" y="8894961"/>
                </a:lnTo>
                <a:lnTo>
                  <a:pt x="3146458" y="8899259"/>
                </a:lnTo>
                <a:lnTo>
                  <a:pt x="3179422" y="8900845"/>
                </a:lnTo>
                <a:cubicBezTo>
                  <a:pt x="3191375" y="8900079"/>
                  <a:pt x="3203183" y="8898683"/>
                  <a:pt x="3214196" y="8898793"/>
                </a:cubicBezTo>
                <a:cubicBezTo>
                  <a:pt x="3212447" y="8915064"/>
                  <a:pt x="3205291" y="8931697"/>
                  <a:pt x="3199196" y="8948969"/>
                </a:cubicBezTo>
                <a:close/>
                <a:moveTo>
                  <a:pt x="2407721" y="9135086"/>
                </a:moveTo>
                <a:cubicBezTo>
                  <a:pt x="2396436" y="9132019"/>
                  <a:pt x="2385150" y="9128948"/>
                  <a:pt x="2374703" y="9125685"/>
                </a:cubicBezTo>
                <a:cubicBezTo>
                  <a:pt x="2382672" y="9118184"/>
                  <a:pt x="2399258" y="9098311"/>
                  <a:pt x="2407721" y="9135086"/>
                </a:cubicBezTo>
                <a:close/>
                <a:moveTo>
                  <a:pt x="3323230" y="8924386"/>
                </a:moveTo>
                <a:cubicBezTo>
                  <a:pt x="3301776" y="8923771"/>
                  <a:pt x="3280318" y="8923154"/>
                  <a:pt x="3263925" y="8921374"/>
                </a:cubicBezTo>
                <a:cubicBezTo>
                  <a:pt x="3269392" y="8898825"/>
                  <a:pt x="3311293" y="8872520"/>
                  <a:pt x="3323230" y="8924386"/>
                </a:cubicBezTo>
                <a:close/>
                <a:moveTo>
                  <a:pt x="1361158" y="9375951"/>
                </a:moveTo>
                <a:cubicBezTo>
                  <a:pt x="1354415" y="9346651"/>
                  <a:pt x="1370043" y="9347462"/>
                  <a:pt x="1384704" y="9344088"/>
                </a:cubicBezTo>
                <a:cubicBezTo>
                  <a:pt x="1390483" y="9369202"/>
                  <a:pt x="1370935" y="9373701"/>
                  <a:pt x="1361158" y="9375951"/>
                </a:cubicBezTo>
                <a:close/>
                <a:moveTo>
                  <a:pt x="2170366" y="9189715"/>
                </a:moveTo>
                <a:cubicBezTo>
                  <a:pt x="2159437" y="9186943"/>
                  <a:pt x="2148504" y="9184172"/>
                  <a:pt x="2137573" y="9181395"/>
                </a:cubicBezTo>
                <a:cubicBezTo>
                  <a:pt x="2144072" y="9164914"/>
                  <a:pt x="2163622" y="9160415"/>
                  <a:pt x="2170366" y="9189715"/>
                </a:cubicBezTo>
                <a:close/>
                <a:moveTo>
                  <a:pt x="2905854" y="9020446"/>
                </a:moveTo>
                <a:cubicBezTo>
                  <a:pt x="2899110" y="8991145"/>
                  <a:pt x="2914734" y="8991956"/>
                  <a:pt x="2929398" y="8988582"/>
                </a:cubicBezTo>
                <a:cubicBezTo>
                  <a:pt x="2935178" y="9013697"/>
                  <a:pt x="2915627" y="9018196"/>
                  <a:pt x="2905854" y="9020446"/>
                </a:cubicBezTo>
                <a:close/>
                <a:moveTo>
                  <a:pt x="5451897" y="8434484"/>
                </a:moveTo>
                <a:cubicBezTo>
                  <a:pt x="5437235" y="8437859"/>
                  <a:pt x="5422573" y="8441233"/>
                  <a:pt x="5416793" y="8416118"/>
                </a:cubicBezTo>
                <a:cubicBezTo>
                  <a:pt x="5431454" y="8412744"/>
                  <a:pt x="5445154" y="8405183"/>
                  <a:pt x="5451897" y="8434484"/>
                </a:cubicBezTo>
                <a:close/>
                <a:moveTo>
                  <a:pt x="24241188" y="4111135"/>
                </a:moveTo>
                <a:cubicBezTo>
                  <a:pt x="24235930" y="4114207"/>
                  <a:pt x="24228921" y="4112672"/>
                  <a:pt x="24221912" y="4112671"/>
                </a:cubicBezTo>
                <a:cubicBezTo>
                  <a:pt x="24221912" y="4081958"/>
                  <a:pt x="24240602" y="4081958"/>
                  <a:pt x="24249951" y="4081958"/>
                </a:cubicBezTo>
                <a:cubicBezTo>
                  <a:pt x="24249950" y="4100386"/>
                  <a:pt x="24246445" y="4108064"/>
                  <a:pt x="24241188" y="4111135"/>
                </a:cubicBezTo>
                <a:close/>
                <a:moveTo>
                  <a:pt x="16780290" y="5831676"/>
                </a:moveTo>
                <a:cubicBezTo>
                  <a:pt x="16780290" y="5813424"/>
                  <a:pt x="16775388" y="5805909"/>
                  <a:pt x="16765586" y="5805909"/>
                </a:cubicBezTo>
                <a:cubicBezTo>
                  <a:pt x="16765587" y="5825234"/>
                  <a:pt x="16770487" y="5831676"/>
                  <a:pt x="16780290" y="5831676"/>
                </a:cubicBezTo>
                <a:close/>
                <a:moveTo>
                  <a:pt x="26424706" y="3621466"/>
                </a:moveTo>
                <a:cubicBezTo>
                  <a:pt x="26415360" y="3621466"/>
                  <a:pt x="26410684" y="3614648"/>
                  <a:pt x="26401339" y="3607829"/>
                </a:cubicBezTo>
                <a:cubicBezTo>
                  <a:pt x="26406011" y="3601007"/>
                  <a:pt x="26410684" y="3599303"/>
                  <a:pt x="26415360" y="3600154"/>
                </a:cubicBezTo>
                <a:cubicBezTo>
                  <a:pt x="26420032" y="3601007"/>
                  <a:pt x="26424705" y="3604412"/>
                  <a:pt x="26429377" y="3607829"/>
                </a:cubicBezTo>
                <a:cubicBezTo>
                  <a:pt x="26429378" y="3614648"/>
                  <a:pt x="26424706" y="3621466"/>
                  <a:pt x="26424706" y="3621466"/>
                </a:cubicBezTo>
                <a:close/>
                <a:moveTo>
                  <a:pt x="26344972" y="3640471"/>
                </a:moveTo>
                <a:cubicBezTo>
                  <a:pt x="26344972" y="3614715"/>
                  <a:pt x="26340067" y="3595390"/>
                  <a:pt x="26335164" y="3576071"/>
                </a:cubicBezTo>
                <a:cubicBezTo>
                  <a:pt x="26335164" y="3569630"/>
                  <a:pt x="26340068" y="3564264"/>
                  <a:pt x="26340068" y="3557825"/>
                </a:cubicBezTo>
                <a:cubicBezTo>
                  <a:pt x="26344972" y="3538503"/>
                  <a:pt x="26335164" y="3551384"/>
                  <a:pt x="26330261" y="3551384"/>
                </a:cubicBezTo>
                <a:cubicBezTo>
                  <a:pt x="26315546" y="3576071"/>
                  <a:pt x="26291846" y="3551384"/>
                  <a:pt x="26277131" y="3532065"/>
                </a:cubicBezTo>
                <a:cubicBezTo>
                  <a:pt x="26223187" y="3467665"/>
                  <a:pt x="26164339" y="3422583"/>
                  <a:pt x="26106308" y="3364606"/>
                </a:cubicBezTo>
                <a:cubicBezTo>
                  <a:pt x="26047458" y="3307733"/>
                  <a:pt x="25989428" y="3249771"/>
                  <a:pt x="25925676" y="3191810"/>
                </a:cubicBezTo>
                <a:cubicBezTo>
                  <a:pt x="25896251" y="3166049"/>
                  <a:pt x="25871729" y="3141362"/>
                  <a:pt x="25843124" y="3115602"/>
                </a:cubicBezTo>
                <a:cubicBezTo>
                  <a:pt x="25828410" y="3102721"/>
                  <a:pt x="25813698" y="3089842"/>
                  <a:pt x="25798988" y="3083401"/>
                </a:cubicBezTo>
                <a:cubicBezTo>
                  <a:pt x="25779370" y="3064083"/>
                  <a:pt x="25794083" y="3057639"/>
                  <a:pt x="25789180" y="3025441"/>
                </a:cubicBezTo>
                <a:cubicBezTo>
                  <a:pt x="25779370" y="2980360"/>
                  <a:pt x="25740136" y="2968553"/>
                  <a:pt x="25720522" y="2954598"/>
                </a:cubicBezTo>
                <a:cubicBezTo>
                  <a:pt x="25696003" y="2942792"/>
                  <a:pt x="25672299" y="2917034"/>
                  <a:pt x="25642874" y="2897712"/>
                </a:cubicBezTo>
                <a:cubicBezTo>
                  <a:pt x="25584026" y="2846193"/>
                  <a:pt x="25520274" y="2794660"/>
                  <a:pt x="25457337" y="2749587"/>
                </a:cubicBezTo>
                <a:cubicBezTo>
                  <a:pt x="25403394" y="2705579"/>
                  <a:pt x="25345360" y="2660495"/>
                  <a:pt x="25291416" y="2602538"/>
                </a:cubicBezTo>
                <a:cubicBezTo>
                  <a:pt x="25281608" y="2589657"/>
                  <a:pt x="25252186" y="2563896"/>
                  <a:pt x="25257090" y="2532770"/>
                </a:cubicBezTo>
                <a:cubicBezTo>
                  <a:pt x="25261993" y="2507010"/>
                  <a:pt x="25286512" y="2526330"/>
                  <a:pt x="25286512" y="2494128"/>
                </a:cubicBezTo>
                <a:cubicBezTo>
                  <a:pt x="25276705" y="2494128"/>
                  <a:pt x="25266898" y="2487689"/>
                  <a:pt x="25257089" y="2474809"/>
                </a:cubicBezTo>
                <a:cubicBezTo>
                  <a:pt x="25266898" y="2468367"/>
                  <a:pt x="25276705" y="2461927"/>
                  <a:pt x="25286512" y="2461928"/>
                </a:cubicBezTo>
                <a:cubicBezTo>
                  <a:pt x="25281608" y="2436168"/>
                  <a:pt x="25261994" y="2384646"/>
                  <a:pt x="25281609" y="2365325"/>
                </a:cubicBezTo>
                <a:cubicBezTo>
                  <a:pt x="25285287" y="2362375"/>
                  <a:pt x="25288045" y="2362509"/>
                  <a:pt x="25290190" y="2364773"/>
                </a:cubicBezTo>
                <a:cubicBezTo>
                  <a:pt x="25296626" y="2371565"/>
                  <a:pt x="25297547" y="2397526"/>
                  <a:pt x="25301227" y="2416848"/>
                </a:cubicBezTo>
                <a:cubicBezTo>
                  <a:pt x="25315937" y="2461928"/>
                  <a:pt x="25355171" y="2423288"/>
                  <a:pt x="25355171" y="2494128"/>
                </a:cubicBezTo>
                <a:cubicBezTo>
                  <a:pt x="25345360" y="2494128"/>
                  <a:pt x="25330649" y="2487689"/>
                  <a:pt x="25330649" y="2519889"/>
                </a:cubicBezTo>
                <a:cubicBezTo>
                  <a:pt x="25335553" y="2519890"/>
                  <a:pt x="25355171" y="2507009"/>
                  <a:pt x="25355171" y="2539210"/>
                </a:cubicBezTo>
                <a:cubicBezTo>
                  <a:pt x="25350266" y="2563897"/>
                  <a:pt x="25355170" y="2558529"/>
                  <a:pt x="25364161" y="2544578"/>
                </a:cubicBezTo>
                <a:cubicBezTo>
                  <a:pt x="25388681" y="2513448"/>
                  <a:pt x="25418105" y="2507009"/>
                  <a:pt x="25452433" y="2519889"/>
                </a:cubicBezTo>
                <a:lnTo>
                  <a:pt x="25465710" y="2527543"/>
                </a:lnTo>
                <a:lnTo>
                  <a:pt x="25461125" y="2517849"/>
                </a:lnTo>
                <a:cubicBezTo>
                  <a:pt x="25465674" y="2511432"/>
                  <a:pt x="25470225" y="2505016"/>
                  <a:pt x="25470225" y="2505016"/>
                </a:cubicBezTo>
                <a:cubicBezTo>
                  <a:pt x="25472501" y="2511432"/>
                  <a:pt x="25473638" y="2516244"/>
                  <a:pt x="25473638" y="2521056"/>
                </a:cubicBezTo>
                <a:lnTo>
                  <a:pt x="25471540" y="2530907"/>
                </a:lnTo>
                <a:lnTo>
                  <a:pt x="25477566" y="2534379"/>
                </a:lnTo>
                <a:cubicBezTo>
                  <a:pt x="25486762" y="2540819"/>
                  <a:pt x="25496570" y="2548870"/>
                  <a:pt x="25506377" y="2558529"/>
                </a:cubicBezTo>
                <a:cubicBezTo>
                  <a:pt x="25516186" y="2570336"/>
                  <a:pt x="25530899" y="2583217"/>
                  <a:pt x="25539889" y="2570336"/>
                </a:cubicBezTo>
                <a:cubicBezTo>
                  <a:pt x="25569315" y="2539210"/>
                  <a:pt x="25603640" y="2602538"/>
                  <a:pt x="25628163" y="2621859"/>
                </a:cubicBezTo>
                <a:cubicBezTo>
                  <a:pt x="25603641" y="2647617"/>
                  <a:pt x="25574219" y="2673379"/>
                  <a:pt x="25549697" y="2705579"/>
                </a:cubicBezTo>
                <a:cubicBezTo>
                  <a:pt x="25608545" y="2768906"/>
                  <a:pt x="25667396" y="2839753"/>
                  <a:pt x="25725426" y="2904152"/>
                </a:cubicBezTo>
                <a:cubicBezTo>
                  <a:pt x="25754851" y="2936352"/>
                  <a:pt x="25784274" y="2968553"/>
                  <a:pt x="25818602" y="3006119"/>
                </a:cubicBezTo>
                <a:cubicBezTo>
                  <a:pt x="25837403" y="3025440"/>
                  <a:pt x="25861922" y="3057639"/>
                  <a:pt x="25886443" y="3057639"/>
                </a:cubicBezTo>
                <a:cubicBezTo>
                  <a:pt x="25876635" y="3025440"/>
                  <a:pt x="25871729" y="2986800"/>
                  <a:pt x="25861922" y="2949234"/>
                </a:cubicBezTo>
                <a:cubicBezTo>
                  <a:pt x="25876636" y="2936352"/>
                  <a:pt x="25896251" y="2929911"/>
                  <a:pt x="25915866" y="2917034"/>
                </a:cubicBezTo>
                <a:cubicBezTo>
                  <a:pt x="25915865" y="2949234"/>
                  <a:pt x="25915866" y="2980360"/>
                  <a:pt x="25915865" y="3012559"/>
                </a:cubicBezTo>
                <a:cubicBezTo>
                  <a:pt x="25930580" y="3012559"/>
                  <a:pt x="25940387" y="2973923"/>
                  <a:pt x="25955098" y="2973923"/>
                </a:cubicBezTo>
                <a:cubicBezTo>
                  <a:pt x="25979621" y="2973923"/>
                  <a:pt x="25998418" y="3012559"/>
                  <a:pt x="26018036" y="3025440"/>
                </a:cubicBezTo>
                <a:cubicBezTo>
                  <a:pt x="26009658" y="3043151"/>
                  <a:pt x="26008227" y="3060392"/>
                  <a:pt x="26010794" y="3074899"/>
                </a:cubicBezTo>
                <a:lnTo>
                  <a:pt x="26015777" y="3084737"/>
                </a:lnTo>
                <a:lnTo>
                  <a:pt x="26017273" y="3091150"/>
                </a:lnTo>
                <a:lnTo>
                  <a:pt x="26017825" y="3088782"/>
                </a:lnTo>
                <a:lnTo>
                  <a:pt x="26027537" y="3107956"/>
                </a:lnTo>
                <a:cubicBezTo>
                  <a:pt x="26042760" y="3121508"/>
                  <a:pt x="26062172" y="3115068"/>
                  <a:pt x="26062171" y="3070522"/>
                </a:cubicBezTo>
                <a:cubicBezTo>
                  <a:pt x="26047458" y="3070522"/>
                  <a:pt x="26027843" y="3083401"/>
                  <a:pt x="26018036" y="3057639"/>
                </a:cubicBezTo>
                <a:cubicBezTo>
                  <a:pt x="26042554" y="2999680"/>
                  <a:pt x="26091595" y="3076961"/>
                  <a:pt x="26121020" y="3089841"/>
                </a:cubicBezTo>
                <a:cubicBezTo>
                  <a:pt x="26106308" y="3102721"/>
                  <a:pt x="26086691" y="3102721"/>
                  <a:pt x="26086691" y="3134923"/>
                </a:cubicBezTo>
                <a:cubicBezTo>
                  <a:pt x="26116116" y="3134923"/>
                  <a:pt x="26125924" y="3191810"/>
                  <a:pt x="26145539" y="3224010"/>
                </a:cubicBezTo>
                <a:cubicBezTo>
                  <a:pt x="26164338" y="3262652"/>
                  <a:pt x="26188861" y="3288412"/>
                  <a:pt x="26218283" y="3307732"/>
                </a:cubicBezTo>
                <a:cubicBezTo>
                  <a:pt x="26282038" y="3359250"/>
                  <a:pt x="26354778" y="3378578"/>
                  <a:pt x="26418534" y="3429022"/>
                </a:cubicBezTo>
                <a:cubicBezTo>
                  <a:pt x="26408724" y="3441902"/>
                  <a:pt x="26413630" y="3480544"/>
                  <a:pt x="26403819" y="3499863"/>
                </a:cubicBezTo>
                <a:cubicBezTo>
                  <a:pt x="26394012" y="3519183"/>
                  <a:pt x="26379301" y="3519183"/>
                  <a:pt x="26369494" y="3525623"/>
                </a:cubicBezTo>
                <a:cubicBezTo>
                  <a:pt x="26369494" y="3538503"/>
                  <a:pt x="26374397" y="3544942"/>
                  <a:pt x="26379300" y="3551384"/>
                </a:cubicBezTo>
                <a:cubicBezTo>
                  <a:pt x="26374396" y="3551384"/>
                  <a:pt x="26369494" y="3557825"/>
                  <a:pt x="26369494" y="3564264"/>
                </a:cubicBezTo>
                <a:lnTo>
                  <a:pt x="26370628" y="3589102"/>
                </a:lnTo>
                <a:lnTo>
                  <a:pt x="26370719" y="3591098"/>
                </a:lnTo>
                <a:cubicBezTo>
                  <a:pt x="26371944" y="3598878"/>
                  <a:pt x="26374397" y="3605047"/>
                  <a:pt x="26379301" y="3608277"/>
                </a:cubicBezTo>
                <a:cubicBezTo>
                  <a:pt x="26364589" y="3621154"/>
                  <a:pt x="26354779" y="3627593"/>
                  <a:pt x="26344972" y="3640471"/>
                </a:cubicBezTo>
                <a:close/>
                <a:moveTo>
                  <a:pt x="24667774" y="4028758"/>
                </a:moveTo>
                <a:cubicBezTo>
                  <a:pt x="24657797" y="4028758"/>
                  <a:pt x="24657797" y="4015499"/>
                  <a:pt x="24657797" y="3996716"/>
                </a:cubicBezTo>
                <a:cubicBezTo>
                  <a:pt x="24667775" y="3996716"/>
                  <a:pt x="24667775" y="4008873"/>
                  <a:pt x="24667774" y="4028758"/>
                </a:cubicBezTo>
                <a:close/>
                <a:moveTo>
                  <a:pt x="25353130" y="3874159"/>
                </a:moveTo>
                <a:lnTo>
                  <a:pt x="25351508" y="3869814"/>
                </a:lnTo>
                <a:lnTo>
                  <a:pt x="25352322" y="3871992"/>
                </a:lnTo>
                <a:cubicBezTo>
                  <a:pt x="25353401" y="3874882"/>
                  <a:pt x="25353940" y="3876327"/>
                  <a:pt x="25353130" y="3874159"/>
                </a:cubicBezTo>
                <a:close/>
                <a:moveTo>
                  <a:pt x="4337155" y="8712983"/>
                </a:moveTo>
                <a:cubicBezTo>
                  <a:pt x="4327043" y="8714294"/>
                  <a:pt x="4308852" y="8686958"/>
                  <a:pt x="4305295" y="8671505"/>
                </a:cubicBezTo>
                <a:cubicBezTo>
                  <a:pt x="4310319" y="8670349"/>
                  <a:pt x="4353226" y="8676745"/>
                  <a:pt x="4343733" y="8700622"/>
                </a:cubicBezTo>
                <a:cubicBezTo>
                  <a:pt x="4343000" y="8708926"/>
                  <a:pt x="4340526" y="8712546"/>
                  <a:pt x="4337155" y="8712983"/>
                </a:cubicBezTo>
                <a:close/>
                <a:moveTo>
                  <a:pt x="23519448" y="4298628"/>
                </a:moveTo>
                <a:cubicBezTo>
                  <a:pt x="23519448" y="4279381"/>
                  <a:pt x="23523999" y="4266549"/>
                  <a:pt x="23533101" y="4266549"/>
                </a:cubicBezTo>
                <a:cubicBezTo>
                  <a:pt x="23533101" y="4285796"/>
                  <a:pt x="23528550" y="4298628"/>
                  <a:pt x="23519448" y="4298628"/>
                </a:cubicBezTo>
                <a:close/>
                <a:moveTo>
                  <a:pt x="3100864" y="8998941"/>
                </a:moveTo>
                <a:cubicBezTo>
                  <a:pt x="3093723" y="8998654"/>
                  <a:pt x="3085925" y="8992729"/>
                  <a:pt x="3083113" y="8980512"/>
                </a:cubicBezTo>
                <a:cubicBezTo>
                  <a:pt x="3092890" y="8978262"/>
                  <a:pt x="3103789" y="8980899"/>
                  <a:pt x="3114688" y="8983537"/>
                </a:cubicBezTo>
                <a:cubicBezTo>
                  <a:pt x="3114495" y="8993874"/>
                  <a:pt x="3108007" y="8999227"/>
                  <a:pt x="3100864" y="8998941"/>
                </a:cubicBezTo>
                <a:close/>
                <a:moveTo>
                  <a:pt x="5064661" y="8549493"/>
                </a:moveTo>
                <a:cubicBezTo>
                  <a:pt x="5059712" y="8550206"/>
                  <a:pt x="5054940" y="8550622"/>
                  <a:pt x="5051241" y="8551474"/>
                </a:cubicBezTo>
                <a:cubicBezTo>
                  <a:pt x="5041688" y="8509967"/>
                  <a:pt x="5074862" y="8518722"/>
                  <a:pt x="5089658" y="8515316"/>
                </a:cubicBezTo>
                <a:cubicBezTo>
                  <a:pt x="5095927" y="8542554"/>
                  <a:pt x="5079506" y="8547357"/>
                  <a:pt x="5064661" y="8549493"/>
                </a:cubicBezTo>
                <a:close/>
                <a:moveTo>
                  <a:pt x="6119253" y="8307144"/>
                </a:moveTo>
                <a:cubicBezTo>
                  <a:pt x="6128324" y="8299660"/>
                  <a:pt x="6128324" y="8299660"/>
                  <a:pt x="6113355" y="8281518"/>
                </a:cubicBezTo>
                <a:cubicBezTo>
                  <a:pt x="6115715" y="8291772"/>
                  <a:pt x="6116894" y="8296895"/>
                  <a:pt x="6119253" y="8307144"/>
                </a:cubicBezTo>
                <a:close/>
                <a:moveTo>
                  <a:pt x="6164529" y="8296724"/>
                </a:moveTo>
                <a:lnTo>
                  <a:pt x="6159817" y="8295152"/>
                </a:lnTo>
                <a:lnTo>
                  <a:pt x="6162942" y="8293109"/>
                </a:lnTo>
                <a:close/>
                <a:moveTo>
                  <a:pt x="2007688" y="9254925"/>
                </a:moveTo>
                <a:cubicBezTo>
                  <a:pt x="2004164" y="9239612"/>
                  <a:pt x="2006575" y="9228308"/>
                  <a:pt x="2016094" y="9226118"/>
                </a:cubicBezTo>
                <a:cubicBezTo>
                  <a:pt x="2019618" y="9241430"/>
                  <a:pt x="2021968" y="9251639"/>
                  <a:pt x="2007688" y="9254925"/>
                </a:cubicBezTo>
                <a:close/>
                <a:moveTo>
                  <a:pt x="4456593" y="8691320"/>
                </a:moveTo>
                <a:cubicBezTo>
                  <a:pt x="4451894" y="8670902"/>
                  <a:pt x="4455479" y="8664703"/>
                  <a:pt x="4464997" y="8662512"/>
                </a:cubicBezTo>
                <a:cubicBezTo>
                  <a:pt x="4468521" y="8677825"/>
                  <a:pt x="4466111" y="8689129"/>
                  <a:pt x="4456593" y="8691320"/>
                </a:cubicBezTo>
                <a:close/>
                <a:moveTo>
                  <a:pt x="5280889" y="8501612"/>
                </a:moveTo>
                <a:cubicBezTo>
                  <a:pt x="5264614" y="8505357"/>
                  <a:pt x="5256838" y="8496395"/>
                  <a:pt x="5253314" y="8481083"/>
                </a:cubicBezTo>
                <a:cubicBezTo>
                  <a:pt x="5269590" y="8477337"/>
                  <a:pt x="5276190" y="8481193"/>
                  <a:pt x="5280889" y="8501612"/>
                </a:cubicBezTo>
                <a:close/>
                <a:moveTo>
                  <a:pt x="707960" y="9554053"/>
                </a:moveTo>
                <a:cubicBezTo>
                  <a:pt x="704436" y="9538739"/>
                  <a:pt x="702087" y="9528531"/>
                  <a:pt x="712522" y="9526129"/>
                </a:cubicBezTo>
                <a:cubicBezTo>
                  <a:pt x="716046" y="9541442"/>
                  <a:pt x="718396" y="9551651"/>
                  <a:pt x="707960" y="9554053"/>
                </a:cubicBezTo>
                <a:close/>
                <a:moveTo>
                  <a:pt x="1317434" y="9413785"/>
                </a:moveTo>
                <a:cubicBezTo>
                  <a:pt x="1306485" y="9410931"/>
                  <a:pt x="1295536" y="9408074"/>
                  <a:pt x="1284584" y="9405221"/>
                </a:cubicBezTo>
                <a:cubicBezTo>
                  <a:pt x="1288299" y="9398991"/>
                  <a:pt x="1287125" y="9393887"/>
                  <a:pt x="1292012" y="9392762"/>
                </a:cubicBezTo>
                <a:cubicBezTo>
                  <a:pt x="1301785" y="9390513"/>
                  <a:pt x="1311560" y="9388263"/>
                  <a:pt x="1317434" y="9413785"/>
                </a:cubicBezTo>
                <a:close/>
                <a:moveTo>
                  <a:pt x="4856063" y="8599385"/>
                </a:moveTo>
                <a:cubicBezTo>
                  <a:pt x="4852481" y="8583821"/>
                  <a:pt x="4850093" y="8573443"/>
                  <a:pt x="4846511" y="8557879"/>
                </a:cubicBezTo>
                <a:cubicBezTo>
                  <a:pt x="4851935" y="8556630"/>
                  <a:pt x="4850741" y="8551442"/>
                  <a:pt x="4854973" y="8545006"/>
                </a:cubicBezTo>
                <a:cubicBezTo>
                  <a:pt x="4863980" y="8559322"/>
                  <a:pt x="4877762" y="8594391"/>
                  <a:pt x="4856063" y="8599385"/>
                </a:cubicBezTo>
                <a:close/>
                <a:moveTo>
                  <a:pt x="2221646" y="9205687"/>
                </a:moveTo>
                <a:cubicBezTo>
                  <a:pt x="2206986" y="9209061"/>
                  <a:pt x="2192322" y="9212436"/>
                  <a:pt x="2186698" y="9187998"/>
                </a:cubicBezTo>
                <a:cubicBezTo>
                  <a:pt x="2196474" y="9185748"/>
                  <a:pt x="2214897" y="9176362"/>
                  <a:pt x="2221646" y="9205687"/>
                </a:cubicBezTo>
                <a:close/>
                <a:moveTo>
                  <a:pt x="26592266" y="3597821"/>
                </a:moveTo>
                <a:cubicBezTo>
                  <a:pt x="26592266" y="3577933"/>
                  <a:pt x="26592266" y="3565778"/>
                  <a:pt x="26602240" y="3565778"/>
                </a:cubicBezTo>
                <a:cubicBezTo>
                  <a:pt x="26602240" y="3585667"/>
                  <a:pt x="26602239" y="3597821"/>
                  <a:pt x="26592266" y="3597821"/>
                </a:cubicBezTo>
                <a:close/>
                <a:moveTo>
                  <a:pt x="25943841" y="3749397"/>
                </a:moveTo>
                <a:cubicBezTo>
                  <a:pt x="25943841" y="3730147"/>
                  <a:pt x="25948389" y="3717316"/>
                  <a:pt x="25957492" y="3717315"/>
                </a:cubicBezTo>
                <a:cubicBezTo>
                  <a:pt x="25957492" y="3736562"/>
                  <a:pt x="25952940" y="3749397"/>
                  <a:pt x="25943841" y="3749397"/>
                </a:cubicBezTo>
                <a:close/>
                <a:moveTo>
                  <a:pt x="4162640" y="8764184"/>
                </a:moveTo>
                <a:cubicBezTo>
                  <a:pt x="4118359" y="8769115"/>
                  <a:pt x="4070532" y="8760353"/>
                  <a:pt x="4026060" y="8752514"/>
                </a:cubicBezTo>
                <a:cubicBezTo>
                  <a:pt x="3947857" y="8738378"/>
                  <a:pt x="3867819" y="8720202"/>
                  <a:pt x="3790786" y="8711152"/>
                </a:cubicBezTo>
                <a:cubicBezTo>
                  <a:pt x="3792421" y="8694715"/>
                  <a:pt x="3791711" y="8668095"/>
                  <a:pt x="3802004" y="8665726"/>
                </a:cubicBezTo>
                <a:cubicBezTo>
                  <a:pt x="3816270" y="8657088"/>
                  <a:pt x="3830848" y="8653733"/>
                  <a:pt x="3846285" y="8650180"/>
                </a:cubicBezTo>
                <a:cubicBezTo>
                  <a:pt x="3877159" y="8643075"/>
                  <a:pt x="3909202" y="8641055"/>
                  <a:pt x="3943588" y="8649207"/>
                </a:cubicBezTo>
                <a:cubicBezTo>
                  <a:pt x="3961367" y="8655832"/>
                  <a:pt x="3975169" y="8668717"/>
                  <a:pt x="3988970" y="8681607"/>
                </a:cubicBezTo>
                <a:cubicBezTo>
                  <a:pt x="4008697" y="8677067"/>
                  <a:pt x="4024133" y="8673515"/>
                  <a:pt x="4039570" y="8669962"/>
                </a:cubicBezTo>
                <a:cubicBezTo>
                  <a:pt x="4075588" y="8661672"/>
                  <a:pt x="4107632" y="8659654"/>
                  <a:pt x="4147163" y="8666623"/>
                </a:cubicBezTo>
                <a:cubicBezTo>
                  <a:pt x="4149504" y="8676795"/>
                  <a:pt x="4145530" y="8683065"/>
                  <a:pt x="4140384" y="8684250"/>
                </a:cubicBezTo>
                <a:cubicBezTo>
                  <a:pt x="4164478" y="8694771"/>
                  <a:pt x="4175545" y="8676158"/>
                  <a:pt x="4198273" y="8680745"/>
                </a:cubicBezTo>
                <a:cubicBezTo>
                  <a:pt x="4216247" y="8688212"/>
                  <a:pt x="4236171" y="8704158"/>
                  <a:pt x="4256289" y="8720949"/>
                </a:cubicBezTo>
                <a:cubicBezTo>
                  <a:pt x="4240913" y="8736537"/>
                  <a:pt x="4223777" y="8747176"/>
                  <a:pt x="4205488" y="8754147"/>
                </a:cubicBezTo>
                <a:cubicBezTo>
                  <a:pt x="4191769" y="8759374"/>
                  <a:pt x="4177401" y="8762539"/>
                  <a:pt x="4162640" y="8764184"/>
                </a:cubicBezTo>
                <a:close/>
                <a:moveTo>
                  <a:pt x="17039224" y="5805909"/>
                </a:moveTo>
                <a:cubicBezTo>
                  <a:pt x="17039224" y="5794098"/>
                  <a:pt x="17039224" y="5787657"/>
                  <a:pt x="17039224" y="5774772"/>
                </a:cubicBezTo>
                <a:cubicBezTo>
                  <a:pt x="17029423" y="5774772"/>
                  <a:pt x="17019620" y="5774772"/>
                  <a:pt x="17009818" y="5774772"/>
                </a:cubicBezTo>
                <a:cubicBezTo>
                  <a:pt x="17009818" y="5787657"/>
                  <a:pt x="17009818" y="5794098"/>
                  <a:pt x="17009818" y="5805909"/>
                </a:cubicBezTo>
                <a:cubicBezTo>
                  <a:pt x="17019620" y="5805909"/>
                  <a:pt x="17029423" y="5805909"/>
                  <a:pt x="17039224" y="5805909"/>
                </a:cubicBezTo>
                <a:close/>
                <a:moveTo>
                  <a:pt x="1454212" y="9393980"/>
                </a:moveTo>
                <a:cubicBezTo>
                  <a:pt x="1442373" y="9394645"/>
                  <a:pt x="1426355" y="9388719"/>
                  <a:pt x="1415634" y="9388440"/>
                </a:cubicBezTo>
                <a:cubicBezTo>
                  <a:pt x="1425219" y="9377993"/>
                  <a:pt x="1437798" y="9354502"/>
                  <a:pt x="1452427" y="9352937"/>
                </a:cubicBezTo>
                <a:lnTo>
                  <a:pt x="1455606" y="9354403"/>
                </a:lnTo>
                <a:lnTo>
                  <a:pt x="1460696" y="9344952"/>
                </a:lnTo>
                <a:cubicBezTo>
                  <a:pt x="1463074" y="9344405"/>
                  <a:pt x="1466080" y="9346570"/>
                  <a:pt x="1469708" y="9351448"/>
                </a:cubicBezTo>
                <a:cubicBezTo>
                  <a:pt x="1469142" y="9354434"/>
                  <a:pt x="1468343" y="9356402"/>
                  <a:pt x="1467369" y="9357609"/>
                </a:cubicBezTo>
                <a:lnTo>
                  <a:pt x="1464977" y="9358724"/>
                </a:lnTo>
                <a:lnTo>
                  <a:pt x="1467700" y="9359978"/>
                </a:lnTo>
                <a:cubicBezTo>
                  <a:pt x="1473703" y="9386061"/>
                  <a:pt x="1466049" y="9393316"/>
                  <a:pt x="1454212" y="9393980"/>
                </a:cubicBezTo>
                <a:close/>
                <a:moveTo>
                  <a:pt x="17326748" y="5742562"/>
                </a:moveTo>
                <a:cubicBezTo>
                  <a:pt x="17341451" y="5736120"/>
                  <a:pt x="17356153" y="5736120"/>
                  <a:pt x="17370857" y="5729678"/>
                </a:cubicBezTo>
                <a:cubicBezTo>
                  <a:pt x="17356153" y="5710352"/>
                  <a:pt x="17341451" y="5697468"/>
                  <a:pt x="17326748" y="5684584"/>
                </a:cubicBezTo>
                <a:cubicBezTo>
                  <a:pt x="17326748" y="5703910"/>
                  <a:pt x="17326748" y="5723236"/>
                  <a:pt x="17326748" y="5742562"/>
                </a:cubicBezTo>
                <a:close/>
                <a:moveTo>
                  <a:pt x="4941564" y="8595574"/>
                </a:moveTo>
                <a:cubicBezTo>
                  <a:pt x="4924587" y="8594057"/>
                  <a:pt x="4912873" y="8591329"/>
                  <a:pt x="4901160" y="8588602"/>
                </a:cubicBezTo>
                <a:cubicBezTo>
                  <a:pt x="4901682" y="8566789"/>
                  <a:pt x="4898126" y="8551339"/>
                  <a:pt x="4899834" y="8534675"/>
                </a:cubicBezTo>
                <a:cubicBezTo>
                  <a:pt x="4919182" y="8546493"/>
                  <a:pt x="4934976" y="8542858"/>
                  <a:pt x="4954846" y="8532859"/>
                </a:cubicBezTo>
                <a:cubicBezTo>
                  <a:pt x="4949058" y="8555885"/>
                  <a:pt x="4948536" y="8577699"/>
                  <a:pt x="4941564" y="8595574"/>
                </a:cubicBezTo>
                <a:close/>
                <a:moveTo>
                  <a:pt x="2252827" y="9216776"/>
                </a:moveTo>
                <a:cubicBezTo>
                  <a:pt x="2245568" y="9185237"/>
                  <a:pt x="2267539" y="9191251"/>
                  <a:pt x="2277312" y="9189001"/>
                </a:cubicBezTo>
                <a:cubicBezTo>
                  <a:pt x="2283362" y="9215286"/>
                  <a:pt x="2267491" y="9213402"/>
                  <a:pt x="2252827" y="9216776"/>
                </a:cubicBezTo>
                <a:close/>
                <a:moveTo>
                  <a:pt x="5850100" y="8389269"/>
                </a:moveTo>
                <a:cubicBezTo>
                  <a:pt x="5840053" y="8391581"/>
                  <a:pt x="5821922" y="8400901"/>
                  <a:pt x="5816297" y="8376463"/>
                </a:cubicBezTo>
                <a:cubicBezTo>
                  <a:pt x="5831368" y="8372994"/>
                  <a:pt x="5844476" y="8364832"/>
                  <a:pt x="5850100" y="8389269"/>
                </a:cubicBezTo>
                <a:close/>
                <a:moveTo>
                  <a:pt x="6246508" y="8298038"/>
                </a:moveTo>
                <a:cubicBezTo>
                  <a:pt x="6240884" y="8273600"/>
                  <a:pt x="6256670" y="8275113"/>
                  <a:pt x="6271333" y="8271738"/>
                </a:cubicBezTo>
                <a:cubicBezTo>
                  <a:pt x="6276957" y="8296176"/>
                  <a:pt x="6256282" y="8295788"/>
                  <a:pt x="6246508" y="8298038"/>
                </a:cubicBezTo>
                <a:close/>
                <a:moveTo>
                  <a:pt x="4276347" y="8752638"/>
                </a:moveTo>
                <a:cubicBezTo>
                  <a:pt x="4272764" y="8737073"/>
                  <a:pt x="4265600" y="8705946"/>
                  <a:pt x="4275464" y="8703676"/>
                </a:cubicBezTo>
                <a:cubicBezTo>
                  <a:pt x="4289066" y="8695081"/>
                  <a:pt x="4307445" y="8707240"/>
                  <a:pt x="4317152" y="8726857"/>
                </a:cubicBezTo>
                <a:cubicBezTo>
                  <a:pt x="4304744" y="8740640"/>
                  <a:pt x="4289949" y="8744045"/>
                  <a:pt x="4276347" y="8752638"/>
                </a:cubicBezTo>
                <a:close/>
                <a:moveTo>
                  <a:pt x="3167869" y="9007752"/>
                </a:moveTo>
                <a:cubicBezTo>
                  <a:pt x="3151861" y="9005901"/>
                  <a:pt x="3135854" y="9004050"/>
                  <a:pt x="3121059" y="9007455"/>
                </a:cubicBezTo>
                <a:cubicBezTo>
                  <a:pt x="3126082" y="8984157"/>
                  <a:pt x="3159400" y="8970954"/>
                  <a:pt x="3167869" y="9007752"/>
                </a:cubicBezTo>
                <a:close/>
                <a:moveTo>
                  <a:pt x="4561860" y="8686930"/>
                </a:moveTo>
                <a:cubicBezTo>
                  <a:pt x="4557100" y="8688026"/>
                  <a:pt x="4546334" y="8684792"/>
                  <a:pt x="4542588" y="8668517"/>
                </a:cubicBezTo>
                <a:cubicBezTo>
                  <a:pt x="4552105" y="8666326"/>
                  <a:pt x="4558114" y="8670655"/>
                  <a:pt x="4561860" y="8686930"/>
                </a:cubicBezTo>
                <a:close/>
                <a:moveTo>
                  <a:pt x="7637761" y="7979253"/>
                </a:moveTo>
                <a:cubicBezTo>
                  <a:pt x="7634222" y="7963878"/>
                  <a:pt x="7628772" y="7959735"/>
                  <a:pt x="7618520" y="7962094"/>
                </a:cubicBezTo>
                <a:cubicBezTo>
                  <a:pt x="7622059" y="7977470"/>
                  <a:pt x="7633490" y="7980236"/>
                  <a:pt x="7637761" y="7979253"/>
                </a:cubicBezTo>
                <a:close/>
                <a:moveTo>
                  <a:pt x="22848923" y="4479510"/>
                </a:moveTo>
                <a:cubicBezTo>
                  <a:pt x="22843081" y="4483349"/>
                  <a:pt x="22836071" y="4483349"/>
                  <a:pt x="22831398" y="4483349"/>
                </a:cubicBezTo>
                <a:cubicBezTo>
                  <a:pt x="22831397" y="4446490"/>
                  <a:pt x="22845420" y="4452634"/>
                  <a:pt x="22859439" y="4452634"/>
                </a:cubicBezTo>
                <a:cubicBezTo>
                  <a:pt x="22859439" y="4467991"/>
                  <a:pt x="22854765" y="4475670"/>
                  <a:pt x="22848923" y="4479510"/>
                </a:cubicBezTo>
                <a:close/>
                <a:moveTo>
                  <a:pt x="17614272" y="5684584"/>
                </a:moveTo>
                <a:cubicBezTo>
                  <a:pt x="17614272" y="5665258"/>
                  <a:pt x="17609371" y="5652374"/>
                  <a:pt x="17599569" y="5652374"/>
                </a:cubicBezTo>
                <a:cubicBezTo>
                  <a:pt x="17599569" y="5671700"/>
                  <a:pt x="17604469" y="5684584"/>
                  <a:pt x="17614272" y="5684584"/>
                </a:cubicBezTo>
                <a:close/>
                <a:moveTo>
                  <a:pt x="1753885" y="9335829"/>
                </a:moveTo>
                <a:cubicBezTo>
                  <a:pt x="1735802" y="9339491"/>
                  <a:pt x="1708857" y="9316718"/>
                  <a:pt x="1691768" y="9312658"/>
                </a:cubicBezTo>
                <a:cubicBezTo>
                  <a:pt x="1717335" y="9306774"/>
                  <a:pt x="1743214" y="9306147"/>
                  <a:pt x="1768323" y="9321683"/>
                </a:cubicBezTo>
                <a:cubicBezTo>
                  <a:pt x="1764958" y="9330450"/>
                  <a:pt x="1759915" y="9334606"/>
                  <a:pt x="1753885" y="9335829"/>
                </a:cubicBezTo>
                <a:close/>
                <a:moveTo>
                  <a:pt x="16980413" y="5831676"/>
                </a:moveTo>
                <a:cubicBezTo>
                  <a:pt x="16980413" y="5800540"/>
                  <a:pt x="16965709" y="5805909"/>
                  <a:pt x="16955908" y="5805909"/>
                </a:cubicBezTo>
                <a:cubicBezTo>
                  <a:pt x="16955908" y="5844560"/>
                  <a:pt x="16970611" y="5831676"/>
                  <a:pt x="16980413" y="5831676"/>
                </a:cubicBezTo>
                <a:close/>
                <a:moveTo>
                  <a:pt x="4993677" y="8592328"/>
                </a:moveTo>
                <a:cubicBezTo>
                  <a:pt x="4984267" y="8595880"/>
                  <a:pt x="4974897" y="8596650"/>
                  <a:pt x="4967295" y="8587315"/>
                </a:cubicBezTo>
                <a:cubicBezTo>
                  <a:pt x="4952089" y="8568643"/>
                  <a:pt x="4957603" y="8545203"/>
                  <a:pt x="4974356" y="8546890"/>
                </a:cubicBezTo>
                <a:cubicBezTo>
                  <a:pt x="4995078" y="8542121"/>
                  <a:pt x="5010619" y="8538545"/>
                  <a:pt x="5029266" y="8528710"/>
                </a:cubicBezTo>
                <a:cubicBezTo>
                  <a:pt x="5035324" y="8555030"/>
                  <a:pt x="5040170" y="8576085"/>
                  <a:pt x="5020311" y="8580656"/>
                </a:cubicBezTo>
                <a:cubicBezTo>
                  <a:pt x="5012540" y="8582444"/>
                  <a:pt x="5003088" y="8588777"/>
                  <a:pt x="4993677" y="8592328"/>
                </a:cubicBezTo>
                <a:close/>
                <a:moveTo>
                  <a:pt x="22975494" y="4454860"/>
                </a:moveTo>
                <a:cubicBezTo>
                  <a:pt x="22982861" y="4420171"/>
                  <a:pt x="22998058" y="4415215"/>
                  <a:pt x="23013485" y="4417693"/>
                </a:cubicBezTo>
                <a:cubicBezTo>
                  <a:pt x="23018628" y="4418518"/>
                  <a:pt x="23023796" y="4420171"/>
                  <a:pt x="23028707" y="4421822"/>
                </a:cubicBezTo>
                <a:cubicBezTo>
                  <a:pt x="23009058" y="4428430"/>
                  <a:pt x="22995143" y="4441645"/>
                  <a:pt x="22975494" y="4454860"/>
                </a:cubicBezTo>
                <a:close/>
                <a:moveTo>
                  <a:pt x="5192882" y="8547890"/>
                </a:moveTo>
                <a:cubicBezTo>
                  <a:pt x="5186599" y="8552193"/>
                  <a:pt x="5179044" y="8553932"/>
                  <a:pt x="5170650" y="8553007"/>
                </a:cubicBezTo>
                <a:cubicBezTo>
                  <a:pt x="5184942" y="8544007"/>
                  <a:pt x="5198371" y="8535203"/>
                  <a:pt x="5207484" y="8527394"/>
                </a:cubicBezTo>
                <a:cubicBezTo>
                  <a:pt x="5204176" y="8536724"/>
                  <a:pt x="5199164" y="8543590"/>
                  <a:pt x="5192882" y="8547890"/>
                </a:cubicBezTo>
                <a:close/>
                <a:moveTo>
                  <a:pt x="26458174" y="3654653"/>
                </a:moveTo>
                <a:cubicBezTo>
                  <a:pt x="26449369" y="3654653"/>
                  <a:pt x="26439762" y="3648045"/>
                  <a:pt x="26430156" y="3641438"/>
                </a:cubicBezTo>
                <a:cubicBezTo>
                  <a:pt x="26432557" y="3624920"/>
                  <a:pt x="26439563" y="3619964"/>
                  <a:pt x="26445968" y="3623268"/>
                </a:cubicBezTo>
                <a:cubicBezTo>
                  <a:pt x="26452371" y="3626572"/>
                  <a:pt x="26458174" y="3638134"/>
                  <a:pt x="26458174" y="3654653"/>
                </a:cubicBezTo>
                <a:close/>
                <a:moveTo>
                  <a:pt x="6685340" y="8205752"/>
                </a:moveTo>
                <a:cubicBezTo>
                  <a:pt x="6671522" y="8208932"/>
                  <a:pt x="6654543" y="8207416"/>
                  <a:pt x="6646649" y="8209233"/>
                </a:cubicBezTo>
                <a:cubicBezTo>
                  <a:pt x="6635980" y="8162879"/>
                  <a:pt x="6689284" y="8177727"/>
                  <a:pt x="6705076" y="8174093"/>
                </a:cubicBezTo>
                <a:cubicBezTo>
                  <a:pt x="6709817" y="8194695"/>
                  <a:pt x="6699157" y="8202572"/>
                  <a:pt x="6685340" y="8205752"/>
                </a:cubicBezTo>
                <a:close/>
                <a:moveTo>
                  <a:pt x="26206324" y="3717422"/>
                </a:moveTo>
                <a:cubicBezTo>
                  <a:pt x="26200483" y="3720726"/>
                  <a:pt x="26193474" y="3719074"/>
                  <a:pt x="26188799" y="3719074"/>
                </a:cubicBezTo>
                <a:cubicBezTo>
                  <a:pt x="26188800" y="3679430"/>
                  <a:pt x="26207494" y="3686038"/>
                  <a:pt x="26216839" y="3686038"/>
                </a:cubicBezTo>
                <a:cubicBezTo>
                  <a:pt x="26216838" y="3705860"/>
                  <a:pt x="26212166" y="3714119"/>
                  <a:pt x="26206324" y="3717422"/>
                </a:cubicBezTo>
                <a:close/>
                <a:moveTo>
                  <a:pt x="17267936" y="5774772"/>
                </a:moveTo>
                <a:cubicBezTo>
                  <a:pt x="17277738" y="5761888"/>
                  <a:pt x="17292441" y="5749004"/>
                  <a:pt x="17302243" y="5742562"/>
                </a:cubicBezTo>
                <a:cubicBezTo>
                  <a:pt x="17292441" y="5736120"/>
                  <a:pt x="17277738" y="5723236"/>
                  <a:pt x="17267936" y="5716794"/>
                </a:cubicBezTo>
                <a:cubicBezTo>
                  <a:pt x="17267936" y="5736120"/>
                  <a:pt x="17267936" y="5755446"/>
                  <a:pt x="17267936" y="5774772"/>
                </a:cubicBezTo>
                <a:close/>
                <a:moveTo>
                  <a:pt x="22744941" y="4516455"/>
                </a:moveTo>
                <a:cubicBezTo>
                  <a:pt x="22744942" y="4490792"/>
                  <a:pt x="22749492" y="4484376"/>
                  <a:pt x="22758593" y="4484376"/>
                </a:cubicBezTo>
                <a:cubicBezTo>
                  <a:pt x="22758592" y="4503623"/>
                  <a:pt x="22754042" y="4516455"/>
                  <a:pt x="22744941" y="4516455"/>
                </a:cubicBezTo>
                <a:close/>
                <a:moveTo>
                  <a:pt x="4356439" y="8750073"/>
                </a:moveTo>
                <a:cubicBezTo>
                  <a:pt x="4355190" y="8744648"/>
                  <a:pt x="4348918" y="8740380"/>
                  <a:pt x="4347670" y="8734956"/>
                </a:cubicBezTo>
                <a:cubicBezTo>
                  <a:pt x="4351445" y="8728375"/>
                  <a:pt x="4361903" y="8731680"/>
                  <a:pt x="4356439" y="8750073"/>
                </a:cubicBezTo>
                <a:close/>
                <a:moveTo>
                  <a:pt x="2757265" y="9118117"/>
                </a:moveTo>
                <a:cubicBezTo>
                  <a:pt x="2732119" y="9123904"/>
                  <a:pt x="2695121" y="9105972"/>
                  <a:pt x="2666794" y="9101914"/>
                </a:cubicBezTo>
                <a:cubicBezTo>
                  <a:pt x="2654270" y="9047493"/>
                  <a:pt x="2727784" y="9061428"/>
                  <a:pt x="2750907" y="9066688"/>
                </a:cubicBezTo>
                <a:cubicBezTo>
                  <a:pt x="2774029" y="9071945"/>
                  <a:pt x="2783277" y="9112130"/>
                  <a:pt x="2757265" y="9118117"/>
                </a:cubicBezTo>
                <a:close/>
                <a:moveTo>
                  <a:pt x="1774449" y="9344311"/>
                </a:moveTo>
                <a:cubicBezTo>
                  <a:pt x="1778568" y="9338353"/>
                  <a:pt x="1777473" y="9333593"/>
                  <a:pt x="1781595" y="9327633"/>
                </a:cubicBezTo>
                <a:cubicBezTo>
                  <a:pt x="1784881" y="9341910"/>
                  <a:pt x="1784881" y="9341910"/>
                  <a:pt x="1774449" y="9344311"/>
                </a:cubicBezTo>
                <a:close/>
                <a:moveTo>
                  <a:pt x="25834306" y="3807285"/>
                </a:moveTo>
                <a:cubicBezTo>
                  <a:pt x="25822117" y="3814305"/>
                  <a:pt x="25808187" y="3805760"/>
                  <a:pt x="25797042" y="3800875"/>
                </a:cubicBezTo>
                <a:cubicBezTo>
                  <a:pt x="25772276" y="3788939"/>
                  <a:pt x="25752465" y="3788939"/>
                  <a:pt x="25727696" y="3781343"/>
                </a:cubicBezTo>
                <a:cubicBezTo>
                  <a:pt x="25727697" y="3762894"/>
                  <a:pt x="25727696" y="3736846"/>
                  <a:pt x="25727696" y="3717315"/>
                </a:cubicBezTo>
                <a:cubicBezTo>
                  <a:pt x="25767325" y="3743365"/>
                  <a:pt x="25806949" y="3769405"/>
                  <a:pt x="25845747" y="3794365"/>
                </a:cubicBezTo>
                <a:cubicBezTo>
                  <a:pt x="25842239" y="3800876"/>
                  <a:pt x="25838370" y="3804945"/>
                  <a:pt x="25834306" y="3807285"/>
                </a:cubicBezTo>
                <a:close/>
                <a:moveTo>
                  <a:pt x="23577086" y="4331771"/>
                </a:moveTo>
                <a:cubicBezTo>
                  <a:pt x="23577086" y="4312525"/>
                  <a:pt x="23581638" y="4299694"/>
                  <a:pt x="23590739" y="4299694"/>
                </a:cubicBezTo>
                <a:cubicBezTo>
                  <a:pt x="23590738" y="4318940"/>
                  <a:pt x="23586188" y="4331771"/>
                  <a:pt x="23577086" y="4331771"/>
                </a:cubicBezTo>
                <a:close/>
                <a:moveTo>
                  <a:pt x="25572796" y="3872520"/>
                </a:moveTo>
                <a:cubicBezTo>
                  <a:pt x="25572796" y="3853273"/>
                  <a:pt x="25577344" y="3840442"/>
                  <a:pt x="25586446" y="3840442"/>
                </a:cubicBezTo>
                <a:cubicBezTo>
                  <a:pt x="25586446" y="3866104"/>
                  <a:pt x="25581895" y="3872520"/>
                  <a:pt x="25572796" y="3872520"/>
                </a:cubicBezTo>
                <a:close/>
                <a:moveTo>
                  <a:pt x="26386929" y="3687828"/>
                </a:moveTo>
                <a:cubicBezTo>
                  <a:pt x="26386929" y="3668582"/>
                  <a:pt x="26391480" y="3655751"/>
                  <a:pt x="26400582" y="3655751"/>
                </a:cubicBezTo>
                <a:cubicBezTo>
                  <a:pt x="26400582" y="3681413"/>
                  <a:pt x="26396031" y="3687827"/>
                  <a:pt x="26386929" y="3687828"/>
                </a:cubicBezTo>
                <a:close/>
                <a:moveTo>
                  <a:pt x="16936303" y="5863887"/>
                </a:moveTo>
                <a:cubicBezTo>
                  <a:pt x="16936303" y="5831676"/>
                  <a:pt x="16921601" y="5831676"/>
                  <a:pt x="16912616" y="5831676"/>
                </a:cubicBezTo>
                <a:cubicBezTo>
                  <a:pt x="16912617" y="5870329"/>
                  <a:pt x="16927318" y="5863887"/>
                  <a:pt x="16936303" y="5863887"/>
                </a:cubicBezTo>
                <a:close/>
                <a:moveTo>
                  <a:pt x="7480490" y="8042428"/>
                </a:moveTo>
                <a:cubicBezTo>
                  <a:pt x="7476952" y="8027054"/>
                  <a:pt x="7470322" y="8017789"/>
                  <a:pt x="7460070" y="8020148"/>
                </a:cubicBezTo>
                <a:cubicBezTo>
                  <a:pt x="7463608" y="8035522"/>
                  <a:pt x="7470239" y="8044787"/>
                  <a:pt x="7480490" y="8042428"/>
                </a:cubicBezTo>
                <a:close/>
                <a:moveTo>
                  <a:pt x="3445199" y="8971690"/>
                </a:moveTo>
                <a:cubicBezTo>
                  <a:pt x="3418349" y="8972550"/>
                  <a:pt x="3398959" y="8982332"/>
                  <a:pt x="3376939" y="8976760"/>
                </a:cubicBezTo>
                <a:cubicBezTo>
                  <a:pt x="3326051" y="8967191"/>
                  <a:pt x="3388980" y="8915463"/>
                  <a:pt x="3398094" y="8908047"/>
                </a:cubicBezTo>
                <a:cubicBezTo>
                  <a:pt x="3413018" y="8925893"/>
                  <a:pt x="3429108" y="8948792"/>
                  <a:pt x="3445199" y="8971690"/>
                </a:cubicBezTo>
                <a:close/>
                <a:moveTo>
                  <a:pt x="1377614" y="9447540"/>
                </a:moveTo>
                <a:cubicBezTo>
                  <a:pt x="1374091" y="9432229"/>
                  <a:pt x="1376500" y="9420923"/>
                  <a:pt x="1386017" y="9418733"/>
                </a:cubicBezTo>
                <a:cubicBezTo>
                  <a:pt x="1389541" y="9434047"/>
                  <a:pt x="1387131" y="9445350"/>
                  <a:pt x="1377614" y="9447540"/>
                </a:cubicBezTo>
                <a:close/>
                <a:moveTo>
                  <a:pt x="759758" y="9589741"/>
                </a:moveTo>
                <a:cubicBezTo>
                  <a:pt x="753010" y="9560417"/>
                  <a:pt x="773685" y="9560805"/>
                  <a:pt x="783459" y="9558555"/>
                </a:cubicBezTo>
                <a:cubicBezTo>
                  <a:pt x="789083" y="9582993"/>
                  <a:pt x="774422" y="9586367"/>
                  <a:pt x="759758" y="9589741"/>
                </a:cubicBezTo>
                <a:close/>
                <a:moveTo>
                  <a:pt x="8604249" y="7786496"/>
                </a:moveTo>
                <a:cubicBezTo>
                  <a:pt x="8612283" y="7783296"/>
                  <a:pt x="8617216" y="7775420"/>
                  <a:pt x="8612498" y="7754922"/>
                </a:cubicBezTo>
                <a:cubicBezTo>
                  <a:pt x="8597121" y="7758461"/>
                  <a:pt x="8567956" y="7748983"/>
                  <a:pt x="8577391" y="7789981"/>
                </a:cubicBezTo>
                <a:cubicBezTo>
                  <a:pt x="8585079" y="7788212"/>
                  <a:pt x="8596214" y="7789694"/>
                  <a:pt x="8604249" y="7786496"/>
                </a:cubicBezTo>
                <a:close/>
                <a:moveTo>
                  <a:pt x="3226325" y="9025666"/>
                </a:moveTo>
                <a:cubicBezTo>
                  <a:pt x="3218818" y="9027394"/>
                  <a:pt x="3210601" y="9026516"/>
                  <a:pt x="3205104" y="9027781"/>
                </a:cubicBezTo>
                <a:cubicBezTo>
                  <a:pt x="3202684" y="9017269"/>
                  <a:pt x="3201474" y="9012012"/>
                  <a:pt x="3199054" y="9001498"/>
                </a:cubicBezTo>
                <a:cubicBezTo>
                  <a:pt x="3211259" y="9004225"/>
                  <a:pt x="3226847" y="9006173"/>
                  <a:pt x="3243281" y="9007926"/>
                </a:cubicBezTo>
                <a:cubicBezTo>
                  <a:pt x="3240625" y="9019605"/>
                  <a:pt x="3233832" y="9023939"/>
                  <a:pt x="3226325" y="9025666"/>
                </a:cubicBezTo>
                <a:close/>
                <a:moveTo>
                  <a:pt x="7543471" y="8034674"/>
                </a:moveTo>
                <a:cubicBezTo>
                  <a:pt x="7560130" y="8030840"/>
                  <a:pt x="7577878" y="8020015"/>
                  <a:pt x="7588129" y="8017655"/>
                </a:cubicBezTo>
                <a:cubicBezTo>
                  <a:pt x="7575155" y="7961282"/>
                  <a:pt x="7525850" y="8005009"/>
                  <a:pt x="7505347" y="8009728"/>
                </a:cubicBezTo>
                <a:cubicBezTo>
                  <a:pt x="7511244" y="8035350"/>
                  <a:pt x="7526813" y="8038508"/>
                  <a:pt x="7543471" y="8034674"/>
                </a:cubicBezTo>
                <a:close/>
                <a:moveTo>
                  <a:pt x="4431939" y="8752633"/>
                </a:moveTo>
                <a:cubicBezTo>
                  <a:pt x="4405840" y="8757352"/>
                  <a:pt x="4375493" y="8753011"/>
                  <a:pt x="4349600" y="8726014"/>
                </a:cubicBezTo>
                <a:cubicBezTo>
                  <a:pt x="4359019" y="8699129"/>
                  <a:pt x="4386878" y="8723615"/>
                  <a:pt x="4385948" y="8715331"/>
                </a:cubicBezTo>
                <a:lnTo>
                  <a:pt x="4383032" y="8708463"/>
                </a:lnTo>
                <a:lnTo>
                  <a:pt x="4379559" y="8711610"/>
                </a:lnTo>
                <a:cubicBezTo>
                  <a:pt x="4376527" y="8716339"/>
                  <a:pt x="4375399" y="8702489"/>
                  <a:pt x="4375027" y="8695269"/>
                </a:cubicBezTo>
                <a:lnTo>
                  <a:pt x="4375023" y="8695227"/>
                </a:lnTo>
                <a:lnTo>
                  <a:pt x="4373672" y="8693012"/>
                </a:lnTo>
                <a:lnTo>
                  <a:pt x="4374953" y="8693475"/>
                </a:lnTo>
                <a:lnTo>
                  <a:pt x="4374860" y="8691191"/>
                </a:lnTo>
                <a:lnTo>
                  <a:pt x="4376655" y="8694089"/>
                </a:lnTo>
                <a:lnTo>
                  <a:pt x="4416603" y="8708534"/>
                </a:lnTo>
                <a:cubicBezTo>
                  <a:pt x="4430753" y="8716950"/>
                  <a:pt x="4444366" y="8728922"/>
                  <a:pt x="4456300" y="8745395"/>
                </a:cubicBezTo>
                <a:cubicBezTo>
                  <a:pt x="4448868" y="8748479"/>
                  <a:pt x="4440639" y="8751056"/>
                  <a:pt x="4431939" y="8752633"/>
                </a:cubicBezTo>
                <a:close/>
                <a:moveTo>
                  <a:pt x="17239347" y="5805909"/>
                </a:moveTo>
                <a:cubicBezTo>
                  <a:pt x="17239347" y="5787657"/>
                  <a:pt x="17233630" y="5774772"/>
                  <a:pt x="17224644" y="5774772"/>
                </a:cubicBezTo>
                <a:cubicBezTo>
                  <a:pt x="17224644" y="5794098"/>
                  <a:pt x="17228729" y="5805908"/>
                  <a:pt x="17239347" y="5805909"/>
                </a:cubicBezTo>
                <a:close/>
                <a:moveTo>
                  <a:pt x="23793226" y="4298628"/>
                </a:moveTo>
                <a:cubicBezTo>
                  <a:pt x="23793226" y="4279381"/>
                  <a:pt x="23798030" y="4266549"/>
                  <a:pt x="23806836" y="4266549"/>
                </a:cubicBezTo>
                <a:cubicBezTo>
                  <a:pt x="23806836" y="4285796"/>
                  <a:pt x="23802033" y="4298628"/>
                  <a:pt x="23793226" y="4298628"/>
                </a:cubicBezTo>
                <a:close/>
                <a:moveTo>
                  <a:pt x="23933721" y="4270146"/>
                </a:moveTo>
                <a:cubicBezTo>
                  <a:pt x="23933721" y="4249690"/>
                  <a:pt x="23938272" y="4242871"/>
                  <a:pt x="23947373" y="4242871"/>
                </a:cubicBezTo>
                <a:cubicBezTo>
                  <a:pt x="23947373" y="4263328"/>
                  <a:pt x="23942821" y="4270146"/>
                  <a:pt x="23933721" y="4270146"/>
                </a:cubicBezTo>
                <a:close/>
                <a:moveTo>
                  <a:pt x="3258918" y="9030118"/>
                </a:moveTo>
                <a:cubicBezTo>
                  <a:pt x="3257928" y="9031786"/>
                  <a:pt x="3254692" y="9029651"/>
                  <a:pt x="3248228" y="9025434"/>
                </a:cubicBezTo>
                <a:cubicBezTo>
                  <a:pt x="3252197" y="9018810"/>
                  <a:pt x="3257411" y="9017610"/>
                  <a:pt x="3256162" y="9012185"/>
                </a:cubicBezTo>
                <a:cubicBezTo>
                  <a:pt x="3258659" y="9023034"/>
                  <a:pt x="3259906" y="9028452"/>
                  <a:pt x="3258918" y="9030118"/>
                </a:cubicBezTo>
                <a:close/>
                <a:moveTo>
                  <a:pt x="16883210" y="5896096"/>
                </a:moveTo>
                <a:cubicBezTo>
                  <a:pt x="16893012" y="5896096"/>
                  <a:pt x="16897912" y="5889654"/>
                  <a:pt x="16897912" y="5863887"/>
                </a:cubicBezTo>
                <a:cubicBezTo>
                  <a:pt x="16888111" y="5863887"/>
                  <a:pt x="16883210" y="5876771"/>
                  <a:pt x="16883210" y="5896096"/>
                </a:cubicBezTo>
                <a:close/>
                <a:moveTo>
                  <a:pt x="25697733" y="3872502"/>
                </a:moveTo>
                <a:cubicBezTo>
                  <a:pt x="25683815" y="3852940"/>
                  <a:pt x="25673171" y="3826860"/>
                  <a:pt x="25659254" y="3807292"/>
                </a:cubicBezTo>
                <a:cubicBezTo>
                  <a:pt x="25678085" y="3807292"/>
                  <a:pt x="25697733" y="3807292"/>
                  <a:pt x="25712472" y="3807292"/>
                </a:cubicBezTo>
                <a:cubicBezTo>
                  <a:pt x="25707559" y="3826860"/>
                  <a:pt x="25702646" y="3852940"/>
                  <a:pt x="25697733" y="3872502"/>
                </a:cubicBezTo>
                <a:close/>
                <a:moveTo>
                  <a:pt x="5316011" y="8564718"/>
                </a:moveTo>
                <a:cubicBezTo>
                  <a:pt x="5292809" y="8570743"/>
                  <a:pt x="5268487" y="8569481"/>
                  <a:pt x="5244130" y="8544861"/>
                </a:cubicBezTo>
                <a:cubicBezTo>
                  <a:pt x="5263216" y="8534976"/>
                  <a:pt x="5284974" y="8513491"/>
                  <a:pt x="5312733" y="8518088"/>
                </a:cubicBezTo>
                <a:cubicBezTo>
                  <a:pt x="5335420" y="8523851"/>
                  <a:pt x="5358464" y="8535027"/>
                  <a:pt x="5381153" y="8540798"/>
                </a:cubicBezTo>
                <a:cubicBezTo>
                  <a:pt x="5361290" y="8545369"/>
                  <a:pt x="5339211" y="8558690"/>
                  <a:pt x="5316011" y="8564718"/>
                </a:cubicBezTo>
                <a:close/>
                <a:moveTo>
                  <a:pt x="8552539" y="7822707"/>
                </a:moveTo>
                <a:cubicBezTo>
                  <a:pt x="8562790" y="7820348"/>
                  <a:pt x="8565554" y="7808905"/>
                  <a:pt x="8562013" y="7793520"/>
                </a:cubicBezTo>
                <a:cubicBezTo>
                  <a:pt x="8551762" y="7795879"/>
                  <a:pt x="8548992" y="7807297"/>
                  <a:pt x="8552539" y="7822707"/>
                </a:cubicBezTo>
                <a:close/>
                <a:moveTo>
                  <a:pt x="26680422" y="3651110"/>
                </a:moveTo>
                <a:cubicBezTo>
                  <a:pt x="26671221" y="3657156"/>
                  <a:pt x="26660708" y="3650246"/>
                  <a:pt x="26660708" y="3622604"/>
                </a:cubicBezTo>
                <a:cubicBezTo>
                  <a:pt x="26670053" y="3628747"/>
                  <a:pt x="26679399" y="3634890"/>
                  <a:pt x="26688747" y="3641034"/>
                </a:cubicBezTo>
                <a:cubicBezTo>
                  <a:pt x="26686409" y="3645640"/>
                  <a:pt x="26683489" y="3649095"/>
                  <a:pt x="26680422" y="3651110"/>
                </a:cubicBezTo>
                <a:close/>
                <a:moveTo>
                  <a:pt x="3497336" y="8987472"/>
                </a:moveTo>
                <a:cubicBezTo>
                  <a:pt x="3493838" y="8972274"/>
                  <a:pt x="3489181" y="8952041"/>
                  <a:pt x="3485688" y="8936860"/>
                </a:cubicBezTo>
                <a:cubicBezTo>
                  <a:pt x="3495964" y="8934495"/>
                  <a:pt x="3510210" y="8925888"/>
                  <a:pt x="3527099" y="8932659"/>
                </a:cubicBezTo>
                <a:cubicBezTo>
                  <a:pt x="3544839" y="8939232"/>
                  <a:pt x="3497336" y="8987472"/>
                  <a:pt x="3497336" y="8987472"/>
                </a:cubicBezTo>
                <a:close/>
                <a:moveTo>
                  <a:pt x="1428895" y="9463517"/>
                </a:moveTo>
                <a:cubicBezTo>
                  <a:pt x="1425368" y="9448189"/>
                  <a:pt x="1427780" y="9436894"/>
                  <a:pt x="1437300" y="9434703"/>
                </a:cubicBezTo>
                <a:cubicBezTo>
                  <a:pt x="1440827" y="9450030"/>
                  <a:pt x="1438415" y="9461326"/>
                  <a:pt x="1428895" y="9463517"/>
                </a:cubicBezTo>
                <a:close/>
                <a:moveTo>
                  <a:pt x="1767179" y="9385662"/>
                </a:moveTo>
                <a:cubicBezTo>
                  <a:pt x="1756744" y="9388064"/>
                  <a:pt x="1754396" y="9377863"/>
                  <a:pt x="1750869" y="9362536"/>
                </a:cubicBezTo>
                <a:cubicBezTo>
                  <a:pt x="1761304" y="9360135"/>
                  <a:pt x="1763651" y="9370334"/>
                  <a:pt x="1767179" y="9385662"/>
                </a:cubicBezTo>
                <a:close/>
                <a:moveTo>
                  <a:pt x="3286349" y="9036032"/>
                </a:moveTo>
                <a:cubicBezTo>
                  <a:pt x="3279598" y="9006699"/>
                  <a:pt x="3296035" y="9008062"/>
                  <a:pt x="3306244" y="9005712"/>
                </a:cubicBezTo>
                <a:cubicBezTo>
                  <a:pt x="3311871" y="9030158"/>
                  <a:pt x="3296555" y="9033683"/>
                  <a:pt x="3286349" y="9036032"/>
                </a:cubicBezTo>
                <a:close/>
                <a:moveTo>
                  <a:pt x="25748920" y="3870114"/>
                </a:moveTo>
                <a:cubicBezTo>
                  <a:pt x="25741845" y="3872520"/>
                  <a:pt x="25734771" y="3872520"/>
                  <a:pt x="25727697" y="3872520"/>
                </a:cubicBezTo>
                <a:cubicBezTo>
                  <a:pt x="25727696" y="3866104"/>
                  <a:pt x="25727697" y="3853273"/>
                  <a:pt x="25727696" y="3840442"/>
                </a:cubicBezTo>
                <a:cubicBezTo>
                  <a:pt x="25741846" y="3846857"/>
                  <a:pt x="25755994" y="3853273"/>
                  <a:pt x="25770139" y="3853273"/>
                </a:cubicBezTo>
                <a:cubicBezTo>
                  <a:pt x="25763067" y="3862896"/>
                  <a:pt x="25755993" y="3867708"/>
                  <a:pt x="25748920" y="3870114"/>
                </a:cubicBezTo>
                <a:close/>
                <a:moveTo>
                  <a:pt x="4846994" y="8684784"/>
                </a:moveTo>
                <a:cubicBezTo>
                  <a:pt x="4790632" y="8697755"/>
                  <a:pt x="4725514" y="8696123"/>
                  <a:pt x="4664881" y="8710078"/>
                </a:cubicBezTo>
                <a:cubicBezTo>
                  <a:pt x="4644386" y="8714795"/>
                  <a:pt x="4589234" y="8733022"/>
                  <a:pt x="4577118" y="8680377"/>
                </a:cubicBezTo>
                <a:cubicBezTo>
                  <a:pt x="4607861" y="8673302"/>
                  <a:pt x="4638604" y="8666227"/>
                  <a:pt x="4669347" y="8659151"/>
                </a:cubicBezTo>
                <a:cubicBezTo>
                  <a:pt x="4729701" y="8667431"/>
                  <a:pt x="4785783" y="8676686"/>
                  <a:pt x="4846994" y="8684784"/>
                </a:cubicBezTo>
                <a:close/>
                <a:moveTo>
                  <a:pt x="24711832" y="4114033"/>
                </a:moveTo>
                <a:cubicBezTo>
                  <a:pt x="24711833" y="4094787"/>
                  <a:pt x="24716384" y="4081958"/>
                  <a:pt x="24725483" y="4081958"/>
                </a:cubicBezTo>
                <a:cubicBezTo>
                  <a:pt x="24725482" y="4107617"/>
                  <a:pt x="24720931" y="4114032"/>
                  <a:pt x="24711832" y="4114033"/>
                </a:cubicBezTo>
                <a:close/>
                <a:moveTo>
                  <a:pt x="23911285" y="4298606"/>
                </a:moveTo>
                <a:cubicBezTo>
                  <a:pt x="23886607" y="4279017"/>
                  <a:pt x="23861930" y="4259429"/>
                  <a:pt x="23837250" y="4239840"/>
                </a:cubicBezTo>
                <a:cubicBezTo>
                  <a:pt x="23822444" y="4226781"/>
                  <a:pt x="23807636" y="4220251"/>
                  <a:pt x="23807636" y="4183347"/>
                </a:cubicBezTo>
                <a:cubicBezTo>
                  <a:pt x="23813806" y="4168655"/>
                  <a:pt x="23820283" y="4160900"/>
                  <a:pt x="23826918" y="4158010"/>
                </a:cubicBezTo>
                <a:cubicBezTo>
                  <a:pt x="23846814" y="4149339"/>
                  <a:pt x="23868100" y="4184435"/>
                  <a:pt x="23886607" y="4207192"/>
                </a:cubicBezTo>
                <a:cubicBezTo>
                  <a:pt x="23906348" y="4226781"/>
                  <a:pt x="23911284" y="4252899"/>
                  <a:pt x="23911285" y="4298606"/>
                </a:cubicBezTo>
                <a:close/>
                <a:moveTo>
                  <a:pt x="3556384" y="8988669"/>
                </a:moveTo>
                <a:cubicBezTo>
                  <a:pt x="3552095" y="8989318"/>
                  <a:pt x="3547737" y="8987271"/>
                  <a:pt x="3543899" y="8981377"/>
                </a:cubicBezTo>
                <a:cubicBezTo>
                  <a:pt x="3519003" y="8943713"/>
                  <a:pt x="3566756" y="8943570"/>
                  <a:pt x="3577029" y="8941206"/>
                </a:cubicBezTo>
                <a:cubicBezTo>
                  <a:pt x="3581477" y="8960533"/>
                  <a:pt x="3569249" y="8986725"/>
                  <a:pt x="3556384" y="8988669"/>
                </a:cubicBezTo>
                <a:close/>
                <a:moveTo>
                  <a:pt x="1850634" y="9386290"/>
                </a:moveTo>
                <a:cubicBezTo>
                  <a:pt x="1841117" y="9388480"/>
                  <a:pt x="1835109" y="9384150"/>
                  <a:pt x="1831364" y="9367878"/>
                </a:cubicBezTo>
                <a:cubicBezTo>
                  <a:pt x="1840881" y="9365688"/>
                  <a:pt x="1846888" y="9370015"/>
                  <a:pt x="1850634" y="9386290"/>
                </a:cubicBezTo>
                <a:close/>
                <a:moveTo>
                  <a:pt x="1881564" y="9379172"/>
                </a:moveTo>
                <a:cubicBezTo>
                  <a:pt x="1877025" y="9359448"/>
                  <a:pt x="1871347" y="9334778"/>
                  <a:pt x="1885627" y="9331492"/>
                </a:cubicBezTo>
                <a:cubicBezTo>
                  <a:pt x="1890169" y="9351227"/>
                  <a:pt x="1895844" y="9375885"/>
                  <a:pt x="1881564" y="9379172"/>
                </a:cubicBezTo>
                <a:close/>
                <a:moveTo>
                  <a:pt x="3335881" y="9044467"/>
                </a:moveTo>
                <a:cubicBezTo>
                  <a:pt x="3332476" y="9029670"/>
                  <a:pt x="3329069" y="9014868"/>
                  <a:pt x="3325664" y="9000073"/>
                </a:cubicBezTo>
                <a:cubicBezTo>
                  <a:pt x="3335712" y="8997761"/>
                  <a:pt x="3345759" y="8995448"/>
                  <a:pt x="3355803" y="8993137"/>
                </a:cubicBezTo>
                <a:cubicBezTo>
                  <a:pt x="3363095" y="9001838"/>
                  <a:pt x="3370392" y="9010559"/>
                  <a:pt x="3376849" y="9019458"/>
                </a:cubicBezTo>
                <a:cubicBezTo>
                  <a:pt x="3364885" y="9032599"/>
                  <a:pt x="3350952" y="9040998"/>
                  <a:pt x="3335881" y="9044467"/>
                </a:cubicBezTo>
                <a:close/>
                <a:moveTo>
                  <a:pt x="4551963" y="8764591"/>
                </a:moveTo>
                <a:cubicBezTo>
                  <a:pt x="4526114" y="8765346"/>
                  <a:pt x="4503391" y="8760189"/>
                  <a:pt x="4476691" y="8761145"/>
                </a:cubicBezTo>
                <a:cubicBezTo>
                  <a:pt x="4501121" y="8750327"/>
                  <a:pt x="4519300" y="8735742"/>
                  <a:pt x="4541746" y="8720197"/>
                </a:cubicBezTo>
                <a:cubicBezTo>
                  <a:pt x="4545151" y="8734992"/>
                  <a:pt x="4548557" y="8749794"/>
                  <a:pt x="4551963" y="8764591"/>
                </a:cubicBezTo>
                <a:close/>
                <a:moveTo>
                  <a:pt x="1480714" y="9473637"/>
                </a:moveTo>
                <a:cubicBezTo>
                  <a:pt x="1473790" y="9476616"/>
                  <a:pt x="1463987" y="9476105"/>
                  <a:pt x="1456102" y="9477920"/>
                </a:cubicBezTo>
                <a:cubicBezTo>
                  <a:pt x="1450054" y="9451641"/>
                  <a:pt x="1472289" y="9452055"/>
                  <a:pt x="1488059" y="9448425"/>
                </a:cubicBezTo>
                <a:cubicBezTo>
                  <a:pt x="1491688" y="9464194"/>
                  <a:pt x="1487642" y="9470660"/>
                  <a:pt x="1480714" y="9473637"/>
                </a:cubicBezTo>
                <a:close/>
                <a:moveTo>
                  <a:pt x="22989525" y="4525045"/>
                </a:moveTo>
                <a:cubicBezTo>
                  <a:pt x="22987250" y="4525847"/>
                  <a:pt x="22984974" y="4524243"/>
                  <a:pt x="22982700" y="4517828"/>
                </a:cubicBezTo>
                <a:cubicBezTo>
                  <a:pt x="22982699" y="4511413"/>
                  <a:pt x="22987248" y="4504997"/>
                  <a:pt x="22987249" y="4498582"/>
                </a:cubicBezTo>
                <a:cubicBezTo>
                  <a:pt x="22991800" y="4504997"/>
                  <a:pt x="22991801" y="4511413"/>
                  <a:pt x="22996351" y="4517828"/>
                </a:cubicBezTo>
                <a:cubicBezTo>
                  <a:pt x="22994076" y="4521035"/>
                  <a:pt x="22991800" y="4524243"/>
                  <a:pt x="22989525" y="4525045"/>
                </a:cubicBezTo>
                <a:close/>
                <a:moveTo>
                  <a:pt x="24783069" y="4114037"/>
                </a:moveTo>
                <a:cubicBezTo>
                  <a:pt x="24763572" y="4114038"/>
                  <a:pt x="24720521" y="4088510"/>
                  <a:pt x="24710772" y="4043832"/>
                </a:cubicBezTo>
                <a:cubicBezTo>
                  <a:pt x="24701023" y="3980006"/>
                  <a:pt x="24735141" y="3974687"/>
                  <a:pt x="24753825" y="3968305"/>
                </a:cubicBezTo>
                <a:cubicBezTo>
                  <a:pt x="24768446" y="4011919"/>
                  <a:pt x="24778195" y="4062976"/>
                  <a:pt x="24783069" y="4114037"/>
                </a:cubicBezTo>
                <a:close/>
                <a:moveTo>
                  <a:pt x="24819322" y="4109362"/>
                </a:moveTo>
                <a:lnTo>
                  <a:pt x="24824567" y="4101256"/>
                </a:lnTo>
                <a:lnTo>
                  <a:pt x="24824084" y="4102005"/>
                </a:lnTo>
                <a:close/>
                <a:moveTo>
                  <a:pt x="26507260" y="3720948"/>
                </a:moveTo>
                <a:cubicBezTo>
                  <a:pt x="26497581" y="3701126"/>
                  <a:pt x="26483064" y="3687910"/>
                  <a:pt x="26473387" y="3674696"/>
                </a:cubicBezTo>
                <a:cubicBezTo>
                  <a:pt x="26483064" y="3674697"/>
                  <a:pt x="26526613" y="3681304"/>
                  <a:pt x="26507260" y="3720948"/>
                </a:cubicBezTo>
                <a:close/>
                <a:moveTo>
                  <a:pt x="25328339" y="3993261"/>
                </a:moveTo>
                <a:cubicBezTo>
                  <a:pt x="25328339" y="3973932"/>
                  <a:pt x="25318537" y="3967490"/>
                  <a:pt x="25313636" y="3967490"/>
                </a:cubicBezTo>
                <a:cubicBezTo>
                  <a:pt x="25313637" y="3985740"/>
                  <a:pt x="25318537" y="3993261"/>
                  <a:pt x="25328339" y="3993261"/>
                </a:cubicBezTo>
                <a:close/>
                <a:moveTo>
                  <a:pt x="17068630" y="5896096"/>
                </a:moveTo>
                <a:cubicBezTo>
                  <a:pt x="17083333" y="5889654"/>
                  <a:pt x="17092318" y="5883213"/>
                  <a:pt x="17107021" y="5870329"/>
                </a:cubicBezTo>
                <a:cubicBezTo>
                  <a:pt x="17103345" y="5862276"/>
                  <a:pt x="17099669" y="5858652"/>
                  <a:pt x="17096083" y="5858048"/>
                </a:cubicBezTo>
                <a:cubicBezTo>
                  <a:pt x="17085325" y="5856237"/>
                  <a:pt x="17075369" y="5881602"/>
                  <a:pt x="17068630" y="5896096"/>
                </a:cubicBezTo>
                <a:close/>
                <a:moveTo>
                  <a:pt x="24816301" y="4114033"/>
                </a:moveTo>
                <a:cubicBezTo>
                  <a:pt x="24816301" y="4114033"/>
                  <a:pt x="24817599" y="4112029"/>
                  <a:pt x="24819219" y="4109523"/>
                </a:cubicBezTo>
                <a:lnTo>
                  <a:pt x="24819322" y="4109362"/>
                </a:lnTo>
                <a:close/>
                <a:moveTo>
                  <a:pt x="18547412" y="5556877"/>
                </a:moveTo>
                <a:cubicBezTo>
                  <a:pt x="18538066" y="5556877"/>
                  <a:pt x="18524047" y="5563020"/>
                  <a:pt x="18519373" y="5544591"/>
                </a:cubicBezTo>
                <a:cubicBezTo>
                  <a:pt x="18524046" y="5541519"/>
                  <a:pt x="18531056" y="5536912"/>
                  <a:pt x="18536898" y="5536912"/>
                </a:cubicBezTo>
                <a:cubicBezTo>
                  <a:pt x="18542739" y="5536913"/>
                  <a:pt x="18547412" y="5541519"/>
                  <a:pt x="18547412" y="5556877"/>
                </a:cubicBezTo>
                <a:close/>
                <a:moveTo>
                  <a:pt x="26010067" y="3839440"/>
                </a:moveTo>
                <a:cubicBezTo>
                  <a:pt x="26007571" y="3830469"/>
                  <a:pt x="26006324" y="3825978"/>
                  <a:pt x="26006948" y="3824480"/>
                </a:cubicBezTo>
                <a:cubicBezTo>
                  <a:pt x="26007571" y="3822986"/>
                  <a:pt x="26010068" y="3824480"/>
                  <a:pt x="26015055" y="3827480"/>
                </a:cubicBezTo>
                <a:cubicBezTo>
                  <a:pt x="26010067" y="3833459"/>
                  <a:pt x="26010067" y="3833459"/>
                  <a:pt x="26010067" y="3839440"/>
                </a:cubicBezTo>
                <a:close/>
                <a:moveTo>
                  <a:pt x="23675298" y="4379124"/>
                </a:moveTo>
                <a:lnTo>
                  <a:pt x="23674196" y="4374465"/>
                </a:lnTo>
                <a:lnTo>
                  <a:pt x="23667147" y="4374465"/>
                </a:lnTo>
                <a:lnTo>
                  <a:pt x="23670956" y="4360756"/>
                </a:lnTo>
                <a:lnTo>
                  <a:pt x="23670749" y="4359879"/>
                </a:lnTo>
                <a:lnTo>
                  <a:pt x="23671388" y="4359204"/>
                </a:lnTo>
                <a:lnTo>
                  <a:pt x="23672133" y="4356519"/>
                </a:lnTo>
                <a:lnTo>
                  <a:pt x="23672541" y="4357983"/>
                </a:lnTo>
                <a:lnTo>
                  <a:pt x="23677573" y="4352662"/>
                </a:lnTo>
                <a:cubicBezTo>
                  <a:pt x="23679849" y="4353463"/>
                  <a:pt x="23682124" y="4356671"/>
                  <a:pt x="23684400" y="4359879"/>
                </a:cubicBezTo>
                <a:cubicBezTo>
                  <a:pt x="23679849" y="4366294"/>
                  <a:pt x="23679850" y="4372709"/>
                  <a:pt x="23675298" y="4379124"/>
                </a:cubicBezTo>
                <a:close/>
                <a:moveTo>
                  <a:pt x="24318884" y="4235386"/>
                </a:moveTo>
                <a:cubicBezTo>
                  <a:pt x="24313042" y="4233782"/>
                  <a:pt x="24308370" y="4225762"/>
                  <a:pt x="24308370" y="4209723"/>
                </a:cubicBezTo>
                <a:cubicBezTo>
                  <a:pt x="24317716" y="4209723"/>
                  <a:pt x="24327060" y="4216139"/>
                  <a:pt x="24336409" y="4222555"/>
                </a:cubicBezTo>
                <a:cubicBezTo>
                  <a:pt x="24331735" y="4232179"/>
                  <a:pt x="24324725" y="4236990"/>
                  <a:pt x="24318884" y="4235386"/>
                </a:cubicBezTo>
                <a:close/>
                <a:moveTo>
                  <a:pt x="26708222" y="3687828"/>
                </a:moveTo>
                <a:cubicBezTo>
                  <a:pt x="26703550" y="3681412"/>
                  <a:pt x="26694201" y="3674997"/>
                  <a:pt x="26689528" y="3674998"/>
                </a:cubicBezTo>
                <a:cubicBezTo>
                  <a:pt x="26694201" y="3665374"/>
                  <a:pt x="26698873" y="3663771"/>
                  <a:pt x="26703547" y="3665374"/>
                </a:cubicBezTo>
                <a:cubicBezTo>
                  <a:pt x="26708222" y="3666978"/>
                  <a:pt x="26712895" y="3671789"/>
                  <a:pt x="26717567" y="3674997"/>
                </a:cubicBezTo>
                <a:cubicBezTo>
                  <a:pt x="26712895" y="3674997"/>
                  <a:pt x="26712895" y="3681412"/>
                  <a:pt x="26708222" y="3687828"/>
                </a:cubicBezTo>
                <a:close/>
                <a:moveTo>
                  <a:pt x="3401837" y="9055354"/>
                </a:moveTo>
                <a:cubicBezTo>
                  <a:pt x="3394612" y="9023959"/>
                  <a:pt x="3410514" y="9025965"/>
                  <a:pt x="3425175" y="9022591"/>
                </a:cubicBezTo>
                <a:cubicBezTo>
                  <a:pt x="3432401" y="9053988"/>
                  <a:pt x="3411614" y="9053104"/>
                  <a:pt x="3401837" y="9055354"/>
                </a:cubicBezTo>
                <a:close/>
                <a:moveTo>
                  <a:pt x="18414837" y="5601713"/>
                </a:moveTo>
                <a:lnTo>
                  <a:pt x="18415044" y="5600656"/>
                </a:lnTo>
                <a:cubicBezTo>
                  <a:pt x="18415668" y="5597468"/>
                  <a:pt x="18415979" y="5595875"/>
                  <a:pt x="18415512" y="5598265"/>
                </a:cubicBezTo>
                <a:close/>
                <a:moveTo>
                  <a:pt x="2968920" y="9156689"/>
                </a:moveTo>
                <a:cubicBezTo>
                  <a:pt x="2965481" y="9141746"/>
                  <a:pt x="2967814" y="9130102"/>
                  <a:pt x="2977333" y="9127911"/>
                </a:cubicBezTo>
                <a:cubicBezTo>
                  <a:pt x="2981986" y="9148129"/>
                  <a:pt x="2978440" y="9154498"/>
                  <a:pt x="2968920" y="9156689"/>
                </a:cubicBezTo>
                <a:close/>
                <a:moveTo>
                  <a:pt x="4992090" y="8691065"/>
                </a:moveTo>
                <a:cubicBezTo>
                  <a:pt x="4988651" y="8676121"/>
                  <a:pt x="4990983" y="8664478"/>
                  <a:pt x="5000503" y="8662287"/>
                </a:cubicBezTo>
                <a:cubicBezTo>
                  <a:pt x="5005156" y="8682504"/>
                  <a:pt x="5001610" y="8688874"/>
                  <a:pt x="4992090" y="8691065"/>
                </a:cubicBezTo>
                <a:close/>
                <a:moveTo>
                  <a:pt x="7050847" y="8218784"/>
                </a:moveTo>
                <a:cubicBezTo>
                  <a:pt x="7060728" y="8217747"/>
                  <a:pt x="7071376" y="8211249"/>
                  <a:pt x="7079065" y="8209480"/>
                </a:cubicBezTo>
                <a:cubicBezTo>
                  <a:pt x="7071006" y="8174461"/>
                  <a:pt x="7042610" y="8191787"/>
                  <a:pt x="7027233" y="8195326"/>
                </a:cubicBezTo>
                <a:cubicBezTo>
                  <a:pt x="7031853" y="8215398"/>
                  <a:pt x="7040966" y="8219823"/>
                  <a:pt x="7050847" y="8218784"/>
                </a:cubicBezTo>
                <a:close/>
                <a:moveTo>
                  <a:pt x="1944372" y="9394941"/>
                </a:moveTo>
                <a:cubicBezTo>
                  <a:pt x="1936398" y="9398015"/>
                  <a:pt x="1925363" y="9396499"/>
                  <a:pt x="1917747" y="9398252"/>
                </a:cubicBezTo>
                <a:cubicBezTo>
                  <a:pt x="1908486" y="9358009"/>
                  <a:pt x="1937410" y="9367582"/>
                  <a:pt x="1952633" y="9364079"/>
                </a:cubicBezTo>
                <a:cubicBezTo>
                  <a:pt x="1957263" y="9384199"/>
                  <a:pt x="1952349" y="9391867"/>
                  <a:pt x="1944372" y="9394941"/>
                </a:cubicBezTo>
                <a:close/>
                <a:moveTo>
                  <a:pt x="18413373" y="5609198"/>
                </a:moveTo>
                <a:lnTo>
                  <a:pt x="18414167" y="5605138"/>
                </a:lnTo>
                <a:lnTo>
                  <a:pt x="18414837" y="5601713"/>
                </a:lnTo>
                <a:close/>
                <a:moveTo>
                  <a:pt x="25698080" y="3934125"/>
                </a:moveTo>
                <a:cubicBezTo>
                  <a:pt x="25688473" y="3934125"/>
                  <a:pt x="25670062" y="3934124"/>
                  <a:pt x="25670062" y="3903408"/>
                </a:cubicBezTo>
                <a:cubicBezTo>
                  <a:pt x="25684469" y="3903408"/>
                  <a:pt x="25698080" y="3897265"/>
                  <a:pt x="25698080" y="3934125"/>
                </a:cubicBezTo>
                <a:close/>
                <a:moveTo>
                  <a:pt x="16738210" y="5997558"/>
                </a:moveTo>
                <a:cubicBezTo>
                  <a:pt x="16749199" y="5993935"/>
                  <a:pt x="16760072" y="5954075"/>
                  <a:pt x="16770487" y="5954075"/>
                </a:cubicBezTo>
                <a:cubicBezTo>
                  <a:pt x="16794992" y="5947633"/>
                  <a:pt x="16824398" y="5934749"/>
                  <a:pt x="16853804" y="5928306"/>
                </a:cubicBezTo>
                <a:cubicBezTo>
                  <a:pt x="16853804" y="5908980"/>
                  <a:pt x="16853804" y="5889654"/>
                  <a:pt x="16853804" y="5863887"/>
                </a:cubicBezTo>
                <a:cubicBezTo>
                  <a:pt x="16824398" y="5883213"/>
                  <a:pt x="16799893" y="5896096"/>
                  <a:pt x="16775388" y="5921864"/>
                </a:cubicBezTo>
                <a:cubicBezTo>
                  <a:pt x="16760685" y="5941191"/>
                  <a:pt x="16751701" y="5954075"/>
                  <a:pt x="16736997" y="5954075"/>
                </a:cubicBezTo>
                <a:cubicBezTo>
                  <a:pt x="16727195" y="5954075"/>
                  <a:pt x="16717394" y="5966958"/>
                  <a:pt x="16727195" y="5986284"/>
                </a:cubicBezTo>
                <a:cubicBezTo>
                  <a:pt x="16730871" y="5995947"/>
                  <a:pt x="16734547" y="5998766"/>
                  <a:pt x="16738210" y="5997558"/>
                </a:cubicBezTo>
                <a:close/>
                <a:moveTo>
                  <a:pt x="17037386" y="5931527"/>
                </a:moveTo>
                <a:cubicBezTo>
                  <a:pt x="17046576" y="5929917"/>
                  <a:pt x="17053927" y="5921865"/>
                  <a:pt x="17053927" y="5896096"/>
                </a:cubicBezTo>
                <a:cubicBezTo>
                  <a:pt x="17046576" y="5896096"/>
                  <a:pt x="17035548" y="5891264"/>
                  <a:pt x="17026359" y="5892875"/>
                </a:cubicBezTo>
                <a:cubicBezTo>
                  <a:pt x="17017170" y="5894485"/>
                  <a:pt x="17009818" y="5902538"/>
                  <a:pt x="17009818" y="5928306"/>
                </a:cubicBezTo>
                <a:cubicBezTo>
                  <a:pt x="17017170" y="5928306"/>
                  <a:pt x="17028197" y="5933138"/>
                  <a:pt x="17037386" y="5931527"/>
                </a:cubicBezTo>
                <a:close/>
                <a:moveTo>
                  <a:pt x="18411302" y="5619782"/>
                </a:moveTo>
                <a:cubicBezTo>
                  <a:pt x="18411302" y="5619782"/>
                  <a:pt x="18411926" y="5616595"/>
                  <a:pt x="18412705" y="5612609"/>
                </a:cubicBezTo>
                <a:lnTo>
                  <a:pt x="18413373" y="5609198"/>
                </a:lnTo>
                <a:close/>
                <a:moveTo>
                  <a:pt x="23216851" y="4516455"/>
                </a:moveTo>
                <a:cubicBezTo>
                  <a:pt x="23216851" y="4490792"/>
                  <a:pt x="23221402" y="4484375"/>
                  <a:pt x="23230502" y="4484376"/>
                </a:cubicBezTo>
                <a:cubicBezTo>
                  <a:pt x="23230503" y="4503623"/>
                  <a:pt x="23225951" y="4516455"/>
                  <a:pt x="23216851" y="4516455"/>
                </a:cubicBezTo>
                <a:close/>
                <a:moveTo>
                  <a:pt x="26307679" y="3806238"/>
                </a:moveTo>
                <a:cubicBezTo>
                  <a:pt x="26307678" y="3797292"/>
                  <a:pt x="26307679" y="3792819"/>
                  <a:pt x="26308925" y="3791241"/>
                </a:cubicBezTo>
                <a:cubicBezTo>
                  <a:pt x="26310171" y="3789664"/>
                  <a:pt x="26312666" y="3790979"/>
                  <a:pt x="26317656" y="3793609"/>
                </a:cubicBezTo>
                <a:cubicBezTo>
                  <a:pt x="26312667" y="3799923"/>
                  <a:pt x="26312667" y="3799923"/>
                  <a:pt x="26307679" y="3806238"/>
                </a:cubicBezTo>
                <a:close/>
                <a:moveTo>
                  <a:pt x="24017887" y="4334821"/>
                </a:moveTo>
                <a:cubicBezTo>
                  <a:pt x="24009045" y="4336411"/>
                  <a:pt x="23998434" y="4331641"/>
                  <a:pt x="23991360" y="4331641"/>
                </a:cubicBezTo>
                <a:cubicBezTo>
                  <a:pt x="23991360" y="4306197"/>
                  <a:pt x="23998435" y="4298246"/>
                  <a:pt x="24007274" y="4296657"/>
                </a:cubicBezTo>
                <a:cubicBezTo>
                  <a:pt x="24016118" y="4295066"/>
                  <a:pt x="24026729" y="4299837"/>
                  <a:pt x="24033803" y="4299837"/>
                </a:cubicBezTo>
                <a:cubicBezTo>
                  <a:pt x="24033804" y="4325280"/>
                  <a:pt x="24026730" y="4333231"/>
                  <a:pt x="24017887" y="4334821"/>
                </a:cubicBezTo>
                <a:close/>
                <a:moveTo>
                  <a:pt x="25914215" y="3900945"/>
                </a:moveTo>
                <a:cubicBezTo>
                  <a:pt x="25890058" y="3888267"/>
                  <a:pt x="25865901" y="3881924"/>
                  <a:pt x="25846575" y="3869245"/>
                </a:cubicBezTo>
                <a:cubicBezTo>
                  <a:pt x="25846575" y="3833583"/>
                  <a:pt x="25856088" y="3818424"/>
                  <a:pt x="25867977" y="3817423"/>
                </a:cubicBezTo>
                <a:cubicBezTo>
                  <a:pt x="25887793" y="3815750"/>
                  <a:pt x="25914215" y="3853395"/>
                  <a:pt x="25914215" y="3900945"/>
                </a:cubicBezTo>
                <a:close/>
                <a:moveTo>
                  <a:pt x="1556058" y="9509460"/>
                </a:moveTo>
                <a:cubicBezTo>
                  <a:pt x="1547459" y="9508769"/>
                  <a:pt x="1537074" y="9503142"/>
                  <a:pt x="1528511" y="9499770"/>
                </a:cubicBezTo>
                <a:cubicBezTo>
                  <a:pt x="1533442" y="9498635"/>
                  <a:pt x="1532274" y="9493560"/>
                  <a:pt x="1536038" y="9487351"/>
                </a:cubicBezTo>
                <a:cubicBezTo>
                  <a:pt x="1547072" y="9490155"/>
                  <a:pt x="1563034" y="9491824"/>
                  <a:pt x="1572900" y="9489554"/>
                </a:cubicBezTo>
                <a:cubicBezTo>
                  <a:pt x="1571469" y="9505914"/>
                  <a:pt x="1564658" y="9510153"/>
                  <a:pt x="1556058" y="9509460"/>
                </a:cubicBezTo>
                <a:close/>
                <a:moveTo>
                  <a:pt x="917913" y="9656489"/>
                </a:moveTo>
                <a:cubicBezTo>
                  <a:pt x="914388" y="9641175"/>
                  <a:pt x="916799" y="9629871"/>
                  <a:pt x="926315" y="9627681"/>
                </a:cubicBezTo>
                <a:cubicBezTo>
                  <a:pt x="929839" y="9642995"/>
                  <a:pt x="927432" y="9654298"/>
                  <a:pt x="917913" y="9656489"/>
                </a:cubicBezTo>
                <a:close/>
                <a:moveTo>
                  <a:pt x="1219317" y="9587122"/>
                </a:moveTo>
                <a:cubicBezTo>
                  <a:pt x="1215793" y="9571808"/>
                  <a:pt x="1218203" y="9560504"/>
                  <a:pt x="1227719" y="9558314"/>
                </a:cubicBezTo>
                <a:cubicBezTo>
                  <a:pt x="1232418" y="9578732"/>
                  <a:pt x="1228837" y="9584931"/>
                  <a:pt x="1219317" y="9587122"/>
                </a:cubicBezTo>
                <a:close/>
                <a:moveTo>
                  <a:pt x="3035347" y="9169170"/>
                </a:moveTo>
                <a:cubicBezTo>
                  <a:pt x="3031822" y="9153857"/>
                  <a:pt x="3029473" y="9143648"/>
                  <a:pt x="3039905" y="9141247"/>
                </a:cubicBezTo>
                <a:cubicBezTo>
                  <a:pt x="3043430" y="9156560"/>
                  <a:pt x="3045779" y="9166769"/>
                  <a:pt x="3035347" y="9169170"/>
                </a:cubicBezTo>
                <a:close/>
                <a:moveTo>
                  <a:pt x="4701825" y="8785638"/>
                </a:moveTo>
                <a:cubicBezTo>
                  <a:pt x="4679305" y="8779714"/>
                  <a:pt x="4636520" y="8800667"/>
                  <a:pt x="4624583" y="8748801"/>
                </a:cubicBezTo>
                <a:cubicBezTo>
                  <a:pt x="4654725" y="8741864"/>
                  <a:pt x="4684865" y="8734927"/>
                  <a:pt x="4714169" y="8728183"/>
                </a:cubicBezTo>
                <a:cubicBezTo>
                  <a:pt x="4714636" y="8749366"/>
                  <a:pt x="4707393" y="8767696"/>
                  <a:pt x="4701825" y="8785638"/>
                </a:cubicBezTo>
                <a:close/>
                <a:moveTo>
                  <a:pt x="3498918" y="9064302"/>
                </a:moveTo>
                <a:cubicBezTo>
                  <a:pt x="3487815" y="9068344"/>
                  <a:pt x="3475813" y="9065157"/>
                  <a:pt x="3468029" y="9066948"/>
                </a:cubicBezTo>
                <a:cubicBezTo>
                  <a:pt x="3460129" y="9032621"/>
                  <a:pt x="3484915" y="9021628"/>
                  <a:pt x="3503356" y="9006805"/>
                </a:cubicBezTo>
                <a:cubicBezTo>
                  <a:pt x="3506824" y="9021875"/>
                  <a:pt x="3517601" y="9044960"/>
                  <a:pt x="3509535" y="9057395"/>
                </a:cubicBezTo>
                <a:cubicBezTo>
                  <a:pt x="3506221" y="9060802"/>
                  <a:pt x="3502621" y="9062953"/>
                  <a:pt x="3498918" y="9064302"/>
                </a:cubicBezTo>
                <a:close/>
                <a:moveTo>
                  <a:pt x="26741712" y="3716242"/>
                </a:moveTo>
                <a:cubicBezTo>
                  <a:pt x="26732367" y="3709827"/>
                  <a:pt x="26727694" y="3703411"/>
                  <a:pt x="26718346" y="3703411"/>
                </a:cubicBezTo>
                <a:cubicBezTo>
                  <a:pt x="26723022" y="3693790"/>
                  <a:pt x="26727694" y="3692186"/>
                  <a:pt x="26732367" y="3693790"/>
                </a:cubicBezTo>
                <a:cubicBezTo>
                  <a:pt x="26737040" y="3695394"/>
                  <a:pt x="26741712" y="3700205"/>
                  <a:pt x="26746384" y="3703411"/>
                </a:cubicBezTo>
                <a:cubicBezTo>
                  <a:pt x="26741713" y="3703411"/>
                  <a:pt x="26741712" y="3709827"/>
                  <a:pt x="26741712" y="3716242"/>
                </a:cubicBezTo>
                <a:close/>
                <a:moveTo>
                  <a:pt x="18455835" y="5629748"/>
                </a:moveTo>
                <a:cubicBezTo>
                  <a:pt x="18443084" y="5632937"/>
                  <a:pt x="18431230" y="5626900"/>
                  <a:pt x="18422111" y="5602749"/>
                </a:cubicBezTo>
                <a:cubicBezTo>
                  <a:pt x="18436701" y="5593894"/>
                  <a:pt x="18475454" y="5544587"/>
                  <a:pt x="18500073" y="5550373"/>
                </a:cubicBezTo>
                <a:cubicBezTo>
                  <a:pt x="18504177" y="5551337"/>
                  <a:pt x="18507889" y="5553832"/>
                  <a:pt x="18511028" y="5558300"/>
                </a:cubicBezTo>
                <a:lnTo>
                  <a:pt x="18514253" y="5566758"/>
                </a:lnTo>
                <a:lnTo>
                  <a:pt x="18512168" y="5557936"/>
                </a:lnTo>
                <a:cubicBezTo>
                  <a:pt x="18516718" y="5545104"/>
                  <a:pt x="18516718" y="5551520"/>
                  <a:pt x="18525820" y="5557936"/>
                </a:cubicBezTo>
                <a:lnTo>
                  <a:pt x="18517554" y="5575415"/>
                </a:lnTo>
                <a:lnTo>
                  <a:pt x="18518563" y="5578062"/>
                </a:lnTo>
                <a:cubicBezTo>
                  <a:pt x="18500833" y="5593491"/>
                  <a:pt x="18477088" y="5624434"/>
                  <a:pt x="18455835" y="5629748"/>
                </a:cubicBezTo>
                <a:close/>
                <a:moveTo>
                  <a:pt x="18403680" y="5644358"/>
                </a:moveTo>
                <a:cubicBezTo>
                  <a:pt x="18397397" y="5646062"/>
                  <a:pt x="18391114" y="5646062"/>
                  <a:pt x="18386087" y="5639244"/>
                </a:cubicBezTo>
                <a:cubicBezTo>
                  <a:pt x="18391114" y="5632425"/>
                  <a:pt x="18397397" y="5629016"/>
                  <a:pt x="18403681" y="5629016"/>
                </a:cubicBezTo>
                <a:cubicBezTo>
                  <a:pt x="18409964" y="5629016"/>
                  <a:pt x="18416247" y="5632425"/>
                  <a:pt x="18421273" y="5639244"/>
                </a:cubicBezTo>
                <a:cubicBezTo>
                  <a:pt x="18416247" y="5639244"/>
                  <a:pt x="18409964" y="5642653"/>
                  <a:pt x="18403680" y="5644358"/>
                </a:cubicBezTo>
                <a:close/>
                <a:moveTo>
                  <a:pt x="1588709" y="9515475"/>
                </a:moveTo>
                <a:cubicBezTo>
                  <a:pt x="1588331" y="9516815"/>
                  <a:pt x="1585446" y="9516226"/>
                  <a:pt x="1579681" y="9515046"/>
                </a:cubicBezTo>
                <a:cubicBezTo>
                  <a:pt x="1584898" y="9513846"/>
                  <a:pt x="1583803" y="9509087"/>
                  <a:pt x="1582708" y="9504327"/>
                </a:cubicBezTo>
                <a:cubicBezTo>
                  <a:pt x="1586962" y="9510866"/>
                  <a:pt x="1589087" y="9514134"/>
                  <a:pt x="1588709" y="9515475"/>
                </a:cubicBezTo>
                <a:close/>
                <a:moveTo>
                  <a:pt x="24401191" y="4270220"/>
                </a:moveTo>
                <a:cubicBezTo>
                  <a:pt x="24381056" y="4263842"/>
                  <a:pt x="24360922" y="4263842"/>
                  <a:pt x="24340789" y="4257463"/>
                </a:cubicBezTo>
                <a:cubicBezTo>
                  <a:pt x="24340789" y="4251085"/>
                  <a:pt x="24345822" y="4244707"/>
                  <a:pt x="24345822" y="4244707"/>
                </a:cubicBezTo>
                <a:cubicBezTo>
                  <a:pt x="24353373" y="4244707"/>
                  <a:pt x="24367214" y="4238327"/>
                  <a:pt x="24379168" y="4238327"/>
                </a:cubicBezTo>
                <a:cubicBezTo>
                  <a:pt x="24391122" y="4238327"/>
                  <a:pt x="24401192" y="4244707"/>
                  <a:pt x="24401191" y="4270220"/>
                </a:cubicBezTo>
                <a:close/>
                <a:moveTo>
                  <a:pt x="6906010" y="8297878"/>
                </a:moveTo>
                <a:cubicBezTo>
                  <a:pt x="6944656" y="8278191"/>
                  <a:pt x="6983302" y="8258503"/>
                  <a:pt x="7021094" y="8239010"/>
                </a:cubicBezTo>
                <a:cubicBezTo>
                  <a:pt x="7008485" y="8231123"/>
                  <a:pt x="6994891" y="8218959"/>
                  <a:pt x="6981955" y="8205747"/>
                </a:cubicBezTo>
                <a:cubicBezTo>
                  <a:pt x="6972687" y="8212377"/>
                  <a:pt x="6963812" y="8220714"/>
                  <a:pt x="6948434" y="8224254"/>
                </a:cubicBezTo>
                <a:cubicBezTo>
                  <a:pt x="6929111" y="8234098"/>
                  <a:pt x="6904466" y="8244269"/>
                  <a:pt x="6880017" y="8255290"/>
                </a:cubicBezTo>
                <a:cubicBezTo>
                  <a:pt x="6888681" y="8269484"/>
                  <a:pt x="6897345" y="8283681"/>
                  <a:pt x="6906010" y="8297878"/>
                </a:cubicBezTo>
                <a:close/>
                <a:moveTo>
                  <a:pt x="26568752" y="3774079"/>
                </a:moveTo>
                <a:cubicBezTo>
                  <a:pt x="26559551" y="3780501"/>
                  <a:pt x="26549037" y="3774494"/>
                  <a:pt x="26549037" y="3750464"/>
                </a:cubicBezTo>
                <a:cubicBezTo>
                  <a:pt x="26558382" y="3757092"/>
                  <a:pt x="26567728" y="3757092"/>
                  <a:pt x="26577077" y="3763722"/>
                </a:cubicBezTo>
                <a:cubicBezTo>
                  <a:pt x="26574739" y="3768417"/>
                  <a:pt x="26571819" y="3771939"/>
                  <a:pt x="26568752" y="3774079"/>
                </a:cubicBezTo>
                <a:close/>
                <a:moveTo>
                  <a:pt x="4840567" y="8777510"/>
                </a:moveTo>
                <a:cubicBezTo>
                  <a:pt x="4827970" y="8769483"/>
                  <a:pt x="4821670" y="8765470"/>
                  <a:pt x="4809073" y="8757443"/>
                </a:cubicBezTo>
                <a:cubicBezTo>
                  <a:pt x="4818088" y="8749906"/>
                  <a:pt x="4820805" y="8738353"/>
                  <a:pt x="4828626" y="8725628"/>
                </a:cubicBezTo>
                <a:cubicBezTo>
                  <a:pt x="4832209" y="8741193"/>
                  <a:pt x="4836985" y="8761946"/>
                  <a:pt x="4840567" y="8777510"/>
                </a:cubicBezTo>
                <a:close/>
                <a:moveTo>
                  <a:pt x="4865282" y="8771821"/>
                </a:moveTo>
                <a:cubicBezTo>
                  <a:pt x="4849005" y="8775567"/>
                  <a:pt x="4841841" y="8744439"/>
                  <a:pt x="4837065" y="8723686"/>
                </a:cubicBezTo>
                <a:cubicBezTo>
                  <a:pt x="4858766" y="8718692"/>
                  <a:pt x="4860505" y="8751068"/>
                  <a:pt x="4865282" y="8771821"/>
                </a:cubicBezTo>
                <a:close/>
                <a:moveTo>
                  <a:pt x="1898906" y="9454521"/>
                </a:moveTo>
                <a:cubicBezTo>
                  <a:pt x="1894207" y="9434104"/>
                  <a:pt x="1897792" y="9427905"/>
                  <a:pt x="1907312" y="9425714"/>
                </a:cubicBezTo>
                <a:cubicBezTo>
                  <a:pt x="1912011" y="9446131"/>
                  <a:pt x="1908426" y="9452330"/>
                  <a:pt x="1898906" y="9454521"/>
                </a:cubicBezTo>
                <a:close/>
                <a:moveTo>
                  <a:pt x="953299" y="9672149"/>
                </a:moveTo>
                <a:cubicBezTo>
                  <a:pt x="948600" y="9651731"/>
                  <a:pt x="951612" y="9645664"/>
                  <a:pt x="961660" y="9643351"/>
                </a:cubicBezTo>
                <a:cubicBezTo>
                  <a:pt x="966359" y="9663769"/>
                  <a:pt x="957486" y="9671186"/>
                  <a:pt x="953299" y="9672149"/>
                </a:cubicBezTo>
                <a:close/>
                <a:moveTo>
                  <a:pt x="23339331" y="4521122"/>
                </a:moveTo>
                <a:cubicBezTo>
                  <a:pt x="23339331" y="4507484"/>
                  <a:pt x="23339332" y="4500666"/>
                  <a:pt x="23340579" y="4498109"/>
                </a:cubicBezTo>
                <a:cubicBezTo>
                  <a:pt x="23341826" y="4495552"/>
                  <a:pt x="23344321" y="4497257"/>
                  <a:pt x="23349310" y="4500666"/>
                </a:cubicBezTo>
                <a:cubicBezTo>
                  <a:pt x="23344320" y="4507484"/>
                  <a:pt x="23344320" y="4507484"/>
                  <a:pt x="23339331" y="4521122"/>
                </a:cubicBezTo>
                <a:close/>
                <a:moveTo>
                  <a:pt x="4898419" y="8766596"/>
                </a:moveTo>
                <a:cubicBezTo>
                  <a:pt x="4891160" y="8735054"/>
                  <a:pt x="4911918" y="8735811"/>
                  <a:pt x="4921694" y="8733562"/>
                </a:cubicBezTo>
                <a:cubicBezTo>
                  <a:pt x="4928953" y="8765103"/>
                  <a:pt x="4908194" y="8764346"/>
                  <a:pt x="4898419" y="8766596"/>
                </a:cubicBezTo>
                <a:close/>
                <a:moveTo>
                  <a:pt x="16595686" y="6081841"/>
                </a:moveTo>
                <a:cubicBezTo>
                  <a:pt x="16609572" y="6062515"/>
                  <a:pt x="16629176" y="6049631"/>
                  <a:pt x="16648780" y="6043189"/>
                </a:cubicBezTo>
                <a:cubicBezTo>
                  <a:pt x="16663483" y="6043189"/>
                  <a:pt x="16678185" y="6043189"/>
                  <a:pt x="16687988" y="6018495"/>
                </a:cubicBezTo>
                <a:cubicBezTo>
                  <a:pt x="16692889" y="6018495"/>
                  <a:pt x="16702691" y="6018495"/>
                  <a:pt x="16707592" y="6018495"/>
                </a:cubicBezTo>
                <a:cubicBezTo>
                  <a:pt x="16707592" y="6005611"/>
                  <a:pt x="16704835" y="5999571"/>
                  <a:pt x="16700547" y="5997759"/>
                </a:cubicBezTo>
                <a:cubicBezTo>
                  <a:pt x="16687682" y="5992324"/>
                  <a:pt x="16661033" y="6024937"/>
                  <a:pt x="16653681" y="6024937"/>
                </a:cubicBezTo>
                <a:lnTo>
                  <a:pt x="16647049" y="6026432"/>
                </a:lnTo>
                <a:lnTo>
                  <a:pt x="16629269" y="6038314"/>
                </a:lnTo>
                <a:lnTo>
                  <a:pt x="16601524" y="6054177"/>
                </a:lnTo>
                <a:close/>
                <a:moveTo>
                  <a:pt x="26342885" y="3839339"/>
                </a:moveTo>
                <a:cubicBezTo>
                  <a:pt x="26333124" y="3839339"/>
                  <a:pt x="26328244" y="3832731"/>
                  <a:pt x="26318485" y="3826121"/>
                </a:cubicBezTo>
                <a:cubicBezTo>
                  <a:pt x="26320923" y="3809604"/>
                  <a:pt x="26327026" y="3804648"/>
                  <a:pt x="26332516" y="3807951"/>
                </a:cubicBezTo>
                <a:cubicBezTo>
                  <a:pt x="26338003" y="3811255"/>
                  <a:pt x="26342886" y="3822816"/>
                  <a:pt x="26342885" y="3839339"/>
                </a:cubicBezTo>
                <a:close/>
                <a:moveTo>
                  <a:pt x="26059114" y="3905668"/>
                </a:moveTo>
                <a:cubicBezTo>
                  <a:pt x="26059113" y="3880004"/>
                  <a:pt x="26063665" y="3873590"/>
                  <a:pt x="26072766" y="3873590"/>
                </a:cubicBezTo>
                <a:cubicBezTo>
                  <a:pt x="26072767" y="3899252"/>
                  <a:pt x="26068216" y="3905668"/>
                  <a:pt x="26059114" y="3905668"/>
                </a:cubicBezTo>
                <a:close/>
                <a:moveTo>
                  <a:pt x="18387035" y="5671892"/>
                </a:moveTo>
                <a:cubicBezTo>
                  <a:pt x="18387034" y="5659060"/>
                  <a:pt x="18387034" y="5652644"/>
                  <a:pt x="18382484" y="5652644"/>
                </a:cubicBezTo>
                <a:cubicBezTo>
                  <a:pt x="18384760" y="5646228"/>
                  <a:pt x="18387035" y="5644625"/>
                  <a:pt x="18389310" y="5645426"/>
                </a:cubicBezTo>
                <a:cubicBezTo>
                  <a:pt x="18391585" y="5646228"/>
                  <a:pt x="18393861" y="5649436"/>
                  <a:pt x="18396136" y="5652644"/>
                </a:cubicBezTo>
                <a:cubicBezTo>
                  <a:pt x="18391585" y="5652644"/>
                  <a:pt x="18391585" y="5659060"/>
                  <a:pt x="18387035" y="5671892"/>
                </a:cubicBezTo>
                <a:close/>
                <a:moveTo>
                  <a:pt x="26473384" y="3810886"/>
                </a:moveTo>
                <a:cubicBezTo>
                  <a:pt x="26473383" y="3791567"/>
                  <a:pt x="26477935" y="3783612"/>
                  <a:pt x="26487037" y="3783613"/>
                </a:cubicBezTo>
                <a:cubicBezTo>
                  <a:pt x="26487037" y="3804068"/>
                  <a:pt x="26482485" y="3810886"/>
                  <a:pt x="26473384" y="3810886"/>
                </a:cubicBezTo>
                <a:close/>
                <a:moveTo>
                  <a:pt x="5102706" y="8739800"/>
                </a:moveTo>
                <a:cubicBezTo>
                  <a:pt x="5082293" y="8750792"/>
                  <a:pt x="5025111" y="8713620"/>
                  <a:pt x="5017777" y="8681754"/>
                </a:cubicBezTo>
                <a:cubicBezTo>
                  <a:pt x="5037317" y="8677257"/>
                  <a:pt x="5069605" y="8654305"/>
                  <a:pt x="5088290" y="8665525"/>
                </a:cubicBezTo>
                <a:cubicBezTo>
                  <a:pt x="5107174" y="8677613"/>
                  <a:pt x="5104163" y="8711176"/>
                  <a:pt x="5108952" y="8731988"/>
                </a:cubicBezTo>
                <a:cubicBezTo>
                  <a:pt x="5107790" y="8735679"/>
                  <a:pt x="5105624" y="8738232"/>
                  <a:pt x="5102706" y="8739800"/>
                </a:cubicBezTo>
                <a:close/>
                <a:moveTo>
                  <a:pt x="26775206" y="3754098"/>
                </a:moveTo>
                <a:cubicBezTo>
                  <a:pt x="26765856" y="3747492"/>
                  <a:pt x="26756511" y="3740877"/>
                  <a:pt x="26747166" y="3740877"/>
                </a:cubicBezTo>
                <a:cubicBezTo>
                  <a:pt x="26749500" y="3724363"/>
                  <a:pt x="26756512" y="3719407"/>
                  <a:pt x="26762939" y="3722712"/>
                </a:cubicBezTo>
                <a:cubicBezTo>
                  <a:pt x="26769362" y="3726014"/>
                  <a:pt x="26775206" y="3737575"/>
                  <a:pt x="26775206" y="3754098"/>
                </a:cubicBezTo>
                <a:close/>
                <a:moveTo>
                  <a:pt x="4994420" y="8769870"/>
                </a:moveTo>
                <a:cubicBezTo>
                  <a:pt x="4995942" y="8753130"/>
                  <a:pt x="4997463" y="8736391"/>
                  <a:pt x="4997791" y="8714464"/>
                </a:cubicBezTo>
                <a:cubicBezTo>
                  <a:pt x="5005285" y="8723666"/>
                  <a:pt x="5007673" y="8734041"/>
                  <a:pt x="5015165" y="8743243"/>
                </a:cubicBezTo>
                <a:cubicBezTo>
                  <a:pt x="5012449" y="8754795"/>
                  <a:pt x="5003433" y="8762332"/>
                  <a:pt x="4994420" y="8769870"/>
                </a:cubicBezTo>
                <a:close/>
                <a:moveTo>
                  <a:pt x="4022337" y="8993591"/>
                </a:moveTo>
                <a:cubicBezTo>
                  <a:pt x="4017638" y="8973175"/>
                  <a:pt x="4021223" y="8966975"/>
                  <a:pt x="4030741" y="8964785"/>
                </a:cubicBezTo>
                <a:cubicBezTo>
                  <a:pt x="4034265" y="8980097"/>
                  <a:pt x="4031854" y="8991401"/>
                  <a:pt x="4022337" y="8993591"/>
                </a:cubicBezTo>
                <a:close/>
                <a:moveTo>
                  <a:pt x="5773454" y="8590579"/>
                </a:moveTo>
                <a:cubicBezTo>
                  <a:pt x="5763935" y="8592770"/>
                  <a:pt x="5756826" y="8583656"/>
                  <a:pt x="5753302" y="8568344"/>
                </a:cubicBezTo>
                <a:cubicBezTo>
                  <a:pt x="5762821" y="8566154"/>
                  <a:pt x="5768755" y="8570162"/>
                  <a:pt x="5773454" y="8590579"/>
                </a:cubicBezTo>
                <a:close/>
                <a:moveTo>
                  <a:pt x="985699" y="9692462"/>
                </a:moveTo>
                <a:cubicBezTo>
                  <a:pt x="981000" y="9672045"/>
                  <a:pt x="984585" y="9665846"/>
                  <a:pt x="994101" y="9663655"/>
                </a:cubicBezTo>
                <a:cubicBezTo>
                  <a:pt x="997625" y="9678968"/>
                  <a:pt x="995218" y="9690271"/>
                  <a:pt x="985699" y="9692462"/>
                </a:cubicBezTo>
                <a:close/>
                <a:moveTo>
                  <a:pt x="1287143" y="9623085"/>
                </a:moveTo>
                <a:cubicBezTo>
                  <a:pt x="1283619" y="9607772"/>
                  <a:pt x="1285457" y="9596601"/>
                  <a:pt x="1295505" y="9594289"/>
                </a:cubicBezTo>
                <a:cubicBezTo>
                  <a:pt x="1299029" y="9609601"/>
                  <a:pt x="1301378" y="9619809"/>
                  <a:pt x="1287143" y="9623085"/>
                </a:cubicBezTo>
                <a:close/>
                <a:moveTo>
                  <a:pt x="2684067" y="9301589"/>
                </a:moveTo>
                <a:cubicBezTo>
                  <a:pt x="2674547" y="9303780"/>
                  <a:pt x="2667438" y="9294667"/>
                  <a:pt x="2663914" y="9279354"/>
                </a:cubicBezTo>
                <a:cubicBezTo>
                  <a:pt x="2673433" y="9277163"/>
                  <a:pt x="2679368" y="9281172"/>
                  <a:pt x="2684067" y="9301589"/>
                </a:cubicBezTo>
                <a:close/>
                <a:moveTo>
                  <a:pt x="2720618" y="9293392"/>
                </a:moveTo>
                <a:cubicBezTo>
                  <a:pt x="2711840" y="9299272"/>
                  <a:pt x="2699155" y="9294472"/>
                  <a:pt x="2694937" y="9276143"/>
                </a:cubicBezTo>
                <a:cubicBezTo>
                  <a:pt x="2705838" y="9278781"/>
                  <a:pt x="2716738" y="9281419"/>
                  <a:pt x="2727636" y="9284057"/>
                </a:cubicBezTo>
                <a:cubicBezTo>
                  <a:pt x="2726039" y="9288285"/>
                  <a:pt x="2723545" y="9291432"/>
                  <a:pt x="2720618" y="9293392"/>
                </a:cubicBezTo>
                <a:close/>
                <a:moveTo>
                  <a:pt x="6193780" y="8494176"/>
                </a:moveTo>
                <a:cubicBezTo>
                  <a:pt x="6189062" y="8473674"/>
                  <a:pt x="6183611" y="8469532"/>
                  <a:pt x="6173360" y="8471892"/>
                </a:cubicBezTo>
                <a:cubicBezTo>
                  <a:pt x="6176899" y="8487268"/>
                  <a:pt x="6184383" y="8496339"/>
                  <a:pt x="6193780" y="8494176"/>
                </a:cubicBezTo>
                <a:close/>
                <a:moveTo>
                  <a:pt x="6780674" y="8359105"/>
                </a:moveTo>
                <a:cubicBezTo>
                  <a:pt x="6777135" y="8343728"/>
                  <a:pt x="6775182" y="8311797"/>
                  <a:pt x="6758626" y="8310211"/>
                </a:cubicBezTo>
                <a:cubicBezTo>
                  <a:pt x="6742069" y="8308625"/>
                  <a:pt x="6722746" y="8318469"/>
                  <a:pt x="6702243" y="8323187"/>
                </a:cubicBezTo>
                <a:cubicBezTo>
                  <a:pt x="6667217" y="8331248"/>
                  <a:pt x="6631337" y="8339506"/>
                  <a:pt x="6594278" y="8342639"/>
                </a:cubicBezTo>
                <a:cubicBezTo>
                  <a:pt x="6541841" y="8349308"/>
                  <a:pt x="6471344" y="8343950"/>
                  <a:pt x="6446853" y="8425139"/>
                </a:cubicBezTo>
                <a:cubicBezTo>
                  <a:pt x="6558763" y="8399384"/>
                  <a:pt x="6667582" y="8379735"/>
                  <a:pt x="6780674" y="8359105"/>
                </a:cubicBezTo>
                <a:close/>
                <a:moveTo>
                  <a:pt x="7423095" y="8211254"/>
                </a:moveTo>
                <a:cubicBezTo>
                  <a:pt x="7419556" y="8195877"/>
                  <a:pt x="7417197" y="8185628"/>
                  <a:pt x="7401820" y="8189167"/>
                </a:cubicBezTo>
                <a:cubicBezTo>
                  <a:pt x="7405359" y="8204543"/>
                  <a:pt x="7412843" y="8213614"/>
                  <a:pt x="7423095" y="8211254"/>
                </a:cubicBezTo>
                <a:close/>
                <a:moveTo>
                  <a:pt x="2141312" y="9427482"/>
                </a:moveTo>
                <a:cubicBezTo>
                  <a:pt x="2136594" y="9406985"/>
                  <a:pt x="2130286" y="9403042"/>
                  <a:pt x="2120029" y="9405402"/>
                </a:cubicBezTo>
                <a:cubicBezTo>
                  <a:pt x="2123567" y="9420775"/>
                  <a:pt x="2131055" y="9429842"/>
                  <a:pt x="2141312" y="9427482"/>
                </a:cubicBezTo>
                <a:close/>
                <a:moveTo>
                  <a:pt x="1948393" y="9472987"/>
                </a:moveTo>
                <a:cubicBezTo>
                  <a:pt x="1943779" y="9473622"/>
                  <a:pt x="1939188" y="9473997"/>
                  <a:pt x="1935381" y="9474873"/>
                </a:cubicBezTo>
                <a:cubicBezTo>
                  <a:pt x="1925829" y="9433367"/>
                  <a:pt x="1954788" y="9443092"/>
                  <a:pt x="1970011" y="9439588"/>
                </a:cubicBezTo>
                <a:cubicBezTo>
                  <a:pt x="1976280" y="9466826"/>
                  <a:pt x="1962231" y="9471084"/>
                  <a:pt x="1948393" y="9472987"/>
                </a:cubicBezTo>
                <a:close/>
                <a:moveTo>
                  <a:pt x="3655480" y="9080108"/>
                </a:moveTo>
                <a:cubicBezTo>
                  <a:pt x="3650531" y="9080821"/>
                  <a:pt x="3645759" y="9081235"/>
                  <a:pt x="3642058" y="9082087"/>
                </a:cubicBezTo>
                <a:cubicBezTo>
                  <a:pt x="3632506" y="9040582"/>
                  <a:pt x="3665679" y="9049336"/>
                  <a:pt x="3680478" y="9045930"/>
                </a:cubicBezTo>
                <a:cubicBezTo>
                  <a:pt x="3686746" y="9073169"/>
                  <a:pt x="3670325" y="9077972"/>
                  <a:pt x="3655480" y="9080108"/>
                </a:cubicBezTo>
                <a:close/>
                <a:moveTo>
                  <a:pt x="26000676" y="3938815"/>
                </a:moveTo>
                <a:cubicBezTo>
                  <a:pt x="25991070" y="3938815"/>
                  <a:pt x="25987066" y="3925982"/>
                  <a:pt x="25987066" y="3906736"/>
                </a:cubicBezTo>
                <a:cubicBezTo>
                  <a:pt x="25995873" y="3906737"/>
                  <a:pt x="26000677" y="3919568"/>
                  <a:pt x="26000676" y="3938815"/>
                </a:cubicBezTo>
                <a:close/>
                <a:moveTo>
                  <a:pt x="24132982" y="4369459"/>
                </a:moveTo>
                <a:cubicBezTo>
                  <a:pt x="24115795" y="4379448"/>
                  <a:pt x="24096086" y="4361622"/>
                  <a:pt x="24081420" y="4361622"/>
                </a:cubicBezTo>
                <a:cubicBezTo>
                  <a:pt x="24081421" y="4341952"/>
                  <a:pt x="24086310" y="4328838"/>
                  <a:pt x="24091198" y="4309168"/>
                </a:cubicBezTo>
                <a:cubicBezTo>
                  <a:pt x="24110752" y="4322282"/>
                  <a:pt x="24129494" y="4335395"/>
                  <a:pt x="24149049" y="4348508"/>
                </a:cubicBezTo>
                <a:cubicBezTo>
                  <a:pt x="24144160" y="4359709"/>
                  <a:pt x="24138711" y="4366130"/>
                  <a:pt x="24132982" y="4369459"/>
                </a:cubicBezTo>
                <a:close/>
                <a:moveTo>
                  <a:pt x="5090606" y="8754182"/>
                </a:moveTo>
                <a:lnTo>
                  <a:pt x="5085019" y="8751283"/>
                </a:lnTo>
                <a:cubicBezTo>
                  <a:pt x="5083589" y="8750542"/>
                  <a:pt x="5084542" y="8751036"/>
                  <a:pt x="5086450" y="8752025"/>
                </a:cubicBezTo>
                <a:close/>
                <a:moveTo>
                  <a:pt x="7352596" y="8234226"/>
                </a:moveTo>
                <a:cubicBezTo>
                  <a:pt x="7368400" y="8230588"/>
                  <a:pt x="7384652" y="8220102"/>
                  <a:pt x="7392341" y="8218332"/>
                </a:cubicBezTo>
                <a:cubicBezTo>
                  <a:pt x="7379366" y="8161954"/>
                  <a:pt x="7330914" y="8205486"/>
                  <a:pt x="7315537" y="8209025"/>
                </a:cubicBezTo>
                <a:cubicBezTo>
                  <a:pt x="7321434" y="8234651"/>
                  <a:pt x="7336791" y="8237863"/>
                  <a:pt x="7352596" y="8234226"/>
                </a:cubicBezTo>
                <a:close/>
                <a:moveTo>
                  <a:pt x="5092565" y="8760647"/>
                </a:moveTo>
                <a:lnTo>
                  <a:pt x="5090606" y="8754182"/>
                </a:lnTo>
                <a:lnTo>
                  <a:pt x="5089018" y="8748935"/>
                </a:lnTo>
                <a:cubicBezTo>
                  <a:pt x="5095478" y="8747449"/>
                  <a:pt x="5096573" y="8752208"/>
                  <a:pt x="5097668" y="8756967"/>
                </a:cubicBezTo>
                <a:cubicBezTo>
                  <a:pt x="5094987" y="8760090"/>
                  <a:pt x="5093646" y="8761651"/>
                  <a:pt x="5092565" y="8760647"/>
                </a:cubicBezTo>
                <a:close/>
                <a:moveTo>
                  <a:pt x="19286677" y="5496679"/>
                </a:moveTo>
                <a:cubicBezTo>
                  <a:pt x="19286677" y="5477433"/>
                  <a:pt x="19291228" y="5464602"/>
                  <a:pt x="19300329" y="5464602"/>
                </a:cubicBezTo>
                <a:cubicBezTo>
                  <a:pt x="19300329" y="5483848"/>
                  <a:pt x="19295778" y="5496679"/>
                  <a:pt x="19286677" y="5496679"/>
                </a:cubicBezTo>
                <a:close/>
                <a:moveTo>
                  <a:pt x="2581438" y="9349009"/>
                </a:moveTo>
                <a:cubicBezTo>
                  <a:pt x="2547716" y="9296923"/>
                  <a:pt x="2505644" y="9279403"/>
                  <a:pt x="2463770" y="9262743"/>
                </a:cubicBezTo>
                <a:cubicBezTo>
                  <a:pt x="2407080" y="9248589"/>
                  <a:pt x="2355875" y="9238605"/>
                  <a:pt x="2298323" y="9224650"/>
                </a:cubicBezTo>
                <a:cubicBezTo>
                  <a:pt x="2358658" y="9227083"/>
                  <a:pt x="2416945" y="9224550"/>
                  <a:pt x="2472523" y="9206318"/>
                </a:cubicBezTo>
                <a:cubicBezTo>
                  <a:pt x="2468551" y="9212673"/>
                  <a:pt x="2469744" y="9217856"/>
                  <a:pt x="2465771" y="9224200"/>
                </a:cubicBezTo>
                <a:cubicBezTo>
                  <a:pt x="2483631" y="9230972"/>
                  <a:pt x="2494354" y="9206735"/>
                  <a:pt x="2508243" y="9219866"/>
                </a:cubicBezTo>
                <a:cubicBezTo>
                  <a:pt x="2522134" y="9232990"/>
                  <a:pt x="2527882" y="9257964"/>
                  <a:pt x="2536609" y="9272276"/>
                </a:cubicBezTo>
                <a:cubicBezTo>
                  <a:pt x="2534231" y="9261943"/>
                  <a:pt x="2533446" y="9234920"/>
                  <a:pt x="2543767" y="9232545"/>
                </a:cubicBezTo>
                <a:cubicBezTo>
                  <a:pt x="2554088" y="9230170"/>
                  <a:pt x="2570959" y="9232634"/>
                  <a:pt x="2575518" y="9252441"/>
                </a:cubicBezTo>
                <a:cubicBezTo>
                  <a:pt x="2580274" y="9273107"/>
                  <a:pt x="2594489" y="9291598"/>
                  <a:pt x="2594947" y="9313255"/>
                </a:cubicBezTo>
                <a:cubicBezTo>
                  <a:pt x="2592165" y="9324776"/>
                  <a:pt x="2584220" y="9337486"/>
                  <a:pt x="2581438" y="9349009"/>
                </a:cubicBezTo>
                <a:close/>
                <a:moveTo>
                  <a:pt x="16502567" y="6146260"/>
                </a:moveTo>
                <a:cubicBezTo>
                  <a:pt x="16512370" y="6139819"/>
                  <a:pt x="16522172" y="6133377"/>
                  <a:pt x="16531973" y="6120493"/>
                </a:cubicBezTo>
                <a:cubicBezTo>
                  <a:pt x="16541775" y="6107609"/>
                  <a:pt x="16556478" y="6114051"/>
                  <a:pt x="16566280" y="6114051"/>
                </a:cubicBezTo>
                <a:cubicBezTo>
                  <a:pt x="16566280" y="6104992"/>
                  <a:pt x="16563955" y="6096952"/>
                  <a:pt x="16560611" y="6090791"/>
                </a:cubicBezTo>
                <a:lnTo>
                  <a:pt x="16552292" y="6082324"/>
                </a:lnTo>
                <a:lnTo>
                  <a:pt x="16543404" y="6087406"/>
                </a:lnTo>
                <a:lnTo>
                  <a:pt x="16538403" y="6089704"/>
                </a:lnTo>
                <a:lnTo>
                  <a:pt x="16536874" y="6094725"/>
                </a:lnTo>
                <a:cubicBezTo>
                  <a:pt x="16536874" y="6133377"/>
                  <a:pt x="16507468" y="6114050"/>
                  <a:pt x="16497667" y="6114051"/>
                </a:cubicBezTo>
                <a:cubicBezTo>
                  <a:pt x="16473162" y="6107609"/>
                  <a:pt x="16482964" y="6152703"/>
                  <a:pt x="16502567" y="6146260"/>
                </a:cubicBezTo>
                <a:close/>
                <a:moveTo>
                  <a:pt x="26097982" y="3938815"/>
                </a:moveTo>
                <a:cubicBezTo>
                  <a:pt x="26088883" y="3938815"/>
                  <a:pt x="26084331" y="3925982"/>
                  <a:pt x="26084332" y="3906736"/>
                </a:cubicBezTo>
                <a:cubicBezTo>
                  <a:pt x="26093430" y="3906737"/>
                  <a:pt x="26097981" y="3913152"/>
                  <a:pt x="26097982" y="3938815"/>
                </a:cubicBezTo>
                <a:close/>
                <a:moveTo>
                  <a:pt x="2761230" y="9309998"/>
                </a:moveTo>
                <a:cubicBezTo>
                  <a:pt x="2751272" y="9310602"/>
                  <a:pt x="2739400" y="9305482"/>
                  <a:pt x="2733112" y="9304008"/>
                </a:cubicBezTo>
                <a:cubicBezTo>
                  <a:pt x="2738615" y="9281969"/>
                  <a:pt x="2762115" y="9292140"/>
                  <a:pt x="2777485" y="9293796"/>
                </a:cubicBezTo>
                <a:cubicBezTo>
                  <a:pt x="2776393" y="9300539"/>
                  <a:pt x="2773771" y="9304714"/>
                  <a:pt x="2770278" y="9307140"/>
                </a:cubicBezTo>
                <a:cubicBezTo>
                  <a:pt x="2767661" y="9308960"/>
                  <a:pt x="2764552" y="9309797"/>
                  <a:pt x="2761230" y="9309998"/>
                </a:cubicBezTo>
                <a:close/>
                <a:moveTo>
                  <a:pt x="25479458" y="4082378"/>
                </a:moveTo>
                <a:cubicBezTo>
                  <a:pt x="25454954" y="4063047"/>
                  <a:pt x="25430447" y="4043725"/>
                  <a:pt x="25401040" y="4024396"/>
                </a:cubicBezTo>
                <a:cubicBezTo>
                  <a:pt x="25386334" y="4011514"/>
                  <a:pt x="25366733" y="4005069"/>
                  <a:pt x="25352845" y="3979301"/>
                </a:cubicBezTo>
                <a:cubicBezTo>
                  <a:pt x="25349169" y="3987353"/>
                  <a:pt x="25348814" y="3995004"/>
                  <a:pt x="25350498" y="4002050"/>
                </a:cubicBezTo>
                <a:lnTo>
                  <a:pt x="25353452" y="4007756"/>
                </a:lnTo>
                <a:lnTo>
                  <a:pt x="25354292" y="3993471"/>
                </a:lnTo>
                <a:cubicBezTo>
                  <a:pt x="25355530" y="3989461"/>
                  <a:pt x="25358004" y="3989461"/>
                  <a:pt x="25362959" y="3996411"/>
                </a:cubicBezTo>
                <a:cubicBezTo>
                  <a:pt x="25360706" y="3999085"/>
                  <a:pt x="25359582" y="4000421"/>
                  <a:pt x="25358344" y="4002692"/>
                </a:cubicBezTo>
                <a:lnTo>
                  <a:pt x="25354873" y="4010498"/>
                </a:lnTo>
                <a:lnTo>
                  <a:pt x="25360402" y="4021176"/>
                </a:lnTo>
                <a:cubicBezTo>
                  <a:pt x="25369386" y="4032451"/>
                  <a:pt x="25381435" y="4040504"/>
                  <a:pt x="25386335" y="4043725"/>
                </a:cubicBezTo>
                <a:cubicBezTo>
                  <a:pt x="25415743" y="4063047"/>
                  <a:pt x="25445150" y="4101706"/>
                  <a:pt x="25479458" y="4082378"/>
                </a:cubicBezTo>
                <a:close/>
                <a:moveTo>
                  <a:pt x="3029358" y="9249338"/>
                </a:moveTo>
                <a:cubicBezTo>
                  <a:pt x="3020868" y="9248525"/>
                  <a:pt x="3012178" y="9240838"/>
                  <a:pt x="3009153" y="9227694"/>
                </a:cubicBezTo>
                <a:cubicBezTo>
                  <a:pt x="3019668" y="9225274"/>
                  <a:pt x="3036648" y="9226902"/>
                  <a:pt x="3048373" y="9229740"/>
                </a:cubicBezTo>
                <a:cubicBezTo>
                  <a:pt x="3046139" y="9244093"/>
                  <a:pt x="3037847" y="9250152"/>
                  <a:pt x="3029358" y="9249338"/>
                </a:cubicBezTo>
                <a:close/>
                <a:moveTo>
                  <a:pt x="7159039" y="8299009"/>
                </a:moveTo>
                <a:cubicBezTo>
                  <a:pt x="7155500" y="8283634"/>
                  <a:pt x="7153141" y="8273383"/>
                  <a:pt x="7142890" y="8275742"/>
                </a:cubicBezTo>
                <a:cubicBezTo>
                  <a:pt x="7146428" y="8291117"/>
                  <a:pt x="7148788" y="8301369"/>
                  <a:pt x="7159039" y="8299009"/>
                </a:cubicBezTo>
                <a:close/>
                <a:moveTo>
                  <a:pt x="7219693" y="8285050"/>
                </a:moveTo>
                <a:cubicBezTo>
                  <a:pt x="7212616" y="8254298"/>
                  <a:pt x="7198417" y="8262963"/>
                  <a:pt x="7183895" y="8266305"/>
                </a:cubicBezTo>
                <a:cubicBezTo>
                  <a:pt x="7189793" y="8291931"/>
                  <a:pt x="7209442" y="8287409"/>
                  <a:pt x="7219693" y="8285050"/>
                </a:cubicBezTo>
                <a:close/>
                <a:moveTo>
                  <a:pt x="7566532" y="8205226"/>
                </a:moveTo>
                <a:cubicBezTo>
                  <a:pt x="7702528" y="8119960"/>
                  <a:pt x="7843242" y="8055195"/>
                  <a:pt x="7988098" y="7984979"/>
                </a:cubicBezTo>
                <a:cubicBezTo>
                  <a:pt x="8017476" y="7971923"/>
                  <a:pt x="8053355" y="7963666"/>
                  <a:pt x="8087074" y="7946013"/>
                </a:cubicBezTo>
                <a:cubicBezTo>
                  <a:pt x="8115470" y="7928687"/>
                  <a:pt x="8131983" y="7887094"/>
                  <a:pt x="8161558" y="7874891"/>
                </a:cubicBezTo>
                <a:cubicBezTo>
                  <a:pt x="8222295" y="7833931"/>
                  <a:pt x="8279818" y="7782916"/>
                  <a:pt x="8351578" y="7766401"/>
                </a:cubicBezTo>
                <a:cubicBezTo>
                  <a:pt x="8349218" y="7756148"/>
                  <a:pt x="8346860" y="7745901"/>
                  <a:pt x="8345680" y="7740773"/>
                </a:cubicBezTo>
                <a:cubicBezTo>
                  <a:pt x="8195487" y="7834705"/>
                  <a:pt x="8033090" y="7899061"/>
                  <a:pt x="7878185" y="7972518"/>
                </a:cubicBezTo>
                <a:cubicBezTo>
                  <a:pt x="7838358" y="7987073"/>
                  <a:pt x="7791903" y="7992375"/>
                  <a:pt x="7760737" y="8021118"/>
                </a:cubicBezTo>
                <a:cubicBezTo>
                  <a:pt x="7747522" y="8034052"/>
                  <a:pt x="7741988" y="8056911"/>
                  <a:pt x="7727791" y="8065578"/>
                </a:cubicBezTo>
                <a:cubicBezTo>
                  <a:pt x="7707289" y="8070296"/>
                  <a:pt x="7687966" y="8080139"/>
                  <a:pt x="7668641" y="8089980"/>
                </a:cubicBezTo>
                <a:cubicBezTo>
                  <a:pt x="7589844" y="8118910"/>
                  <a:pt x="7510193" y="8148036"/>
                  <a:pt x="7432574" y="8182089"/>
                </a:cubicBezTo>
                <a:cubicBezTo>
                  <a:pt x="7470770" y="8254250"/>
                  <a:pt x="7522395" y="8177608"/>
                  <a:pt x="7554736" y="8153974"/>
                </a:cubicBezTo>
                <a:cubicBezTo>
                  <a:pt x="7558275" y="8169350"/>
                  <a:pt x="7561814" y="8184726"/>
                  <a:pt x="7566532" y="8205226"/>
                </a:cubicBezTo>
                <a:close/>
                <a:moveTo>
                  <a:pt x="4940151" y="8810131"/>
                </a:moveTo>
                <a:cubicBezTo>
                  <a:pt x="4936627" y="8794818"/>
                  <a:pt x="4939037" y="8783514"/>
                  <a:pt x="4948555" y="8781323"/>
                </a:cubicBezTo>
                <a:cubicBezTo>
                  <a:pt x="4952079" y="8796636"/>
                  <a:pt x="4949669" y="8807941"/>
                  <a:pt x="4940151" y="8810131"/>
                </a:cubicBezTo>
                <a:close/>
                <a:moveTo>
                  <a:pt x="2655111" y="9336024"/>
                </a:moveTo>
                <a:cubicBezTo>
                  <a:pt x="2640447" y="9339399"/>
                  <a:pt x="2629498" y="9336543"/>
                  <a:pt x="2624799" y="9316126"/>
                </a:cubicBezTo>
                <a:cubicBezTo>
                  <a:pt x="2634573" y="9313877"/>
                  <a:pt x="2645521" y="9316732"/>
                  <a:pt x="2656474" y="9319586"/>
                </a:cubicBezTo>
                <a:cubicBezTo>
                  <a:pt x="2657648" y="9324689"/>
                  <a:pt x="2653936" y="9330919"/>
                  <a:pt x="2655111" y="9336024"/>
                </a:cubicBezTo>
                <a:close/>
                <a:moveTo>
                  <a:pt x="5146575" y="8762626"/>
                </a:moveTo>
                <a:cubicBezTo>
                  <a:pt x="5141688" y="8763751"/>
                  <a:pt x="5136801" y="8764876"/>
                  <a:pt x="5131913" y="8766001"/>
                </a:cubicBezTo>
                <a:cubicBezTo>
                  <a:pt x="5125901" y="8762239"/>
                  <a:pt x="5119890" y="8758475"/>
                  <a:pt x="5113876" y="8754713"/>
                </a:cubicBezTo>
                <a:cubicBezTo>
                  <a:pt x="5125164" y="8736676"/>
                  <a:pt x="5139439" y="8753976"/>
                  <a:pt x="5146575" y="8762626"/>
                </a:cubicBezTo>
                <a:close/>
                <a:moveTo>
                  <a:pt x="1684441" y="9560428"/>
                </a:moveTo>
                <a:cubicBezTo>
                  <a:pt x="1667773" y="9568161"/>
                  <a:pt x="1638256" y="9543776"/>
                  <a:pt x="1627633" y="9533749"/>
                </a:cubicBezTo>
                <a:cubicBezTo>
                  <a:pt x="1649902" y="9534166"/>
                  <a:pt x="1672169" y="9534585"/>
                  <a:pt x="1695650" y="9540267"/>
                </a:cubicBezTo>
                <a:cubicBezTo>
                  <a:pt x="1694124" y="9551703"/>
                  <a:pt x="1689994" y="9557851"/>
                  <a:pt x="1684441" y="9560428"/>
                </a:cubicBezTo>
                <a:close/>
                <a:moveTo>
                  <a:pt x="23368832" y="4573314"/>
                </a:moveTo>
                <a:cubicBezTo>
                  <a:pt x="23364158" y="4560915"/>
                  <a:pt x="23354811" y="4542318"/>
                  <a:pt x="23350140" y="4529920"/>
                </a:cubicBezTo>
                <a:cubicBezTo>
                  <a:pt x="23350140" y="4523721"/>
                  <a:pt x="23354811" y="4523721"/>
                  <a:pt x="23354811" y="4517522"/>
                </a:cubicBezTo>
                <a:cubicBezTo>
                  <a:pt x="23364159" y="4517521"/>
                  <a:pt x="23368831" y="4517521"/>
                  <a:pt x="23378179" y="4517521"/>
                </a:cubicBezTo>
                <a:cubicBezTo>
                  <a:pt x="23373505" y="4536119"/>
                  <a:pt x="23373505" y="4554716"/>
                  <a:pt x="23368832" y="4573314"/>
                </a:cubicBezTo>
                <a:close/>
                <a:moveTo>
                  <a:pt x="24550662" y="4302527"/>
                </a:moveTo>
                <a:cubicBezTo>
                  <a:pt x="24546445" y="4303343"/>
                  <a:pt x="24542152" y="4303343"/>
                  <a:pt x="24538472" y="4303343"/>
                </a:cubicBezTo>
                <a:cubicBezTo>
                  <a:pt x="24455060" y="4244578"/>
                  <a:pt x="24377371" y="4186901"/>
                  <a:pt x="24293957" y="4129320"/>
                </a:cubicBezTo>
                <a:cubicBezTo>
                  <a:pt x="24367559" y="4129320"/>
                  <a:pt x="24430526" y="4186900"/>
                  <a:pt x="24504124" y="4205401"/>
                </a:cubicBezTo>
                <a:cubicBezTo>
                  <a:pt x="24523751" y="4211931"/>
                  <a:pt x="24553191" y="4211931"/>
                  <a:pt x="24567912" y="4251107"/>
                </a:cubicBezTo>
                <a:cubicBezTo>
                  <a:pt x="24575272" y="4290284"/>
                  <a:pt x="24563312" y="4300078"/>
                  <a:pt x="24550662" y="4302527"/>
                </a:cubicBezTo>
                <a:close/>
                <a:moveTo>
                  <a:pt x="5913449" y="8593656"/>
                </a:moveTo>
                <a:cubicBezTo>
                  <a:pt x="5897333" y="8597365"/>
                  <a:pt x="5882252" y="8594088"/>
                  <a:pt x="5876353" y="8568454"/>
                </a:cubicBezTo>
                <a:cubicBezTo>
                  <a:pt x="5895610" y="8564022"/>
                  <a:pt x="5943787" y="8520543"/>
                  <a:pt x="5956766" y="8576939"/>
                </a:cubicBezTo>
                <a:cubicBezTo>
                  <a:pt x="5946719" y="8579251"/>
                  <a:pt x="5929566" y="8589947"/>
                  <a:pt x="5913449" y="8593656"/>
                </a:cubicBezTo>
                <a:close/>
                <a:moveTo>
                  <a:pt x="24185049" y="4388613"/>
                </a:moveTo>
                <a:cubicBezTo>
                  <a:pt x="24169970" y="4388613"/>
                  <a:pt x="24159921" y="4383351"/>
                  <a:pt x="24149866" y="4377037"/>
                </a:cubicBezTo>
                <a:cubicBezTo>
                  <a:pt x="24154891" y="4364410"/>
                  <a:pt x="24163690" y="4359675"/>
                  <a:pt x="24171230" y="4361911"/>
                </a:cubicBezTo>
                <a:cubicBezTo>
                  <a:pt x="24178769" y="4364147"/>
                  <a:pt x="24185049" y="4373355"/>
                  <a:pt x="24185049" y="4388613"/>
                </a:cubicBezTo>
                <a:close/>
                <a:moveTo>
                  <a:pt x="26033411" y="3963434"/>
                </a:moveTo>
                <a:cubicBezTo>
                  <a:pt x="26027571" y="3967274"/>
                  <a:pt x="26020560" y="3967274"/>
                  <a:pt x="26015885" y="3967274"/>
                </a:cubicBezTo>
                <a:cubicBezTo>
                  <a:pt x="26015886" y="3930417"/>
                  <a:pt x="26029908" y="3936558"/>
                  <a:pt x="26043925" y="3936558"/>
                </a:cubicBezTo>
                <a:cubicBezTo>
                  <a:pt x="26043926" y="3951916"/>
                  <a:pt x="26039253" y="3959595"/>
                  <a:pt x="26033411" y="3963434"/>
                </a:cubicBezTo>
                <a:close/>
                <a:moveTo>
                  <a:pt x="2364958" y="9414700"/>
                </a:moveTo>
                <a:cubicBezTo>
                  <a:pt x="2354527" y="9417100"/>
                  <a:pt x="2353872" y="9390382"/>
                  <a:pt x="2353872" y="9390382"/>
                </a:cubicBezTo>
                <a:cubicBezTo>
                  <a:pt x="2355046" y="9395485"/>
                  <a:pt x="2361435" y="9399390"/>
                  <a:pt x="2362610" y="9404494"/>
                </a:cubicBezTo>
                <a:cubicBezTo>
                  <a:pt x="2362610" y="9404494"/>
                  <a:pt x="2363784" y="9409597"/>
                  <a:pt x="2364958" y="9414700"/>
                </a:cubicBezTo>
                <a:close/>
                <a:moveTo>
                  <a:pt x="18246543" y="5761859"/>
                </a:moveTo>
                <a:cubicBezTo>
                  <a:pt x="18246543" y="5755444"/>
                  <a:pt x="18241993" y="5749029"/>
                  <a:pt x="18241993" y="5742614"/>
                </a:cubicBezTo>
                <a:lnTo>
                  <a:pt x="18248462" y="5733493"/>
                </a:lnTo>
                <a:lnTo>
                  <a:pt x="18245594" y="5729672"/>
                </a:lnTo>
                <a:cubicBezTo>
                  <a:pt x="18275339" y="5716457"/>
                  <a:pt x="18305083" y="5703242"/>
                  <a:pt x="18334828" y="5696634"/>
                </a:cubicBezTo>
                <a:cubicBezTo>
                  <a:pt x="18319955" y="5703242"/>
                  <a:pt x="18306323" y="5709849"/>
                  <a:pt x="18293309" y="5717282"/>
                </a:cubicBezTo>
                <a:lnTo>
                  <a:pt x="18255518" y="5742881"/>
                </a:lnTo>
                <a:close/>
                <a:moveTo>
                  <a:pt x="24503779" y="4323081"/>
                </a:moveTo>
                <a:cubicBezTo>
                  <a:pt x="24493285" y="4328020"/>
                  <a:pt x="24479294" y="4316397"/>
                  <a:pt x="24468102" y="4311748"/>
                </a:cubicBezTo>
                <a:cubicBezTo>
                  <a:pt x="24448201" y="4299349"/>
                  <a:pt x="24428303" y="4293150"/>
                  <a:pt x="24409235" y="4280752"/>
                </a:cubicBezTo>
                <a:cubicBezTo>
                  <a:pt x="24443228" y="4293150"/>
                  <a:pt x="24478049" y="4299349"/>
                  <a:pt x="24512874" y="4311748"/>
                </a:cubicBezTo>
                <a:cubicBezTo>
                  <a:pt x="24510386" y="4317947"/>
                  <a:pt x="24507277" y="4321434"/>
                  <a:pt x="24503779" y="4323081"/>
                </a:cubicBezTo>
                <a:close/>
                <a:moveTo>
                  <a:pt x="1733747" y="9567909"/>
                </a:moveTo>
                <a:cubicBezTo>
                  <a:pt x="1722724" y="9564735"/>
                  <a:pt x="1711699" y="9561558"/>
                  <a:pt x="1701924" y="9563808"/>
                </a:cubicBezTo>
                <a:cubicBezTo>
                  <a:pt x="1700676" y="9558382"/>
                  <a:pt x="1704314" y="9551832"/>
                  <a:pt x="1704314" y="9551832"/>
                </a:cubicBezTo>
                <a:cubicBezTo>
                  <a:pt x="1714088" y="9549583"/>
                  <a:pt x="1728753" y="9546208"/>
                  <a:pt x="1733747" y="9567909"/>
                </a:cubicBezTo>
                <a:close/>
                <a:moveTo>
                  <a:pt x="2709544" y="9343333"/>
                </a:moveTo>
                <a:cubicBezTo>
                  <a:pt x="2693536" y="9341484"/>
                  <a:pt x="2678742" y="9344888"/>
                  <a:pt x="2662734" y="9343034"/>
                </a:cubicBezTo>
                <a:cubicBezTo>
                  <a:pt x="2670177" y="9330251"/>
                  <a:pt x="2701074" y="9306533"/>
                  <a:pt x="2709544" y="9343333"/>
                </a:cubicBezTo>
                <a:close/>
                <a:moveTo>
                  <a:pt x="3082528" y="9257492"/>
                </a:moveTo>
                <a:cubicBezTo>
                  <a:pt x="3071145" y="9254739"/>
                  <a:pt x="3064866" y="9250807"/>
                  <a:pt x="3054657" y="9253157"/>
                </a:cubicBezTo>
                <a:cubicBezTo>
                  <a:pt x="3056239" y="9236669"/>
                  <a:pt x="3076654" y="9231971"/>
                  <a:pt x="3082528" y="9257492"/>
                </a:cubicBezTo>
                <a:close/>
                <a:moveTo>
                  <a:pt x="25802568" y="4028763"/>
                </a:moveTo>
                <a:cubicBezTo>
                  <a:pt x="25793220" y="4022155"/>
                  <a:pt x="25783875" y="4022155"/>
                  <a:pt x="25774530" y="4015548"/>
                </a:cubicBezTo>
                <a:cubicBezTo>
                  <a:pt x="25776865" y="3999030"/>
                  <a:pt x="25783874" y="3994349"/>
                  <a:pt x="25790301" y="3997790"/>
                </a:cubicBezTo>
                <a:cubicBezTo>
                  <a:pt x="25796725" y="4001231"/>
                  <a:pt x="25802569" y="4012794"/>
                  <a:pt x="25802568" y="4028763"/>
                </a:cubicBezTo>
                <a:close/>
                <a:moveTo>
                  <a:pt x="8526393" y="8004810"/>
                </a:moveTo>
                <a:cubicBezTo>
                  <a:pt x="8550231" y="8006154"/>
                  <a:pt x="8590390" y="7969590"/>
                  <a:pt x="8601924" y="7966935"/>
                </a:cubicBezTo>
                <a:cubicBezTo>
                  <a:pt x="8631499" y="7954730"/>
                  <a:pt x="8659040" y="7937601"/>
                  <a:pt x="8679950" y="7911202"/>
                </a:cubicBezTo>
                <a:cubicBezTo>
                  <a:pt x="8644069" y="7919459"/>
                  <a:pt x="8616529" y="7936590"/>
                  <a:pt x="8580649" y="7944848"/>
                </a:cubicBezTo>
                <a:cubicBezTo>
                  <a:pt x="8571578" y="7952333"/>
                  <a:pt x="8566044" y="7975193"/>
                  <a:pt x="8550667" y="7978732"/>
                </a:cubicBezTo>
                <a:cubicBezTo>
                  <a:pt x="8540416" y="7981091"/>
                  <a:pt x="8525039" y="7984630"/>
                  <a:pt x="8509662" y="7988169"/>
                </a:cubicBezTo>
                <a:cubicBezTo>
                  <a:pt x="8512315" y="7999696"/>
                  <a:pt x="8518448" y="8004363"/>
                  <a:pt x="8526393" y="8004810"/>
                </a:cubicBezTo>
                <a:close/>
                <a:moveTo>
                  <a:pt x="26622183" y="3840549"/>
                </a:moveTo>
                <a:cubicBezTo>
                  <a:pt x="26616880" y="3843853"/>
                  <a:pt x="26609875" y="3842201"/>
                  <a:pt x="26603069" y="3842201"/>
                </a:cubicBezTo>
                <a:cubicBezTo>
                  <a:pt x="26603070" y="3802558"/>
                  <a:pt x="26621481" y="3809163"/>
                  <a:pt x="26631088" y="3809163"/>
                </a:cubicBezTo>
                <a:cubicBezTo>
                  <a:pt x="26631088" y="3828986"/>
                  <a:pt x="26627486" y="3837245"/>
                  <a:pt x="26622183" y="3840549"/>
                </a:cubicBezTo>
                <a:close/>
                <a:moveTo>
                  <a:pt x="5290919" y="8752029"/>
                </a:moveTo>
                <a:cubicBezTo>
                  <a:pt x="5276256" y="8755403"/>
                  <a:pt x="5262718" y="8763665"/>
                  <a:pt x="5257094" y="8739228"/>
                </a:cubicBezTo>
                <a:cubicBezTo>
                  <a:pt x="5266870" y="8736978"/>
                  <a:pt x="5285295" y="8727592"/>
                  <a:pt x="5290919" y="8752029"/>
                </a:cubicBezTo>
                <a:close/>
                <a:moveTo>
                  <a:pt x="23864491" y="4488016"/>
                </a:moveTo>
                <a:cubicBezTo>
                  <a:pt x="23831479" y="4488016"/>
                  <a:pt x="23831480" y="4448676"/>
                  <a:pt x="23822048" y="4389665"/>
                </a:cubicBezTo>
                <a:cubicBezTo>
                  <a:pt x="23840911" y="4402779"/>
                  <a:pt x="23855060" y="4442119"/>
                  <a:pt x="23864491" y="4488016"/>
                </a:cubicBezTo>
                <a:close/>
                <a:moveTo>
                  <a:pt x="26401338" y="3905667"/>
                </a:moveTo>
                <a:cubicBezTo>
                  <a:pt x="26401339" y="3880004"/>
                  <a:pt x="26405890" y="3873590"/>
                  <a:pt x="26414992" y="3873590"/>
                </a:cubicBezTo>
                <a:cubicBezTo>
                  <a:pt x="26414992" y="3899252"/>
                  <a:pt x="26410441" y="3905667"/>
                  <a:pt x="26401338" y="3905667"/>
                </a:cubicBezTo>
                <a:close/>
                <a:moveTo>
                  <a:pt x="2788811" y="9340956"/>
                </a:moveTo>
                <a:cubicBezTo>
                  <a:pt x="2783042" y="9336573"/>
                  <a:pt x="2775466" y="9332605"/>
                  <a:pt x="2774217" y="9327179"/>
                </a:cubicBezTo>
                <a:cubicBezTo>
                  <a:pt x="2779296" y="9320298"/>
                  <a:pt x="2795918" y="9322185"/>
                  <a:pt x="2788811" y="9340956"/>
                </a:cubicBezTo>
                <a:close/>
                <a:moveTo>
                  <a:pt x="8698822" y="7993206"/>
                </a:moveTo>
                <a:cubicBezTo>
                  <a:pt x="8695284" y="7977831"/>
                  <a:pt x="8692925" y="7967579"/>
                  <a:pt x="8682674" y="7969938"/>
                </a:cubicBezTo>
                <a:cubicBezTo>
                  <a:pt x="8686213" y="7985316"/>
                  <a:pt x="8688571" y="7995565"/>
                  <a:pt x="8698822" y="7993206"/>
                </a:cubicBezTo>
                <a:close/>
                <a:moveTo>
                  <a:pt x="26216861" y="3967233"/>
                </a:moveTo>
                <a:cubicBezTo>
                  <a:pt x="26207758" y="3967233"/>
                  <a:pt x="26203210" y="3954401"/>
                  <a:pt x="26203210" y="3935155"/>
                </a:cubicBezTo>
                <a:cubicBezTo>
                  <a:pt x="26212310" y="3935155"/>
                  <a:pt x="26216861" y="3947984"/>
                  <a:pt x="26216861" y="3967233"/>
                </a:cubicBezTo>
                <a:close/>
                <a:moveTo>
                  <a:pt x="25827736" y="4057205"/>
                </a:moveTo>
                <a:cubicBezTo>
                  <a:pt x="25817758" y="4057205"/>
                  <a:pt x="25817758" y="4044374"/>
                  <a:pt x="25817758" y="4025124"/>
                </a:cubicBezTo>
                <a:cubicBezTo>
                  <a:pt x="25827736" y="4025124"/>
                  <a:pt x="25827736" y="4037958"/>
                  <a:pt x="25827736" y="4057205"/>
                </a:cubicBezTo>
                <a:close/>
                <a:moveTo>
                  <a:pt x="2091341" y="9520078"/>
                </a:moveTo>
                <a:lnTo>
                  <a:pt x="2094159" y="9513617"/>
                </a:lnTo>
                <a:cubicBezTo>
                  <a:pt x="2094159" y="9513617"/>
                  <a:pt x="2093633" y="9514823"/>
                  <a:pt x="2092877" y="9516555"/>
                </a:cubicBezTo>
                <a:close/>
                <a:moveTo>
                  <a:pt x="16366158" y="6235376"/>
                </a:moveTo>
                <a:cubicBezTo>
                  <a:pt x="16395563" y="6210681"/>
                  <a:pt x="16429870" y="6178471"/>
                  <a:pt x="16463360" y="6159145"/>
                </a:cubicBezTo>
                <a:cubicBezTo>
                  <a:pt x="16395563" y="6191355"/>
                  <a:pt x="16395563" y="6191355"/>
                  <a:pt x="16366158" y="6235376"/>
                </a:cubicBezTo>
                <a:close/>
                <a:moveTo>
                  <a:pt x="24234029" y="4428814"/>
                </a:moveTo>
                <a:cubicBezTo>
                  <a:pt x="24225187" y="4430472"/>
                  <a:pt x="24214576" y="4425500"/>
                  <a:pt x="24207501" y="4425500"/>
                </a:cubicBezTo>
                <a:cubicBezTo>
                  <a:pt x="24207501" y="4391522"/>
                  <a:pt x="24223420" y="4389864"/>
                  <a:pt x="24237346" y="4391159"/>
                </a:cubicBezTo>
                <a:cubicBezTo>
                  <a:pt x="24241988" y="4391591"/>
                  <a:pt x="24246409" y="4392351"/>
                  <a:pt x="24249945" y="4392351"/>
                </a:cubicBezTo>
                <a:cubicBezTo>
                  <a:pt x="24249945" y="4418870"/>
                  <a:pt x="24242871" y="4427157"/>
                  <a:pt x="24234029" y="4428814"/>
                </a:cubicBezTo>
                <a:close/>
                <a:moveTo>
                  <a:pt x="2131732" y="9515985"/>
                </a:moveTo>
                <a:cubicBezTo>
                  <a:pt x="2130829" y="9512062"/>
                  <a:pt x="2126643" y="9513025"/>
                  <a:pt x="2125559" y="9508315"/>
                </a:cubicBezTo>
                <a:lnTo>
                  <a:pt x="2127514" y="9505058"/>
                </a:lnTo>
                <a:lnTo>
                  <a:pt x="2130738" y="9499687"/>
                </a:lnTo>
                <a:cubicBezTo>
                  <a:pt x="2133144" y="9499133"/>
                  <a:pt x="2136198" y="9500909"/>
                  <a:pt x="2139793" y="9505040"/>
                </a:cubicBezTo>
                <a:cubicBezTo>
                  <a:pt x="2135853" y="9510906"/>
                  <a:pt x="2136756" y="9514829"/>
                  <a:pt x="2131732" y="9515985"/>
                </a:cubicBezTo>
                <a:close/>
                <a:moveTo>
                  <a:pt x="2088776" y="9525956"/>
                </a:moveTo>
                <a:lnTo>
                  <a:pt x="2091341" y="9520078"/>
                </a:lnTo>
                <a:lnTo>
                  <a:pt x="2090215" y="9522659"/>
                </a:lnTo>
                <a:close/>
                <a:moveTo>
                  <a:pt x="24538140" y="4360185"/>
                </a:moveTo>
                <a:cubicBezTo>
                  <a:pt x="24528792" y="4360185"/>
                  <a:pt x="24519446" y="4353770"/>
                  <a:pt x="24510101" y="4347354"/>
                </a:cubicBezTo>
                <a:cubicBezTo>
                  <a:pt x="24514774" y="4337731"/>
                  <a:pt x="24521785" y="4332920"/>
                  <a:pt x="24527624" y="4334523"/>
                </a:cubicBezTo>
                <a:cubicBezTo>
                  <a:pt x="24533465" y="4336128"/>
                  <a:pt x="24538141" y="4344146"/>
                  <a:pt x="24538140" y="4360185"/>
                </a:cubicBezTo>
                <a:close/>
                <a:moveTo>
                  <a:pt x="2087847" y="9528087"/>
                </a:moveTo>
                <a:cubicBezTo>
                  <a:pt x="2087321" y="9529292"/>
                  <a:pt x="2087453" y="9528990"/>
                  <a:pt x="2087946" y="9527860"/>
                </a:cubicBezTo>
                <a:lnTo>
                  <a:pt x="2088776" y="9525956"/>
                </a:lnTo>
                <a:close/>
                <a:moveTo>
                  <a:pt x="18162740" y="5832891"/>
                </a:moveTo>
                <a:cubicBezTo>
                  <a:pt x="18162740" y="5814683"/>
                  <a:pt x="18162740" y="5795402"/>
                  <a:pt x="18162740" y="5776122"/>
                </a:cubicBezTo>
                <a:cubicBezTo>
                  <a:pt x="18166802" y="5769696"/>
                  <a:pt x="18177362" y="5769696"/>
                  <a:pt x="18181423" y="5763269"/>
                </a:cubicBezTo>
                <a:cubicBezTo>
                  <a:pt x="18200918" y="5756842"/>
                  <a:pt x="18220413" y="5750416"/>
                  <a:pt x="18239909" y="5743989"/>
                </a:cubicBezTo>
                <a:cubicBezTo>
                  <a:pt x="18239909" y="5750416"/>
                  <a:pt x="18244782" y="5756842"/>
                  <a:pt x="18244782" y="5763269"/>
                </a:cubicBezTo>
                <a:cubicBezTo>
                  <a:pt x="18215540" y="5782549"/>
                  <a:pt x="18186296" y="5807185"/>
                  <a:pt x="18162740" y="5832891"/>
                </a:cubicBezTo>
                <a:close/>
                <a:moveTo>
                  <a:pt x="7206110" y="8362832"/>
                </a:moveTo>
                <a:cubicBezTo>
                  <a:pt x="7199033" y="8332080"/>
                  <a:pt x="7185032" y="8341598"/>
                  <a:pt x="7169655" y="8345137"/>
                </a:cubicBezTo>
                <a:cubicBezTo>
                  <a:pt x="7176535" y="8375034"/>
                  <a:pt x="7195859" y="8365191"/>
                  <a:pt x="7206110" y="8362832"/>
                </a:cubicBezTo>
                <a:close/>
                <a:moveTo>
                  <a:pt x="8674623" y="8024860"/>
                </a:moveTo>
                <a:cubicBezTo>
                  <a:pt x="8671085" y="8009484"/>
                  <a:pt x="8666563" y="7989839"/>
                  <a:pt x="8663024" y="7974461"/>
                </a:cubicBezTo>
                <a:cubicBezTo>
                  <a:pt x="8650007" y="7988251"/>
                  <a:pt x="8607822" y="7992562"/>
                  <a:pt x="8618241" y="8037836"/>
                </a:cubicBezTo>
                <a:cubicBezTo>
                  <a:pt x="8638744" y="8033117"/>
                  <a:pt x="8659246" y="8028399"/>
                  <a:pt x="8674623" y="8024860"/>
                </a:cubicBezTo>
                <a:close/>
                <a:moveTo>
                  <a:pt x="9320463" y="7876223"/>
                </a:moveTo>
                <a:cubicBezTo>
                  <a:pt x="9313385" y="7845471"/>
                  <a:pt x="9300239" y="7854792"/>
                  <a:pt x="9284862" y="7858331"/>
                </a:cubicBezTo>
                <a:cubicBezTo>
                  <a:pt x="9291742" y="7888228"/>
                  <a:pt x="9311065" y="7878385"/>
                  <a:pt x="9320463" y="7876223"/>
                </a:cubicBezTo>
                <a:close/>
                <a:moveTo>
                  <a:pt x="2914617" y="9351677"/>
                </a:moveTo>
                <a:cubicBezTo>
                  <a:pt x="2910976" y="9335854"/>
                  <a:pt x="2913510" y="9325090"/>
                  <a:pt x="2923029" y="9322899"/>
                </a:cubicBezTo>
                <a:cubicBezTo>
                  <a:pt x="2926468" y="9337842"/>
                  <a:pt x="2924136" y="9349486"/>
                  <a:pt x="2914617" y="9351677"/>
                </a:cubicBezTo>
                <a:close/>
                <a:moveTo>
                  <a:pt x="16322049" y="6267585"/>
                </a:moveTo>
                <a:cubicBezTo>
                  <a:pt x="16322049" y="6248259"/>
                  <a:pt x="16317147" y="6235376"/>
                  <a:pt x="16307345" y="6235376"/>
                </a:cubicBezTo>
                <a:cubicBezTo>
                  <a:pt x="16307345" y="6254701"/>
                  <a:pt x="16312246" y="6267585"/>
                  <a:pt x="16322049" y="6267585"/>
                </a:cubicBezTo>
                <a:close/>
                <a:moveTo>
                  <a:pt x="24273943" y="4440696"/>
                </a:moveTo>
                <a:cubicBezTo>
                  <a:pt x="24269143" y="4427938"/>
                  <a:pt x="24269144" y="4408803"/>
                  <a:pt x="24265139" y="4389668"/>
                </a:cubicBezTo>
                <a:cubicBezTo>
                  <a:pt x="24273943" y="4396047"/>
                  <a:pt x="24283551" y="4402425"/>
                  <a:pt x="24293158" y="4408803"/>
                </a:cubicBezTo>
                <a:cubicBezTo>
                  <a:pt x="24288354" y="4421560"/>
                  <a:pt x="24279550" y="4427938"/>
                  <a:pt x="24273943" y="4440696"/>
                </a:cubicBezTo>
                <a:close/>
                <a:moveTo>
                  <a:pt x="23948131" y="4516455"/>
                </a:moveTo>
                <a:cubicBezTo>
                  <a:pt x="23948131" y="4490792"/>
                  <a:pt x="23952935" y="4484376"/>
                  <a:pt x="23961739" y="4484376"/>
                </a:cubicBezTo>
                <a:cubicBezTo>
                  <a:pt x="23961740" y="4503623"/>
                  <a:pt x="23956936" y="4516455"/>
                  <a:pt x="23948131" y="4516455"/>
                </a:cubicBezTo>
                <a:close/>
                <a:moveTo>
                  <a:pt x="26073523" y="4028757"/>
                </a:moveTo>
                <a:cubicBezTo>
                  <a:pt x="26073523" y="4008873"/>
                  <a:pt x="26073523" y="3996716"/>
                  <a:pt x="26083499" y="3996716"/>
                </a:cubicBezTo>
                <a:cubicBezTo>
                  <a:pt x="26083499" y="4015499"/>
                  <a:pt x="26083499" y="4028757"/>
                  <a:pt x="26073523" y="4028757"/>
                </a:cubicBezTo>
                <a:close/>
                <a:moveTo>
                  <a:pt x="5423224" y="8783183"/>
                </a:moveTo>
                <a:cubicBezTo>
                  <a:pt x="5403919" y="8786162"/>
                  <a:pt x="5381880" y="8783119"/>
                  <a:pt x="5371641" y="8785476"/>
                </a:cubicBezTo>
                <a:cubicBezTo>
                  <a:pt x="5371436" y="8737738"/>
                  <a:pt x="5367889" y="8722325"/>
                  <a:pt x="5335197" y="8697392"/>
                </a:cubicBezTo>
                <a:cubicBezTo>
                  <a:pt x="5335988" y="8724257"/>
                  <a:pt x="5345447" y="8765357"/>
                  <a:pt x="5319849" y="8771249"/>
                </a:cubicBezTo>
                <a:cubicBezTo>
                  <a:pt x="5313937" y="8745561"/>
                  <a:pt x="5308025" y="8719872"/>
                  <a:pt x="5303295" y="8699324"/>
                </a:cubicBezTo>
                <a:cubicBezTo>
                  <a:pt x="5291875" y="8696543"/>
                  <a:pt x="5280453" y="8693762"/>
                  <a:pt x="5270214" y="8696118"/>
                </a:cubicBezTo>
                <a:cubicBezTo>
                  <a:pt x="5242250" y="8691734"/>
                  <a:pt x="5219408" y="8686173"/>
                  <a:pt x="5192298" y="8681593"/>
                </a:cubicBezTo>
                <a:cubicBezTo>
                  <a:pt x="5266667" y="8680706"/>
                  <a:pt x="5334404" y="8670526"/>
                  <a:pt x="5407590" y="8664501"/>
                </a:cubicBezTo>
                <a:cubicBezTo>
                  <a:pt x="5422558" y="8682695"/>
                  <a:pt x="5456434" y="8712766"/>
                  <a:pt x="5458408" y="8744770"/>
                </a:cubicBezTo>
                <a:cubicBezTo>
                  <a:pt x="5459103" y="8771207"/>
                  <a:pt x="5442530" y="8780205"/>
                  <a:pt x="5423224" y="8783183"/>
                </a:cubicBezTo>
                <a:close/>
                <a:moveTo>
                  <a:pt x="24676172" y="4355461"/>
                </a:moveTo>
                <a:cubicBezTo>
                  <a:pt x="24656268" y="4355461"/>
                  <a:pt x="24646314" y="4330056"/>
                  <a:pt x="24626411" y="4330056"/>
                </a:cubicBezTo>
                <a:cubicBezTo>
                  <a:pt x="24616460" y="4330056"/>
                  <a:pt x="24606507" y="4330056"/>
                  <a:pt x="24596557" y="4330056"/>
                </a:cubicBezTo>
                <a:cubicBezTo>
                  <a:pt x="24596557" y="4311004"/>
                  <a:pt x="24596556" y="4285599"/>
                  <a:pt x="24596556" y="4266546"/>
                </a:cubicBezTo>
                <a:cubicBezTo>
                  <a:pt x="24611484" y="4272897"/>
                  <a:pt x="24711003" y="4285599"/>
                  <a:pt x="24676172" y="4355461"/>
                </a:cubicBezTo>
                <a:close/>
                <a:moveTo>
                  <a:pt x="17185436" y="6081841"/>
                </a:moveTo>
                <a:cubicBezTo>
                  <a:pt x="17195238" y="6081841"/>
                  <a:pt x="17205041" y="6062515"/>
                  <a:pt x="17214842" y="6049631"/>
                </a:cubicBezTo>
                <a:cubicBezTo>
                  <a:pt x="17214842" y="6043189"/>
                  <a:pt x="17214842" y="6036747"/>
                  <a:pt x="17214842" y="6030305"/>
                </a:cubicBezTo>
                <a:cubicBezTo>
                  <a:pt x="17185436" y="6030305"/>
                  <a:pt x="17156031" y="6049631"/>
                  <a:pt x="17131526" y="6081841"/>
                </a:cubicBezTo>
                <a:cubicBezTo>
                  <a:pt x="17151130" y="6081841"/>
                  <a:pt x="17170733" y="6081841"/>
                  <a:pt x="17185436" y="6081841"/>
                </a:cubicBezTo>
                <a:close/>
                <a:moveTo>
                  <a:pt x="1867016" y="9612614"/>
                </a:moveTo>
                <a:cubicBezTo>
                  <a:pt x="1846263" y="9617390"/>
                  <a:pt x="1828449" y="9611197"/>
                  <a:pt x="1810636" y="9605004"/>
                </a:cubicBezTo>
                <a:cubicBezTo>
                  <a:pt x="1829140" y="9590454"/>
                  <a:pt x="1848077" y="9601533"/>
                  <a:pt x="1867016" y="9612614"/>
                </a:cubicBezTo>
                <a:close/>
                <a:moveTo>
                  <a:pt x="9268666" y="7911079"/>
                </a:moveTo>
                <a:cubicBezTo>
                  <a:pt x="9274778" y="7908324"/>
                  <a:pt x="9278724" y="7902018"/>
                  <a:pt x="9275186" y="7886643"/>
                </a:cubicBezTo>
                <a:cubicBezTo>
                  <a:pt x="9264934" y="7889002"/>
                  <a:pt x="9243252" y="7888595"/>
                  <a:pt x="9249150" y="7914222"/>
                </a:cubicBezTo>
                <a:cubicBezTo>
                  <a:pt x="9254275" y="7913042"/>
                  <a:pt x="9262553" y="7913835"/>
                  <a:pt x="9268666" y="7911079"/>
                </a:cubicBezTo>
                <a:close/>
                <a:moveTo>
                  <a:pt x="19013309" y="5670566"/>
                </a:moveTo>
                <a:lnTo>
                  <a:pt x="19015054" y="5665854"/>
                </a:lnTo>
                <a:cubicBezTo>
                  <a:pt x="19015534" y="5664559"/>
                  <a:pt x="19015414" y="5664882"/>
                  <a:pt x="19014964" y="5666097"/>
                </a:cubicBezTo>
                <a:close/>
                <a:moveTo>
                  <a:pt x="19011246" y="5676134"/>
                </a:moveTo>
                <a:lnTo>
                  <a:pt x="19012894" y="5671686"/>
                </a:lnTo>
                <a:lnTo>
                  <a:pt x="19013309" y="5670566"/>
                </a:lnTo>
                <a:close/>
                <a:moveTo>
                  <a:pt x="2420071" y="9497302"/>
                </a:moveTo>
                <a:lnTo>
                  <a:pt x="2420463" y="9492679"/>
                </a:lnTo>
                <a:lnTo>
                  <a:pt x="2420998" y="9486397"/>
                </a:lnTo>
                <a:close/>
                <a:moveTo>
                  <a:pt x="19009294" y="5681404"/>
                </a:moveTo>
                <a:lnTo>
                  <a:pt x="19011246" y="5676134"/>
                </a:lnTo>
                <a:lnTo>
                  <a:pt x="19010464" y="5678246"/>
                </a:lnTo>
                <a:cubicBezTo>
                  <a:pt x="19009774" y="5680108"/>
                  <a:pt x="19009294" y="5681404"/>
                  <a:pt x="19009294" y="5681404"/>
                </a:cubicBezTo>
                <a:close/>
                <a:moveTo>
                  <a:pt x="2463646" y="9491081"/>
                </a:moveTo>
                <a:cubicBezTo>
                  <a:pt x="2456841" y="9492648"/>
                  <a:pt x="2449676" y="9492631"/>
                  <a:pt x="2442419" y="9491636"/>
                </a:cubicBezTo>
                <a:lnTo>
                  <a:pt x="2420998" y="9486397"/>
                </a:lnTo>
                <a:lnTo>
                  <a:pt x="2420672" y="9486317"/>
                </a:lnTo>
                <a:cubicBezTo>
                  <a:pt x="2414484" y="9482412"/>
                  <a:pt x="2414484" y="9482412"/>
                  <a:pt x="2408296" y="9478508"/>
                </a:cubicBezTo>
                <a:cubicBezTo>
                  <a:pt x="2428755" y="9452484"/>
                  <a:pt x="2465411" y="9454706"/>
                  <a:pt x="2497883" y="9457890"/>
                </a:cubicBezTo>
                <a:cubicBezTo>
                  <a:pt x="2489399" y="9478493"/>
                  <a:pt x="2477250" y="9487950"/>
                  <a:pt x="2463646" y="9491081"/>
                </a:cubicBezTo>
                <a:close/>
                <a:moveTo>
                  <a:pt x="24607013" y="4395804"/>
                </a:moveTo>
                <a:cubicBezTo>
                  <a:pt x="24599129" y="4397323"/>
                  <a:pt x="24589425" y="4392351"/>
                  <a:pt x="24582146" y="4392351"/>
                </a:cubicBezTo>
                <a:cubicBezTo>
                  <a:pt x="24582147" y="4358373"/>
                  <a:pt x="24595794" y="4357338"/>
                  <a:pt x="24608756" y="4358944"/>
                </a:cubicBezTo>
                <a:cubicBezTo>
                  <a:pt x="24613080" y="4359478"/>
                  <a:pt x="24617324" y="4360308"/>
                  <a:pt x="24620962" y="4360308"/>
                </a:cubicBezTo>
                <a:cubicBezTo>
                  <a:pt x="24620963" y="4386274"/>
                  <a:pt x="24614898" y="4394285"/>
                  <a:pt x="24607013" y="4395804"/>
                </a:cubicBezTo>
                <a:close/>
                <a:moveTo>
                  <a:pt x="2419514" y="9503820"/>
                </a:moveTo>
                <a:lnTo>
                  <a:pt x="2419867" y="9499665"/>
                </a:lnTo>
                <a:lnTo>
                  <a:pt x="2420071" y="9497302"/>
                </a:lnTo>
                <a:close/>
                <a:moveTo>
                  <a:pt x="19419963" y="5591387"/>
                </a:moveTo>
                <a:cubicBezTo>
                  <a:pt x="19419963" y="5572141"/>
                  <a:pt x="19425271" y="5559310"/>
                  <a:pt x="19433614" y="5559310"/>
                </a:cubicBezTo>
                <a:cubicBezTo>
                  <a:pt x="19433614" y="5584972"/>
                  <a:pt x="19429064" y="5591387"/>
                  <a:pt x="19419963" y="5591387"/>
                </a:cubicBezTo>
                <a:close/>
                <a:moveTo>
                  <a:pt x="2419320" y="9506088"/>
                </a:moveTo>
                <a:lnTo>
                  <a:pt x="2419514" y="9503820"/>
                </a:lnTo>
                <a:lnTo>
                  <a:pt x="2419513" y="9503853"/>
                </a:lnTo>
                <a:cubicBezTo>
                  <a:pt x="2419257" y="9506832"/>
                  <a:pt x="2419132" y="9508323"/>
                  <a:pt x="2419320" y="9506088"/>
                </a:cubicBezTo>
                <a:close/>
                <a:moveTo>
                  <a:pt x="16444070" y="6279830"/>
                </a:moveTo>
                <a:lnTo>
                  <a:pt x="16444040" y="6279740"/>
                </a:lnTo>
                <a:cubicBezTo>
                  <a:pt x="16441095" y="6276997"/>
                  <a:pt x="16436877" y="6275940"/>
                  <a:pt x="16431785" y="6276242"/>
                </a:cubicBezTo>
                <a:lnTo>
                  <a:pt x="16429908" y="6276887"/>
                </a:lnTo>
                <a:close/>
                <a:moveTo>
                  <a:pt x="19044505" y="5686062"/>
                </a:moveTo>
                <a:cubicBezTo>
                  <a:pt x="19034744" y="5686062"/>
                  <a:pt x="19024984" y="5686062"/>
                  <a:pt x="19020104" y="5672846"/>
                </a:cubicBezTo>
                <a:cubicBezTo>
                  <a:pt x="19020104" y="5659632"/>
                  <a:pt x="19024984" y="5646417"/>
                  <a:pt x="19029864" y="5639809"/>
                </a:cubicBezTo>
                <a:cubicBezTo>
                  <a:pt x="19034745" y="5653024"/>
                  <a:pt x="19039626" y="5666239"/>
                  <a:pt x="19044505" y="5686062"/>
                </a:cubicBezTo>
                <a:close/>
                <a:moveTo>
                  <a:pt x="8506695" y="8112078"/>
                </a:moveTo>
                <a:cubicBezTo>
                  <a:pt x="8516091" y="8109915"/>
                  <a:pt x="8516091" y="8109915"/>
                  <a:pt x="8500797" y="8086452"/>
                </a:cubicBezTo>
                <a:cubicBezTo>
                  <a:pt x="8504336" y="8101830"/>
                  <a:pt x="8505515" y="8106953"/>
                  <a:pt x="8506695" y="8112078"/>
                </a:cubicBezTo>
                <a:close/>
                <a:moveTo>
                  <a:pt x="23306909" y="4705871"/>
                </a:moveTo>
                <a:cubicBezTo>
                  <a:pt x="23306909" y="4680208"/>
                  <a:pt x="23311460" y="4673792"/>
                  <a:pt x="23320562" y="4673792"/>
                </a:cubicBezTo>
                <a:cubicBezTo>
                  <a:pt x="23320561" y="4693039"/>
                  <a:pt x="23316010" y="4705871"/>
                  <a:pt x="23306909" y="4705871"/>
                </a:cubicBezTo>
                <a:close/>
                <a:moveTo>
                  <a:pt x="1873957" y="9638788"/>
                </a:moveTo>
                <a:cubicBezTo>
                  <a:pt x="1872782" y="9633684"/>
                  <a:pt x="1871607" y="9628579"/>
                  <a:pt x="1868083" y="9613268"/>
                </a:cubicBezTo>
                <a:cubicBezTo>
                  <a:pt x="1884389" y="9636387"/>
                  <a:pt x="1884389" y="9636387"/>
                  <a:pt x="1873957" y="9638788"/>
                </a:cubicBezTo>
                <a:close/>
                <a:moveTo>
                  <a:pt x="3598623" y="9241863"/>
                </a:moveTo>
                <a:cubicBezTo>
                  <a:pt x="3589411" y="9243983"/>
                  <a:pt x="3583213" y="9240036"/>
                  <a:pt x="3578514" y="9219619"/>
                </a:cubicBezTo>
                <a:cubicBezTo>
                  <a:pt x="3588562" y="9217307"/>
                  <a:pt x="3595099" y="9226551"/>
                  <a:pt x="3598623" y="9241863"/>
                </a:cubicBezTo>
                <a:close/>
                <a:moveTo>
                  <a:pt x="1512307" y="9722021"/>
                </a:moveTo>
                <a:cubicBezTo>
                  <a:pt x="1508783" y="9706708"/>
                  <a:pt x="1511861" y="9695251"/>
                  <a:pt x="1528133" y="9691506"/>
                </a:cubicBezTo>
                <a:cubicBezTo>
                  <a:pt x="1532832" y="9711922"/>
                  <a:pt x="1528583" y="9718275"/>
                  <a:pt x="1512307" y="9722021"/>
                </a:cubicBezTo>
                <a:close/>
                <a:moveTo>
                  <a:pt x="3040374" y="9373939"/>
                </a:moveTo>
                <a:cubicBezTo>
                  <a:pt x="3032358" y="9375784"/>
                  <a:pt x="3024357" y="9374857"/>
                  <a:pt x="3017006" y="9365479"/>
                </a:cubicBezTo>
                <a:cubicBezTo>
                  <a:pt x="3031800" y="9362074"/>
                  <a:pt x="3045389" y="9353410"/>
                  <a:pt x="3057763" y="9339492"/>
                </a:cubicBezTo>
                <a:cubicBezTo>
                  <a:pt x="3060183" y="9350005"/>
                  <a:pt x="3062603" y="9360520"/>
                  <a:pt x="3063812" y="9365777"/>
                </a:cubicBezTo>
                <a:cubicBezTo>
                  <a:pt x="3056414" y="9367479"/>
                  <a:pt x="3048389" y="9372094"/>
                  <a:pt x="3040374" y="9373939"/>
                </a:cubicBezTo>
                <a:close/>
                <a:moveTo>
                  <a:pt x="6515729" y="8576424"/>
                </a:moveTo>
                <a:cubicBezTo>
                  <a:pt x="6509136" y="8580351"/>
                  <a:pt x="6503661" y="8575185"/>
                  <a:pt x="6508991" y="8561106"/>
                </a:cubicBezTo>
                <a:cubicBezTo>
                  <a:pt x="6515664" y="8565282"/>
                  <a:pt x="6516913" y="8570707"/>
                  <a:pt x="6522338" y="8569458"/>
                </a:cubicBezTo>
                <a:cubicBezTo>
                  <a:pt x="6520250" y="8572795"/>
                  <a:pt x="6517927" y="8575114"/>
                  <a:pt x="6515729" y="8576424"/>
                </a:cubicBezTo>
                <a:close/>
                <a:moveTo>
                  <a:pt x="24721852" y="4388614"/>
                </a:moveTo>
                <a:cubicBezTo>
                  <a:pt x="24707704" y="4388614"/>
                  <a:pt x="24693559" y="4383351"/>
                  <a:pt x="24679409" y="4377038"/>
                </a:cubicBezTo>
                <a:cubicBezTo>
                  <a:pt x="24681766" y="4365988"/>
                  <a:pt x="24685010" y="4360069"/>
                  <a:pt x="24688694" y="4357685"/>
                </a:cubicBezTo>
                <a:cubicBezTo>
                  <a:pt x="24691457" y="4355897"/>
                  <a:pt x="24694471" y="4356097"/>
                  <a:pt x="24697544" y="4357613"/>
                </a:cubicBezTo>
                <a:cubicBezTo>
                  <a:pt x="24706765" y="4362160"/>
                  <a:pt x="24716548" y="4378551"/>
                  <a:pt x="24721852" y="4388614"/>
                </a:cubicBezTo>
                <a:close/>
                <a:moveTo>
                  <a:pt x="3021410" y="9386676"/>
                </a:moveTo>
                <a:lnTo>
                  <a:pt x="3022375" y="9375349"/>
                </a:lnTo>
                <a:cubicBezTo>
                  <a:pt x="3022375" y="9375349"/>
                  <a:pt x="3022123" y="9378329"/>
                  <a:pt x="3021805" y="9382053"/>
                </a:cubicBezTo>
                <a:close/>
                <a:moveTo>
                  <a:pt x="24368319" y="4473825"/>
                </a:moveTo>
                <a:cubicBezTo>
                  <a:pt x="24358404" y="4473825"/>
                  <a:pt x="24353445" y="4467352"/>
                  <a:pt x="24343532" y="4467352"/>
                </a:cubicBezTo>
                <a:cubicBezTo>
                  <a:pt x="24328659" y="4454404"/>
                  <a:pt x="24308833" y="4447931"/>
                  <a:pt x="24293960" y="4441457"/>
                </a:cubicBezTo>
                <a:cubicBezTo>
                  <a:pt x="24306355" y="4415563"/>
                  <a:pt x="24321223" y="4410707"/>
                  <a:pt x="24336717" y="4412326"/>
                </a:cubicBezTo>
                <a:cubicBezTo>
                  <a:pt x="24352208" y="4413944"/>
                  <a:pt x="24368319" y="4422036"/>
                  <a:pt x="24383190" y="4422036"/>
                </a:cubicBezTo>
                <a:cubicBezTo>
                  <a:pt x="24378233" y="4441457"/>
                  <a:pt x="24373277" y="4460878"/>
                  <a:pt x="24368319" y="4473825"/>
                </a:cubicBezTo>
                <a:close/>
                <a:moveTo>
                  <a:pt x="3021889" y="9390464"/>
                </a:moveTo>
                <a:lnTo>
                  <a:pt x="3021085" y="9390490"/>
                </a:lnTo>
                <a:lnTo>
                  <a:pt x="3012350" y="9390780"/>
                </a:lnTo>
                <a:cubicBezTo>
                  <a:pt x="3010633" y="9389296"/>
                  <a:pt x="3009811" y="9385726"/>
                  <a:pt x="3008168" y="9378588"/>
                </a:cubicBezTo>
                <a:lnTo>
                  <a:pt x="3021141" y="9389817"/>
                </a:lnTo>
                <a:lnTo>
                  <a:pt x="3021209" y="9389038"/>
                </a:lnTo>
                <a:lnTo>
                  <a:pt x="3021410" y="9386676"/>
                </a:lnTo>
                <a:lnTo>
                  <a:pt x="3021144" y="9389816"/>
                </a:lnTo>
                <a:close/>
                <a:moveTo>
                  <a:pt x="3020663" y="9395462"/>
                </a:moveTo>
                <a:cubicBezTo>
                  <a:pt x="3020471" y="9397697"/>
                  <a:pt x="3020600" y="9396207"/>
                  <a:pt x="3020852" y="9393227"/>
                </a:cubicBezTo>
                <a:lnTo>
                  <a:pt x="3021085" y="9390490"/>
                </a:lnTo>
                <a:close/>
                <a:moveTo>
                  <a:pt x="8440833" y="8154219"/>
                </a:moveTo>
                <a:cubicBezTo>
                  <a:pt x="8437294" y="8138845"/>
                  <a:pt x="8429810" y="8129773"/>
                  <a:pt x="8419558" y="8132132"/>
                </a:cubicBezTo>
                <a:cubicBezTo>
                  <a:pt x="8424276" y="8152634"/>
                  <a:pt x="8430581" y="8156579"/>
                  <a:pt x="8440833" y="8154219"/>
                </a:cubicBezTo>
                <a:close/>
                <a:moveTo>
                  <a:pt x="8827824" y="8065155"/>
                </a:moveTo>
                <a:cubicBezTo>
                  <a:pt x="8895190" y="8033462"/>
                  <a:pt x="8943724" y="7962927"/>
                  <a:pt x="9010107" y="7926962"/>
                </a:cubicBezTo>
                <a:cubicBezTo>
                  <a:pt x="9025484" y="7923423"/>
                  <a:pt x="9071616" y="7912807"/>
                  <a:pt x="9051928" y="7874161"/>
                </a:cubicBezTo>
                <a:cubicBezTo>
                  <a:pt x="9032240" y="7835519"/>
                  <a:pt x="9004616" y="7879653"/>
                  <a:pt x="9011695" y="7910408"/>
                </a:cubicBezTo>
                <a:cubicBezTo>
                  <a:pt x="9000839" y="7933593"/>
                  <a:pt x="8982778" y="7921559"/>
                  <a:pt x="8968777" y="7931077"/>
                </a:cubicBezTo>
                <a:cubicBezTo>
                  <a:pt x="8943148" y="7936975"/>
                  <a:pt x="8924807" y="7951091"/>
                  <a:pt x="8905485" y="7960935"/>
                </a:cubicBezTo>
                <a:cubicBezTo>
                  <a:pt x="8886162" y="7970778"/>
                  <a:pt x="8868017" y="7985746"/>
                  <a:pt x="8848694" y="7995591"/>
                </a:cubicBezTo>
                <a:cubicBezTo>
                  <a:pt x="8834497" y="8004255"/>
                  <a:pt x="8826279" y="8011544"/>
                  <a:pt x="8816028" y="8013903"/>
                </a:cubicBezTo>
                <a:cubicBezTo>
                  <a:pt x="8820747" y="8034404"/>
                  <a:pt x="8824285" y="8049780"/>
                  <a:pt x="8827824" y="8065155"/>
                </a:cubicBezTo>
                <a:close/>
                <a:moveTo>
                  <a:pt x="9143908" y="7992410"/>
                </a:moveTo>
                <a:cubicBezTo>
                  <a:pt x="9140370" y="7977035"/>
                  <a:pt x="9132885" y="7967963"/>
                  <a:pt x="9122634" y="7970322"/>
                </a:cubicBezTo>
                <a:cubicBezTo>
                  <a:pt x="9127352" y="7990824"/>
                  <a:pt x="9133657" y="7994769"/>
                  <a:pt x="9143908" y="7992410"/>
                </a:cubicBezTo>
                <a:close/>
                <a:moveTo>
                  <a:pt x="2935059" y="9422348"/>
                </a:moveTo>
                <a:cubicBezTo>
                  <a:pt x="2923557" y="9419541"/>
                  <a:pt x="2906896" y="9417920"/>
                  <a:pt x="2894200" y="9409932"/>
                </a:cubicBezTo>
                <a:cubicBezTo>
                  <a:pt x="2872385" y="9409498"/>
                  <a:pt x="2854536" y="9402697"/>
                  <a:pt x="2831528" y="9397081"/>
                </a:cubicBezTo>
                <a:cubicBezTo>
                  <a:pt x="2808522" y="9391466"/>
                  <a:pt x="2785514" y="9385852"/>
                  <a:pt x="2767661" y="9379051"/>
                </a:cubicBezTo>
                <a:cubicBezTo>
                  <a:pt x="2750671" y="9372052"/>
                  <a:pt x="2739366" y="9370108"/>
                  <a:pt x="2727862" y="9367301"/>
                </a:cubicBezTo>
                <a:cubicBezTo>
                  <a:pt x="2725478" y="9356940"/>
                  <a:pt x="2724285" y="9351759"/>
                  <a:pt x="2721901" y="9341399"/>
                </a:cubicBezTo>
                <a:cubicBezTo>
                  <a:pt x="2737369" y="9337839"/>
                  <a:pt x="2757130" y="9333291"/>
                  <a:pt x="2772598" y="9329731"/>
                </a:cubicBezTo>
                <a:cubicBezTo>
                  <a:pt x="2787480" y="9347216"/>
                  <a:pt x="2804336" y="9349701"/>
                  <a:pt x="2820996" y="9351321"/>
                </a:cubicBezTo>
                <a:cubicBezTo>
                  <a:pt x="2860462" y="9357693"/>
                  <a:pt x="2894973" y="9366115"/>
                  <a:pt x="2933448" y="9368170"/>
                </a:cubicBezTo>
                <a:cubicBezTo>
                  <a:pt x="2938217" y="9388891"/>
                  <a:pt x="2936637" y="9405620"/>
                  <a:pt x="2935059" y="9422348"/>
                </a:cubicBezTo>
                <a:close/>
                <a:moveTo>
                  <a:pt x="3488690" y="9294932"/>
                </a:moveTo>
                <a:cubicBezTo>
                  <a:pt x="3485166" y="9279619"/>
                  <a:pt x="3487576" y="9268314"/>
                  <a:pt x="3497092" y="9266124"/>
                </a:cubicBezTo>
                <a:cubicBezTo>
                  <a:pt x="3500617" y="9281438"/>
                  <a:pt x="3498210" y="9292741"/>
                  <a:pt x="3488690" y="9294932"/>
                </a:cubicBezTo>
                <a:close/>
                <a:moveTo>
                  <a:pt x="4144242" y="9144060"/>
                </a:moveTo>
                <a:cubicBezTo>
                  <a:pt x="4140718" y="9128746"/>
                  <a:pt x="4143128" y="9117442"/>
                  <a:pt x="4152648" y="9115251"/>
                </a:cubicBezTo>
                <a:cubicBezTo>
                  <a:pt x="4157347" y="9135668"/>
                  <a:pt x="4153762" y="9141868"/>
                  <a:pt x="4144242" y="9144060"/>
                </a:cubicBezTo>
                <a:close/>
                <a:moveTo>
                  <a:pt x="6129792" y="8687093"/>
                </a:moveTo>
                <a:cubicBezTo>
                  <a:pt x="6121323" y="8650295"/>
                  <a:pt x="6154190" y="8653802"/>
                  <a:pt x="6164340" y="8651466"/>
                </a:cubicBezTo>
                <a:cubicBezTo>
                  <a:pt x="6157819" y="8669572"/>
                  <a:pt x="6143806" y="8678333"/>
                  <a:pt x="6129792" y="8687093"/>
                </a:cubicBezTo>
                <a:close/>
                <a:moveTo>
                  <a:pt x="17039224" y="6178471"/>
                </a:moveTo>
                <a:cubicBezTo>
                  <a:pt x="17063729" y="6152703"/>
                  <a:pt x="17087417" y="6146260"/>
                  <a:pt x="17111922" y="6146260"/>
                </a:cubicBezTo>
                <a:cubicBezTo>
                  <a:pt x="17111922" y="6133377"/>
                  <a:pt x="17111922" y="6120493"/>
                  <a:pt x="17111922" y="6114051"/>
                </a:cubicBezTo>
                <a:cubicBezTo>
                  <a:pt x="17092319" y="6114051"/>
                  <a:pt x="17039224" y="6114051"/>
                  <a:pt x="17039224" y="6178471"/>
                </a:cubicBezTo>
                <a:close/>
                <a:moveTo>
                  <a:pt x="8000795" y="8263670"/>
                </a:moveTo>
                <a:cubicBezTo>
                  <a:pt x="8019332" y="8260669"/>
                  <a:pt x="8037418" y="8240319"/>
                  <a:pt x="8055755" y="8232052"/>
                </a:cubicBezTo>
                <a:cubicBezTo>
                  <a:pt x="8079023" y="8215902"/>
                  <a:pt x="8102293" y="8199753"/>
                  <a:pt x="8125563" y="8183603"/>
                </a:cubicBezTo>
                <a:cubicBezTo>
                  <a:pt x="8153958" y="8166276"/>
                  <a:pt x="8176047" y="8145000"/>
                  <a:pt x="8204768" y="8132995"/>
                </a:cubicBezTo>
                <a:cubicBezTo>
                  <a:pt x="8224092" y="8123150"/>
                  <a:pt x="8250899" y="8122378"/>
                  <a:pt x="8260575" y="8094067"/>
                </a:cubicBezTo>
                <a:cubicBezTo>
                  <a:pt x="8317533" y="8107042"/>
                  <a:pt x="8363822" y="8054115"/>
                  <a:pt x="8410360" y="8021815"/>
                </a:cubicBezTo>
                <a:cubicBezTo>
                  <a:pt x="8364229" y="8032432"/>
                  <a:pt x="8324078" y="8041673"/>
                  <a:pt x="8285431" y="8061362"/>
                </a:cubicBezTo>
                <a:cubicBezTo>
                  <a:pt x="8251911" y="8079871"/>
                  <a:pt x="8215624" y="8109810"/>
                  <a:pt x="8181581" y="8122141"/>
                </a:cubicBezTo>
                <a:cubicBezTo>
                  <a:pt x="8107054" y="8150086"/>
                  <a:pt x="8036067" y="8193408"/>
                  <a:pt x="7982082" y="8259799"/>
                </a:cubicBezTo>
                <a:cubicBezTo>
                  <a:pt x="7988388" y="8263744"/>
                  <a:pt x="7994616" y="8264671"/>
                  <a:pt x="8000795" y="8263670"/>
                </a:cubicBezTo>
                <a:close/>
                <a:moveTo>
                  <a:pt x="26415746" y="4028756"/>
                </a:moveTo>
                <a:cubicBezTo>
                  <a:pt x="26415746" y="4008873"/>
                  <a:pt x="26420297" y="3996716"/>
                  <a:pt x="26429399" y="3996716"/>
                </a:cubicBezTo>
                <a:cubicBezTo>
                  <a:pt x="26429398" y="4015499"/>
                  <a:pt x="26424848" y="4028757"/>
                  <a:pt x="26415746" y="4028756"/>
                </a:cubicBezTo>
                <a:close/>
                <a:moveTo>
                  <a:pt x="26278861" y="4061876"/>
                </a:moveTo>
                <a:cubicBezTo>
                  <a:pt x="26278860" y="4048239"/>
                  <a:pt x="26278861" y="4041422"/>
                  <a:pt x="26280107" y="4038862"/>
                </a:cubicBezTo>
                <a:cubicBezTo>
                  <a:pt x="26281354" y="4036307"/>
                  <a:pt x="26283850" y="4038012"/>
                  <a:pt x="26288839" y="4041423"/>
                </a:cubicBezTo>
                <a:cubicBezTo>
                  <a:pt x="26283849" y="4048239"/>
                  <a:pt x="26283850" y="4055059"/>
                  <a:pt x="26278861" y="4061876"/>
                </a:cubicBezTo>
                <a:close/>
                <a:moveTo>
                  <a:pt x="24755060" y="4421747"/>
                </a:moveTo>
                <a:cubicBezTo>
                  <a:pt x="24755059" y="4402500"/>
                  <a:pt x="24759611" y="4389668"/>
                  <a:pt x="24768713" y="4389668"/>
                </a:cubicBezTo>
                <a:cubicBezTo>
                  <a:pt x="24768714" y="4415331"/>
                  <a:pt x="24764163" y="4421747"/>
                  <a:pt x="24755060" y="4421747"/>
                </a:cubicBezTo>
                <a:close/>
                <a:moveTo>
                  <a:pt x="17844932" y="6016209"/>
                </a:moveTo>
                <a:cubicBezTo>
                  <a:pt x="17836126" y="6016209"/>
                  <a:pt x="17826520" y="6022351"/>
                  <a:pt x="17816914" y="6003922"/>
                </a:cubicBezTo>
                <a:cubicBezTo>
                  <a:pt x="17821717" y="6000851"/>
                  <a:pt x="17828722" y="5996244"/>
                  <a:pt x="17834526" y="5996244"/>
                </a:cubicBezTo>
                <a:cubicBezTo>
                  <a:pt x="17840330" y="5996244"/>
                  <a:pt x="17844932" y="6000851"/>
                  <a:pt x="17844932" y="6016209"/>
                </a:cubicBezTo>
                <a:close/>
                <a:moveTo>
                  <a:pt x="6075240" y="8725640"/>
                </a:moveTo>
                <a:cubicBezTo>
                  <a:pt x="6071699" y="8710258"/>
                  <a:pt x="6068161" y="8694884"/>
                  <a:pt x="6063443" y="8674382"/>
                </a:cubicBezTo>
                <a:cubicBezTo>
                  <a:pt x="6068569" y="8673202"/>
                  <a:pt x="6086305" y="8679915"/>
                  <a:pt x="6093017" y="8662179"/>
                </a:cubicBezTo>
                <a:cubicBezTo>
                  <a:pt x="6093425" y="8640499"/>
                  <a:pt x="6068652" y="8646200"/>
                  <a:pt x="6061491" y="8642451"/>
                </a:cubicBezTo>
                <a:cubicBezTo>
                  <a:pt x="6036717" y="8648152"/>
                  <a:pt x="6004783" y="8650105"/>
                  <a:pt x="5985053" y="8681632"/>
                </a:cubicBezTo>
                <a:cubicBezTo>
                  <a:pt x="5996484" y="8684396"/>
                  <a:pt x="6007914" y="8687161"/>
                  <a:pt x="6015400" y="8696233"/>
                </a:cubicBezTo>
                <a:cubicBezTo>
                  <a:pt x="6017759" y="8706484"/>
                  <a:pt x="6020118" y="8716733"/>
                  <a:pt x="6021297" y="8721858"/>
                </a:cubicBezTo>
                <a:cubicBezTo>
                  <a:pt x="6028784" y="8730938"/>
                  <a:pt x="6036674" y="8718319"/>
                  <a:pt x="6041800" y="8717139"/>
                </a:cubicBezTo>
                <a:cubicBezTo>
                  <a:pt x="6052051" y="8714780"/>
                  <a:pt x="6064663" y="8722681"/>
                  <a:pt x="6075240" y="8725640"/>
                </a:cubicBezTo>
                <a:close/>
                <a:moveTo>
                  <a:pt x="1989707" y="9671629"/>
                </a:moveTo>
                <a:cubicBezTo>
                  <a:pt x="1967209" y="9677824"/>
                  <a:pt x="1932114" y="9650310"/>
                  <a:pt x="1911497" y="9646920"/>
                </a:cubicBezTo>
                <a:cubicBezTo>
                  <a:pt x="1941639" y="9639983"/>
                  <a:pt x="1972127" y="9638389"/>
                  <a:pt x="2007008" y="9652056"/>
                </a:cubicBezTo>
                <a:cubicBezTo>
                  <a:pt x="2003309" y="9663754"/>
                  <a:pt x="1997210" y="9669564"/>
                  <a:pt x="1989707" y="9671629"/>
                </a:cubicBezTo>
                <a:close/>
                <a:moveTo>
                  <a:pt x="17815206" y="6036476"/>
                </a:moveTo>
                <a:cubicBezTo>
                  <a:pt x="17810655" y="6029847"/>
                  <a:pt x="17810655" y="6024323"/>
                  <a:pt x="17806105" y="6017694"/>
                </a:cubicBezTo>
                <a:cubicBezTo>
                  <a:pt x="17808380" y="6011065"/>
                  <a:pt x="17810656" y="6007751"/>
                  <a:pt x="17812931" y="6007751"/>
                </a:cubicBezTo>
                <a:cubicBezTo>
                  <a:pt x="17815206" y="6007751"/>
                  <a:pt x="17817482" y="6011065"/>
                  <a:pt x="17819757" y="6017694"/>
                </a:cubicBezTo>
                <a:cubicBezTo>
                  <a:pt x="17819757" y="6024323"/>
                  <a:pt x="17815206" y="6029847"/>
                  <a:pt x="17815206" y="6036476"/>
                </a:cubicBezTo>
                <a:close/>
                <a:moveTo>
                  <a:pt x="16315922" y="6384346"/>
                </a:moveTo>
                <a:cubicBezTo>
                  <a:pt x="16328175" y="6378710"/>
                  <a:pt x="16341652" y="6364215"/>
                  <a:pt x="16346554" y="6357773"/>
                </a:cubicBezTo>
                <a:lnTo>
                  <a:pt x="16392746" y="6316460"/>
                </a:lnTo>
                <a:lnTo>
                  <a:pt x="16367391" y="6313886"/>
                </a:lnTo>
                <a:lnTo>
                  <a:pt x="16331850" y="6357773"/>
                </a:lnTo>
                <a:cubicBezTo>
                  <a:pt x="16317148" y="6357773"/>
                  <a:pt x="16307345" y="6357773"/>
                  <a:pt x="16292643" y="6357773"/>
                </a:cubicBezTo>
                <a:cubicBezTo>
                  <a:pt x="16292643" y="6386762"/>
                  <a:pt x="16303670" y="6389983"/>
                  <a:pt x="16315922" y="6384346"/>
                </a:cubicBezTo>
                <a:close/>
                <a:moveTo>
                  <a:pt x="8281976" y="8233957"/>
                </a:moveTo>
                <a:cubicBezTo>
                  <a:pt x="8343484" y="8219801"/>
                  <a:pt x="8343484" y="8219801"/>
                  <a:pt x="8404953" y="8162477"/>
                </a:cubicBezTo>
                <a:cubicBezTo>
                  <a:pt x="8306830" y="8201242"/>
                  <a:pt x="8306830" y="8201242"/>
                  <a:pt x="8281976" y="8233957"/>
                </a:cubicBezTo>
                <a:close/>
                <a:moveTo>
                  <a:pt x="16980413" y="6235376"/>
                </a:moveTo>
                <a:cubicBezTo>
                  <a:pt x="16980413" y="6216049"/>
                  <a:pt x="16975512" y="6204239"/>
                  <a:pt x="16965709" y="6204239"/>
                </a:cubicBezTo>
                <a:cubicBezTo>
                  <a:pt x="16965709" y="6223564"/>
                  <a:pt x="16970610" y="6235376"/>
                  <a:pt x="16980413" y="6235376"/>
                </a:cubicBezTo>
                <a:close/>
                <a:moveTo>
                  <a:pt x="25557585" y="4265522"/>
                </a:moveTo>
                <a:cubicBezTo>
                  <a:pt x="25547979" y="4259379"/>
                  <a:pt x="25538371" y="4259379"/>
                  <a:pt x="25529568" y="4253235"/>
                </a:cubicBezTo>
                <a:cubicBezTo>
                  <a:pt x="25531569" y="4244021"/>
                  <a:pt x="25538573" y="4237878"/>
                  <a:pt x="25545075" y="4238647"/>
                </a:cubicBezTo>
                <a:cubicBezTo>
                  <a:pt x="25551582" y="4239413"/>
                  <a:pt x="25557586" y="4247092"/>
                  <a:pt x="25557585" y="4265522"/>
                </a:cubicBezTo>
                <a:close/>
                <a:moveTo>
                  <a:pt x="24451625" y="4521156"/>
                </a:moveTo>
                <a:cubicBezTo>
                  <a:pt x="24437333" y="4521156"/>
                  <a:pt x="24422202" y="4521156"/>
                  <a:pt x="24407071" y="4521156"/>
                </a:cubicBezTo>
                <a:cubicBezTo>
                  <a:pt x="24407070" y="4494690"/>
                  <a:pt x="24402031" y="4468224"/>
                  <a:pt x="24402030" y="4441759"/>
                </a:cubicBezTo>
                <a:cubicBezTo>
                  <a:pt x="24422201" y="4461609"/>
                  <a:pt x="24451625" y="4468224"/>
                  <a:pt x="24451625" y="4521156"/>
                </a:cubicBezTo>
                <a:close/>
                <a:moveTo>
                  <a:pt x="3626845" y="9314709"/>
                </a:moveTo>
                <a:cubicBezTo>
                  <a:pt x="3615961" y="9317214"/>
                  <a:pt x="3600555" y="9315386"/>
                  <a:pt x="3595856" y="9294970"/>
                </a:cubicBezTo>
                <a:cubicBezTo>
                  <a:pt x="3607078" y="9297762"/>
                  <a:pt x="3618300" y="9300553"/>
                  <a:pt x="3628683" y="9303538"/>
                </a:cubicBezTo>
                <a:cubicBezTo>
                  <a:pt x="3629858" y="9308642"/>
                  <a:pt x="3625670" y="9309606"/>
                  <a:pt x="3626845" y="9314709"/>
                </a:cubicBezTo>
                <a:close/>
                <a:moveTo>
                  <a:pt x="26451775" y="4061876"/>
                </a:moveTo>
                <a:cubicBezTo>
                  <a:pt x="26451775" y="4048239"/>
                  <a:pt x="26451774" y="4041422"/>
                  <a:pt x="26453011" y="4038862"/>
                </a:cubicBezTo>
                <a:cubicBezTo>
                  <a:pt x="26454250" y="4036307"/>
                  <a:pt x="26456727" y="4038011"/>
                  <a:pt x="26461683" y="4041422"/>
                </a:cubicBezTo>
                <a:cubicBezTo>
                  <a:pt x="26457177" y="4048239"/>
                  <a:pt x="26457177" y="4055058"/>
                  <a:pt x="26451775" y="4061876"/>
                </a:cubicBezTo>
                <a:close/>
                <a:moveTo>
                  <a:pt x="2397509" y="9600079"/>
                </a:moveTo>
                <a:cubicBezTo>
                  <a:pt x="2389534" y="9596224"/>
                  <a:pt x="2383817" y="9575791"/>
                  <a:pt x="2376431" y="9561304"/>
                </a:cubicBezTo>
                <a:cubicBezTo>
                  <a:pt x="2352791" y="9528978"/>
                  <a:pt x="2318835" y="9569164"/>
                  <a:pt x="2305864" y="9512803"/>
                </a:cubicBezTo>
                <a:cubicBezTo>
                  <a:pt x="2316124" y="9510441"/>
                  <a:pt x="2332689" y="9512023"/>
                  <a:pt x="2326793" y="9486404"/>
                </a:cubicBezTo>
                <a:cubicBezTo>
                  <a:pt x="2321664" y="9487584"/>
                  <a:pt x="2303505" y="9502554"/>
                  <a:pt x="2297609" y="9476935"/>
                </a:cubicBezTo>
                <a:cubicBezTo>
                  <a:pt x="2298218" y="9456114"/>
                  <a:pt x="2294071" y="9461564"/>
                  <a:pt x="2287224" y="9474827"/>
                </a:cubicBezTo>
                <a:cubicBezTo>
                  <a:pt x="2267278" y="9505498"/>
                  <a:pt x="2237686" y="9517702"/>
                  <a:pt x="2199424" y="9515717"/>
                </a:cubicBezTo>
                <a:lnTo>
                  <a:pt x="2184137" y="9512823"/>
                </a:lnTo>
                <a:lnTo>
                  <a:pt x="2190707" y="9519433"/>
                </a:lnTo>
                <a:cubicBezTo>
                  <a:pt x="2187125" y="9525633"/>
                  <a:pt x="2183541" y="9531833"/>
                  <a:pt x="2183541" y="9531833"/>
                </a:cubicBezTo>
                <a:cubicBezTo>
                  <a:pt x="2179984" y="9527276"/>
                  <a:pt x="2177914" y="9523722"/>
                  <a:pt x="2177033" y="9519893"/>
                </a:cubicBezTo>
                <a:lnTo>
                  <a:pt x="2177423" y="9511551"/>
                </a:lnTo>
                <a:lnTo>
                  <a:pt x="2170485" y="9510239"/>
                </a:lnTo>
                <a:cubicBezTo>
                  <a:pt x="2159688" y="9507328"/>
                  <a:pt x="2147957" y="9503284"/>
                  <a:pt x="2135930" y="9497960"/>
                </a:cubicBezTo>
                <a:cubicBezTo>
                  <a:pt x="2123512" y="9490926"/>
                  <a:pt x="2105764" y="9484220"/>
                  <a:pt x="2098721" y="9496632"/>
                </a:cubicBezTo>
                <a:cubicBezTo>
                  <a:pt x="2073646" y="9528479"/>
                  <a:pt x="2026149" y="9486357"/>
                  <a:pt x="1996966" y="9476887"/>
                </a:cubicBezTo>
                <a:cubicBezTo>
                  <a:pt x="2017895" y="9450491"/>
                  <a:pt x="2043949" y="9422912"/>
                  <a:pt x="2063700" y="9391391"/>
                </a:cubicBezTo>
                <a:cubicBezTo>
                  <a:pt x="1990557" y="9355172"/>
                  <a:pt x="1916036" y="9312971"/>
                  <a:pt x="1843552" y="9275702"/>
                </a:cubicBezTo>
                <a:cubicBezTo>
                  <a:pt x="1806882" y="9257165"/>
                  <a:pt x="1770214" y="9238628"/>
                  <a:pt x="1727432" y="9217003"/>
                </a:cubicBezTo>
                <a:cubicBezTo>
                  <a:pt x="1704232" y="9206156"/>
                  <a:pt x="1672694" y="9186440"/>
                  <a:pt x="1647047" y="9192342"/>
                </a:cubicBezTo>
                <a:cubicBezTo>
                  <a:pt x="1663200" y="9215599"/>
                  <a:pt x="1675407" y="9245161"/>
                  <a:pt x="1692543" y="9272688"/>
                </a:cubicBezTo>
                <a:cubicBezTo>
                  <a:pt x="1679512" y="9286479"/>
                  <a:pt x="1660178" y="9296325"/>
                  <a:pt x="1642021" y="9311291"/>
                </a:cubicBezTo>
                <a:cubicBezTo>
                  <a:pt x="1636125" y="9285672"/>
                  <a:pt x="1630426" y="9260908"/>
                  <a:pt x="1624530" y="9235290"/>
                </a:cubicBezTo>
                <a:cubicBezTo>
                  <a:pt x="1609141" y="9238832"/>
                  <a:pt x="1605959" y="9271932"/>
                  <a:pt x="1590573" y="9275473"/>
                </a:cubicBezTo>
                <a:cubicBezTo>
                  <a:pt x="1564927" y="9281376"/>
                  <a:pt x="1538193" y="9255160"/>
                  <a:pt x="1515317" y="9249634"/>
                </a:cubicBezTo>
                <a:cubicBezTo>
                  <a:pt x="1520836" y="9233527"/>
                  <a:pt x="1519175" y="9219465"/>
                  <a:pt x="1513833" y="9208541"/>
                </a:cubicBezTo>
                <a:lnTo>
                  <a:pt x="1506824" y="9201916"/>
                </a:lnTo>
                <a:lnTo>
                  <a:pt x="1504083" y="9197171"/>
                </a:lnTo>
                <a:lnTo>
                  <a:pt x="1503939" y="9199189"/>
                </a:lnTo>
                <a:lnTo>
                  <a:pt x="1490270" y="9186270"/>
                </a:lnTo>
                <a:cubicBezTo>
                  <a:pt x="1471868" y="9179152"/>
                  <a:pt x="1452745" y="9188949"/>
                  <a:pt x="1460902" y="9224390"/>
                </a:cubicBezTo>
                <a:cubicBezTo>
                  <a:pt x="1476290" y="9220848"/>
                  <a:pt x="1494447" y="9205880"/>
                  <a:pt x="1509421" y="9224016"/>
                </a:cubicBezTo>
                <a:cubicBezTo>
                  <a:pt x="1494391" y="9276031"/>
                  <a:pt x="1428951" y="9226349"/>
                  <a:pt x="1395818" y="9223184"/>
                </a:cubicBezTo>
                <a:cubicBezTo>
                  <a:pt x="1408845" y="9209396"/>
                  <a:pt x="1429362" y="9204674"/>
                  <a:pt x="1423466" y="9179054"/>
                </a:cubicBezTo>
                <a:cubicBezTo>
                  <a:pt x="1392691" y="9186136"/>
                  <a:pt x="1372018" y="9143236"/>
                  <a:pt x="1345607" y="9122339"/>
                </a:cubicBezTo>
                <a:cubicBezTo>
                  <a:pt x="1318870" y="9096120"/>
                  <a:pt x="1288506" y="9081528"/>
                  <a:pt x="1254197" y="9073238"/>
                </a:cubicBezTo>
                <a:cubicBezTo>
                  <a:pt x="1178086" y="9047596"/>
                  <a:pt x="1098470" y="9049726"/>
                  <a:pt x="1022556" y="9024938"/>
                </a:cubicBezTo>
                <a:cubicBezTo>
                  <a:pt x="1030457" y="9012329"/>
                  <a:pt x="1018250" y="8982767"/>
                  <a:pt x="1024973" y="8965034"/>
                </a:cubicBezTo>
                <a:cubicBezTo>
                  <a:pt x="1031692" y="8947302"/>
                  <a:pt x="1047078" y="8943762"/>
                  <a:pt x="1056156" y="8936277"/>
                </a:cubicBezTo>
                <a:cubicBezTo>
                  <a:pt x="1053797" y="8926030"/>
                  <a:pt x="1047490" y="8922087"/>
                  <a:pt x="1041182" y="8918142"/>
                </a:cubicBezTo>
                <a:cubicBezTo>
                  <a:pt x="1046311" y="8916962"/>
                  <a:pt x="1050259" y="8910657"/>
                  <a:pt x="1049080" y="8905534"/>
                </a:cubicBezTo>
                <a:lnTo>
                  <a:pt x="1043346" y="8886046"/>
                </a:lnTo>
                <a:lnTo>
                  <a:pt x="1042886" y="8884479"/>
                </a:lnTo>
                <a:cubicBezTo>
                  <a:pt x="1040180" y="8878584"/>
                  <a:pt x="1036485" y="8874267"/>
                  <a:pt x="1030764" y="8872878"/>
                </a:cubicBezTo>
                <a:cubicBezTo>
                  <a:pt x="1043792" y="8859091"/>
                  <a:pt x="1052874" y="8851607"/>
                  <a:pt x="1060773" y="8839000"/>
                </a:cubicBezTo>
                <a:cubicBezTo>
                  <a:pt x="1065489" y="8859492"/>
                  <a:pt x="1074156" y="8873686"/>
                  <a:pt x="1082822" y="8887877"/>
                </a:cubicBezTo>
                <a:cubicBezTo>
                  <a:pt x="1084001" y="8893002"/>
                  <a:pt x="1079856" y="8898451"/>
                  <a:pt x="1081035" y="8903574"/>
                </a:cubicBezTo>
                <a:cubicBezTo>
                  <a:pt x="1079444" y="8920128"/>
                  <a:pt x="1087342" y="8907519"/>
                  <a:pt x="1092471" y="8906338"/>
                </a:cubicBezTo>
                <a:cubicBezTo>
                  <a:pt x="1103339" y="8883155"/>
                  <a:pt x="1132648" y="8897092"/>
                  <a:pt x="1151574" y="8908921"/>
                </a:cubicBezTo>
                <a:cubicBezTo>
                  <a:pt x="1219784" y="8947174"/>
                  <a:pt x="1289585" y="8968877"/>
                  <a:pt x="1360892" y="9001036"/>
                </a:cubicBezTo>
                <a:cubicBezTo>
                  <a:pt x="1432855" y="9032121"/>
                  <a:pt x="1504160" y="9064268"/>
                  <a:pt x="1581447" y="9095037"/>
                </a:cubicBezTo>
                <a:cubicBezTo>
                  <a:pt x="1616939" y="9108450"/>
                  <a:pt x="1647105" y="9122189"/>
                  <a:pt x="1681739" y="9135799"/>
                </a:cubicBezTo>
                <a:cubicBezTo>
                  <a:pt x="1699487" y="9142506"/>
                  <a:pt x="1717231" y="9149212"/>
                  <a:pt x="1733796" y="9150795"/>
                </a:cubicBezTo>
                <a:cubicBezTo>
                  <a:pt x="1757851" y="9161443"/>
                  <a:pt x="1743642" y="9170112"/>
                  <a:pt x="1754666" y="9194549"/>
                </a:cubicBezTo>
                <a:cubicBezTo>
                  <a:pt x="1773181" y="9228054"/>
                  <a:pt x="1816374" y="9228005"/>
                  <a:pt x="1839444" y="9234386"/>
                </a:cubicBezTo>
                <a:cubicBezTo>
                  <a:pt x="1867249" y="9237877"/>
                  <a:pt x="1896756" y="9252665"/>
                  <a:pt x="1931070" y="9260956"/>
                </a:cubicBezTo>
                <a:cubicBezTo>
                  <a:pt x="2002049" y="9287780"/>
                  <a:pt x="2078160" y="9313435"/>
                  <a:pt x="2152236" y="9334147"/>
                </a:cubicBezTo>
                <a:cubicBezTo>
                  <a:pt x="2216712" y="9356176"/>
                  <a:pt x="2285661" y="9378077"/>
                  <a:pt x="2352691" y="9411205"/>
                </a:cubicBezTo>
                <a:cubicBezTo>
                  <a:pt x="2365307" y="9419093"/>
                  <a:pt x="2400795" y="9432506"/>
                  <a:pt x="2401366" y="9458450"/>
                </a:cubicBezTo>
                <a:cubicBezTo>
                  <a:pt x="2400954" y="9480126"/>
                  <a:pt x="2371774" y="9470656"/>
                  <a:pt x="2377670" y="9496276"/>
                </a:cubicBezTo>
                <a:cubicBezTo>
                  <a:pt x="2387927" y="9493916"/>
                  <a:pt x="2399363" y="9496678"/>
                  <a:pt x="2411980" y="9504565"/>
                </a:cubicBezTo>
                <a:cubicBezTo>
                  <a:pt x="2402901" y="9512051"/>
                  <a:pt x="2393823" y="9519535"/>
                  <a:pt x="2383567" y="9521895"/>
                </a:cubicBezTo>
                <a:cubicBezTo>
                  <a:pt x="2393411" y="9541210"/>
                  <a:pt x="2423360" y="9577481"/>
                  <a:pt x="2406383" y="9597573"/>
                </a:cubicBezTo>
                <a:cubicBezTo>
                  <a:pt x="2403077" y="9600806"/>
                  <a:pt x="2400168" y="9601363"/>
                  <a:pt x="2397509" y="9600079"/>
                </a:cubicBezTo>
                <a:close/>
                <a:moveTo>
                  <a:pt x="5860731" y="8804021"/>
                </a:moveTo>
                <a:cubicBezTo>
                  <a:pt x="5852576" y="8805255"/>
                  <a:pt x="5844615" y="8804514"/>
                  <a:pt x="5837996" y="8798317"/>
                </a:cubicBezTo>
                <a:cubicBezTo>
                  <a:pt x="5851668" y="8790025"/>
                  <a:pt x="5865339" y="8781732"/>
                  <a:pt x="5879011" y="8773439"/>
                </a:cubicBezTo>
                <a:cubicBezTo>
                  <a:pt x="5880136" y="8778326"/>
                  <a:pt x="5882385" y="8788101"/>
                  <a:pt x="5884635" y="8797877"/>
                </a:cubicBezTo>
                <a:cubicBezTo>
                  <a:pt x="5877237" y="8799579"/>
                  <a:pt x="5868886" y="8802788"/>
                  <a:pt x="5860731" y="8804021"/>
                </a:cubicBezTo>
                <a:close/>
                <a:moveTo>
                  <a:pt x="18771537" y="5832826"/>
                </a:moveTo>
                <a:cubicBezTo>
                  <a:pt x="18771537" y="5813507"/>
                  <a:pt x="18780638" y="5805551"/>
                  <a:pt x="18785189" y="5805551"/>
                </a:cubicBezTo>
                <a:cubicBezTo>
                  <a:pt x="18785189" y="5826007"/>
                  <a:pt x="18780638" y="5832826"/>
                  <a:pt x="18771537" y="5832826"/>
                </a:cubicBezTo>
                <a:close/>
                <a:moveTo>
                  <a:pt x="25626026" y="4255998"/>
                </a:moveTo>
                <a:cubicBezTo>
                  <a:pt x="25611508" y="4243084"/>
                  <a:pt x="25592152" y="4230170"/>
                  <a:pt x="25572796" y="4223713"/>
                </a:cubicBezTo>
                <a:cubicBezTo>
                  <a:pt x="25576426" y="4214297"/>
                  <a:pt x="25580961" y="4209588"/>
                  <a:pt x="25585877" y="4208327"/>
                </a:cubicBezTo>
                <a:cubicBezTo>
                  <a:pt x="25600622" y="4204543"/>
                  <a:pt x="25618769" y="4231784"/>
                  <a:pt x="25626026" y="4255998"/>
                </a:cubicBezTo>
                <a:close/>
                <a:moveTo>
                  <a:pt x="4612642" y="9095717"/>
                </a:moveTo>
                <a:cubicBezTo>
                  <a:pt x="4596854" y="9099237"/>
                  <a:pt x="4581515" y="9095948"/>
                  <a:pt x="4575654" y="9070478"/>
                </a:cubicBezTo>
                <a:cubicBezTo>
                  <a:pt x="4590993" y="9066948"/>
                  <a:pt x="4639230" y="9023118"/>
                  <a:pt x="4652345" y="9080102"/>
                </a:cubicBezTo>
                <a:cubicBezTo>
                  <a:pt x="4644675" y="9081867"/>
                  <a:pt x="4628433" y="9092197"/>
                  <a:pt x="4612642" y="9095717"/>
                </a:cubicBezTo>
                <a:close/>
                <a:moveTo>
                  <a:pt x="2514803" y="9580128"/>
                </a:moveTo>
                <a:cubicBezTo>
                  <a:pt x="2487604" y="9588028"/>
                  <a:pt x="2447625" y="9559375"/>
                  <a:pt x="2422444" y="9557091"/>
                </a:cubicBezTo>
                <a:cubicBezTo>
                  <a:pt x="2458866" y="9548709"/>
                  <a:pt x="2495597" y="9545643"/>
                  <a:pt x="2536722" y="9557712"/>
                </a:cubicBezTo>
                <a:cubicBezTo>
                  <a:pt x="2531518" y="9570799"/>
                  <a:pt x="2523869" y="9577495"/>
                  <a:pt x="2514803" y="9580128"/>
                </a:cubicBezTo>
                <a:close/>
                <a:moveTo>
                  <a:pt x="16249350" y="6421119"/>
                </a:moveTo>
                <a:cubicBezTo>
                  <a:pt x="16249350" y="6396425"/>
                  <a:pt x="16244449" y="6389984"/>
                  <a:pt x="16234648" y="6389984"/>
                </a:cubicBezTo>
                <a:cubicBezTo>
                  <a:pt x="16234648" y="6409309"/>
                  <a:pt x="16239548" y="6421119"/>
                  <a:pt x="16249350" y="6421119"/>
                </a:cubicBezTo>
                <a:close/>
                <a:moveTo>
                  <a:pt x="2431649" y="9607007"/>
                </a:moveTo>
                <a:cubicBezTo>
                  <a:pt x="2430597" y="9608397"/>
                  <a:pt x="2427669" y="9607610"/>
                  <a:pt x="2421813" y="9606034"/>
                </a:cubicBezTo>
                <a:cubicBezTo>
                  <a:pt x="2426118" y="9600868"/>
                  <a:pt x="2426118" y="9600868"/>
                  <a:pt x="2430237" y="9594907"/>
                </a:cubicBezTo>
                <a:cubicBezTo>
                  <a:pt x="2431880" y="9602046"/>
                  <a:pt x="2432701" y="9605616"/>
                  <a:pt x="2431649" y="9607007"/>
                </a:cubicBezTo>
                <a:close/>
                <a:moveTo>
                  <a:pt x="3644797" y="9327806"/>
                </a:moveTo>
                <a:cubicBezTo>
                  <a:pt x="3643741" y="9329197"/>
                  <a:pt x="3640815" y="9328409"/>
                  <a:pt x="3634959" y="9326834"/>
                </a:cubicBezTo>
                <a:cubicBezTo>
                  <a:pt x="3639264" y="9321667"/>
                  <a:pt x="3639264" y="9321667"/>
                  <a:pt x="3643386" y="9315706"/>
                </a:cubicBezTo>
                <a:cubicBezTo>
                  <a:pt x="3645029" y="9322845"/>
                  <a:pt x="3645850" y="9326415"/>
                  <a:pt x="3644797" y="9327806"/>
                </a:cubicBezTo>
                <a:close/>
                <a:moveTo>
                  <a:pt x="7839375" y="8362803"/>
                </a:moveTo>
                <a:cubicBezTo>
                  <a:pt x="7863628" y="8350926"/>
                  <a:pt x="7907317" y="8357059"/>
                  <a:pt x="7905970" y="8304305"/>
                </a:cubicBezTo>
                <a:cubicBezTo>
                  <a:pt x="7848854" y="8333638"/>
                  <a:pt x="7848854" y="8333638"/>
                  <a:pt x="7839375" y="8362803"/>
                </a:cubicBezTo>
                <a:close/>
                <a:moveTo>
                  <a:pt x="17754914" y="6083866"/>
                </a:moveTo>
                <a:cubicBezTo>
                  <a:pt x="17745813" y="6083866"/>
                  <a:pt x="17741263" y="6077451"/>
                  <a:pt x="17741263" y="6051789"/>
                </a:cubicBezTo>
                <a:cubicBezTo>
                  <a:pt x="17750364" y="6051789"/>
                  <a:pt x="17754915" y="6064620"/>
                  <a:pt x="17754914" y="6083866"/>
                </a:cubicBezTo>
                <a:close/>
                <a:moveTo>
                  <a:pt x="18717504" y="5866039"/>
                </a:moveTo>
                <a:cubicBezTo>
                  <a:pt x="18717504" y="5846793"/>
                  <a:pt x="18722054" y="5833962"/>
                  <a:pt x="18731156" y="5833962"/>
                </a:cubicBezTo>
                <a:cubicBezTo>
                  <a:pt x="18731156" y="5853208"/>
                  <a:pt x="18726605" y="5866039"/>
                  <a:pt x="18717504" y="5866039"/>
                </a:cubicBezTo>
                <a:close/>
                <a:moveTo>
                  <a:pt x="24466870" y="4544799"/>
                </a:moveTo>
                <a:cubicBezTo>
                  <a:pt x="24466870" y="4524343"/>
                  <a:pt x="24471422" y="4517524"/>
                  <a:pt x="24480523" y="4517524"/>
                </a:cubicBezTo>
                <a:cubicBezTo>
                  <a:pt x="24480523" y="4537980"/>
                  <a:pt x="24475973" y="4544799"/>
                  <a:pt x="24466870" y="4544799"/>
                </a:cubicBezTo>
                <a:close/>
                <a:moveTo>
                  <a:pt x="6072315" y="8779377"/>
                </a:moveTo>
                <a:cubicBezTo>
                  <a:pt x="6067795" y="8759733"/>
                  <a:pt x="6061489" y="8755786"/>
                  <a:pt x="6051238" y="8758145"/>
                </a:cubicBezTo>
                <a:cubicBezTo>
                  <a:pt x="6054776" y="8773521"/>
                  <a:pt x="6062063" y="8781737"/>
                  <a:pt x="6072315" y="8779377"/>
                </a:cubicBezTo>
                <a:close/>
                <a:moveTo>
                  <a:pt x="4748528" y="9084328"/>
                </a:moveTo>
                <a:cubicBezTo>
                  <a:pt x="4739010" y="9086519"/>
                  <a:pt x="4732025" y="9077945"/>
                  <a:pt x="4728383" y="9062120"/>
                </a:cubicBezTo>
                <a:cubicBezTo>
                  <a:pt x="4737901" y="9059930"/>
                  <a:pt x="4743875" y="9064110"/>
                  <a:pt x="4748528" y="9084328"/>
                </a:cubicBezTo>
                <a:close/>
                <a:moveTo>
                  <a:pt x="24324286" y="4579711"/>
                </a:moveTo>
                <a:cubicBezTo>
                  <a:pt x="24315443" y="4579576"/>
                  <a:pt x="24308369" y="4571437"/>
                  <a:pt x="24308369" y="4545935"/>
                </a:cubicBezTo>
                <a:cubicBezTo>
                  <a:pt x="24322516" y="4552446"/>
                  <a:pt x="24336665" y="4558957"/>
                  <a:pt x="24350810" y="4565468"/>
                </a:cubicBezTo>
                <a:cubicBezTo>
                  <a:pt x="24343738" y="4571979"/>
                  <a:pt x="24333127" y="4579847"/>
                  <a:pt x="24324286" y="4579711"/>
                </a:cubicBezTo>
                <a:close/>
                <a:moveTo>
                  <a:pt x="16894237" y="6290938"/>
                </a:moveTo>
                <a:cubicBezTo>
                  <a:pt x="16900363" y="6290132"/>
                  <a:pt x="16907715" y="6283690"/>
                  <a:pt x="16912616" y="6280469"/>
                </a:cubicBezTo>
                <a:cubicBezTo>
                  <a:pt x="16922009" y="6261143"/>
                  <a:pt x="16915883" y="6257921"/>
                  <a:pt x="16906796" y="6259532"/>
                </a:cubicBezTo>
                <a:cubicBezTo>
                  <a:pt x="16897709" y="6261143"/>
                  <a:pt x="16885661" y="6267585"/>
                  <a:pt x="16883210" y="6267585"/>
                </a:cubicBezTo>
                <a:cubicBezTo>
                  <a:pt x="16883210" y="6286912"/>
                  <a:pt x="16888111" y="6291743"/>
                  <a:pt x="16894237" y="6290938"/>
                </a:cubicBezTo>
                <a:close/>
                <a:moveTo>
                  <a:pt x="16205627" y="6453330"/>
                </a:moveTo>
                <a:cubicBezTo>
                  <a:pt x="16205627" y="6427561"/>
                  <a:pt x="16200725" y="6421119"/>
                  <a:pt x="16190924" y="6421119"/>
                </a:cubicBezTo>
                <a:cubicBezTo>
                  <a:pt x="16190924" y="6440445"/>
                  <a:pt x="16195826" y="6453330"/>
                  <a:pt x="16205627" y="6453330"/>
                </a:cubicBezTo>
                <a:close/>
                <a:moveTo>
                  <a:pt x="17711686" y="6112278"/>
                </a:moveTo>
                <a:cubicBezTo>
                  <a:pt x="17702584" y="6112278"/>
                  <a:pt x="17698034" y="6105863"/>
                  <a:pt x="17698034" y="6080201"/>
                </a:cubicBezTo>
                <a:cubicBezTo>
                  <a:pt x="17707894" y="6080201"/>
                  <a:pt x="17711686" y="6086616"/>
                  <a:pt x="17711686" y="6112278"/>
                </a:cubicBezTo>
                <a:close/>
                <a:moveTo>
                  <a:pt x="2619252" y="9586148"/>
                </a:moveTo>
                <a:cubicBezTo>
                  <a:pt x="2608441" y="9588636"/>
                  <a:pt x="2593940" y="9589286"/>
                  <a:pt x="2588802" y="9590468"/>
                </a:cubicBezTo>
                <a:cubicBezTo>
                  <a:pt x="2595551" y="9572791"/>
                  <a:pt x="2612140" y="9574348"/>
                  <a:pt x="2627551" y="9570801"/>
                </a:cubicBezTo>
                <a:cubicBezTo>
                  <a:pt x="2637178" y="9579335"/>
                  <a:pt x="2630059" y="9583660"/>
                  <a:pt x="2619252" y="9586148"/>
                </a:cubicBezTo>
                <a:close/>
                <a:moveTo>
                  <a:pt x="5741982" y="8867536"/>
                </a:moveTo>
                <a:cubicBezTo>
                  <a:pt x="5538406" y="8893699"/>
                  <a:pt x="5324788" y="8899686"/>
                  <a:pt x="5119834" y="8919868"/>
                </a:cubicBezTo>
                <a:cubicBezTo>
                  <a:pt x="5019759" y="8926709"/>
                  <a:pt x="4925134" y="8937693"/>
                  <a:pt x="4826644" y="8927977"/>
                </a:cubicBezTo>
                <a:cubicBezTo>
                  <a:pt x="4728155" y="8918263"/>
                  <a:pt x="4629779" y="8936406"/>
                  <a:pt x="4532470" y="8931815"/>
                </a:cubicBezTo>
                <a:cubicBezTo>
                  <a:pt x="4424054" y="8929782"/>
                  <a:pt x="4320439" y="8921246"/>
                  <a:pt x="4210519" y="8908764"/>
                </a:cubicBezTo>
                <a:cubicBezTo>
                  <a:pt x="4160847" y="8904005"/>
                  <a:pt x="3949013" y="8894291"/>
                  <a:pt x="3930098" y="8882463"/>
                </a:cubicBezTo>
                <a:cubicBezTo>
                  <a:pt x="3885956" y="8854827"/>
                  <a:pt x="3841857" y="8870372"/>
                  <a:pt x="3803617" y="8868379"/>
                </a:cubicBezTo>
                <a:cubicBezTo>
                  <a:pt x="3753945" y="8863621"/>
                  <a:pt x="3704274" y="8858861"/>
                  <a:pt x="3654275" y="8848780"/>
                </a:cubicBezTo>
                <a:cubicBezTo>
                  <a:pt x="3603424" y="8838895"/>
                  <a:pt x="3553950" y="8834990"/>
                  <a:pt x="3503097" y="8825106"/>
                </a:cubicBezTo>
                <a:cubicBezTo>
                  <a:pt x="3464531" y="8817790"/>
                  <a:pt x="3347451" y="8801559"/>
                  <a:pt x="3300991" y="8806849"/>
                </a:cubicBezTo>
                <a:cubicBezTo>
                  <a:pt x="3285615" y="8810388"/>
                  <a:pt x="3271416" y="8819059"/>
                  <a:pt x="3252501" y="8807219"/>
                </a:cubicBezTo>
                <a:cubicBezTo>
                  <a:pt x="3239890" y="8799324"/>
                  <a:pt x="3072405" y="8794697"/>
                  <a:pt x="3025501" y="8778507"/>
                </a:cubicBezTo>
                <a:cubicBezTo>
                  <a:pt x="3002833" y="8773829"/>
                  <a:pt x="2983590" y="8756668"/>
                  <a:pt x="2960729" y="8751136"/>
                </a:cubicBezTo>
                <a:cubicBezTo>
                  <a:pt x="2944171" y="8749551"/>
                  <a:pt x="2712452" y="8700337"/>
                  <a:pt x="2698255" y="8709000"/>
                </a:cubicBezTo>
                <a:cubicBezTo>
                  <a:pt x="2682876" y="8712540"/>
                  <a:pt x="2662371" y="8717259"/>
                  <a:pt x="2642470" y="8701133"/>
                </a:cubicBezTo>
                <a:cubicBezTo>
                  <a:pt x="2603135" y="8667022"/>
                  <a:pt x="2561357" y="8649656"/>
                  <a:pt x="2521936" y="8642534"/>
                </a:cubicBezTo>
                <a:cubicBezTo>
                  <a:pt x="2477391" y="8636596"/>
                  <a:pt x="2225446" y="8565949"/>
                  <a:pt x="2191151" y="8557650"/>
                </a:cubicBezTo>
                <a:cubicBezTo>
                  <a:pt x="2109952" y="8533162"/>
                  <a:pt x="2024480" y="8509656"/>
                  <a:pt x="1943477" y="8486022"/>
                </a:cubicBezTo>
                <a:cubicBezTo>
                  <a:pt x="1856828" y="8457390"/>
                  <a:pt x="1770499" y="8434077"/>
                  <a:pt x="1684048" y="8406305"/>
                </a:cubicBezTo>
                <a:cubicBezTo>
                  <a:pt x="1643448" y="8394057"/>
                  <a:pt x="1602849" y="8381814"/>
                  <a:pt x="1563429" y="8374695"/>
                </a:cubicBezTo>
                <a:cubicBezTo>
                  <a:pt x="1534260" y="8365216"/>
                  <a:pt x="1384513" y="8367299"/>
                  <a:pt x="1325850" y="8343019"/>
                </a:cubicBezTo>
                <a:cubicBezTo>
                  <a:pt x="1295698" y="8329270"/>
                  <a:pt x="1266743" y="8320723"/>
                  <a:pt x="1236398" y="8306118"/>
                </a:cubicBezTo>
                <a:cubicBezTo>
                  <a:pt x="1218659" y="8299407"/>
                  <a:pt x="1162724" y="8220530"/>
                  <a:pt x="1181642" y="8232366"/>
                </a:cubicBezTo>
                <a:cubicBezTo>
                  <a:pt x="1200557" y="8244205"/>
                  <a:pt x="1516565" y="8288333"/>
                  <a:pt x="1688769" y="8313464"/>
                </a:cubicBezTo>
                <a:cubicBezTo>
                  <a:pt x="1762484" y="8328883"/>
                  <a:pt x="1837785" y="8327744"/>
                  <a:pt x="1910040" y="8364186"/>
                </a:cubicBezTo>
                <a:cubicBezTo>
                  <a:pt x="1944131" y="8383326"/>
                  <a:pt x="1979684" y="8398082"/>
                  <a:pt x="2014998" y="8408843"/>
                </a:cubicBezTo>
                <a:lnTo>
                  <a:pt x="2057797" y="8417407"/>
                </a:lnTo>
                <a:lnTo>
                  <a:pt x="2118489" y="8429551"/>
                </a:lnTo>
                <a:cubicBezTo>
                  <a:pt x="2110232" y="8393676"/>
                  <a:pt x="2080658" y="8405877"/>
                  <a:pt x="2062919" y="8399163"/>
                </a:cubicBezTo>
                <a:cubicBezTo>
                  <a:pt x="2028624" y="8390864"/>
                  <a:pt x="1996771" y="8365813"/>
                  <a:pt x="1962478" y="8357515"/>
                </a:cubicBezTo>
                <a:cubicBezTo>
                  <a:pt x="1944100" y="8353874"/>
                  <a:pt x="1925712" y="8348490"/>
                  <a:pt x="1907307" y="8341808"/>
                </a:cubicBezTo>
                <a:lnTo>
                  <a:pt x="1894439" y="8336331"/>
                </a:lnTo>
                <a:lnTo>
                  <a:pt x="1901136" y="8347405"/>
                </a:lnTo>
                <a:cubicBezTo>
                  <a:pt x="1898925" y="8359559"/>
                  <a:pt x="1897750" y="8354453"/>
                  <a:pt x="1886860" y="8350690"/>
                </a:cubicBezTo>
                <a:cubicBezTo>
                  <a:pt x="1888748" y="8348014"/>
                  <a:pt x="1890886" y="8346404"/>
                  <a:pt x="1892253" y="8344186"/>
                </a:cubicBezTo>
                <a:lnTo>
                  <a:pt x="1892922" y="8335686"/>
                </a:lnTo>
                <a:lnTo>
                  <a:pt x="1852023" y="8318283"/>
                </a:lnTo>
                <a:cubicBezTo>
                  <a:pt x="1815115" y="8300579"/>
                  <a:pt x="1778084" y="8279417"/>
                  <a:pt x="1740843" y="8258304"/>
                </a:cubicBezTo>
                <a:cubicBezTo>
                  <a:pt x="1755039" y="8249639"/>
                  <a:pt x="1776724" y="8250047"/>
                  <a:pt x="1773807" y="8213919"/>
                </a:cubicBezTo>
                <a:cubicBezTo>
                  <a:pt x="1770465" y="8199397"/>
                  <a:pt x="1774410" y="8193092"/>
                  <a:pt x="1784661" y="8190732"/>
                </a:cubicBezTo>
                <a:cubicBezTo>
                  <a:pt x="1805166" y="8186013"/>
                  <a:pt x="1826226" y="8207171"/>
                  <a:pt x="1846858" y="8206920"/>
                </a:cubicBezTo>
                <a:cubicBezTo>
                  <a:pt x="1844123" y="8195036"/>
                  <a:pt x="1838129" y="8191469"/>
                  <a:pt x="1830996" y="8189288"/>
                </a:cubicBezTo>
                <a:lnTo>
                  <a:pt x="1820169" y="8186312"/>
                </a:lnTo>
                <a:lnTo>
                  <a:pt x="1812014" y="8193324"/>
                </a:lnTo>
                <a:cubicBezTo>
                  <a:pt x="1810118" y="8193244"/>
                  <a:pt x="1808629" y="8191314"/>
                  <a:pt x="1806103" y="8189416"/>
                </a:cubicBezTo>
                <a:cubicBezTo>
                  <a:pt x="1807545" y="8186604"/>
                  <a:pt x="1807995" y="8184021"/>
                  <a:pt x="1809643" y="8183022"/>
                </a:cubicBezTo>
                <a:lnTo>
                  <a:pt x="1818725" y="8185651"/>
                </a:lnTo>
                <a:lnTo>
                  <a:pt x="1808257" y="8179904"/>
                </a:lnTo>
                <a:cubicBezTo>
                  <a:pt x="1817737" y="8150737"/>
                  <a:pt x="1849263" y="8170467"/>
                  <a:pt x="1867001" y="8177179"/>
                </a:cubicBezTo>
                <a:cubicBezTo>
                  <a:pt x="1895974" y="8185802"/>
                  <a:pt x="1923746" y="8189225"/>
                  <a:pt x="1952915" y="8198702"/>
                </a:cubicBezTo>
                <a:cubicBezTo>
                  <a:pt x="2015523" y="8216676"/>
                  <a:pt x="2078987" y="8234453"/>
                  <a:pt x="2142448" y="8252229"/>
                </a:cubicBezTo>
                <a:cubicBezTo>
                  <a:pt x="2268323" y="8287126"/>
                  <a:pt x="2394392" y="8322876"/>
                  <a:pt x="2525265" y="8352126"/>
                </a:cubicBezTo>
                <a:cubicBezTo>
                  <a:pt x="2649958" y="8381895"/>
                  <a:pt x="2782335" y="8421592"/>
                  <a:pt x="2907307" y="8425212"/>
                </a:cubicBezTo>
                <a:cubicBezTo>
                  <a:pt x="2934440" y="8429761"/>
                  <a:pt x="2964017" y="8417558"/>
                  <a:pt x="2994366" y="8432164"/>
                </a:cubicBezTo>
                <a:cubicBezTo>
                  <a:pt x="3017033" y="8436840"/>
                  <a:pt x="3030417" y="8471540"/>
                  <a:pt x="3048152" y="8478252"/>
                </a:cubicBezTo>
                <a:cubicBezTo>
                  <a:pt x="3068250" y="8495216"/>
                  <a:pt x="3070244" y="8456979"/>
                  <a:pt x="3084439" y="8448312"/>
                </a:cubicBezTo>
                <a:cubicBezTo>
                  <a:pt x="3097784" y="8439845"/>
                  <a:pt x="3363798" y="8497358"/>
                  <a:pt x="3404397" y="8509601"/>
                </a:cubicBezTo>
                <a:cubicBezTo>
                  <a:pt x="3427064" y="8514277"/>
                  <a:pt x="3448339" y="8536372"/>
                  <a:pt x="3471529" y="8547226"/>
                </a:cubicBezTo>
                <a:cubicBezTo>
                  <a:pt x="3482962" y="8549991"/>
                  <a:pt x="3502284" y="8540147"/>
                  <a:pt x="3509361" y="8570901"/>
                </a:cubicBezTo>
                <a:cubicBezTo>
                  <a:pt x="3491422" y="8575029"/>
                  <a:pt x="3473104" y="8576546"/>
                  <a:pt x="3454984" y="8575992"/>
                </a:cubicBezTo>
                <a:lnTo>
                  <a:pt x="3446997" y="8574893"/>
                </a:lnTo>
                <a:lnTo>
                  <a:pt x="3451966" y="8584683"/>
                </a:lnTo>
                <a:cubicBezTo>
                  <a:pt x="3450806" y="8587805"/>
                  <a:pt x="3447238" y="8588626"/>
                  <a:pt x="3444007" y="8583658"/>
                </a:cubicBezTo>
                <a:cubicBezTo>
                  <a:pt x="3445366" y="8580490"/>
                  <a:pt x="3446042" y="8578905"/>
                  <a:pt x="3446226" y="8577434"/>
                </a:cubicBezTo>
                <a:lnTo>
                  <a:pt x="3445860" y="8574737"/>
                </a:lnTo>
                <a:lnTo>
                  <a:pt x="3401801" y="8568670"/>
                </a:lnTo>
                <a:cubicBezTo>
                  <a:pt x="3407699" y="8594298"/>
                  <a:pt x="3417950" y="8591938"/>
                  <a:pt x="3433329" y="8588399"/>
                </a:cubicBezTo>
                <a:cubicBezTo>
                  <a:pt x="3449030" y="8590182"/>
                  <a:pt x="3467948" y="8602019"/>
                  <a:pt x="3484504" y="8603606"/>
                </a:cubicBezTo>
                <a:cubicBezTo>
                  <a:pt x="3506188" y="8604012"/>
                  <a:pt x="3521565" y="8600473"/>
                  <a:pt x="3539304" y="8607187"/>
                </a:cubicBezTo>
                <a:cubicBezTo>
                  <a:pt x="3558218" y="8619024"/>
                  <a:pt x="3557812" y="8640707"/>
                  <a:pt x="3562530" y="8661209"/>
                </a:cubicBezTo>
                <a:cubicBezTo>
                  <a:pt x="3492354" y="8661168"/>
                  <a:pt x="3420675" y="8650679"/>
                  <a:pt x="3353632" y="8687698"/>
                </a:cubicBezTo>
                <a:cubicBezTo>
                  <a:pt x="3391872" y="8689690"/>
                  <a:pt x="3428736" y="8685704"/>
                  <a:pt x="3462047" y="8689730"/>
                </a:cubicBezTo>
                <a:cubicBezTo>
                  <a:pt x="3483532" y="8689284"/>
                  <a:pt x="3503182" y="8684761"/>
                  <a:pt x="3526045" y="8690293"/>
                </a:cubicBezTo>
                <a:cubicBezTo>
                  <a:pt x="3543782" y="8697007"/>
                  <a:pt x="3537069" y="8714741"/>
                  <a:pt x="3552039" y="8732885"/>
                </a:cubicBezTo>
                <a:cubicBezTo>
                  <a:pt x="3559523" y="8741957"/>
                  <a:pt x="3572137" y="8749849"/>
                  <a:pt x="3583567" y="8752614"/>
                </a:cubicBezTo>
                <a:cubicBezTo>
                  <a:pt x="3611557" y="8756968"/>
                  <a:pt x="3637184" y="8751070"/>
                  <a:pt x="3663993" y="8750297"/>
                </a:cubicBezTo>
                <a:cubicBezTo>
                  <a:pt x="3757766" y="8739509"/>
                  <a:pt x="3859794" y="8764601"/>
                  <a:pt x="3957761" y="8768141"/>
                </a:cubicBezTo>
                <a:cubicBezTo>
                  <a:pt x="4062556" y="8781801"/>
                  <a:pt x="4384509" y="8804857"/>
                  <a:pt x="4438127" y="8803311"/>
                </a:cubicBezTo>
                <a:cubicBezTo>
                  <a:pt x="4459809" y="8803717"/>
                  <a:pt x="4474008" y="8795053"/>
                  <a:pt x="4496673" y="8799728"/>
                </a:cubicBezTo>
                <a:cubicBezTo>
                  <a:pt x="4518357" y="8800137"/>
                  <a:pt x="4516770" y="8816695"/>
                  <a:pt x="4522668" y="8842320"/>
                </a:cubicBezTo>
                <a:cubicBezTo>
                  <a:pt x="4534872" y="8871895"/>
                  <a:pt x="4572665" y="8852404"/>
                  <a:pt x="4588043" y="8848865"/>
                </a:cubicBezTo>
                <a:cubicBezTo>
                  <a:pt x="4614852" y="8848091"/>
                  <a:pt x="4636535" y="8848498"/>
                  <a:pt x="4663344" y="8847724"/>
                </a:cubicBezTo>
                <a:cubicBezTo>
                  <a:pt x="4716962" y="8846179"/>
                  <a:pt x="4764600" y="8846011"/>
                  <a:pt x="4818218" y="8844463"/>
                </a:cubicBezTo>
                <a:cubicBezTo>
                  <a:pt x="4924600" y="8841568"/>
                  <a:pt x="5024350" y="8829406"/>
                  <a:pt x="5132896" y="8835907"/>
                </a:cubicBezTo>
                <a:cubicBezTo>
                  <a:pt x="5154578" y="8836313"/>
                  <a:pt x="5175854" y="8858402"/>
                  <a:pt x="5197536" y="8858807"/>
                </a:cubicBezTo>
                <a:cubicBezTo>
                  <a:pt x="5219221" y="8859217"/>
                  <a:pt x="5246354" y="8863766"/>
                  <a:pt x="5268038" y="8864172"/>
                </a:cubicBezTo>
                <a:cubicBezTo>
                  <a:pt x="5321656" y="8862626"/>
                  <a:pt x="5370148" y="8862260"/>
                  <a:pt x="5422911" y="8860908"/>
                </a:cubicBezTo>
                <a:cubicBezTo>
                  <a:pt x="5530149" y="8857821"/>
                  <a:pt x="5632583" y="8861231"/>
                  <a:pt x="5741982" y="8867536"/>
                </a:cubicBezTo>
                <a:close/>
                <a:moveTo>
                  <a:pt x="18674275" y="5894451"/>
                </a:moveTo>
                <a:cubicBezTo>
                  <a:pt x="18674275" y="5875205"/>
                  <a:pt x="18678825" y="5862374"/>
                  <a:pt x="18687926" y="5862374"/>
                </a:cubicBezTo>
                <a:cubicBezTo>
                  <a:pt x="18687927" y="5881620"/>
                  <a:pt x="18683376" y="5894451"/>
                  <a:pt x="18674275" y="5894451"/>
                </a:cubicBezTo>
                <a:close/>
                <a:moveTo>
                  <a:pt x="7793819" y="8399371"/>
                </a:moveTo>
                <a:cubicBezTo>
                  <a:pt x="7808017" y="8390707"/>
                  <a:pt x="7827339" y="8380863"/>
                  <a:pt x="7820459" y="8350967"/>
                </a:cubicBezTo>
                <a:cubicBezTo>
                  <a:pt x="7805082" y="8354506"/>
                  <a:pt x="7789705" y="8358044"/>
                  <a:pt x="7774328" y="8361583"/>
                </a:cubicBezTo>
                <a:cubicBezTo>
                  <a:pt x="7782992" y="8375779"/>
                  <a:pt x="7790280" y="8383995"/>
                  <a:pt x="7793819" y="8399371"/>
                </a:cubicBezTo>
                <a:close/>
                <a:moveTo>
                  <a:pt x="1995814" y="9737691"/>
                </a:moveTo>
                <a:cubicBezTo>
                  <a:pt x="1992069" y="9721415"/>
                  <a:pt x="1996372" y="9714712"/>
                  <a:pt x="2005097" y="9712704"/>
                </a:cubicBezTo>
                <a:cubicBezTo>
                  <a:pt x="2008843" y="9728980"/>
                  <a:pt x="2006126" y="9735318"/>
                  <a:pt x="1995814" y="9737691"/>
                </a:cubicBezTo>
                <a:close/>
                <a:moveTo>
                  <a:pt x="5789550" y="8867365"/>
                </a:moveTo>
                <a:cubicBezTo>
                  <a:pt x="5779503" y="8869678"/>
                  <a:pt x="5761372" y="8878997"/>
                  <a:pt x="5755748" y="8854560"/>
                </a:cubicBezTo>
                <a:cubicBezTo>
                  <a:pt x="5764957" y="8852440"/>
                  <a:pt x="5783926" y="8842929"/>
                  <a:pt x="5789550" y="8867365"/>
                </a:cubicBezTo>
                <a:close/>
                <a:moveTo>
                  <a:pt x="16181122" y="6479098"/>
                </a:moveTo>
                <a:cubicBezTo>
                  <a:pt x="16181122" y="6457087"/>
                  <a:pt x="16173769" y="6450645"/>
                  <a:pt x="16164580" y="6449706"/>
                </a:cubicBezTo>
                <a:cubicBezTo>
                  <a:pt x="16155391" y="6448767"/>
                  <a:pt x="16144362" y="6453330"/>
                  <a:pt x="16137011" y="6453330"/>
                </a:cubicBezTo>
                <a:cubicBezTo>
                  <a:pt x="16137011" y="6498423"/>
                  <a:pt x="16166417" y="6479098"/>
                  <a:pt x="16181122" y="6479098"/>
                </a:cubicBezTo>
                <a:close/>
                <a:moveTo>
                  <a:pt x="16817047" y="6334421"/>
                </a:moveTo>
                <a:cubicBezTo>
                  <a:pt x="16824398" y="6332005"/>
                  <a:pt x="16831750" y="6328784"/>
                  <a:pt x="16839101" y="6325563"/>
                </a:cubicBezTo>
                <a:cubicBezTo>
                  <a:pt x="16839101" y="6319121"/>
                  <a:pt x="16839101" y="6306238"/>
                  <a:pt x="16839101" y="6293353"/>
                </a:cubicBezTo>
                <a:cubicBezTo>
                  <a:pt x="16824398" y="6306238"/>
                  <a:pt x="16809695" y="6325563"/>
                  <a:pt x="16794992" y="6338447"/>
                </a:cubicBezTo>
                <a:cubicBezTo>
                  <a:pt x="16802344" y="6338447"/>
                  <a:pt x="16809695" y="6336837"/>
                  <a:pt x="16817047" y="6334421"/>
                </a:cubicBezTo>
                <a:close/>
                <a:moveTo>
                  <a:pt x="15922991" y="6543518"/>
                </a:moveTo>
                <a:cubicBezTo>
                  <a:pt x="15922991" y="6504865"/>
                  <a:pt x="15903386" y="6511307"/>
                  <a:pt x="15893583" y="6511307"/>
                </a:cubicBezTo>
                <a:cubicBezTo>
                  <a:pt x="15893583" y="6549960"/>
                  <a:pt x="15908286" y="6543518"/>
                  <a:pt x="15922991" y="6543518"/>
                </a:cubicBezTo>
                <a:close/>
                <a:moveTo>
                  <a:pt x="26851635" y="4028757"/>
                </a:moveTo>
                <a:cubicBezTo>
                  <a:pt x="26851635" y="4008873"/>
                  <a:pt x="26851635" y="3996716"/>
                  <a:pt x="26861609" y="3996716"/>
                </a:cubicBezTo>
                <a:cubicBezTo>
                  <a:pt x="26861609" y="4015499"/>
                  <a:pt x="26861609" y="4028756"/>
                  <a:pt x="26851635" y="4028757"/>
                </a:cubicBezTo>
                <a:close/>
                <a:moveTo>
                  <a:pt x="24891023" y="4481179"/>
                </a:moveTo>
                <a:cubicBezTo>
                  <a:pt x="24869547" y="4480889"/>
                  <a:pt x="24848986" y="4458804"/>
                  <a:pt x="24830711" y="4454154"/>
                </a:cubicBezTo>
                <a:cubicBezTo>
                  <a:pt x="24838020" y="4451054"/>
                  <a:pt x="24844975" y="4449505"/>
                  <a:pt x="24851754" y="4449214"/>
                </a:cubicBezTo>
                <a:cubicBezTo>
                  <a:pt x="24872087" y="4448343"/>
                  <a:pt x="24890820" y="4458805"/>
                  <a:pt x="24912754" y="4472752"/>
                </a:cubicBezTo>
                <a:cubicBezTo>
                  <a:pt x="24905443" y="4478951"/>
                  <a:pt x="24898182" y="4481276"/>
                  <a:pt x="24891023" y="4481179"/>
                </a:cubicBezTo>
                <a:close/>
                <a:moveTo>
                  <a:pt x="8838202" y="8180601"/>
                </a:moveTo>
                <a:cubicBezTo>
                  <a:pt x="8954466" y="8126857"/>
                  <a:pt x="9045705" y="8058187"/>
                  <a:pt x="9042167" y="8042814"/>
                </a:cubicBezTo>
                <a:cubicBezTo>
                  <a:pt x="8973214" y="8091064"/>
                  <a:pt x="8907154" y="8132348"/>
                  <a:pt x="8838202" y="8180601"/>
                </a:cubicBezTo>
                <a:close/>
                <a:moveTo>
                  <a:pt x="4988918" y="9069072"/>
                </a:moveTo>
                <a:cubicBezTo>
                  <a:pt x="4988735" y="9071256"/>
                  <a:pt x="4985814" y="9070500"/>
                  <a:pt x="4979973" y="9068989"/>
                </a:cubicBezTo>
                <a:cubicBezTo>
                  <a:pt x="4983941" y="9062364"/>
                  <a:pt x="4983941" y="9062364"/>
                  <a:pt x="4981444" y="9051513"/>
                </a:cubicBezTo>
                <a:cubicBezTo>
                  <a:pt x="4986550" y="9061764"/>
                  <a:pt x="4989103" y="9066888"/>
                  <a:pt x="4988918" y="9069072"/>
                </a:cubicBezTo>
                <a:close/>
                <a:moveTo>
                  <a:pt x="16123123" y="6511307"/>
                </a:moveTo>
                <a:cubicBezTo>
                  <a:pt x="16123123" y="6479098"/>
                  <a:pt x="16108419" y="6479098"/>
                  <a:pt x="16093717" y="6479098"/>
                </a:cubicBezTo>
                <a:cubicBezTo>
                  <a:pt x="16093717" y="6517749"/>
                  <a:pt x="16108419" y="6511307"/>
                  <a:pt x="16123123" y="6511307"/>
                </a:cubicBezTo>
                <a:close/>
                <a:moveTo>
                  <a:pt x="5030197" y="9067111"/>
                </a:moveTo>
                <a:cubicBezTo>
                  <a:pt x="5020679" y="9069302"/>
                  <a:pt x="5014745" y="9065293"/>
                  <a:pt x="5010045" y="9044873"/>
                </a:cubicBezTo>
                <a:cubicBezTo>
                  <a:pt x="5019565" y="9042682"/>
                  <a:pt x="5026673" y="9051799"/>
                  <a:pt x="5030197" y="9067111"/>
                </a:cubicBezTo>
                <a:close/>
                <a:moveTo>
                  <a:pt x="5101780" y="9050637"/>
                </a:moveTo>
                <a:cubicBezTo>
                  <a:pt x="5091345" y="9053038"/>
                  <a:pt x="5088995" y="9042829"/>
                  <a:pt x="5085471" y="9027514"/>
                </a:cubicBezTo>
                <a:cubicBezTo>
                  <a:pt x="5095906" y="9025113"/>
                  <a:pt x="5098256" y="9035324"/>
                  <a:pt x="5101780" y="9050637"/>
                </a:cubicBezTo>
                <a:close/>
                <a:moveTo>
                  <a:pt x="7744513" y="8443101"/>
                </a:moveTo>
                <a:cubicBezTo>
                  <a:pt x="7737435" y="8412347"/>
                  <a:pt x="7724093" y="8420815"/>
                  <a:pt x="7708716" y="8424354"/>
                </a:cubicBezTo>
                <a:cubicBezTo>
                  <a:pt x="7715794" y="8455108"/>
                  <a:pt x="7734262" y="8445460"/>
                  <a:pt x="7744513" y="8443101"/>
                </a:cubicBezTo>
                <a:close/>
                <a:moveTo>
                  <a:pt x="7775268" y="8436023"/>
                </a:moveTo>
                <a:cubicBezTo>
                  <a:pt x="7770549" y="8415517"/>
                  <a:pt x="7764652" y="8389893"/>
                  <a:pt x="7749275" y="8393432"/>
                </a:cubicBezTo>
                <a:cubicBezTo>
                  <a:pt x="7753993" y="8413933"/>
                  <a:pt x="7759891" y="8439562"/>
                  <a:pt x="7775268" y="8436023"/>
                </a:cubicBezTo>
                <a:close/>
                <a:moveTo>
                  <a:pt x="2032658" y="9759770"/>
                </a:moveTo>
                <a:cubicBezTo>
                  <a:pt x="2027034" y="9735333"/>
                  <a:pt x="2041695" y="9731958"/>
                  <a:pt x="2056359" y="9728583"/>
                </a:cubicBezTo>
                <a:cubicBezTo>
                  <a:pt x="2063108" y="9757909"/>
                  <a:pt x="2042432" y="9757521"/>
                  <a:pt x="2032658" y="9759770"/>
                </a:cubicBezTo>
                <a:close/>
                <a:moveTo>
                  <a:pt x="24531555" y="4582991"/>
                </a:moveTo>
                <a:cubicBezTo>
                  <a:pt x="24518341" y="4583125"/>
                  <a:pt x="24503241" y="4575359"/>
                  <a:pt x="24495690" y="4575359"/>
                </a:cubicBezTo>
                <a:cubicBezTo>
                  <a:pt x="24495690" y="4546441"/>
                  <a:pt x="24507016" y="4538407"/>
                  <a:pt x="24520228" y="4537604"/>
                </a:cubicBezTo>
                <a:cubicBezTo>
                  <a:pt x="24533440" y="4536801"/>
                  <a:pt x="24548541" y="4543228"/>
                  <a:pt x="24556092" y="4543228"/>
                </a:cubicBezTo>
                <a:cubicBezTo>
                  <a:pt x="24556093" y="4574824"/>
                  <a:pt x="24544768" y="4582857"/>
                  <a:pt x="24531555" y="4582991"/>
                </a:cubicBezTo>
                <a:close/>
                <a:moveTo>
                  <a:pt x="17629592" y="6178560"/>
                </a:moveTo>
                <a:cubicBezTo>
                  <a:pt x="17629592" y="6152476"/>
                  <a:pt x="17629592" y="6132913"/>
                  <a:pt x="17629592" y="6113350"/>
                </a:cubicBezTo>
                <a:cubicBezTo>
                  <a:pt x="17634780" y="6119871"/>
                  <a:pt x="17645154" y="6132913"/>
                  <a:pt x="17650341" y="6139434"/>
                </a:cubicBezTo>
                <a:cubicBezTo>
                  <a:pt x="17639967" y="6145955"/>
                  <a:pt x="17634780" y="6158996"/>
                  <a:pt x="17629592" y="6178560"/>
                </a:cubicBezTo>
                <a:close/>
                <a:moveTo>
                  <a:pt x="26222488" y="4204861"/>
                </a:moveTo>
                <a:cubicBezTo>
                  <a:pt x="26217231" y="4208638"/>
                  <a:pt x="26210221" y="4208638"/>
                  <a:pt x="26203210" y="4208638"/>
                </a:cubicBezTo>
                <a:cubicBezTo>
                  <a:pt x="26203210" y="4171929"/>
                  <a:pt x="26221904" y="4178423"/>
                  <a:pt x="26231250" y="4178424"/>
                </a:cubicBezTo>
                <a:cubicBezTo>
                  <a:pt x="26231249" y="4193531"/>
                  <a:pt x="26227745" y="4201084"/>
                  <a:pt x="26222488" y="4204861"/>
                </a:cubicBezTo>
                <a:close/>
                <a:moveTo>
                  <a:pt x="18602228" y="5960747"/>
                </a:moveTo>
                <a:cubicBezTo>
                  <a:pt x="18602227" y="5935085"/>
                  <a:pt x="18606778" y="5928670"/>
                  <a:pt x="18615879" y="5928670"/>
                </a:cubicBezTo>
                <a:cubicBezTo>
                  <a:pt x="18615879" y="5947916"/>
                  <a:pt x="18611329" y="5960747"/>
                  <a:pt x="18602228" y="5960747"/>
                </a:cubicBezTo>
                <a:close/>
                <a:moveTo>
                  <a:pt x="6953944" y="8652139"/>
                </a:moveTo>
                <a:cubicBezTo>
                  <a:pt x="6942200" y="8649378"/>
                  <a:pt x="6931652" y="8651806"/>
                  <a:pt x="6926062" y="8647630"/>
                </a:cubicBezTo>
                <a:cubicBezTo>
                  <a:pt x="6933344" y="8635028"/>
                  <a:pt x="6940311" y="8617035"/>
                  <a:pt x="6942004" y="8600257"/>
                </a:cubicBezTo>
                <a:cubicBezTo>
                  <a:pt x="6945586" y="8615821"/>
                  <a:pt x="6950362" y="8636574"/>
                  <a:pt x="6953944" y="8652139"/>
                </a:cubicBezTo>
                <a:close/>
                <a:moveTo>
                  <a:pt x="5183203" y="9059669"/>
                </a:moveTo>
                <a:cubicBezTo>
                  <a:pt x="5173685" y="9061860"/>
                  <a:pt x="5167750" y="9057850"/>
                  <a:pt x="5163052" y="9037434"/>
                </a:cubicBezTo>
                <a:cubicBezTo>
                  <a:pt x="5172570" y="9035244"/>
                  <a:pt x="5179679" y="9044356"/>
                  <a:pt x="5183203" y="9059669"/>
                </a:cubicBezTo>
                <a:close/>
                <a:moveTo>
                  <a:pt x="5228413" y="9049264"/>
                </a:moveTo>
                <a:cubicBezTo>
                  <a:pt x="5218895" y="9051455"/>
                  <a:pt x="5212961" y="9047445"/>
                  <a:pt x="5208262" y="9027029"/>
                </a:cubicBezTo>
                <a:cubicBezTo>
                  <a:pt x="5217781" y="9024839"/>
                  <a:pt x="5224889" y="9033951"/>
                  <a:pt x="5228413" y="9049264"/>
                </a:cubicBezTo>
                <a:close/>
                <a:moveTo>
                  <a:pt x="6867294" y="8672083"/>
                </a:moveTo>
                <a:cubicBezTo>
                  <a:pt x="6857776" y="8674273"/>
                  <a:pt x="6850667" y="8665160"/>
                  <a:pt x="6847143" y="8649848"/>
                </a:cubicBezTo>
                <a:cubicBezTo>
                  <a:pt x="6856662" y="8647657"/>
                  <a:pt x="6863770" y="8656769"/>
                  <a:pt x="6867294" y="8672083"/>
                </a:cubicBezTo>
                <a:close/>
                <a:moveTo>
                  <a:pt x="6908737" y="8662545"/>
                </a:moveTo>
                <a:cubicBezTo>
                  <a:pt x="6898301" y="8664946"/>
                  <a:pt x="6895952" y="8654738"/>
                  <a:pt x="6892428" y="8639426"/>
                </a:cubicBezTo>
                <a:cubicBezTo>
                  <a:pt x="6902863" y="8637024"/>
                  <a:pt x="6905212" y="8647231"/>
                  <a:pt x="6908737" y="8662545"/>
                </a:cubicBezTo>
                <a:close/>
                <a:moveTo>
                  <a:pt x="3445343" y="9462175"/>
                </a:moveTo>
                <a:cubicBezTo>
                  <a:pt x="3436389" y="9465568"/>
                  <a:pt x="3424415" y="9464328"/>
                  <a:pt x="3417020" y="9466030"/>
                </a:cubicBezTo>
                <a:cubicBezTo>
                  <a:pt x="3407702" y="9425544"/>
                  <a:pt x="3440787" y="9433915"/>
                  <a:pt x="3455586" y="9430509"/>
                </a:cubicBezTo>
                <a:cubicBezTo>
                  <a:pt x="3460244" y="9450752"/>
                  <a:pt x="3454301" y="9458781"/>
                  <a:pt x="3445343" y="9462175"/>
                </a:cubicBezTo>
                <a:close/>
                <a:moveTo>
                  <a:pt x="8802839" y="8229214"/>
                </a:moveTo>
                <a:cubicBezTo>
                  <a:pt x="8812745" y="8228283"/>
                  <a:pt x="8823393" y="8221786"/>
                  <a:pt x="8831082" y="8220017"/>
                </a:cubicBezTo>
                <a:cubicBezTo>
                  <a:pt x="8821646" y="8179016"/>
                  <a:pt x="8794429" y="8201467"/>
                  <a:pt x="8779052" y="8205006"/>
                </a:cubicBezTo>
                <a:cubicBezTo>
                  <a:pt x="8783769" y="8225504"/>
                  <a:pt x="8792933" y="8230145"/>
                  <a:pt x="8802839" y="8229214"/>
                </a:cubicBezTo>
                <a:close/>
                <a:moveTo>
                  <a:pt x="24937967" y="4516455"/>
                </a:moveTo>
                <a:cubicBezTo>
                  <a:pt x="24928207" y="4510039"/>
                  <a:pt x="24918446" y="4503623"/>
                  <a:pt x="24913567" y="4497208"/>
                </a:cubicBezTo>
                <a:cubicBezTo>
                  <a:pt x="24913567" y="4490791"/>
                  <a:pt x="24913567" y="4490791"/>
                  <a:pt x="24918446" y="4484376"/>
                </a:cubicBezTo>
                <a:cubicBezTo>
                  <a:pt x="24928208" y="4484375"/>
                  <a:pt x="24937967" y="4490791"/>
                  <a:pt x="24937967" y="4516455"/>
                </a:cubicBezTo>
                <a:close/>
                <a:moveTo>
                  <a:pt x="2102741" y="9773139"/>
                </a:moveTo>
                <a:cubicBezTo>
                  <a:pt x="2092787" y="9773427"/>
                  <a:pt x="2081570" y="9765320"/>
                  <a:pt x="2077483" y="9747560"/>
                </a:cubicBezTo>
                <a:cubicBezTo>
                  <a:pt x="2093874" y="9749131"/>
                  <a:pt x="2110269" y="9750701"/>
                  <a:pt x="2120418" y="9748365"/>
                </a:cubicBezTo>
                <a:cubicBezTo>
                  <a:pt x="2121384" y="9764173"/>
                  <a:pt x="2112695" y="9772852"/>
                  <a:pt x="2102741" y="9773139"/>
                </a:cubicBezTo>
                <a:close/>
                <a:moveTo>
                  <a:pt x="18548194" y="5989203"/>
                </a:moveTo>
                <a:cubicBezTo>
                  <a:pt x="18548194" y="5952344"/>
                  <a:pt x="18562836" y="5958488"/>
                  <a:pt x="18572598" y="5958488"/>
                </a:cubicBezTo>
                <a:cubicBezTo>
                  <a:pt x="18572598" y="5989203"/>
                  <a:pt x="18557955" y="5989203"/>
                  <a:pt x="18548194" y="5989203"/>
                </a:cubicBezTo>
                <a:close/>
                <a:moveTo>
                  <a:pt x="25240600" y="4454893"/>
                </a:moveTo>
                <a:cubicBezTo>
                  <a:pt x="25231252" y="4448477"/>
                  <a:pt x="25221907" y="4442062"/>
                  <a:pt x="25212561" y="4442062"/>
                </a:cubicBezTo>
                <a:cubicBezTo>
                  <a:pt x="25217234" y="4432439"/>
                  <a:pt x="25224243" y="4427628"/>
                  <a:pt x="25230084" y="4429232"/>
                </a:cubicBezTo>
                <a:cubicBezTo>
                  <a:pt x="25235928" y="4430836"/>
                  <a:pt x="25240600" y="4438854"/>
                  <a:pt x="25240600" y="4454893"/>
                </a:cubicBezTo>
                <a:close/>
                <a:moveTo>
                  <a:pt x="24434101" y="4642819"/>
                </a:moveTo>
                <a:cubicBezTo>
                  <a:pt x="24430800" y="4642819"/>
                  <a:pt x="24427248" y="4642406"/>
                  <a:pt x="24423646" y="4642406"/>
                </a:cubicBezTo>
                <a:cubicBezTo>
                  <a:pt x="24423646" y="4602761"/>
                  <a:pt x="24442057" y="4609369"/>
                  <a:pt x="24451660" y="4609369"/>
                </a:cubicBezTo>
                <a:cubicBezTo>
                  <a:pt x="24451661" y="4639102"/>
                  <a:pt x="24444006" y="4642819"/>
                  <a:pt x="24434101" y="4642819"/>
                </a:cubicBezTo>
                <a:close/>
                <a:moveTo>
                  <a:pt x="17528725" y="6235364"/>
                </a:moveTo>
                <a:cubicBezTo>
                  <a:pt x="17528724" y="6215477"/>
                  <a:pt x="17532728" y="6203323"/>
                  <a:pt x="17542335" y="6203323"/>
                </a:cubicBezTo>
                <a:cubicBezTo>
                  <a:pt x="17542334" y="6223211"/>
                  <a:pt x="17538331" y="6235363"/>
                  <a:pt x="17528725" y="6235364"/>
                </a:cubicBezTo>
                <a:close/>
                <a:moveTo>
                  <a:pt x="24621771" y="4606388"/>
                </a:moveTo>
                <a:cubicBezTo>
                  <a:pt x="24621771" y="4587606"/>
                  <a:pt x="24626323" y="4574347"/>
                  <a:pt x="24635425" y="4574347"/>
                </a:cubicBezTo>
                <a:cubicBezTo>
                  <a:pt x="24635424" y="4599759"/>
                  <a:pt x="24630873" y="4606388"/>
                  <a:pt x="24621771" y="4606388"/>
                </a:cubicBezTo>
                <a:close/>
                <a:moveTo>
                  <a:pt x="2153723" y="9777691"/>
                </a:moveTo>
                <a:cubicBezTo>
                  <a:pt x="2145244" y="9777712"/>
                  <a:pt x="2135329" y="9774849"/>
                  <a:pt x="2127230" y="9774138"/>
                </a:cubicBezTo>
                <a:cubicBezTo>
                  <a:pt x="2132254" y="9772982"/>
                  <a:pt x="2131129" y="9768095"/>
                  <a:pt x="2135028" y="9762052"/>
                </a:cubicBezTo>
                <a:cubicBezTo>
                  <a:pt x="2146200" y="9764626"/>
                  <a:pt x="2162396" y="9766045"/>
                  <a:pt x="2171604" y="9763926"/>
                </a:cubicBezTo>
                <a:cubicBezTo>
                  <a:pt x="2169249" y="9774762"/>
                  <a:pt x="2162205" y="9777670"/>
                  <a:pt x="2153723" y="9777691"/>
                </a:cubicBezTo>
                <a:close/>
                <a:moveTo>
                  <a:pt x="7903776" y="8455020"/>
                </a:moveTo>
                <a:cubicBezTo>
                  <a:pt x="7918706" y="8429996"/>
                  <a:pt x="7934490" y="8404775"/>
                  <a:pt x="7950276" y="8379559"/>
                </a:cubicBezTo>
                <a:cubicBezTo>
                  <a:pt x="7920532" y="8344125"/>
                  <a:pt x="7899424" y="8369670"/>
                  <a:pt x="7877009" y="8385622"/>
                </a:cubicBezTo>
                <a:cubicBezTo>
                  <a:pt x="7888033" y="8410070"/>
                  <a:pt x="7897877" y="8429388"/>
                  <a:pt x="7903776" y="8455020"/>
                </a:cubicBezTo>
                <a:close/>
                <a:moveTo>
                  <a:pt x="25712487" y="4360152"/>
                </a:moveTo>
                <a:cubicBezTo>
                  <a:pt x="25693273" y="4333686"/>
                  <a:pt x="25674063" y="4307220"/>
                  <a:pt x="25655652" y="4280755"/>
                </a:cubicBezTo>
                <a:cubicBezTo>
                  <a:pt x="25670059" y="4280754"/>
                  <a:pt x="25684469" y="4280755"/>
                  <a:pt x="25698076" y="4280755"/>
                </a:cubicBezTo>
                <a:cubicBezTo>
                  <a:pt x="25702880" y="4307220"/>
                  <a:pt x="25712486" y="4333686"/>
                  <a:pt x="25712487" y="4360152"/>
                </a:cubicBezTo>
                <a:close/>
                <a:moveTo>
                  <a:pt x="3498435" y="9475182"/>
                </a:moveTo>
                <a:cubicBezTo>
                  <a:pt x="3493736" y="9454764"/>
                  <a:pt x="3497321" y="9448563"/>
                  <a:pt x="3506840" y="9446372"/>
                </a:cubicBezTo>
                <a:cubicBezTo>
                  <a:pt x="3511540" y="9466792"/>
                  <a:pt x="3507955" y="9472991"/>
                  <a:pt x="3498435" y="9475182"/>
                </a:cubicBezTo>
                <a:close/>
                <a:moveTo>
                  <a:pt x="5269182" y="9067652"/>
                </a:moveTo>
                <a:cubicBezTo>
                  <a:pt x="5264483" y="9047233"/>
                  <a:pt x="5268066" y="9041033"/>
                  <a:pt x="5277586" y="9038842"/>
                </a:cubicBezTo>
                <a:cubicBezTo>
                  <a:pt x="5282285" y="9059262"/>
                  <a:pt x="5278701" y="9065461"/>
                  <a:pt x="5269182" y="9067652"/>
                </a:cubicBezTo>
                <a:close/>
                <a:moveTo>
                  <a:pt x="5309832" y="9058296"/>
                </a:moveTo>
                <a:cubicBezTo>
                  <a:pt x="5301107" y="9060304"/>
                  <a:pt x="5294380" y="9056479"/>
                  <a:pt x="5289680" y="9036059"/>
                </a:cubicBezTo>
                <a:cubicBezTo>
                  <a:pt x="5299200" y="9033868"/>
                  <a:pt x="5305133" y="9037877"/>
                  <a:pt x="5309832" y="9058296"/>
                </a:cubicBezTo>
                <a:close/>
                <a:moveTo>
                  <a:pt x="3455030" y="9497065"/>
                </a:moveTo>
                <a:cubicBezTo>
                  <a:pt x="3332771" y="9525203"/>
                  <a:pt x="3201165" y="9469716"/>
                  <a:pt x="3080426" y="9434066"/>
                </a:cubicBezTo>
                <a:cubicBezTo>
                  <a:pt x="3082043" y="9417612"/>
                  <a:pt x="3100661" y="9381160"/>
                  <a:pt x="3119882" y="9398181"/>
                </a:cubicBezTo>
                <a:cubicBezTo>
                  <a:pt x="3141130" y="9420095"/>
                  <a:pt x="3165608" y="9409101"/>
                  <a:pt x="3190085" y="9398108"/>
                </a:cubicBezTo>
                <a:cubicBezTo>
                  <a:pt x="3209434" y="9388294"/>
                  <a:pt x="3210164" y="9414929"/>
                  <a:pt x="3234197" y="9425482"/>
                </a:cubicBezTo>
                <a:cubicBezTo>
                  <a:pt x="3247777" y="9437546"/>
                  <a:pt x="3264978" y="9418398"/>
                  <a:pt x="3279000" y="9408916"/>
                </a:cubicBezTo>
                <a:cubicBezTo>
                  <a:pt x="3277383" y="9425371"/>
                  <a:pt x="3268298" y="9432823"/>
                  <a:pt x="3271813" y="9448096"/>
                </a:cubicBezTo>
                <a:cubicBezTo>
                  <a:pt x="3275769" y="9441824"/>
                  <a:pt x="3284858" y="9434371"/>
                  <a:pt x="3287644" y="9423009"/>
                </a:cubicBezTo>
                <a:cubicBezTo>
                  <a:pt x="3303320" y="9467649"/>
                  <a:pt x="3330459" y="9472126"/>
                  <a:pt x="3359622" y="9481496"/>
                </a:cubicBezTo>
                <a:cubicBezTo>
                  <a:pt x="3392744" y="9484596"/>
                  <a:pt x="3421909" y="9493967"/>
                  <a:pt x="3455030" y="9497065"/>
                </a:cubicBezTo>
                <a:close/>
                <a:moveTo>
                  <a:pt x="24995632" y="4544872"/>
                </a:moveTo>
                <a:cubicBezTo>
                  <a:pt x="24981484" y="4544872"/>
                  <a:pt x="24967338" y="4544872"/>
                  <a:pt x="24953189" y="4544872"/>
                </a:cubicBezTo>
                <a:cubicBezTo>
                  <a:pt x="24953189" y="4519359"/>
                  <a:pt x="24972052" y="4493844"/>
                  <a:pt x="24981483" y="4493844"/>
                </a:cubicBezTo>
                <a:cubicBezTo>
                  <a:pt x="24990917" y="4500223"/>
                  <a:pt x="24990917" y="4532115"/>
                  <a:pt x="24995632" y="4544872"/>
                </a:cubicBezTo>
                <a:close/>
                <a:moveTo>
                  <a:pt x="7399665" y="8598018"/>
                </a:moveTo>
                <a:cubicBezTo>
                  <a:pt x="7412684" y="8584234"/>
                  <a:pt x="7431152" y="8574583"/>
                  <a:pt x="7424075" y="8543833"/>
                </a:cubicBezTo>
                <a:cubicBezTo>
                  <a:pt x="7409552" y="8547176"/>
                  <a:pt x="7394175" y="8550715"/>
                  <a:pt x="7378798" y="8554254"/>
                </a:cubicBezTo>
                <a:cubicBezTo>
                  <a:pt x="7387462" y="8568447"/>
                  <a:pt x="7396127" y="8582644"/>
                  <a:pt x="7399665" y="8598018"/>
                </a:cubicBezTo>
                <a:close/>
                <a:moveTo>
                  <a:pt x="5017826" y="9150677"/>
                </a:moveTo>
                <a:lnTo>
                  <a:pt x="5012402" y="9148871"/>
                </a:lnTo>
                <a:lnTo>
                  <a:pt x="5017099" y="9149015"/>
                </a:lnTo>
                <a:close/>
                <a:moveTo>
                  <a:pt x="7253054" y="8637160"/>
                </a:moveTo>
                <a:cubicBezTo>
                  <a:pt x="7248335" y="8616657"/>
                  <a:pt x="7242031" y="8612712"/>
                  <a:pt x="7231779" y="8615072"/>
                </a:cubicBezTo>
                <a:cubicBezTo>
                  <a:pt x="7235318" y="8630448"/>
                  <a:pt x="7242803" y="8639519"/>
                  <a:pt x="7253054" y="8637160"/>
                </a:cubicBezTo>
                <a:close/>
                <a:moveTo>
                  <a:pt x="7747684" y="8523323"/>
                </a:moveTo>
                <a:cubicBezTo>
                  <a:pt x="7742966" y="8502820"/>
                  <a:pt x="7736661" y="8498875"/>
                  <a:pt x="7726409" y="8501234"/>
                </a:cubicBezTo>
                <a:cubicBezTo>
                  <a:pt x="7729948" y="8516611"/>
                  <a:pt x="7737432" y="8525682"/>
                  <a:pt x="7747684" y="8523323"/>
                </a:cubicBezTo>
                <a:close/>
                <a:moveTo>
                  <a:pt x="24481280" y="4672720"/>
                </a:moveTo>
                <a:cubicBezTo>
                  <a:pt x="24481280" y="4653474"/>
                  <a:pt x="24485832" y="4640643"/>
                  <a:pt x="24494934" y="4640643"/>
                </a:cubicBezTo>
                <a:cubicBezTo>
                  <a:pt x="24494934" y="4659890"/>
                  <a:pt x="24490382" y="4672720"/>
                  <a:pt x="24481280" y="4672720"/>
                </a:cubicBezTo>
                <a:close/>
                <a:moveTo>
                  <a:pt x="2330448" y="9771450"/>
                </a:moveTo>
                <a:cubicBezTo>
                  <a:pt x="2317277" y="9771785"/>
                  <a:pt x="2302925" y="9767002"/>
                  <a:pt x="2291512" y="9764238"/>
                </a:cubicBezTo>
                <a:cubicBezTo>
                  <a:pt x="2263563" y="9759887"/>
                  <a:pt x="2234439" y="9750417"/>
                  <a:pt x="2201371" y="9747245"/>
                </a:cubicBezTo>
                <a:cubicBezTo>
                  <a:pt x="2137678" y="9724165"/>
                  <a:pt x="2078248" y="9700104"/>
                  <a:pt x="2013896" y="9678076"/>
                </a:cubicBezTo>
                <a:cubicBezTo>
                  <a:pt x="2023359" y="9648939"/>
                  <a:pt x="2049724" y="9669830"/>
                  <a:pt x="2066256" y="9671415"/>
                </a:cubicBezTo>
                <a:cubicBezTo>
                  <a:pt x="2095186" y="9680032"/>
                  <a:pt x="2124310" y="9689503"/>
                  <a:pt x="2156523" y="9692873"/>
                </a:cubicBezTo>
                <a:cubicBezTo>
                  <a:pt x="2185650" y="9702341"/>
                  <a:pt x="2213595" y="9706693"/>
                  <a:pt x="2242723" y="9716163"/>
                </a:cubicBezTo>
                <a:cubicBezTo>
                  <a:pt x="2265553" y="9721691"/>
                  <a:pt x="2292320" y="9720920"/>
                  <a:pt x="2314747" y="9748107"/>
                </a:cubicBezTo>
                <a:cubicBezTo>
                  <a:pt x="2331280" y="9749694"/>
                  <a:pt x="2347812" y="9751280"/>
                  <a:pt x="2362314" y="9747943"/>
                </a:cubicBezTo>
                <a:cubicBezTo>
                  <a:pt x="2355610" y="9765659"/>
                  <a:pt x="2343619" y="9771115"/>
                  <a:pt x="2330448" y="9771450"/>
                </a:cubicBezTo>
                <a:close/>
                <a:moveTo>
                  <a:pt x="8224444" y="8415278"/>
                </a:moveTo>
                <a:cubicBezTo>
                  <a:pt x="8214009" y="8417680"/>
                  <a:pt x="8211659" y="8407472"/>
                  <a:pt x="8208135" y="8392159"/>
                </a:cubicBezTo>
                <a:cubicBezTo>
                  <a:pt x="8218570" y="8389758"/>
                  <a:pt x="8220920" y="8399966"/>
                  <a:pt x="8224444" y="8415278"/>
                </a:cubicBezTo>
                <a:close/>
                <a:moveTo>
                  <a:pt x="2211444" y="9799146"/>
                </a:moveTo>
                <a:cubicBezTo>
                  <a:pt x="2200546" y="9796509"/>
                  <a:pt x="2190461" y="9793683"/>
                  <a:pt x="2178745" y="9791233"/>
                </a:cubicBezTo>
                <a:cubicBezTo>
                  <a:pt x="2185962" y="9774133"/>
                  <a:pt x="2204695" y="9769821"/>
                  <a:pt x="2211444" y="9799146"/>
                </a:cubicBezTo>
                <a:close/>
                <a:moveTo>
                  <a:pt x="5436462" y="9056922"/>
                </a:moveTo>
                <a:cubicBezTo>
                  <a:pt x="5426253" y="9059271"/>
                  <a:pt x="5410939" y="9062796"/>
                  <a:pt x="5405315" y="9038358"/>
                </a:cubicBezTo>
                <a:cubicBezTo>
                  <a:pt x="5415524" y="9036009"/>
                  <a:pt x="5429713" y="9027597"/>
                  <a:pt x="5436462" y="9056922"/>
                </a:cubicBezTo>
                <a:close/>
                <a:moveTo>
                  <a:pt x="5481675" y="9046516"/>
                </a:moveTo>
                <a:cubicBezTo>
                  <a:pt x="5472949" y="9048524"/>
                  <a:pt x="5465048" y="9039593"/>
                  <a:pt x="5461524" y="9024282"/>
                </a:cubicBezTo>
                <a:cubicBezTo>
                  <a:pt x="5471042" y="9022091"/>
                  <a:pt x="5478151" y="9031203"/>
                  <a:pt x="5481675" y="9046516"/>
                </a:cubicBezTo>
                <a:close/>
                <a:moveTo>
                  <a:pt x="8663385" y="8318144"/>
                </a:moveTo>
                <a:cubicBezTo>
                  <a:pt x="8703841" y="8310350"/>
                  <a:pt x="8743291" y="8286092"/>
                  <a:pt x="8738900" y="8214247"/>
                </a:cubicBezTo>
                <a:cubicBezTo>
                  <a:pt x="8699522" y="8250295"/>
                  <a:pt x="8664413" y="8285357"/>
                  <a:pt x="8624179" y="8321601"/>
                </a:cubicBezTo>
                <a:cubicBezTo>
                  <a:pt x="8636302" y="8321508"/>
                  <a:pt x="8649900" y="8320742"/>
                  <a:pt x="8663385" y="8318144"/>
                </a:cubicBezTo>
                <a:close/>
                <a:moveTo>
                  <a:pt x="4179646" y="9351419"/>
                </a:moveTo>
                <a:cubicBezTo>
                  <a:pt x="4177268" y="9351967"/>
                  <a:pt x="4174302" y="9349964"/>
                  <a:pt x="4170747" y="9345407"/>
                </a:cubicBezTo>
                <a:lnTo>
                  <a:pt x="4173363" y="9333138"/>
                </a:lnTo>
                <a:lnTo>
                  <a:pt x="4171747" y="9332413"/>
                </a:lnTo>
                <a:cubicBezTo>
                  <a:pt x="4164936" y="9302820"/>
                  <a:pt x="4198803" y="9315800"/>
                  <a:pt x="4204479" y="9340460"/>
                </a:cubicBezTo>
                <a:cubicBezTo>
                  <a:pt x="4199592" y="9341584"/>
                  <a:pt x="4194419" y="9341476"/>
                  <a:pt x="4188965" y="9340135"/>
                </a:cubicBezTo>
                <a:lnTo>
                  <a:pt x="4174793" y="9333780"/>
                </a:lnTo>
                <a:lnTo>
                  <a:pt x="4185024" y="9342121"/>
                </a:lnTo>
                <a:cubicBezTo>
                  <a:pt x="4183819" y="9347773"/>
                  <a:pt x="4182026" y="9350872"/>
                  <a:pt x="4179646" y="9351419"/>
                </a:cubicBezTo>
                <a:close/>
                <a:moveTo>
                  <a:pt x="4084479" y="9376520"/>
                </a:moveTo>
                <a:cubicBezTo>
                  <a:pt x="4079983" y="9376787"/>
                  <a:pt x="4075515" y="9376450"/>
                  <a:pt x="4071371" y="9376039"/>
                </a:cubicBezTo>
                <a:cubicBezTo>
                  <a:pt x="4038201" y="9372753"/>
                  <a:pt x="4011357" y="9373473"/>
                  <a:pt x="3984175" y="9368810"/>
                </a:cubicBezTo>
                <a:cubicBezTo>
                  <a:pt x="3952198" y="9370711"/>
                  <a:pt x="3924162" y="9366245"/>
                  <a:pt x="3892187" y="9368145"/>
                </a:cubicBezTo>
                <a:cubicBezTo>
                  <a:pt x="3880734" y="9365321"/>
                  <a:pt x="3869280" y="9362498"/>
                  <a:pt x="3863314" y="9336575"/>
                </a:cubicBezTo>
                <a:cubicBezTo>
                  <a:pt x="3945398" y="9317684"/>
                  <a:pt x="4029848" y="9336463"/>
                  <a:pt x="4117900" y="9343494"/>
                </a:cubicBezTo>
                <a:cubicBezTo>
                  <a:pt x="4111725" y="9369481"/>
                  <a:pt x="4097968" y="9375717"/>
                  <a:pt x="4084479" y="9376520"/>
                </a:cubicBezTo>
                <a:close/>
                <a:moveTo>
                  <a:pt x="23978219" y="4798636"/>
                </a:moveTo>
                <a:cubicBezTo>
                  <a:pt x="23965680" y="4800264"/>
                  <a:pt x="23951284" y="4793753"/>
                  <a:pt x="23936425" y="4793753"/>
                </a:cubicBezTo>
                <a:cubicBezTo>
                  <a:pt x="23931470" y="4781125"/>
                  <a:pt x="23931470" y="4768498"/>
                  <a:pt x="23926519" y="4755870"/>
                </a:cubicBezTo>
                <a:cubicBezTo>
                  <a:pt x="23951283" y="4743242"/>
                  <a:pt x="23971098" y="4736929"/>
                  <a:pt x="23995038" y="4730615"/>
                </a:cubicBezTo>
                <a:cubicBezTo>
                  <a:pt x="23995039" y="4749556"/>
                  <a:pt x="24004947" y="4781125"/>
                  <a:pt x="23990086" y="4793753"/>
                </a:cubicBezTo>
                <a:cubicBezTo>
                  <a:pt x="23986371" y="4796647"/>
                  <a:pt x="23982398" y="4798093"/>
                  <a:pt x="23978219" y="4798636"/>
                </a:cubicBezTo>
                <a:close/>
                <a:moveTo>
                  <a:pt x="26285963" y="4268533"/>
                </a:moveTo>
                <a:cubicBezTo>
                  <a:pt x="26280058" y="4266929"/>
                  <a:pt x="26275256" y="4258910"/>
                  <a:pt x="26275256" y="4242871"/>
                </a:cubicBezTo>
                <a:cubicBezTo>
                  <a:pt x="26284862" y="4249286"/>
                  <a:pt x="26294468" y="4249287"/>
                  <a:pt x="26303272" y="4255703"/>
                </a:cubicBezTo>
                <a:cubicBezTo>
                  <a:pt x="26298871" y="4265325"/>
                  <a:pt x="26291867" y="4270137"/>
                  <a:pt x="26285963" y="4268533"/>
                </a:cubicBezTo>
                <a:close/>
                <a:moveTo>
                  <a:pt x="18400498" y="6083866"/>
                </a:moveTo>
                <a:cubicBezTo>
                  <a:pt x="18400498" y="6064620"/>
                  <a:pt x="18405685" y="6051789"/>
                  <a:pt x="18421246" y="6051789"/>
                </a:cubicBezTo>
                <a:cubicBezTo>
                  <a:pt x="18421246" y="6077451"/>
                  <a:pt x="18416059" y="6083866"/>
                  <a:pt x="18400498" y="6083866"/>
                </a:cubicBezTo>
                <a:close/>
                <a:moveTo>
                  <a:pt x="2371798" y="9775606"/>
                </a:moveTo>
                <a:cubicBezTo>
                  <a:pt x="2371264" y="9776982"/>
                  <a:pt x="2369378" y="9776162"/>
                  <a:pt x="2365600" y="9774527"/>
                </a:cubicBezTo>
                <a:cubicBezTo>
                  <a:pt x="2364504" y="9769767"/>
                  <a:pt x="2363409" y="9765008"/>
                  <a:pt x="2369866" y="9763522"/>
                </a:cubicBezTo>
                <a:cubicBezTo>
                  <a:pt x="2371509" y="9770661"/>
                  <a:pt x="2372331" y="9774231"/>
                  <a:pt x="2371798" y="9775606"/>
                </a:cubicBezTo>
                <a:close/>
                <a:moveTo>
                  <a:pt x="5626275" y="9037040"/>
                </a:moveTo>
                <a:cubicBezTo>
                  <a:pt x="5615490" y="9034895"/>
                  <a:pt x="5604500" y="9031869"/>
                  <a:pt x="5593510" y="9028843"/>
                </a:cubicBezTo>
                <a:cubicBezTo>
                  <a:pt x="5600858" y="9016045"/>
                  <a:pt x="5606992" y="8997971"/>
                  <a:pt x="5614339" y="8985173"/>
                </a:cubicBezTo>
                <a:cubicBezTo>
                  <a:pt x="5617980" y="9000997"/>
                  <a:pt x="5621622" y="9016821"/>
                  <a:pt x="5626275" y="9037040"/>
                </a:cubicBezTo>
                <a:close/>
                <a:moveTo>
                  <a:pt x="4334010" y="9334450"/>
                </a:moveTo>
                <a:cubicBezTo>
                  <a:pt x="4323963" y="9336763"/>
                  <a:pt x="4317552" y="9328057"/>
                  <a:pt x="4313910" y="9312235"/>
                </a:cubicBezTo>
                <a:cubicBezTo>
                  <a:pt x="4323120" y="9310115"/>
                  <a:pt x="4329357" y="9314234"/>
                  <a:pt x="4334010" y="9334450"/>
                </a:cubicBezTo>
                <a:close/>
                <a:moveTo>
                  <a:pt x="6281827" y="8886168"/>
                </a:moveTo>
                <a:cubicBezTo>
                  <a:pt x="6272617" y="8888288"/>
                  <a:pt x="6265368" y="8879775"/>
                  <a:pt x="6261727" y="8863952"/>
                </a:cubicBezTo>
                <a:cubicBezTo>
                  <a:pt x="6271774" y="8861640"/>
                  <a:pt x="6277174" y="8865951"/>
                  <a:pt x="6281827" y="8886168"/>
                </a:cubicBezTo>
                <a:close/>
                <a:moveTo>
                  <a:pt x="8173134" y="8450892"/>
                </a:moveTo>
                <a:cubicBezTo>
                  <a:pt x="8163615" y="8453083"/>
                  <a:pt x="8156631" y="8444509"/>
                  <a:pt x="8152990" y="8428686"/>
                </a:cubicBezTo>
                <a:cubicBezTo>
                  <a:pt x="8162508" y="8426495"/>
                  <a:pt x="8168481" y="8430675"/>
                  <a:pt x="8173134" y="8450892"/>
                </a:cubicBezTo>
                <a:close/>
                <a:moveTo>
                  <a:pt x="7233127" y="8667831"/>
                </a:moveTo>
                <a:cubicBezTo>
                  <a:pt x="7226246" y="8637929"/>
                  <a:pt x="7206923" y="8647777"/>
                  <a:pt x="7191546" y="8651316"/>
                </a:cubicBezTo>
                <a:cubicBezTo>
                  <a:pt x="7198624" y="8682070"/>
                  <a:pt x="7217750" y="8671370"/>
                  <a:pt x="7233127" y="8667831"/>
                </a:cubicBezTo>
                <a:close/>
                <a:moveTo>
                  <a:pt x="7620118" y="8578767"/>
                </a:moveTo>
                <a:cubicBezTo>
                  <a:pt x="7614416" y="8553994"/>
                  <a:pt x="7608518" y="8528367"/>
                  <a:pt x="7602621" y="8502742"/>
                </a:cubicBezTo>
                <a:cubicBezTo>
                  <a:pt x="7617998" y="8499203"/>
                  <a:pt x="7633375" y="8495664"/>
                  <a:pt x="7648752" y="8492125"/>
                </a:cubicBezTo>
                <a:cubicBezTo>
                  <a:pt x="7640495" y="8456248"/>
                  <a:pt x="7610920" y="8468449"/>
                  <a:pt x="7596723" y="8477114"/>
                </a:cubicBezTo>
                <a:cubicBezTo>
                  <a:pt x="7572274" y="8488138"/>
                  <a:pt x="7537656" y="8474521"/>
                  <a:pt x="7510440" y="8496972"/>
                </a:cubicBezTo>
                <a:cubicBezTo>
                  <a:pt x="7502547" y="8509581"/>
                  <a:pt x="7511212" y="8523779"/>
                  <a:pt x="7522644" y="8526544"/>
                </a:cubicBezTo>
                <a:cubicBezTo>
                  <a:pt x="7534074" y="8529310"/>
                  <a:pt x="7544325" y="8526951"/>
                  <a:pt x="7554577" y="8524591"/>
                </a:cubicBezTo>
                <a:cubicBezTo>
                  <a:pt x="7579352" y="8518889"/>
                  <a:pt x="7595948" y="8563641"/>
                  <a:pt x="7620118" y="8578767"/>
                </a:cubicBezTo>
                <a:close/>
                <a:moveTo>
                  <a:pt x="5538115" y="9064421"/>
                </a:moveTo>
                <a:cubicBezTo>
                  <a:pt x="5524419" y="9068133"/>
                  <a:pt x="5507449" y="9066655"/>
                  <a:pt x="5499553" y="9068472"/>
                </a:cubicBezTo>
                <a:cubicBezTo>
                  <a:pt x="5487982" y="9018194"/>
                  <a:pt x="5541244" y="9032855"/>
                  <a:pt x="5557037" y="9029220"/>
                </a:cubicBezTo>
                <a:cubicBezTo>
                  <a:pt x="5562234" y="9051803"/>
                  <a:pt x="5551811" y="9060708"/>
                  <a:pt x="5538115" y="9064421"/>
                </a:cubicBezTo>
                <a:close/>
                <a:moveTo>
                  <a:pt x="26141569" y="4322950"/>
                </a:moveTo>
                <a:cubicBezTo>
                  <a:pt x="26136966" y="4322148"/>
                  <a:pt x="26132364" y="4315732"/>
                  <a:pt x="26127560" y="4299694"/>
                </a:cubicBezTo>
                <a:cubicBezTo>
                  <a:pt x="26137167" y="4306109"/>
                  <a:pt x="26145971" y="4312525"/>
                  <a:pt x="26155578" y="4312525"/>
                </a:cubicBezTo>
                <a:cubicBezTo>
                  <a:pt x="26150774" y="4318940"/>
                  <a:pt x="26146171" y="4323752"/>
                  <a:pt x="26141569" y="4322950"/>
                </a:cubicBezTo>
                <a:close/>
                <a:moveTo>
                  <a:pt x="26111788" y="4333033"/>
                </a:moveTo>
                <a:cubicBezTo>
                  <a:pt x="26111347" y="4334204"/>
                  <a:pt x="26110274" y="4333801"/>
                  <a:pt x="26108437" y="4331385"/>
                </a:cubicBezTo>
                <a:cubicBezTo>
                  <a:pt x="26093735" y="4312058"/>
                  <a:pt x="25816004" y="4172571"/>
                  <a:pt x="25664885" y="4095265"/>
                </a:cubicBezTo>
                <a:cubicBezTo>
                  <a:pt x="25601168" y="4056609"/>
                  <a:pt x="25532554" y="4037282"/>
                  <a:pt x="25474556" y="3973932"/>
                </a:cubicBezTo>
                <a:cubicBezTo>
                  <a:pt x="25447600" y="3941721"/>
                  <a:pt x="25418400" y="3914340"/>
                  <a:pt x="25388582" y="3891793"/>
                </a:cubicBezTo>
                <a:lnTo>
                  <a:pt x="25351508" y="3869814"/>
                </a:lnTo>
                <a:lnTo>
                  <a:pt x="25298934" y="3838644"/>
                </a:lnTo>
                <a:cubicBezTo>
                  <a:pt x="25298934" y="3883735"/>
                  <a:pt x="25328339" y="3877296"/>
                  <a:pt x="25343044" y="3890183"/>
                </a:cubicBezTo>
                <a:cubicBezTo>
                  <a:pt x="25372451" y="3909510"/>
                  <a:pt x="25396139" y="3948164"/>
                  <a:pt x="25425546" y="3967490"/>
                </a:cubicBezTo>
                <a:cubicBezTo>
                  <a:pt x="25441473" y="3976885"/>
                  <a:pt x="25457046" y="3988362"/>
                  <a:pt x="25472361" y="4001395"/>
                </a:cubicBezTo>
                <a:lnTo>
                  <a:pt x="25482901" y="4011469"/>
                </a:lnTo>
                <a:lnTo>
                  <a:pt x="25479134" y="3996411"/>
                </a:lnTo>
                <a:cubicBezTo>
                  <a:pt x="25483683" y="3982509"/>
                  <a:pt x="25483683" y="3988927"/>
                  <a:pt x="25492785" y="3996410"/>
                </a:cubicBezTo>
                <a:cubicBezTo>
                  <a:pt x="25490512" y="3999085"/>
                  <a:pt x="25488235" y="4000420"/>
                  <a:pt x="25486529" y="4002693"/>
                </a:cubicBezTo>
                <a:lnTo>
                  <a:pt x="25484146" y="4012655"/>
                </a:lnTo>
                <a:lnTo>
                  <a:pt x="25517648" y="4044664"/>
                </a:lnTo>
                <a:cubicBezTo>
                  <a:pt x="25547461" y="4075937"/>
                  <a:pt x="25576665" y="4111369"/>
                  <a:pt x="25606070" y="4146802"/>
                </a:cubicBezTo>
                <a:cubicBezTo>
                  <a:pt x="25591368" y="4153244"/>
                  <a:pt x="25571761" y="4146802"/>
                  <a:pt x="25566862" y="4190727"/>
                </a:cubicBezTo>
                <a:cubicBezTo>
                  <a:pt x="25566861" y="4208980"/>
                  <a:pt x="25561961" y="4215422"/>
                  <a:pt x="25552159" y="4215422"/>
                </a:cubicBezTo>
                <a:cubicBezTo>
                  <a:pt x="25532554" y="4215422"/>
                  <a:pt x="25517852" y="4184382"/>
                  <a:pt x="25499064" y="4179013"/>
                </a:cubicBezTo>
                <a:cubicBezTo>
                  <a:pt x="25499064" y="4193950"/>
                  <a:pt x="25503760" y="4199855"/>
                  <a:pt x="25509783" y="4204417"/>
                </a:cubicBezTo>
                <a:lnTo>
                  <a:pt x="25518992" y="4210943"/>
                </a:lnTo>
                <a:lnTo>
                  <a:pt x="25527863" y="4204814"/>
                </a:lnTo>
                <a:cubicBezTo>
                  <a:pt x="25529567" y="4205431"/>
                  <a:pt x="25530516" y="4208145"/>
                  <a:pt x="25532413" y="4211103"/>
                </a:cubicBezTo>
                <a:cubicBezTo>
                  <a:pt x="25530517" y="4214064"/>
                  <a:pt x="25529568" y="4217023"/>
                  <a:pt x="25527863" y="4217763"/>
                </a:cubicBezTo>
                <a:lnTo>
                  <a:pt x="25520164" y="4212131"/>
                </a:lnTo>
                <a:lnTo>
                  <a:pt x="25528471" y="4221866"/>
                </a:lnTo>
                <a:cubicBezTo>
                  <a:pt x="25513766" y="4254077"/>
                  <a:pt x="25489262" y="4221865"/>
                  <a:pt x="25474556" y="4208980"/>
                </a:cubicBezTo>
                <a:cubicBezTo>
                  <a:pt x="25450050" y="4190727"/>
                  <a:pt x="25425546" y="4179013"/>
                  <a:pt x="25401040" y="4159686"/>
                </a:cubicBezTo>
                <a:cubicBezTo>
                  <a:pt x="25347943" y="4121033"/>
                  <a:pt x="25294030" y="4082378"/>
                  <a:pt x="25240119" y="4043725"/>
                </a:cubicBezTo>
                <a:cubicBezTo>
                  <a:pt x="25133109" y="3967490"/>
                  <a:pt x="25026104" y="3890183"/>
                  <a:pt x="24913375" y="3819315"/>
                </a:cubicBezTo>
                <a:cubicBezTo>
                  <a:pt x="24806369" y="3749526"/>
                  <a:pt x="24694458" y="3665775"/>
                  <a:pt x="24581733" y="3627121"/>
                </a:cubicBezTo>
                <a:cubicBezTo>
                  <a:pt x="24558045" y="3614237"/>
                  <a:pt x="24528637" y="3620678"/>
                  <a:pt x="24504131" y="3594906"/>
                </a:cubicBezTo>
                <a:cubicBezTo>
                  <a:pt x="24484525" y="3583098"/>
                  <a:pt x="24479624" y="3538001"/>
                  <a:pt x="24464921" y="3525117"/>
                </a:cubicBezTo>
                <a:cubicBezTo>
                  <a:pt x="24450216" y="3499347"/>
                  <a:pt x="24440415" y="3544440"/>
                  <a:pt x="24425714" y="3550886"/>
                </a:cubicBezTo>
                <a:cubicBezTo>
                  <a:pt x="24411825" y="3557327"/>
                  <a:pt x="24182290" y="3415597"/>
                  <a:pt x="24147981" y="3389830"/>
                </a:cubicBezTo>
                <a:cubicBezTo>
                  <a:pt x="24128375" y="3378021"/>
                  <a:pt x="24113673" y="3345802"/>
                  <a:pt x="24094886" y="3326476"/>
                </a:cubicBezTo>
                <a:cubicBezTo>
                  <a:pt x="24085081" y="3320034"/>
                  <a:pt x="24065478" y="3326476"/>
                  <a:pt x="24065479" y="3287823"/>
                </a:cubicBezTo>
                <a:cubicBezTo>
                  <a:pt x="24082631" y="3287823"/>
                  <a:pt x="24099583" y="3291045"/>
                  <a:pt x="24115921" y="3296684"/>
                </a:cubicBezTo>
                <a:lnTo>
                  <a:pt x="24122943" y="3300189"/>
                </a:lnTo>
                <a:lnTo>
                  <a:pt x="24120478" y="3287139"/>
                </a:lnTo>
                <a:cubicBezTo>
                  <a:pt x="24122182" y="3283730"/>
                  <a:pt x="24125593" y="3283730"/>
                  <a:pt x="24127492" y="3290548"/>
                </a:cubicBezTo>
                <a:cubicBezTo>
                  <a:pt x="24125593" y="3293957"/>
                  <a:pt x="24124648" y="3295663"/>
                  <a:pt x="24124174" y="3297368"/>
                </a:cubicBezTo>
                <a:lnTo>
                  <a:pt x="24123944" y="3300688"/>
                </a:lnTo>
                <a:lnTo>
                  <a:pt x="24162683" y="3320034"/>
                </a:lnTo>
                <a:cubicBezTo>
                  <a:pt x="24162683" y="3287823"/>
                  <a:pt x="24152882" y="3287823"/>
                  <a:pt x="24138178" y="3287823"/>
                </a:cubicBezTo>
                <a:cubicBezTo>
                  <a:pt x="24124292" y="3281381"/>
                  <a:pt x="24109587" y="3262055"/>
                  <a:pt x="24094886" y="3255612"/>
                </a:cubicBezTo>
                <a:cubicBezTo>
                  <a:pt x="24075280" y="3249170"/>
                  <a:pt x="24060578" y="3249170"/>
                  <a:pt x="24045873" y="3236283"/>
                </a:cubicBezTo>
                <a:cubicBezTo>
                  <a:pt x="24031170" y="3216958"/>
                  <a:pt x="24036071" y="3191187"/>
                  <a:pt x="24036071" y="3165419"/>
                </a:cubicBezTo>
                <a:cubicBezTo>
                  <a:pt x="24099787" y="3184745"/>
                  <a:pt x="24162684" y="3216958"/>
                  <a:pt x="24231299" y="3191188"/>
                </a:cubicBezTo>
                <a:cubicBezTo>
                  <a:pt x="24196991" y="3178304"/>
                  <a:pt x="24162684" y="3172935"/>
                  <a:pt x="24133276" y="3158979"/>
                </a:cubicBezTo>
                <a:cubicBezTo>
                  <a:pt x="24113674" y="3153609"/>
                  <a:pt x="24094885" y="3153609"/>
                  <a:pt x="24075279" y="3140725"/>
                </a:cubicBezTo>
                <a:cubicBezTo>
                  <a:pt x="24060577" y="3127838"/>
                  <a:pt x="24070380" y="3108513"/>
                  <a:pt x="24060578" y="3082744"/>
                </a:cubicBezTo>
                <a:cubicBezTo>
                  <a:pt x="24055676" y="3069859"/>
                  <a:pt x="24045872" y="3056973"/>
                  <a:pt x="24036072" y="3050531"/>
                </a:cubicBezTo>
                <a:cubicBezTo>
                  <a:pt x="24011565" y="3037645"/>
                  <a:pt x="23987061" y="3037646"/>
                  <a:pt x="23962555" y="3031203"/>
                </a:cubicBezTo>
                <a:cubicBezTo>
                  <a:pt x="23875149" y="3018319"/>
                  <a:pt x="23787746" y="2960339"/>
                  <a:pt x="23699525" y="2929200"/>
                </a:cubicBezTo>
                <a:cubicBezTo>
                  <a:pt x="23607220" y="2884106"/>
                  <a:pt x="23319686" y="2768139"/>
                  <a:pt x="23270674" y="2755255"/>
                </a:cubicBezTo>
                <a:cubicBezTo>
                  <a:pt x="23251071" y="2748813"/>
                  <a:pt x="23236367" y="2755255"/>
                  <a:pt x="23216762" y="2743447"/>
                </a:cubicBezTo>
                <a:cubicBezTo>
                  <a:pt x="23197158" y="2737002"/>
                  <a:pt x="23202059" y="2717673"/>
                  <a:pt x="23202058" y="2685466"/>
                </a:cubicBezTo>
                <a:cubicBezTo>
                  <a:pt x="23197158" y="2646810"/>
                  <a:pt x="23158765" y="2659693"/>
                  <a:pt x="23144063" y="2659693"/>
                </a:cubicBezTo>
                <a:cubicBezTo>
                  <a:pt x="23119558" y="2653253"/>
                  <a:pt x="23099951" y="2646810"/>
                  <a:pt x="23075447" y="2640369"/>
                </a:cubicBezTo>
                <a:cubicBezTo>
                  <a:pt x="23026435" y="2627484"/>
                  <a:pt x="22983142" y="2614598"/>
                  <a:pt x="22934131" y="2601715"/>
                </a:cubicBezTo>
                <a:cubicBezTo>
                  <a:pt x="22836923" y="2575945"/>
                  <a:pt x="22743803" y="2563060"/>
                  <a:pt x="22646596" y="2525480"/>
                </a:cubicBezTo>
                <a:cubicBezTo>
                  <a:pt x="22626992" y="2519039"/>
                  <a:pt x="22612287" y="2486827"/>
                  <a:pt x="22592684" y="2480388"/>
                </a:cubicBezTo>
                <a:cubicBezTo>
                  <a:pt x="22573080" y="2473942"/>
                  <a:pt x="22549390" y="2461058"/>
                  <a:pt x="22529786" y="2454616"/>
                </a:cubicBezTo>
                <a:cubicBezTo>
                  <a:pt x="22480774" y="2441731"/>
                  <a:pt x="22436664" y="2428847"/>
                  <a:pt x="22388469" y="2415965"/>
                </a:cubicBezTo>
                <a:cubicBezTo>
                  <a:pt x="22290447" y="2390190"/>
                  <a:pt x="22198141" y="2357979"/>
                  <a:pt x="22100119" y="2320400"/>
                </a:cubicBezTo>
                <a:cubicBezTo>
                  <a:pt x="22290447" y="2345095"/>
                  <a:pt x="22485675" y="2396634"/>
                  <a:pt x="22676003" y="2428847"/>
                </a:cubicBezTo>
                <a:cubicBezTo>
                  <a:pt x="22768307" y="2448174"/>
                  <a:pt x="22856527" y="2461058"/>
                  <a:pt x="22943932" y="2499712"/>
                </a:cubicBezTo>
                <a:cubicBezTo>
                  <a:pt x="23031335" y="2538365"/>
                  <a:pt x="23124458" y="2543734"/>
                  <a:pt x="23211862" y="2575945"/>
                </a:cubicBezTo>
                <a:cubicBezTo>
                  <a:pt x="23309884" y="2608157"/>
                  <a:pt x="23402190" y="2646810"/>
                  <a:pt x="23499395" y="2691907"/>
                </a:cubicBezTo>
                <a:cubicBezTo>
                  <a:pt x="23543505" y="2711233"/>
                  <a:pt x="23733833" y="2781023"/>
                  <a:pt x="23748537" y="2800337"/>
                </a:cubicBezTo>
                <a:cubicBezTo>
                  <a:pt x="23782844" y="2845453"/>
                  <a:pt x="23826138" y="2839012"/>
                  <a:pt x="23860445" y="2851896"/>
                </a:cubicBezTo>
                <a:cubicBezTo>
                  <a:pt x="23904556" y="2871221"/>
                  <a:pt x="23948665" y="2890548"/>
                  <a:pt x="23991962" y="2916318"/>
                </a:cubicBezTo>
                <a:cubicBezTo>
                  <a:pt x="24036072" y="2942086"/>
                  <a:pt x="24080180" y="2960339"/>
                  <a:pt x="24124292" y="2986108"/>
                </a:cubicBezTo>
                <a:cubicBezTo>
                  <a:pt x="24157782" y="3005435"/>
                  <a:pt x="24260707" y="3056973"/>
                  <a:pt x="24304001" y="3063422"/>
                </a:cubicBezTo>
                <a:cubicBezTo>
                  <a:pt x="24318703" y="3063422"/>
                  <a:pt x="24333409" y="3056973"/>
                  <a:pt x="24348111" y="3076301"/>
                </a:cubicBezTo>
                <a:cubicBezTo>
                  <a:pt x="24357912" y="3089190"/>
                  <a:pt x="24509031" y="3140725"/>
                  <a:pt x="24548240" y="3172935"/>
                </a:cubicBezTo>
                <a:cubicBezTo>
                  <a:pt x="24567846" y="3184745"/>
                  <a:pt x="24581733" y="3210516"/>
                  <a:pt x="24601335" y="3223401"/>
                </a:cubicBezTo>
                <a:cubicBezTo>
                  <a:pt x="24616041" y="3229842"/>
                  <a:pt x="24816170" y="3352243"/>
                  <a:pt x="24830871" y="3345802"/>
                </a:cubicBezTo>
                <a:cubicBezTo>
                  <a:pt x="24845577" y="3345802"/>
                  <a:pt x="24865182" y="3345803"/>
                  <a:pt x="24879885" y="3370519"/>
                </a:cubicBezTo>
                <a:cubicBezTo>
                  <a:pt x="24908474" y="3422042"/>
                  <a:pt x="24942783" y="3454248"/>
                  <a:pt x="24977091" y="3473579"/>
                </a:cubicBezTo>
                <a:cubicBezTo>
                  <a:pt x="25016299" y="3492904"/>
                  <a:pt x="25230316" y="3646448"/>
                  <a:pt x="25259723" y="3665775"/>
                </a:cubicBezTo>
                <a:cubicBezTo>
                  <a:pt x="25328339" y="3717312"/>
                  <a:pt x="25401039" y="3768852"/>
                  <a:pt x="25469656" y="3819315"/>
                </a:cubicBezTo>
                <a:cubicBezTo>
                  <a:pt x="25542355" y="3877296"/>
                  <a:pt x="25615875" y="3928840"/>
                  <a:pt x="25688573" y="3985740"/>
                </a:cubicBezTo>
                <a:cubicBezTo>
                  <a:pt x="25722881" y="4011513"/>
                  <a:pt x="25757189" y="4037282"/>
                  <a:pt x="25791497" y="4056609"/>
                </a:cubicBezTo>
                <a:cubicBezTo>
                  <a:pt x="25816003" y="4075936"/>
                  <a:pt x="25952417" y="4114588"/>
                  <a:pt x="26000613" y="4159687"/>
                </a:cubicBezTo>
                <a:cubicBezTo>
                  <a:pt x="26025118" y="4184382"/>
                  <a:pt x="26049626" y="4202538"/>
                  <a:pt x="26074129" y="4228308"/>
                </a:cubicBezTo>
                <a:cubicBezTo>
                  <a:pt x="26086995" y="4239581"/>
                  <a:pt x="26114871" y="4324841"/>
                  <a:pt x="26111788" y="4333033"/>
                </a:cubicBezTo>
                <a:close/>
                <a:moveTo>
                  <a:pt x="5098908" y="9174267"/>
                </a:moveTo>
                <a:cubicBezTo>
                  <a:pt x="5086439" y="9161180"/>
                  <a:pt x="5072251" y="9153826"/>
                  <a:pt x="5057254" y="9150241"/>
                </a:cubicBezTo>
                <a:lnTo>
                  <a:pt x="5017099" y="9149015"/>
                </a:lnTo>
                <a:lnTo>
                  <a:pt x="5009261" y="9131074"/>
                </a:lnTo>
                <a:cubicBezTo>
                  <a:pt x="5005810" y="9127822"/>
                  <a:pt x="5001667" y="9127427"/>
                  <a:pt x="4996535" y="9128608"/>
                </a:cubicBezTo>
                <a:cubicBezTo>
                  <a:pt x="4998304" y="9136292"/>
                  <a:pt x="5001060" y="9142400"/>
                  <a:pt x="5004657" y="9146291"/>
                </a:cubicBezTo>
                <a:lnTo>
                  <a:pt x="5012402" y="9148871"/>
                </a:lnTo>
                <a:lnTo>
                  <a:pt x="5010755" y="9148822"/>
                </a:lnTo>
                <a:cubicBezTo>
                  <a:pt x="4979359" y="9152788"/>
                  <a:pt x="4948381" y="9163963"/>
                  <a:pt x="4925126" y="9166617"/>
                </a:cubicBezTo>
                <a:cubicBezTo>
                  <a:pt x="4856054" y="9171726"/>
                  <a:pt x="4786658" y="9171515"/>
                  <a:pt x="4710094" y="9167564"/>
                </a:cubicBezTo>
                <a:cubicBezTo>
                  <a:pt x="4639682" y="9164890"/>
                  <a:pt x="4567101" y="9158672"/>
                  <a:pt x="4493461" y="9150785"/>
                </a:cubicBezTo>
                <a:lnTo>
                  <a:pt x="4341581" y="9132548"/>
                </a:lnTo>
                <a:lnTo>
                  <a:pt x="4346554" y="9137650"/>
                </a:lnTo>
                <a:cubicBezTo>
                  <a:pt x="4348470" y="9143257"/>
                  <a:pt x="4347266" y="9148908"/>
                  <a:pt x="4340126" y="9150551"/>
                </a:cubicBezTo>
                <a:cubicBezTo>
                  <a:pt x="4338952" y="9145447"/>
                  <a:pt x="4338070" y="9141618"/>
                  <a:pt x="4337190" y="9137791"/>
                </a:cubicBezTo>
                <a:lnTo>
                  <a:pt x="4335824" y="9131857"/>
                </a:lnTo>
                <a:lnTo>
                  <a:pt x="4270472" y="9124009"/>
                </a:lnTo>
                <a:cubicBezTo>
                  <a:pt x="4197863" y="9113751"/>
                  <a:pt x="4125254" y="9103493"/>
                  <a:pt x="4053500" y="9093039"/>
                </a:cubicBezTo>
                <a:cubicBezTo>
                  <a:pt x="4019172" y="9084759"/>
                  <a:pt x="3986217" y="9082455"/>
                  <a:pt x="3950295" y="9090722"/>
                </a:cubicBezTo>
                <a:cubicBezTo>
                  <a:pt x="3933720" y="9089143"/>
                  <a:pt x="3930183" y="9073775"/>
                  <a:pt x="3915204" y="9055647"/>
                </a:cubicBezTo>
                <a:cubicBezTo>
                  <a:pt x="3897544" y="9021957"/>
                  <a:pt x="3871884" y="9027862"/>
                  <a:pt x="3850177" y="9027465"/>
                </a:cubicBezTo>
                <a:cubicBezTo>
                  <a:pt x="3817026" y="9024305"/>
                  <a:pt x="3787831" y="9014845"/>
                  <a:pt x="3757039" y="9021931"/>
                </a:cubicBezTo>
                <a:cubicBezTo>
                  <a:pt x="3732236" y="9027640"/>
                  <a:pt x="3716401" y="9009710"/>
                  <a:pt x="3697143" y="8992567"/>
                </a:cubicBezTo>
                <a:cubicBezTo>
                  <a:pt x="3669739" y="8967412"/>
                  <a:pt x="3645062" y="8977584"/>
                  <a:pt x="3616064" y="8968978"/>
                </a:cubicBezTo>
                <a:cubicBezTo>
                  <a:pt x="3738374" y="8940829"/>
                  <a:pt x="3873896" y="8989643"/>
                  <a:pt x="4006817" y="9007596"/>
                </a:cubicBezTo>
                <a:cubicBezTo>
                  <a:pt x="4002447" y="9035569"/>
                  <a:pt x="3959450" y="9013103"/>
                  <a:pt x="3968881" y="9054082"/>
                </a:cubicBezTo>
                <a:cubicBezTo>
                  <a:pt x="3993363" y="9043055"/>
                  <a:pt x="4014306" y="9016659"/>
                  <a:pt x="4043503" y="9026120"/>
                </a:cubicBezTo>
                <a:cubicBezTo>
                  <a:pt x="4040729" y="9037547"/>
                  <a:pt x="4037953" y="9048973"/>
                  <a:pt x="4034000" y="9055276"/>
                </a:cubicBezTo>
                <a:cubicBezTo>
                  <a:pt x="4264140" y="9076925"/>
                  <a:pt x="4501028" y="9123986"/>
                  <a:pt x="4734993" y="9134865"/>
                </a:cubicBezTo>
                <a:cubicBezTo>
                  <a:pt x="4788669" y="9133298"/>
                  <a:pt x="4845444" y="9125625"/>
                  <a:pt x="4897526" y="9140607"/>
                </a:cubicBezTo>
                <a:cubicBezTo>
                  <a:pt x="4914099" y="9142185"/>
                  <a:pt x="4938166" y="9152829"/>
                  <a:pt x="4951204" y="9139041"/>
                </a:cubicBezTo>
                <a:cubicBezTo>
                  <a:pt x="4959108" y="9126435"/>
                  <a:pt x="4952035" y="9095700"/>
                  <a:pt x="4967432" y="9092156"/>
                </a:cubicBezTo>
                <a:cubicBezTo>
                  <a:pt x="5012762" y="9081723"/>
                  <a:pt x="5077468" y="9104586"/>
                  <a:pt x="5127190" y="9109326"/>
                </a:cubicBezTo>
                <a:cubicBezTo>
                  <a:pt x="5181191" y="9113079"/>
                  <a:pt x="5241179" y="9115454"/>
                  <a:pt x="5297018" y="9123279"/>
                </a:cubicBezTo>
                <a:cubicBezTo>
                  <a:pt x="5230303" y="9138634"/>
                  <a:pt x="5164767" y="9159110"/>
                  <a:pt x="5098908" y="9174267"/>
                </a:cubicBezTo>
                <a:close/>
                <a:moveTo>
                  <a:pt x="25055458" y="4581474"/>
                </a:moveTo>
                <a:cubicBezTo>
                  <a:pt x="25046652" y="4583223"/>
                  <a:pt x="25036045" y="4578649"/>
                  <a:pt x="25028840" y="4578649"/>
                </a:cubicBezTo>
                <a:cubicBezTo>
                  <a:pt x="25028840" y="4552821"/>
                  <a:pt x="25035844" y="4544749"/>
                  <a:pt x="25044651" y="4543136"/>
                </a:cubicBezTo>
                <a:cubicBezTo>
                  <a:pt x="25053456" y="4541521"/>
                  <a:pt x="25064063" y="4546363"/>
                  <a:pt x="25071267" y="4546364"/>
                </a:cubicBezTo>
                <a:cubicBezTo>
                  <a:pt x="25071268" y="4571654"/>
                  <a:pt x="25064263" y="4579725"/>
                  <a:pt x="25055458" y="4581474"/>
                </a:cubicBezTo>
                <a:close/>
                <a:moveTo>
                  <a:pt x="25774530" y="4421747"/>
                </a:moveTo>
                <a:cubicBezTo>
                  <a:pt x="25774529" y="4402500"/>
                  <a:pt x="25779078" y="4389668"/>
                  <a:pt x="25788179" y="4389668"/>
                </a:cubicBezTo>
                <a:cubicBezTo>
                  <a:pt x="25788179" y="4408915"/>
                  <a:pt x="25783628" y="4421747"/>
                  <a:pt x="25774530" y="4421747"/>
                </a:cubicBezTo>
                <a:close/>
                <a:moveTo>
                  <a:pt x="24556443" y="4702314"/>
                </a:moveTo>
                <a:cubicBezTo>
                  <a:pt x="24550601" y="4705617"/>
                  <a:pt x="24543591" y="4703965"/>
                  <a:pt x="24538919" y="4703965"/>
                </a:cubicBezTo>
                <a:cubicBezTo>
                  <a:pt x="24538919" y="4664321"/>
                  <a:pt x="24552940" y="4670928"/>
                  <a:pt x="24566957" y="4670928"/>
                </a:cubicBezTo>
                <a:cubicBezTo>
                  <a:pt x="24566957" y="4690751"/>
                  <a:pt x="24562284" y="4699010"/>
                  <a:pt x="24556443" y="4702314"/>
                </a:cubicBezTo>
                <a:close/>
                <a:moveTo>
                  <a:pt x="2462605" y="9787251"/>
                </a:moveTo>
                <a:cubicBezTo>
                  <a:pt x="2452828" y="9789501"/>
                  <a:pt x="2434519" y="9799381"/>
                  <a:pt x="2428326" y="9772471"/>
                </a:cubicBezTo>
                <a:cubicBezTo>
                  <a:pt x="2438099" y="9770222"/>
                  <a:pt x="2455379" y="9755855"/>
                  <a:pt x="2462605" y="9787251"/>
                </a:cubicBezTo>
                <a:close/>
                <a:moveTo>
                  <a:pt x="5315449" y="9130680"/>
                </a:moveTo>
                <a:cubicBezTo>
                  <a:pt x="5308223" y="9099285"/>
                  <a:pt x="5330044" y="9104652"/>
                  <a:pt x="5339819" y="9102402"/>
                </a:cubicBezTo>
                <a:cubicBezTo>
                  <a:pt x="5346013" y="9129313"/>
                  <a:pt x="5325223" y="9128431"/>
                  <a:pt x="5315449" y="9130680"/>
                </a:cubicBezTo>
                <a:close/>
                <a:moveTo>
                  <a:pt x="4248791" y="9377865"/>
                </a:moveTo>
                <a:cubicBezTo>
                  <a:pt x="4239274" y="9380055"/>
                  <a:pt x="4233265" y="9375726"/>
                  <a:pt x="4229519" y="9359452"/>
                </a:cubicBezTo>
                <a:cubicBezTo>
                  <a:pt x="4239037" y="9357261"/>
                  <a:pt x="4245254" y="9362495"/>
                  <a:pt x="4248791" y="9377865"/>
                </a:cubicBezTo>
                <a:close/>
                <a:moveTo>
                  <a:pt x="2316040" y="9822681"/>
                </a:moveTo>
                <a:cubicBezTo>
                  <a:pt x="2306521" y="9824872"/>
                  <a:pt x="2300513" y="9820541"/>
                  <a:pt x="2296767" y="9804266"/>
                </a:cubicBezTo>
                <a:cubicBezTo>
                  <a:pt x="2301527" y="9803171"/>
                  <a:pt x="2312503" y="9807309"/>
                  <a:pt x="2316040" y="9822681"/>
                </a:cubicBezTo>
                <a:close/>
                <a:moveTo>
                  <a:pt x="26334097" y="4298447"/>
                </a:moveTo>
                <a:cubicBezTo>
                  <a:pt x="26324090" y="4303713"/>
                  <a:pt x="26311354" y="4291323"/>
                  <a:pt x="26304076" y="4286368"/>
                </a:cubicBezTo>
                <a:cubicBezTo>
                  <a:pt x="26304076" y="4279760"/>
                  <a:pt x="26304076" y="4273153"/>
                  <a:pt x="26308928" y="4266546"/>
                </a:cubicBezTo>
                <a:cubicBezTo>
                  <a:pt x="26323483" y="4273153"/>
                  <a:pt x="26333187" y="4279761"/>
                  <a:pt x="26342891" y="4286368"/>
                </a:cubicBezTo>
                <a:cubicBezTo>
                  <a:pt x="26340465" y="4292976"/>
                  <a:pt x="26337433" y="4296692"/>
                  <a:pt x="26334097" y="4298447"/>
                </a:cubicBezTo>
                <a:close/>
                <a:moveTo>
                  <a:pt x="4359703" y="9356202"/>
                </a:moveTo>
                <a:lnTo>
                  <a:pt x="4357736" y="9354129"/>
                </a:lnTo>
                <a:cubicBezTo>
                  <a:pt x="4356323" y="9352637"/>
                  <a:pt x="4355439" y="9351706"/>
                  <a:pt x="4355682" y="9351962"/>
                </a:cubicBezTo>
                <a:close/>
                <a:moveTo>
                  <a:pt x="17387431" y="6358530"/>
                </a:moveTo>
                <a:cubicBezTo>
                  <a:pt x="17383429" y="6339477"/>
                  <a:pt x="17378626" y="6320425"/>
                  <a:pt x="17373823" y="6295021"/>
                </a:cubicBezTo>
                <a:cubicBezTo>
                  <a:pt x="17381028" y="6290257"/>
                  <a:pt x="17390934" y="6278350"/>
                  <a:pt x="17401178" y="6275373"/>
                </a:cubicBezTo>
                <a:cubicBezTo>
                  <a:pt x="17404593" y="6274381"/>
                  <a:pt x="17408045" y="6274381"/>
                  <a:pt x="17411447" y="6275968"/>
                </a:cubicBezTo>
                <a:cubicBezTo>
                  <a:pt x="17425856" y="6282320"/>
                  <a:pt x="17425856" y="6314073"/>
                  <a:pt x="17430660" y="6326775"/>
                </a:cubicBezTo>
                <a:cubicBezTo>
                  <a:pt x="17411447" y="6326774"/>
                  <a:pt x="17397838" y="6333126"/>
                  <a:pt x="17387431" y="6358530"/>
                </a:cubicBezTo>
                <a:close/>
                <a:moveTo>
                  <a:pt x="4360729" y="9357276"/>
                </a:moveTo>
                <a:lnTo>
                  <a:pt x="4360388" y="9356924"/>
                </a:lnTo>
                <a:lnTo>
                  <a:pt x="4359703" y="9356202"/>
                </a:lnTo>
                <a:close/>
                <a:moveTo>
                  <a:pt x="26592265" y="4241802"/>
                </a:moveTo>
                <a:cubicBezTo>
                  <a:pt x="26592266" y="4222555"/>
                  <a:pt x="26592265" y="4209723"/>
                  <a:pt x="26602240" y="4209723"/>
                </a:cubicBezTo>
                <a:cubicBezTo>
                  <a:pt x="26602240" y="4228970"/>
                  <a:pt x="26602240" y="4241802"/>
                  <a:pt x="26592265" y="4241802"/>
                </a:cubicBezTo>
                <a:close/>
                <a:moveTo>
                  <a:pt x="24098942" y="4817298"/>
                </a:moveTo>
                <a:cubicBezTo>
                  <a:pt x="24093100" y="4819534"/>
                  <a:pt x="24086090" y="4817955"/>
                  <a:pt x="24081417" y="4817955"/>
                </a:cubicBezTo>
                <a:cubicBezTo>
                  <a:pt x="24081417" y="4787440"/>
                  <a:pt x="24095436" y="4793754"/>
                  <a:pt x="24109457" y="4793754"/>
                </a:cubicBezTo>
                <a:cubicBezTo>
                  <a:pt x="24109456" y="4809012"/>
                  <a:pt x="24104783" y="4815062"/>
                  <a:pt x="24098942" y="4817298"/>
                </a:cubicBezTo>
                <a:close/>
                <a:moveTo>
                  <a:pt x="7312290" y="8687389"/>
                </a:moveTo>
                <a:cubicBezTo>
                  <a:pt x="7331612" y="8677540"/>
                  <a:pt x="7396660" y="8678765"/>
                  <a:pt x="7377576" y="8619296"/>
                </a:cubicBezTo>
                <a:cubicBezTo>
                  <a:pt x="7363014" y="8579474"/>
                  <a:pt x="7342511" y="8584193"/>
                  <a:pt x="7322008" y="8588911"/>
                </a:cubicBezTo>
                <a:cubicBezTo>
                  <a:pt x="7306631" y="8592450"/>
                  <a:pt x="7268392" y="8590456"/>
                  <a:pt x="7264893" y="8618248"/>
                </a:cubicBezTo>
                <a:cubicBezTo>
                  <a:pt x="7258755" y="8661933"/>
                  <a:pt x="7310535" y="8656314"/>
                  <a:pt x="7321769" y="8658224"/>
                </a:cubicBezTo>
                <a:cubicBezTo>
                  <a:pt x="7319002" y="8669654"/>
                  <a:pt x="7315056" y="8675957"/>
                  <a:pt x="7312290" y="8687389"/>
                </a:cubicBezTo>
                <a:close/>
                <a:moveTo>
                  <a:pt x="4369050" y="9366056"/>
                </a:moveTo>
                <a:cubicBezTo>
                  <a:pt x="4369050" y="9366056"/>
                  <a:pt x="4367165" y="9364067"/>
                  <a:pt x="4364807" y="9361583"/>
                </a:cubicBezTo>
                <a:lnTo>
                  <a:pt x="4362364" y="9359006"/>
                </a:lnTo>
                <a:close/>
                <a:moveTo>
                  <a:pt x="2885990" y="9709936"/>
                </a:moveTo>
                <a:cubicBezTo>
                  <a:pt x="2882466" y="9694624"/>
                  <a:pt x="2890812" y="9687329"/>
                  <a:pt x="2895571" y="9686234"/>
                </a:cubicBezTo>
                <a:cubicBezTo>
                  <a:pt x="2899095" y="9701546"/>
                  <a:pt x="2896685" y="9712849"/>
                  <a:pt x="2885990" y="9709936"/>
                </a:cubicBezTo>
                <a:close/>
                <a:moveTo>
                  <a:pt x="3583443" y="9550828"/>
                </a:moveTo>
                <a:cubicBezTo>
                  <a:pt x="3573084" y="9553212"/>
                  <a:pt x="3566731" y="9549319"/>
                  <a:pt x="3555201" y="9546616"/>
                </a:cubicBezTo>
                <a:cubicBezTo>
                  <a:pt x="3538490" y="9545107"/>
                  <a:pt x="3521778" y="9543598"/>
                  <a:pt x="3505930" y="9541889"/>
                </a:cubicBezTo>
                <a:cubicBezTo>
                  <a:pt x="3493536" y="9539386"/>
                  <a:pt x="3458830" y="9526844"/>
                  <a:pt x="3473699" y="9496644"/>
                </a:cubicBezTo>
                <a:cubicBezTo>
                  <a:pt x="3492885" y="9465450"/>
                  <a:pt x="3555220" y="9499304"/>
                  <a:pt x="3584441" y="9507754"/>
                </a:cubicBezTo>
                <a:cubicBezTo>
                  <a:pt x="3582770" y="9524204"/>
                  <a:pt x="3579932" y="9535570"/>
                  <a:pt x="3583443" y="9550828"/>
                </a:cubicBezTo>
                <a:close/>
                <a:moveTo>
                  <a:pt x="5843528" y="9030680"/>
                </a:moveTo>
                <a:cubicBezTo>
                  <a:pt x="5834859" y="9016310"/>
                  <a:pt x="5822812" y="8987263"/>
                  <a:pt x="5808530" y="8995096"/>
                </a:cubicBezTo>
                <a:cubicBezTo>
                  <a:pt x="5789010" y="8999588"/>
                  <a:pt x="5775127" y="9009147"/>
                  <a:pt x="5754758" y="9013835"/>
                </a:cubicBezTo>
                <a:cubicBezTo>
                  <a:pt x="5714023" y="9023210"/>
                  <a:pt x="5675994" y="9021052"/>
                  <a:pt x="5638816" y="9018700"/>
                </a:cubicBezTo>
                <a:cubicBezTo>
                  <a:pt x="5698846" y="8933970"/>
                  <a:pt x="5801575" y="8964877"/>
                  <a:pt x="5886624" y="8961668"/>
                </a:cubicBezTo>
                <a:cubicBezTo>
                  <a:pt x="5876117" y="8985904"/>
                  <a:pt x="5860319" y="9010451"/>
                  <a:pt x="5843528" y="9030680"/>
                </a:cubicBezTo>
                <a:close/>
                <a:moveTo>
                  <a:pt x="17312582" y="6391670"/>
                </a:moveTo>
                <a:cubicBezTo>
                  <a:pt x="17312582" y="6366007"/>
                  <a:pt x="17317133" y="6359591"/>
                  <a:pt x="17326234" y="6359591"/>
                </a:cubicBezTo>
                <a:cubicBezTo>
                  <a:pt x="17326234" y="6385254"/>
                  <a:pt x="17321684" y="6391670"/>
                  <a:pt x="17312582" y="6391670"/>
                </a:cubicBezTo>
                <a:close/>
                <a:moveTo>
                  <a:pt x="16278756" y="6632632"/>
                </a:moveTo>
                <a:cubicBezTo>
                  <a:pt x="16361256" y="6588611"/>
                  <a:pt x="16444572" y="6537076"/>
                  <a:pt x="16522172" y="6491982"/>
                </a:cubicBezTo>
                <a:cubicBezTo>
                  <a:pt x="16415166" y="6491982"/>
                  <a:pt x="16371058" y="6517749"/>
                  <a:pt x="16278756" y="6632632"/>
                </a:cubicBezTo>
                <a:close/>
                <a:moveTo>
                  <a:pt x="5900409" y="9021554"/>
                </a:moveTo>
                <a:cubicBezTo>
                  <a:pt x="5889976" y="9023956"/>
                  <a:pt x="5887627" y="9013748"/>
                  <a:pt x="5884102" y="8998435"/>
                </a:cubicBezTo>
                <a:cubicBezTo>
                  <a:pt x="5894536" y="8996034"/>
                  <a:pt x="5896885" y="9006242"/>
                  <a:pt x="5900409" y="9021554"/>
                </a:cubicBezTo>
                <a:close/>
                <a:moveTo>
                  <a:pt x="5945620" y="9011149"/>
                </a:moveTo>
                <a:cubicBezTo>
                  <a:pt x="5935187" y="9013551"/>
                  <a:pt x="5932838" y="9003342"/>
                  <a:pt x="5929314" y="8988030"/>
                </a:cubicBezTo>
                <a:cubicBezTo>
                  <a:pt x="5939747" y="8985629"/>
                  <a:pt x="5942096" y="8995836"/>
                  <a:pt x="5945620" y="9011149"/>
                </a:cubicBezTo>
                <a:close/>
                <a:moveTo>
                  <a:pt x="7299271" y="8701179"/>
                </a:moveTo>
                <a:cubicBezTo>
                  <a:pt x="7295731" y="8685798"/>
                  <a:pt x="7288248" y="8676731"/>
                  <a:pt x="7278851" y="8678894"/>
                </a:cubicBezTo>
                <a:cubicBezTo>
                  <a:pt x="7282389" y="8694271"/>
                  <a:pt x="7289021" y="8703538"/>
                  <a:pt x="7299271" y="8701179"/>
                </a:cubicBezTo>
                <a:close/>
                <a:moveTo>
                  <a:pt x="26184418" y="4360118"/>
                </a:moveTo>
                <a:cubicBezTo>
                  <a:pt x="26175071" y="4360117"/>
                  <a:pt x="26165726" y="4353299"/>
                  <a:pt x="26156380" y="4346480"/>
                </a:cubicBezTo>
                <a:cubicBezTo>
                  <a:pt x="26161053" y="4346480"/>
                  <a:pt x="26161053" y="4339661"/>
                  <a:pt x="26165726" y="4332842"/>
                </a:cubicBezTo>
                <a:cubicBezTo>
                  <a:pt x="26175071" y="4332843"/>
                  <a:pt x="26184419" y="4332843"/>
                  <a:pt x="26184418" y="4360118"/>
                </a:cubicBezTo>
                <a:close/>
                <a:moveTo>
                  <a:pt x="5387714" y="9146404"/>
                </a:moveTo>
                <a:cubicBezTo>
                  <a:pt x="5374405" y="9148789"/>
                  <a:pt x="5362396" y="9144773"/>
                  <a:pt x="5357062" y="9121596"/>
                </a:cubicBezTo>
                <a:cubicBezTo>
                  <a:pt x="5372854" y="9117962"/>
                  <a:pt x="5415489" y="9086455"/>
                  <a:pt x="5426157" y="9132810"/>
                </a:cubicBezTo>
                <a:cubicBezTo>
                  <a:pt x="5415628" y="9135233"/>
                  <a:pt x="5401022" y="9144018"/>
                  <a:pt x="5387714" y="9146404"/>
                </a:cubicBezTo>
                <a:close/>
                <a:moveTo>
                  <a:pt x="18142667" y="6216167"/>
                </a:moveTo>
                <a:lnTo>
                  <a:pt x="18143282" y="6213867"/>
                </a:lnTo>
                <a:cubicBezTo>
                  <a:pt x="18143763" y="6212074"/>
                  <a:pt x="18143643" y="6212523"/>
                  <a:pt x="18143193" y="6214203"/>
                </a:cubicBezTo>
                <a:close/>
                <a:moveTo>
                  <a:pt x="25456701" y="4535389"/>
                </a:moveTo>
                <a:cubicBezTo>
                  <a:pt x="25402789" y="4535389"/>
                  <a:pt x="25359493" y="4483585"/>
                  <a:pt x="25310480" y="4451210"/>
                </a:cubicBezTo>
                <a:cubicBezTo>
                  <a:pt x="25285974" y="4438258"/>
                  <a:pt x="25261468" y="4418832"/>
                  <a:pt x="25236957" y="4412357"/>
                </a:cubicBezTo>
                <a:cubicBezTo>
                  <a:pt x="25222255" y="4412357"/>
                  <a:pt x="25212452" y="4431783"/>
                  <a:pt x="25203467" y="4425307"/>
                </a:cubicBezTo>
                <a:cubicBezTo>
                  <a:pt x="25198564" y="4425307"/>
                  <a:pt x="25193664" y="4412357"/>
                  <a:pt x="25183862" y="4412357"/>
                </a:cubicBezTo>
                <a:cubicBezTo>
                  <a:pt x="25188763" y="4399406"/>
                  <a:pt x="25193664" y="4387534"/>
                  <a:pt x="25198564" y="4381058"/>
                </a:cubicBezTo>
                <a:cubicBezTo>
                  <a:pt x="25120144" y="4309830"/>
                  <a:pt x="25032736" y="4169635"/>
                  <a:pt x="24939612" y="4245076"/>
                </a:cubicBezTo>
                <a:cubicBezTo>
                  <a:pt x="24939612" y="4219174"/>
                  <a:pt x="24939611" y="4200828"/>
                  <a:pt x="24939612" y="4182586"/>
                </a:cubicBezTo>
                <a:cubicBezTo>
                  <a:pt x="24934711" y="4176111"/>
                  <a:pt x="24924907" y="4169635"/>
                  <a:pt x="24920006" y="4169635"/>
                </a:cubicBezTo>
                <a:cubicBezTo>
                  <a:pt x="24906119" y="4156685"/>
                  <a:pt x="24891416" y="4150209"/>
                  <a:pt x="24876711" y="4143734"/>
                </a:cubicBezTo>
                <a:cubicBezTo>
                  <a:pt x="24864457" y="4137259"/>
                  <a:pt x="24850980" y="4127546"/>
                  <a:pt x="24837500" y="4115405"/>
                </a:cubicBezTo>
                <a:lnTo>
                  <a:pt x="24824567" y="4101256"/>
                </a:lnTo>
                <a:lnTo>
                  <a:pt x="24798291" y="4072502"/>
                </a:lnTo>
                <a:cubicBezTo>
                  <a:pt x="24924906" y="4072503"/>
                  <a:pt x="25051525" y="4163160"/>
                  <a:pt x="25174058" y="4251551"/>
                </a:cubicBezTo>
                <a:cubicBezTo>
                  <a:pt x="25232058" y="4290404"/>
                  <a:pt x="25290875" y="4322780"/>
                  <a:pt x="25344788" y="4368108"/>
                </a:cubicBezTo>
                <a:cubicBezTo>
                  <a:pt x="25368478" y="4387535"/>
                  <a:pt x="25368478" y="4438258"/>
                  <a:pt x="25388083" y="4457684"/>
                </a:cubicBezTo>
                <a:cubicBezTo>
                  <a:pt x="25407688" y="4490062"/>
                  <a:pt x="25437096" y="4503012"/>
                  <a:pt x="25456701" y="4535389"/>
                </a:cubicBezTo>
                <a:close/>
                <a:moveTo>
                  <a:pt x="3747208" y="9539594"/>
                </a:moveTo>
                <a:cubicBezTo>
                  <a:pt x="3739227" y="9541517"/>
                  <a:pt x="3731151" y="9543029"/>
                  <a:pt x="3723473" y="9544797"/>
                </a:cubicBezTo>
                <a:cubicBezTo>
                  <a:pt x="3714815" y="9548175"/>
                  <a:pt x="3705588" y="9550299"/>
                  <a:pt x="3695982" y="9551383"/>
                </a:cubicBezTo>
                <a:cubicBezTo>
                  <a:pt x="3667165" y="9554638"/>
                  <a:pt x="3634932" y="9548545"/>
                  <a:pt x="3604417" y="9538939"/>
                </a:cubicBezTo>
                <a:cubicBezTo>
                  <a:pt x="3642953" y="9518983"/>
                  <a:pt x="3681848" y="9504489"/>
                  <a:pt x="3720387" y="9484533"/>
                </a:cubicBezTo>
                <a:cubicBezTo>
                  <a:pt x="3713781" y="9502682"/>
                  <a:pt x="3690878" y="9496867"/>
                  <a:pt x="3698147" y="9528453"/>
                </a:cubicBezTo>
                <a:cubicBezTo>
                  <a:pt x="3712296" y="9519653"/>
                  <a:pt x="3727656" y="9516118"/>
                  <a:pt x="3733048" y="9492705"/>
                </a:cubicBezTo>
                <a:cubicBezTo>
                  <a:pt x="3754739" y="9493256"/>
                  <a:pt x="3776433" y="9493806"/>
                  <a:pt x="3803243" y="9493179"/>
                </a:cubicBezTo>
                <a:cubicBezTo>
                  <a:pt x="3794244" y="9524352"/>
                  <a:pt x="3771153" y="9533823"/>
                  <a:pt x="3747208" y="9539594"/>
                </a:cubicBezTo>
                <a:close/>
                <a:moveTo>
                  <a:pt x="18139533" y="6227875"/>
                </a:moveTo>
                <a:lnTo>
                  <a:pt x="18141122" y="6221936"/>
                </a:lnTo>
                <a:lnTo>
                  <a:pt x="18142667" y="6216167"/>
                </a:lnTo>
                <a:lnTo>
                  <a:pt x="18141443" y="6220740"/>
                </a:lnTo>
                <a:close/>
                <a:moveTo>
                  <a:pt x="5548564" y="9130301"/>
                </a:moveTo>
                <a:cubicBezTo>
                  <a:pt x="5539045" y="9132492"/>
                  <a:pt x="5531936" y="9123379"/>
                  <a:pt x="5528412" y="9108065"/>
                </a:cubicBezTo>
                <a:cubicBezTo>
                  <a:pt x="5537931" y="9105874"/>
                  <a:pt x="5545039" y="9114988"/>
                  <a:pt x="5548564" y="9130301"/>
                </a:cubicBezTo>
                <a:close/>
                <a:moveTo>
                  <a:pt x="5578704" y="9123365"/>
                </a:moveTo>
                <a:cubicBezTo>
                  <a:pt x="5569185" y="9125555"/>
                  <a:pt x="5562077" y="9116442"/>
                  <a:pt x="5558552" y="9101128"/>
                </a:cubicBezTo>
                <a:cubicBezTo>
                  <a:pt x="5568070" y="9098937"/>
                  <a:pt x="5575179" y="9108051"/>
                  <a:pt x="5578704" y="9123365"/>
                </a:cubicBezTo>
                <a:close/>
                <a:moveTo>
                  <a:pt x="6151370" y="8991568"/>
                </a:moveTo>
                <a:cubicBezTo>
                  <a:pt x="6141851" y="8993759"/>
                  <a:pt x="6134743" y="8984644"/>
                  <a:pt x="6131218" y="8969331"/>
                </a:cubicBezTo>
                <a:cubicBezTo>
                  <a:pt x="6141530" y="8966958"/>
                  <a:pt x="6147846" y="8976254"/>
                  <a:pt x="6151370" y="8991568"/>
                </a:cubicBezTo>
                <a:close/>
                <a:moveTo>
                  <a:pt x="2413968" y="9851716"/>
                </a:moveTo>
                <a:cubicBezTo>
                  <a:pt x="2404448" y="9853907"/>
                  <a:pt x="2397339" y="9844793"/>
                  <a:pt x="2393815" y="9829480"/>
                </a:cubicBezTo>
                <a:cubicBezTo>
                  <a:pt x="2403335" y="9827289"/>
                  <a:pt x="2410444" y="9836402"/>
                  <a:pt x="2413968" y="9851716"/>
                </a:cubicBezTo>
                <a:close/>
                <a:moveTo>
                  <a:pt x="4636818" y="9340136"/>
                </a:moveTo>
                <a:cubicBezTo>
                  <a:pt x="4627300" y="9342327"/>
                  <a:pt x="4620191" y="9333213"/>
                  <a:pt x="4616667" y="9317900"/>
                </a:cubicBezTo>
                <a:cubicBezTo>
                  <a:pt x="4626186" y="9315709"/>
                  <a:pt x="4633294" y="9324822"/>
                  <a:pt x="4636818" y="9340136"/>
                </a:cubicBezTo>
                <a:close/>
                <a:moveTo>
                  <a:pt x="5996899" y="9027122"/>
                </a:moveTo>
                <a:cubicBezTo>
                  <a:pt x="5986853" y="9029434"/>
                  <a:pt x="5967596" y="9033866"/>
                  <a:pt x="5961972" y="9009427"/>
                </a:cubicBezTo>
                <a:cubicBezTo>
                  <a:pt x="5977043" y="9005959"/>
                  <a:pt x="5990150" y="8997797"/>
                  <a:pt x="5996899" y="9027122"/>
                </a:cubicBezTo>
                <a:close/>
                <a:moveTo>
                  <a:pt x="7172756" y="8757280"/>
                </a:moveTo>
                <a:cubicBezTo>
                  <a:pt x="7169218" y="8741904"/>
                  <a:pt x="7161731" y="8732833"/>
                  <a:pt x="7151481" y="8735192"/>
                </a:cubicBezTo>
                <a:cubicBezTo>
                  <a:pt x="7155020" y="8750567"/>
                  <a:pt x="7162504" y="8759639"/>
                  <a:pt x="7172756" y="8757280"/>
                </a:cubicBezTo>
                <a:close/>
                <a:moveTo>
                  <a:pt x="8371316" y="8481436"/>
                </a:moveTo>
                <a:cubicBezTo>
                  <a:pt x="8395764" y="8470413"/>
                  <a:pt x="8422573" y="8469640"/>
                  <a:pt x="8443808" y="8448562"/>
                </a:cubicBezTo>
                <a:cubicBezTo>
                  <a:pt x="8460772" y="8428468"/>
                  <a:pt x="8478915" y="8413493"/>
                  <a:pt x="8503364" y="8402473"/>
                </a:cubicBezTo>
                <a:cubicBezTo>
                  <a:pt x="8474198" y="8392997"/>
                  <a:pt x="8452107" y="8414269"/>
                  <a:pt x="8435144" y="8434366"/>
                </a:cubicBezTo>
                <a:cubicBezTo>
                  <a:pt x="8412728" y="8450318"/>
                  <a:pt x="8391046" y="8449911"/>
                  <a:pt x="8365418" y="8455809"/>
                </a:cubicBezTo>
                <a:cubicBezTo>
                  <a:pt x="8367777" y="8466060"/>
                  <a:pt x="8368956" y="8471185"/>
                  <a:pt x="8371316" y="8481436"/>
                </a:cubicBezTo>
                <a:close/>
                <a:moveTo>
                  <a:pt x="18137523" y="6235384"/>
                </a:moveTo>
                <a:lnTo>
                  <a:pt x="18139533" y="6227875"/>
                </a:lnTo>
                <a:lnTo>
                  <a:pt x="18138693" y="6231014"/>
                </a:lnTo>
                <a:cubicBezTo>
                  <a:pt x="18138003" y="6233591"/>
                  <a:pt x="18137523" y="6235384"/>
                  <a:pt x="18137523" y="6235384"/>
                </a:cubicBezTo>
                <a:close/>
                <a:moveTo>
                  <a:pt x="5595112" y="9121988"/>
                </a:moveTo>
                <a:cubicBezTo>
                  <a:pt x="5587853" y="9090445"/>
                  <a:pt x="5603725" y="9092328"/>
                  <a:pt x="5618388" y="9088954"/>
                </a:cubicBezTo>
                <a:cubicBezTo>
                  <a:pt x="5625647" y="9120496"/>
                  <a:pt x="5604886" y="9119739"/>
                  <a:pt x="5595112" y="9121988"/>
                </a:cubicBezTo>
                <a:close/>
                <a:moveTo>
                  <a:pt x="4369025" y="9413668"/>
                </a:moveTo>
                <a:lnTo>
                  <a:pt x="4360882" y="9357440"/>
                </a:lnTo>
                <a:lnTo>
                  <a:pt x="4359703" y="9349299"/>
                </a:lnTo>
                <a:lnTo>
                  <a:pt x="4362364" y="9359006"/>
                </a:lnTo>
                <a:lnTo>
                  <a:pt x="4368276" y="9380583"/>
                </a:lnTo>
                <a:cubicBezTo>
                  <a:pt x="4369395" y="9391412"/>
                  <a:pt x="4369209" y="9402539"/>
                  <a:pt x="4369025" y="9413668"/>
                </a:cubicBezTo>
                <a:close/>
                <a:moveTo>
                  <a:pt x="17240537" y="6453194"/>
                </a:moveTo>
                <a:cubicBezTo>
                  <a:pt x="17240537" y="6426675"/>
                  <a:pt x="17240537" y="6407891"/>
                  <a:pt x="17240537" y="6388002"/>
                </a:cubicBezTo>
                <a:cubicBezTo>
                  <a:pt x="17249783" y="6394631"/>
                  <a:pt x="17254826" y="6407891"/>
                  <a:pt x="17264911" y="6414520"/>
                </a:cubicBezTo>
                <a:cubicBezTo>
                  <a:pt x="17254826" y="6420045"/>
                  <a:pt x="17249783" y="6439935"/>
                  <a:pt x="17240537" y="6453194"/>
                </a:cubicBezTo>
                <a:close/>
                <a:moveTo>
                  <a:pt x="16190924" y="6697052"/>
                </a:moveTo>
                <a:cubicBezTo>
                  <a:pt x="16190924" y="6658400"/>
                  <a:pt x="16176221" y="6664842"/>
                  <a:pt x="16166417" y="6664842"/>
                </a:cubicBezTo>
                <a:cubicBezTo>
                  <a:pt x="16166417" y="6697052"/>
                  <a:pt x="16181122" y="6697052"/>
                  <a:pt x="16190924" y="6697052"/>
                </a:cubicBezTo>
                <a:close/>
                <a:moveTo>
                  <a:pt x="6983552" y="8822412"/>
                </a:moveTo>
                <a:cubicBezTo>
                  <a:pt x="6980013" y="8807035"/>
                  <a:pt x="6968582" y="8804270"/>
                  <a:pt x="6964310" y="8805253"/>
                </a:cubicBezTo>
                <a:cubicBezTo>
                  <a:pt x="6967849" y="8820629"/>
                  <a:pt x="6973300" y="8824771"/>
                  <a:pt x="6983552" y="8822412"/>
                </a:cubicBezTo>
                <a:close/>
                <a:moveTo>
                  <a:pt x="8360657" y="8505477"/>
                </a:moveTo>
                <a:cubicBezTo>
                  <a:pt x="8357118" y="8490101"/>
                  <a:pt x="8350813" y="8486155"/>
                  <a:pt x="8340562" y="8488514"/>
                </a:cubicBezTo>
                <a:cubicBezTo>
                  <a:pt x="8344100" y="8503890"/>
                  <a:pt x="8350405" y="8507836"/>
                  <a:pt x="8360657" y="8505477"/>
                </a:cubicBezTo>
                <a:close/>
                <a:moveTo>
                  <a:pt x="5749675" y="9107820"/>
                </a:moveTo>
                <a:cubicBezTo>
                  <a:pt x="5739467" y="9110170"/>
                  <a:pt x="5729257" y="9112519"/>
                  <a:pt x="5724152" y="9113694"/>
                </a:cubicBezTo>
                <a:cubicBezTo>
                  <a:pt x="5720747" y="9098898"/>
                  <a:pt x="5717342" y="9084102"/>
                  <a:pt x="5713936" y="9069305"/>
                </a:cubicBezTo>
                <a:cubicBezTo>
                  <a:pt x="5719041" y="9068130"/>
                  <a:pt x="5729251" y="9065780"/>
                  <a:pt x="5739459" y="9063431"/>
                </a:cubicBezTo>
                <a:cubicBezTo>
                  <a:pt x="5742864" y="9078228"/>
                  <a:pt x="5746270" y="9093024"/>
                  <a:pt x="5749675" y="9107820"/>
                </a:cubicBezTo>
                <a:close/>
                <a:moveTo>
                  <a:pt x="1429098" y="10102184"/>
                </a:moveTo>
                <a:cubicBezTo>
                  <a:pt x="1425353" y="10085910"/>
                  <a:pt x="1428864" y="10079389"/>
                  <a:pt x="1438380" y="10077199"/>
                </a:cubicBezTo>
                <a:cubicBezTo>
                  <a:pt x="1442126" y="10093474"/>
                  <a:pt x="1438615" y="10099994"/>
                  <a:pt x="1429098" y="10102184"/>
                </a:cubicBezTo>
                <a:close/>
                <a:moveTo>
                  <a:pt x="8306293" y="8521361"/>
                </a:moveTo>
                <a:cubicBezTo>
                  <a:pt x="8315411" y="8519938"/>
                  <a:pt x="8324777" y="8513734"/>
                  <a:pt x="8329903" y="8512554"/>
                </a:cubicBezTo>
                <a:cubicBezTo>
                  <a:pt x="8321646" y="8476677"/>
                  <a:pt x="8294431" y="8499131"/>
                  <a:pt x="8284179" y="8501491"/>
                </a:cubicBezTo>
                <a:cubicBezTo>
                  <a:pt x="8288307" y="8519429"/>
                  <a:pt x="8297175" y="8522785"/>
                  <a:pt x="8306293" y="8521361"/>
                </a:cubicBezTo>
                <a:close/>
                <a:moveTo>
                  <a:pt x="25063176" y="4665695"/>
                </a:moveTo>
                <a:cubicBezTo>
                  <a:pt x="25054058" y="4672894"/>
                  <a:pt x="25043250" y="4663680"/>
                  <a:pt x="25043249" y="4640644"/>
                </a:cubicBezTo>
                <a:cubicBezTo>
                  <a:pt x="25052054" y="4640643"/>
                  <a:pt x="25062464" y="4646787"/>
                  <a:pt x="25071268" y="4652930"/>
                </a:cubicBezTo>
                <a:cubicBezTo>
                  <a:pt x="25069066" y="4659072"/>
                  <a:pt x="25066215" y="4663296"/>
                  <a:pt x="25063176" y="4665695"/>
                </a:cubicBezTo>
                <a:close/>
                <a:moveTo>
                  <a:pt x="17182087" y="6480277"/>
                </a:moveTo>
                <a:cubicBezTo>
                  <a:pt x="17172325" y="6480277"/>
                  <a:pt x="17157683" y="6486419"/>
                  <a:pt x="17157683" y="6455704"/>
                </a:cubicBezTo>
                <a:cubicBezTo>
                  <a:pt x="17167444" y="6455704"/>
                  <a:pt x="17182087" y="6449561"/>
                  <a:pt x="17182087" y="6480277"/>
                </a:cubicBezTo>
                <a:close/>
                <a:moveTo>
                  <a:pt x="18119512" y="6268564"/>
                </a:moveTo>
                <a:cubicBezTo>
                  <a:pt x="18123017" y="6259094"/>
                  <a:pt x="18131779" y="6243113"/>
                  <a:pt x="18139884" y="6243260"/>
                </a:cubicBezTo>
                <a:cubicBezTo>
                  <a:pt x="18142587" y="6243309"/>
                  <a:pt x="18145214" y="6245151"/>
                  <a:pt x="18147551" y="6249623"/>
                </a:cubicBezTo>
                <a:cubicBezTo>
                  <a:pt x="18138205" y="6255937"/>
                  <a:pt x="18128858" y="6262250"/>
                  <a:pt x="18119512" y="6268564"/>
                </a:cubicBezTo>
                <a:close/>
                <a:moveTo>
                  <a:pt x="16123123" y="6729262"/>
                </a:moveTo>
                <a:cubicBezTo>
                  <a:pt x="16123123" y="6690610"/>
                  <a:pt x="16108419" y="6697052"/>
                  <a:pt x="16093717" y="6697052"/>
                </a:cubicBezTo>
                <a:cubicBezTo>
                  <a:pt x="16093717" y="6729262"/>
                  <a:pt x="16108419" y="6729262"/>
                  <a:pt x="16123123" y="6729262"/>
                </a:cubicBezTo>
                <a:close/>
                <a:moveTo>
                  <a:pt x="4445355" y="9422497"/>
                </a:moveTo>
                <a:cubicBezTo>
                  <a:pt x="4430131" y="9426001"/>
                  <a:pt x="4416479" y="9413113"/>
                  <a:pt x="4411807" y="9392815"/>
                </a:cubicBezTo>
                <a:cubicBezTo>
                  <a:pt x="4427030" y="9389312"/>
                  <a:pt x="4442254" y="9385808"/>
                  <a:pt x="4452403" y="9383472"/>
                </a:cubicBezTo>
                <a:cubicBezTo>
                  <a:pt x="4455906" y="9398696"/>
                  <a:pt x="4456672" y="9425236"/>
                  <a:pt x="4445355" y="9422497"/>
                </a:cubicBezTo>
                <a:close/>
                <a:moveTo>
                  <a:pt x="24682664" y="4765743"/>
                </a:moveTo>
                <a:cubicBezTo>
                  <a:pt x="24674780" y="4767333"/>
                  <a:pt x="24665075" y="4762562"/>
                  <a:pt x="24657796" y="4762562"/>
                </a:cubicBezTo>
                <a:cubicBezTo>
                  <a:pt x="24657797" y="4737118"/>
                  <a:pt x="24663861" y="4729167"/>
                  <a:pt x="24671749" y="4727576"/>
                </a:cubicBezTo>
                <a:cubicBezTo>
                  <a:pt x="24679631" y="4725987"/>
                  <a:pt x="24689336" y="4730757"/>
                  <a:pt x="24696614" y="4730758"/>
                </a:cubicBezTo>
                <a:cubicBezTo>
                  <a:pt x="24696614" y="4756201"/>
                  <a:pt x="24690549" y="4764152"/>
                  <a:pt x="24682664" y="4765743"/>
                </a:cubicBezTo>
                <a:close/>
                <a:moveTo>
                  <a:pt x="24195165" y="4885798"/>
                </a:moveTo>
                <a:cubicBezTo>
                  <a:pt x="24180064" y="4879277"/>
                  <a:pt x="24149867" y="4872756"/>
                  <a:pt x="24149867" y="4820588"/>
                </a:cubicBezTo>
                <a:cubicBezTo>
                  <a:pt x="24169999" y="4820588"/>
                  <a:pt x="24190133" y="4820588"/>
                  <a:pt x="24210265" y="4820588"/>
                </a:cubicBezTo>
                <a:cubicBezTo>
                  <a:pt x="24205230" y="4840151"/>
                  <a:pt x="24200198" y="4866235"/>
                  <a:pt x="24195165" y="4885798"/>
                </a:cubicBezTo>
                <a:close/>
                <a:moveTo>
                  <a:pt x="24876730" y="4731996"/>
                </a:moveTo>
                <a:cubicBezTo>
                  <a:pt x="24798594" y="4757948"/>
                  <a:pt x="24721277" y="4706045"/>
                  <a:pt x="24657796" y="4621704"/>
                </a:cubicBezTo>
                <a:cubicBezTo>
                  <a:pt x="24696862" y="4634680"/>
                  <a:pt x="24739997" y="4660631"/>
                  <a:pt x="24783948" y="4641166"/>
                </a:cubicBezTo>
                <a:cubicBezTo>
                  <a:pt x="24808363" y="4693069"/>
                  <a:pt x="24847429" y="4706045"/>
                  <a:pt x="24876730" y="4731996"/>
                </a:cubicBezTo>
                <a:close/>
                <a:moveTo>
                  <a:pt x="4346686" y="9458481"/>
                </a:moveTo>
                <a:cubicBezTo>
                  <a:pt x="4337169" y="9460672"/>
                  <a:pt x="4330059" y="9451559"/>
                  <a:pt x="4326535" y="9436247"/>
                </a:cubicBezTo>
                <a:cubicBezTo>
                  <a:pt x="4336055" y="9434056"/>
                  <a:pt x="4343162" y="9443169"/>
                  <a:pt x="4346686" y="9458481"/>
                </a:cubicBezTo>
                <a:close/>
                <a:moveTo>
                  <a:pt x="5831098" y="9116850"/>
                </a:moveTo>
                <a:cubicBezTo>
                  <a:pt x="5820785" y="9119223"/>
                  <a:pt x="5814470" y="9109928"/>
                  <a:pt x="5810947" y="9094616"/>
                </a:cubicBezTo>
                <a:cubicBezTo>
                  <a:pt x="5819671" y="9092608"/>
                  <a:pt x="5827574" y="9101538"/>
                  <a:pt x="5831098" y="9116850"/>
                </a:cubicBezTo>
                <a:close/>
                <a:moveTo>
                  <a:pt x="7508765" y="8730742"/>
                </a:moveTo>
                <a:cubicBezTo>
                  <a:pt x="7500115" y="8716537"/>
                  <a:pt x="7492645" y="8707459"/>
                  <a:pt x="7485174" y="8698381"/>
                </a:cubicBezTo>
                <a:cubicBezTo>
                  <a:pt x="7502077" y="8678295"/>
                  <a:pt x="7561436" y="8632243"/>
                  <a:pt x="7578347" y="8682337"/>
                </a:cubicBezTo>
                <a:cubicBezTo>
                  <a:pt x="7588177" y="8701668"/>
                  <a:pt x="7517807" y="8723262"/>
                  <a:pt x="7508765" y="8730742"/>
                </a:cubicBezTo>
                <a:close/>
                <a:moveTo>
                  <a:pt x="2530731" y="9876416"/>
                </a:moveTo>
                <a:cubicBezTo>
                  <a:pt x="2521214" y="9878607"/>
                  <a:pt x="2515280" y="9874598"/>
                  <a:pt x="2510581" y="9854182"/>
                </a:cubicBezTo>
                <a:cubicBezTo>
                  <a:pt x="2520098" y="9851991"/>
                  <a:pt x="2527207" y="9861105"/>
                  <a:pt x="2530731" y="9876416"/>
                </a:cubicBezTo>
                <a:close/>
                <a:moveTo>
                  <a:pt x="6839044" y="8885352"/>
                </a:moveTo>
                <a:cubicBezTo>
                  <a:pt x="6848950" y="8884422"/>
                  <a:pt x="6859598" y="8877923"/>
                  <a:pt x="6867287" y="8876154"/>
                </a:cubicBezTo>
                <a:cubicBezTo>
                  <a:pt x="6859030" y="8840276"/>
                  <a:pt x="6830634" y="8857605"/>
                  <a:pt x="6815257" y="8861144"/>
                </a:cubicBezTo>
                <a:cubicBezTo>
                  <a:pt x="6819976" y="8881646"/>
                  <a:pt x="6829138" y="8886283"/>
                  <a:pt x="6839044" y="8885352"/>
                </a:cubicBezTo>
                <a:close/>
                <a:moveTo>
                  <a:pt x="18215961" y="6268515"/>
                </a:moveTo>
                <a:cubicBezTo>
                  <a:pt x="18196406" y="6255256"/>
                  <a:pt x="18171962" y="6241997"/>
                  <a:pt x="18153221" y="6235367"/>
                </a:cubicBezTo>
                <a:cubicBezTo>
                  <a:pt x="18148333" y="6229842"/>
                  <a:pt x="18148333" y="6229842"/>
                  <a:pt x="18148332" y="6223213"/>
                </a:cubicBezTo>
                <a:cubicBezTo>
                  <a:pt x="18167072" y="6209953"/>
                  <a:pt x="18191516" y="6209953"/>
                  <a:pt x="18215961" y="6203323"/>
                </a:cubicBezTo>
                <a:cubicBezTo>
                  <a:pt x="18215961" y="6223213"/>
                  <a:pt x="18215961" y="6248626"/>
                  <a:pt x="18215961" y="6268515"/>
                </a:cubicBezTo>
                <a:close/>
                <a:moveTo>
                  <a:pt x="8226844" y="8567980"/>
                </a:moveTo>
                <a:cubicBezTo>
                  <a:pt x="8239165" y="8565819"/>
                  <a:pt x="8252081" y="8557449"/>
                  <a:pt x="8259769" y="8555680"/>
                </a:cubicBezTo>
                <a:cubicBezTo>
                  <a:pt x="8249153" y="8509551"/>
                  <a:pt x="8212865" y="8539490"/>
                  <a:pt x="8197488" y="8543029"/>
                </a:cubicBezTo>
                <a:cubicBezTo>
                  <a:pt x="8202797" y="8566094"/>
                  <a:pt x="8214523" y="8570141"/>
                  <a:pt x="8226844" y="8567980"/>
                </a:cubicBezTo>
                <a:close/>
                <a:moveTo>
                  <a:pt x="5881627" y="9109074"/>
                </a:moveTo>
                <a:cubicBezTo>
                  <a:pt x="5867809" y="9112254"/>
                  <a:pt x="5850562" y="9109573"/>
                  <a:pt x="5842666" y="9111390"/>
                </a:cubicBezTo>
                <a:cubicBezTo>
                  <a:pt x="5832200" y="9065915"/>
                  <a:pt x="5884230" y="9075222"/>
                  <a:pt x="5900023" y="9071588"/>
                </a:cubicBezTo>
                <a:cubicBezTo>
                  <a:pt x="5905837" y="9096852"/>
                  <a:pt x="5895446" y="9105894"/>
                  <a:pt x="5881627" y="9109074"/>
                </a:cubicBezTo>
                <a:close/>
                <a:moveTo>
                  <a:pt x="16522172" y="6664842"/>
                </a:moveTo>
                <a:cubicBezTo>
                  <a:pt x="16522172" y="6626190"/>
                  <a:pt x="16502567" y="6632632"/>
                  <a:pt x="16492766" y="6632632"/>
                </a:cubicBezTo>
                <a:cubicBezTo>
                  <a:pt x="16492766" y="6671285"/>
                  <a:pt x="16512369" y="6664842"/>
                  <a:pt x="16522172" y="6664842"/>
                </a:cubicBezTo>
                <a:close/>
                <a:moveTo>
                  <a:pt x="26415745" y="4388560"/>
                </a:moveTo>
                <a:cubicBezTo>
                  <a:pt x="26415746" y="4369778"/>
                  <a:pt x="26420296" y="4356519"/>
                  <a:pt x="26429398" y="4356519"/>
                </a:cubicBezTo>
                <a:cubicBezTo>
                  <a:pt x="26429399" y="4376407"/>
                  <a:pt x="26424848" y="4388560"/>
                  <a:pt x="26415745" y="4388560"/>
                </a:cubicBezTo>
                <a:close/>
                <a:moveTo>
                  <a:pt x="25860985" y="4516455"/>
                </a:moveTo>
                <a:cubicBezTo>
                  <a:pt x="25860985" y="4497208"/>
                  <a:pt x="25860985" y="4484376"/>
                  <a:pt x="25870962" y="4484376"/>
                </a:cubicBezTo>
                <a:cubicBezTo>
                  <a:pt x="25870963" y="4503623"/>
                  <a:pt x="25870963" y="4516455"/>
                  <a:pt x="25860985" y="4516455"/>
                </a:cubicBezTo>
                <a:close/>
                <a:moveTo>
                  <a:pt x="17100044" y="6543245"/>
                </a:moveTo>
                <a:cubicBezTo>
                  <a:pt x="17110097" y="6506387"/>
                  <a:pt x="17110097" y="6506387"/>
                  <a:pt x="17135230" y="6506387"/>
                </a:cubicBezTo>
                <a:cubicBezTo>
                  <a:pt x="17125177" y="6518674"/>
                  <a:pt x="17110097" y="6530959"/>
                  <a:pt x="17100044" y="6543245"/>
                </a:cubicBezTo>
                <a:close/>
                <a:moveTo>
                  <a:pt x="25520185" y="4606444"/>
                </a:moveTo>
                <a:cubicBezTo>
                  <a:pt x="25511105" y="4606444"/>
                  <a:pt x="25496245" y="4606444"/>
                  <a:pt x="25486341" y="4606444"/>
                </a:cubicBezTo>
                <a:cubicBezTo>
                  <a:pt x="25486341" y="4569612"/>
                  <a:pt x="25506153" y="4563298"/>
                  <a:pt x="25516061" y="4550669"/>
                </a:cubicBezTo>
                <a:cubicBezTo>
                  <a:pt x="25520185" y="4569612"/>
                  <a:pt x="25525142" y="4588554"/>
                  <a:pt x="25520185" y="4606444"/>
                </a:cubicBezTo>
                <a:close/>
                <a:moveTo>
                  <a:pt x="25096470" y="4705871"/>
                </a:moveTo>
                <a:cubicBezTo>
                  <a:pt x="25091590" y="4693039"/>
                  <a:pt x="25081828" y="4693039"/>
                  <a:pt x="25072070" y="4686624"/>
                </a:cubicBezTo>
                <a:cubicBezTo>
                  <a:pt x="25072071" y="4680208"/>
                  <a:pt x="25076950" y="4673792"/>
                  <a:pt x="25076950" y="4673792"/>
                </a:cubicBezTo>
                <a:cubicBezTo>
                  <a:pt x="25086709" y="4673792"/>
                  <a:pt x="25096471" y="4673792"/>
                  <a:pt x="25096470" y="4705871"/>
                </a:cubicBezTo>
                <a:close/>
                <a:moveTo>
                  <a:pt x="6284638" y="9036272"/>
                </a:moveTo>
                <a:cubicBezTo>
                  <a:pt x="6218027" y="9051602"/>
                  <a:pt x="6156541" y="9065753"/>
                  <a:pt x="6090785" y="9080886"/>
                </a:cubicBezTo>
                <a:cubicBezTo>
                  <a:pt x="6084840" y="9055052"/>
                  <a:pt x="6128576" y="9034104"/>
                  <a:pt x="6100946" y="9007820"/>
                </a:cubicBezTo>
                <a:cubicBezTo>
                  <a:pt x="6077250" y="8975190"/>
                  <a:pt x="6038270" y="9016804"/>
                  <a:pt x="6012651" y="9022700"/>
                </a:cubicBezTo>
                <a:cubicBezTo>
                  <a:pt x="6009083" y="9007199"/>
                  <a:pt x="6004326" y="8986531"/>
                  <a:pt x="6000759" y="8971031"/>
                </a:cubicBezTo>
                <a:cubicBezTo>
                  <a:pt x="6022444" y="8971481"/>
                  <a:pt x="6044129" y="8971931"/>
                  <a:pt x="6065813" y="8972380"/>
                </a:cubicBezTo>
                <a:cubicBezTo>
                  <a:pt x="6044496" y="8950084"/>
                  <a:pt x="6000759" y="8971031"/>
                  <a:pt x="5990255" y="8925390"/>
                </a:cubicBezTo>
                <a:cubicBezTo>
                  <a:pt x="6026122" y="8917135"/>
                  <a:pt x="6061989" y="8908881"/>
                  <a:pt x="6092732" y="8901805"/>
                </a:cubicBezTo>
                <a:cubicBezTo>
                  <a:pt x="6111184" y="8892118"/>
                  <a:pt x="6125367" y="8883414"/>
                  <a:pt x="6141928" y="8885043"/>
                </a:cubicBezTo>
                <a:cubicBezTo>
                  <a:pt x="6169925" y="8889479"/>
                  <a:pt x="6152997" y="8909699"/>
                  <a:pt x="6138616" y="8917541"/>
                </a:cubicBezTo>
                <a:cubicBezTo>
                  <a:pt x="6124632" y="8927107"/>
                  <a:pt x="6110115" y="8930448"/>
                  <a:pt x="6105614" y="8957780"/>
                </a:cubicBezTo>
                <a:cubicBezTo>
                  <a:pt x="6105247" y="8979627"/>
                  <a:pt x="6115949" y="9026129"/>
                  <a:pt x="6134889" y="9038092"/>
                </a:cubicBezTo>
                <a:cubicBezTo>
                  <a:pt x="6149039" y="9056598"/>
                  <a:pt x="6181338" y="9032843"/>
                  <a:pt x="6196710" y="9029305"/>
                </a:cubicBezTo>
                <a:cubicBezTo>
                  <a:pt x="6216017" y="9019421"/>
                  <a:pt x="6273935" y="8989770"/>
                  <a:pt x="6284638" y="9036272"/>
                </a:cubicBezTo>
                <a:close/>
                <a:moveTo>
                  <a:pt x="6058585" y="9088299"/>
                </a:moveTo>
                <a:cubicBezTo>
                  <a:pt x="6048810" y="9090549"/>
                  <a:pt x="6039035" y="9092799"/>
                  <a:pt x="6029260" y="9095048"/>
                </a:cubicBezTo>
                <a:cubicBezTo>
                  <a:pt x="6025678" y="9079484"/>
                  <a:pt x="6022096" y="9063919"/>
                  <a:pt x="6017320" y="9043166"/>
                </a:cubicBezTo>
                <a:cubicBezTo>
                  <a:pt x="6027094" y="9040917"/>
                  <a:pt x="6036870" y="9038667"/>
                  <a:pt x="6046644" y="9036417"/>
                </a:cubicBezTo>
                <a:cubicBezTo>
                  <a:pt x="6051420" y="9057170"/>
                  <a:pt x="6055002" y="9072735"/>
                  <a:pt x="6058585" y="9088299"/>
                </a:cubicBezTo>
                <a:close/>
                <a:moveTo>
                  <a:pt x="24711833" y="4795840"/>
                </a:moveTo>
                <a:cubicBezTo>
                  <a:pt x="24711833" y="4776594"/>
                  <a:pt x="24716384" y="4763763"/>
                  <a:pt x="24725483" y="4763763"/>
                </a:cubicBezTo>
                <a:cubicBezTo>
                  <a:pt x="24725482" y="4783010"/>
                  <a:pt x="24720931" y="4795840"/>
                  <a:pt x="24711833" y="4795840"/>
                </a:cubicBezTo>
                <a:close/>
                <a:moveTo>
                  <a:pt x="3992541" y="9564748"/>
                </a:moveTo>
                <a:cubicBezTo>
                  <a:pt x="3986643" y="9539122"/>
                  <a:pt x="3971265" y="9542661"/>
                  <a:pt x="3955887" y="9546201"/>
                </a:cubicBezTo>
                <a:cubicBezTo>
                  <a:pt x="3962964" y="9576952"/>
                  <a:pt x="3982288" y="9567108"/>
                  <a:pt x="3992541" y="9564748"/>
                </a:cubicBezTo>
                <a:close/>
                <a:moveTo>
                  <a:pt x="8193907" y="8597821"/>
                </a:moveTo>
                <a:cubicBezTo>
                  <a:pt x="8190369" y="8582446"/>
                  <a:pt x="8186830" y="8567070"/>
                  <a:pt x="8182111" y="8546568"/>
                </a:cubicBezTo>
                <a:cubicBezTo>
                  <a:pt x="8169094" y="8560358"/>
                  <a:pt x="8139519" y="8572561"/>
                  <a:pt x="8147776" y="8608438"/>
                </a:cubicBezTo>
                <a:cubicBezTo>
                  <a:pt x="8163153" y="8604899"/>
                  <a:pt x="8178530" y="8601360"/>
                  <a:pt x="8193907" y="8597821"/>
                </a:cubicBezTo>
                <a:close/>
                <a:moveTo>
                  <a:pt x="2734629" y="9855505"/>
                </a:moveTo>
                <a:cubicBezTo>
                  <a:pt x="2725122" y="9856327"/>
                  <a:pt x="2716304" y="9851527"/>
                  <a:pt x="2711528" y="9830774"/>
                </a:cubicBezTo>
                <a:cubicBezTo>
                  <a:pt x="2725760" y="9827499"/>
                  <a:pt x="2753514" y="9810185"/>
                  <a:pt x="2761872" y="9846503"/>
                </a:cubicBezTo>
                <a:cubicBezTo>
                  <a:pt x="2754336" y="9848237"/>
                  <a:pt x="2744139" y="9854682"/>
                  <a:pt x="2734629" y="9855505"/>
                </a:cubicBezTo>
                <a:close/>
                <a:moveTo>
                  <a:pt x="16463360" y="6697052"/>
                </a:moveTo>
                <a:cubicBezTo>
                  <a:pt x="16463360" y="6671285"/>
                  <a:pt x="16458459" y="6664842"/>
                  <a:pt x="16448657" y="6664842"/>
                </a:cubicBezTo>
                <a:cubicBezTo>
                  <a:pt x="16448657" y="6684168"/>
                  <a:pt x="16453557" y="6697052"/>
                  <a:pt x="16463360" y="6697052"/>
                </a:cubicBezTo>
                <a:close/>
                <a:moveTo>
                  <a:pt x="7907146" y="8672075"/>
                </a:moveTo>
                <a:cubicBezTo>
                  <a:pt x="7904433" y="8672699"/>
                  <a:pt x="7901133" y="8670772"/>
                  <a:pt x="7894534" y="8666915"/>
                </a:cubicBezTo>
                <a:cubicBezTo>
                  <a:pt x="7899958" y="8665667"/>
                  <a:pt x="7898783" y="8660562"/>
                  <a:pt x="7901859" y="8649105"/>
                </a:cubicBezTo>
                <a:cubicBezTo>
                  <a:pt x="7903034" y="8654209"/>
                  <a:pt x="7909634" y="8658065"/>
                  <a:pt x="7916234" y="8661921"/>
                </a:cubicBezTo>
                <a:cubicBezTo>
                  <a:pt x="7911983" y="8668274"/>
                  <a:pt x="7909859" y="8671451"/>
                  <a:pt x="7907146" y="8672075"/>
                </a:cubicBezTo>
                <a:close/>
                <a:moveTo>
                  <a:pt x="25543739" y="4623182"/>
                </a:moveTo>
                <a:cubicBezTo>
                  <a:pt x="25540024" y="4625845"/>
                  <a:pt x="25535371" y="4625385"/>
                  <a:pt x="25529567" y="4620650"/>
                </a:cubicBezTo>
                <a:cubicBezTo>
                  <a:pt x="25538372" y="4601708"/>
                  <a:pt x="25538372" y="4545935"/>
                  <a:pt x="25557586" y="4545935"/>
                </a:cubicBezTo>
                <a:cubicBezTo>
                  <a:pt x="25557586" y="4579083"/>
                  <a:pt x="25554884" y="4615191"/>
                  <a:pt x="25543739" y="4623182"/>
                </a:cubicBezTo>
                <a:close/>
                <a:moveTo>
                  <a:pt x="16910985" y="6612658"/>
                </a:moveTo>
                <a:lnTo>
                  <a:pt x="16911167" y="6611975"/>
                </a:lnTo>
                <a:cubicBezTo>
                  <a:pt x="16911616" y="6610295"/>
                  <a:pt x="16911736" y="6609846"/>
                  <a:pt x="16911257" y="6611639"/>
                </a:cubicBezTo>
                <a:close/>
                <a:moveTo>
                  <a:pt x="7379106" y="8808410"/>
                </a:moveTo>
                <a:cubicBezTo>
                  <a:pt x="7377627" y="8807428"/>
                  <a:pt x="7375619" y="8804143"/>
                  <a:pt x="7370378" y="8803146"/>
                </a:cubicBezTo>
                <a:cubicBezTo>
                  <a:pt x="7375136" y="8802050"/>
                  <a:pt x="7379896" y="8800955"/>
                  <a:pt x="7384655" y="8799860"/>
                </a:cubicBezTo>
                <a:cubicBezTo>
                  <a:pt x="7381534" y="8808072"/>
                  <a:pt x="7380585" y="8809392"/>
                  <a:pt x="7379106" y="8808410"/>
                </a:cubicBezTo>
                <a:close/>
                <a:moveTo>
                  <a:pt x="16424969" y="6729262"/>
                </a:moveTo>
                <a:cubicBezTo>
                  <a:pt x="16424969" y="6690610"/>
                  <a:pt x="16405365" y="6697052"/>
                  <a:pt x="16395563" y="6697052"/>
                </a:cubicBezTo>
                <a:cubicBezTo>
                  <a:pt x="16395563" y="6729262"/>
                  <a:pt x="16410266" y="6729262"/>
                  <a:pt x="16424969" y="6729262"/>
                </a:cubicBezTo>
                <a:close/>
                <a:moveTo>
                  <a:pt x="25210358" y="4707832"/>
                </a:moveTo>
                <a:cubicBezTo>
                  <a:pt x="25201553" y="4710278"/>
                  <a:pt x="25190946" y="4707017"/>
                  <a:pt x="25183741" y="4707017"/>
                </a:cubicBezTo>
                <a:cubicBezTo>
                  <a:pt x="25183741" y="4680933"/>
                  <a:pt x="25190745" y="4672782"/>
                  <a:pt x="25199552" y="4671152"/>
                </a:cubicBezTo>
                <a:cubicBezTo>
                  <a:pt x="25208359" y="4669522"/>
                  <a:pt x="25218967" y="4674412"/>
                  <a:pt x="25226169" y="4674412"/>
                </a:cubicBezTo>
                <a:cubicBezTo>
                  <a:pt x="25226169" y="4697236"/>
                  <a:pt x="25219164" y="4705387"/>
                  <a:pt x="25210358" y="4707832"/>
                </a:cubicBezTo>
                <a:close/>
                <a:moveTo>
                  <a:pt x="6622249" y="8986345"/>
                </a:moveTo>
                <a:cubicBezTo>
                  <a:pt x="6609348" y="8978388"/>
                  <a:pt x="6592382" y="8976830"/>
                  <a:pt x="6579480" y="8968873"/>
                </a:cubicBezTo>
                <a:cubicBezTo>
                  <a:pt x="6588800" y="8961265"/>
                  <a:pt x="6602183" y="8947259"/>
                  <a:pt x="6610308" y="8934463"/>
                </a:cubicBezTo>
                <a:cubicBezTo>
                  <a:pt x="6613890" y="8950028"/>
                  <a:pt x="6618667" y="8970780"/>
                  <a:pt x="6622249" y="8986345"/>
                </a:cubicBezTo>
                <a:close/>
                <a:moveTo>
                  <a:pt x="7334766" y="8822362"/>
                </a:moveTo>
                <a:cubicBezTo>
                  <a:pt x="7324565" y="8802858"/>
                  <a:pt x="7320983" y="8787293"/>
                  <a:pt x="7311977" y="8772977"/>
                </a:cubicBezTo>
                <a:cubicBezTo>
                  <a:pt x="7328251" y="8769231"/>
                  <a:pt x="7340841" y="8799112"/>
                  <a:pt x="7334766" y="8822362"/>
                </a:cubicBezTo>
                <a:close/>
                <a:moveTo>
                  <a:pt x="2813266" y="9862967"/>
                </a:moveTo>
                <a:cubicBezTo>
                  <a:pt x="2803746" y="9865158"/>
                  <a:pt x="2797616" y="9860299"/>
                  <a:pt x="2793112" y="9840731"/>
                </a:cubicBezTo>
                <a:cubicBezTo>
                  <a:pt x="2802632" y="9838540"/>
                  <a:pt x="2808567" y="9842549"/>
                  <a:pt x="2813266" y="9862967"/>
                </a:cubicBezTo>
                <a:close/>
                <a:moveTo>
                  <a:pt x="7365361" y="8815323"/>
                </a:moveTo>
                <a:cubicBezTo>
                  <a:pt x="7365361" y="8815323"/>
                  <a:pt x="7378592" y="8773529"/>
                  <a:pt x="7365361" y="8815323"/>
                </a:cubicBezTo>
                <a:close/>
                <a:moveTo>
                  <a:pt x="16909155" y="6619518"/>
                </a:moveTo>
                <a:lnTo>
                  <a:pt x="16910985" y="6612658"/>
                </a:lnTo>
                <a:lnTo>
                  <a:pt x="16909423" y="6618512"/>
                </a:lnTo>
                <a:close/>
                <a:moveTo>
                  <a:pt x="16909026" y="6620002"/>
                </a:moveTo>
                <a:lnTo>
                  <a:pt x="16909104" y="6619708"/>
                </a:lnTo>
                <a:lnTo>
                  <a:pt x="16909155" y="6619518"/>
                </a:lnTo>
                <a:close/>
                <a:moveTo>
                  <a:pt x="4061531" y="9578216"/>
                </a:moveTo>
                <a:cubicBezTo>
                  <a:pt x="4071461" y="9577392"/>
                  <a:pt x="4082157" y="9571108"/>
                  <a:pt x="4089847" y="9569338"/>
                </a:cubicBezTo>
                <a:cubicBezTo>
                  <a:pt x="4080410" y="9528336"/>
                  <a:pt x="4053193" y="9550790"/>
                  <a:pt x="4037817" y="9554328"/>
                </a:cubicBezTo>
                <a:cubicBezTo>
                  <a:pt x="4042437" y="9574403"/>
                  <a:pt x="4051600" y="9579040"/>
                  <a:pt x="4061531" y="9578216"/>
                </a:cubicBezTo>
                <a:close/>
                <a:moveTo>
                  <a:pt x="6468910" y="9024876"/>
                </a:moveTo>
                <a:cubicBezTo>
                  <a:pt x="6456386" y="9026957"/>
                  <a:pt x="6445048" y="9022701"/>
                  <a:pt x="6439746" y="8999660"/>
                </a:cubicBezTo>
                <a:cubicBezTo>
                  <a:pt x="6454816" y="8996192"/>
                  <a:pt x="6494387" y="8965114"/>
                  <a:pt x="6505192" y="9012063"/>
                </a:cubicBezTo>
                <a:cubicBezTo>
                  <a:pt x="6495144" y="9014376"/>
                  <a:pt x="6481435" y="9022794"/>
                  <a:pt x="6468910" y="9024876"/>
                </a:cubicBezTo>
                <a:close/>
                <a:moveTo>
                  <a:pt x="17973202" y="6377506"/>
                </a:moveTo>
                <a:cubicBezTo>
                  <a:pt x="17973202" y="6371364"/>
                  <a:pt x="17968214" y="6365220"/>
                  <a:pt x="17968214" y="6359077"/>
                </a:cubicBezTo>
                <a:lnTo>
                  <a:pt x="17972938" y="6341626"/>
                </a:lnTo>
                <a:lnTo>
                  <a:pt x="17971815" y="6339390"/>
                </a:lnTo>
                <a:cubicBezTo>
                  <a:pt x="17995831" y="6320256"/>
                  <a:pt x="18019847" y="6307499"/>
                  <a:pt x="18043062" y="6307499"/>
                </a:cubicBezTo>
                <a:cubicBezTo>
                  <a:pt x="18019847" y="6326634"/>
                  <a:pt x="17999834" y="6345768"/>
                  <a:pt x="17981421" y="6358525"/>
                </a:cubicBezTo>
                <a:lnTo>
                  <a:pt x="17973202" y="6342154"/>
                </a:lnTo>
                <a:close/>
                <a:moveTo>
                  <a:pt x="3329406" y="9753345"/>
                </a:moveTo>
                <a:lnTo>
                  <a:pt x="3329462" y="9751085"/>
                </a:lnTo>
                <a:cubicBezTo>
                  <a:pt x="3329549" y="9747727"/>
                  <a:pt x="3329618" y="9745041"/>
                  <a:pt x="3329618" y="9745041"/>
                </a:cubicBezTo>
                <a:close/>
                <a:moveTo>
                  <a:pt x="16905515" y="6633156"/>
                </a:moveTo>
                <a:lnTo>
                  <a:pt x="16909026" y="6620002"/>
                </a:lnTo>
                <a:lnTo>
                  <a:pt x="16906682" y="6628786"/>
                </a:lnTo>
                <a:cubicBezTo>
                  <a:pt x="16905994" y="6631362"/>
                  <a:pt x="16905515" y="6633156"/>
                  <a:pt x="16905515" y="6633156"/>
                </a:cubicBezTo>
                <a:close/>
                <a:moveTo>
                  <a:pt x="16380860" y="6755030"/>
                </a:moveTo>
                <a:cubicBezTo>
                  <a:pt x="16380860" y="6735704"/>
                  <a:pt x="16375959" y="6729262"/>
                  <a:pt x="16366157" y="6729262"/>
                </a:cubicBezTo>
                <a:cubicBezTo>
                  <a:pt x="16366157" y="6748588"/>
                  <a:pt x="16371058" y="6755030"/>
                  <a:pt x="16380860" y="6755030"/>
                </a:cubicBezTo>
                <a:close/>
                <a:moveTo>
                  <a:pt x="7963322" y="8693227"/>
                </a:moveTo>
                <a:lnTo>
                  <a:pt x="7963541" y="8684571"/>
                </a:lnTo>
                <a:cubicBezTo>
                  <a:pt x="7963627" y="8681213"/>
                  <a:pt x="7963695" y="8678527"/>
                  <a:pt x="7963695" y="8678527"/>
                </a:cubicBezTo>
                <a:cubicBezTo>
                  <a:pt x="7963559" y="8683900"/>
                  <a:pt x="7963456" y="8687929"/>
                  <a:pt x="7963382" y="8690866"/>
                </a:cubicBezTo>
                <a:close/>
                <a:moveTo>
                  <a:pt x="7375462" y="8828868"/>
                </a:moveTo>
                <a:cubicBezTo>
                  <a:pt x="7365687" y="8831118"/>
                  <a:pt x="7355911" y="8833367"/>
                  <a:pt x="7346137" y="8835617"/>
                </a:cubicBezTo>
                <a:cubicBezTo>
                  <a:pt x="7349868" y="8829468"/>
                  <a:pt x="7348712" y="8824445"/>
                  <a:pt x="7347748" y="8820258"/>
                </a:cubicBezTo>
                <a:cubicBezTo>
                  <a:pt x="7357524" y="8818008"/>
                  <a:pt x="7368262" y="8819945"/>
                  <a:pt x="7375462" y="8828868"/>
                </a:cubicBezTo>
                <a:close/>
                <a:moveTo>
                  <a:pt x="16916796" y="6633116"/>
                </a:moveTo>
                <a:cubicBezTo>
                  <a:pt x="16916796" y="6626351"/>
                  <a:pt x="16912722" y="6620713"/>
                  <a:pt x="16912722" y="6620713"/>
                </a:cubicBezTo>
                <a:cubicBezTo>
                  <a:pt x="16936353" y="6607183"/>
                  <a:pt x="16955908" y="6593654"/>
                  <a:pt x="16980353" y="6586889"/>
                </a:cubicBezTo>
                <a:cubicBezTo>
                  <a:pt x="16965686" y="6620713"/>
                  <a:pt x="16941241" y="6626351"/>
                  <a:pt x="16916796" y="6633116"/>
                </a:cubicBezTo>
                <a:close/>
                <a:moveTo>
                  <a:pt x="24913564" y="4795840"/>
                </a:moveTo>
                <a:cubicBezTo>
                  <a:pt x="24913564" y="4776594"/>
                  <a:pt x="24913564" y="4763763"/>
                  <a:pt x="24923539" y="4763763"/>
                </a:cubicBezTo>
                <a:cubicBezTo>
                  <a:pt x="24923539" y="4783010"/>
                  <a:pt x="24923538" y="4795840"/>
                  <a:pt x="24913564" y="4795840"/>
                </a:cubicBezTo>
                <a:close/>
                <a:moveTo>
                  <a:pt x="17811371" y="6431729"/>
                </a:moveTo>
                <a:lnTo>
                  <a:pt x="17811865" y="6429714"/>
                </a:lnTo>
                <a:cubicBezTo>
                  <a:pt x="17812345" y="6427753"/>
                  <a:pt x="17812225" y="6428244"/>
                  <a:pt x="17811775" y="6430082"/>
                </a:cubicBezTo>
                <a:close/>
                <a:moveTo>
                  <a:pt x="8051410" y="8678289"/>
                </a:moveTo>
                <a:cubicBezTo>
                  <a:pt x="8065607" y="8669623"/>
                  <a:pt x="8123903" y="8645414"/>
                  <a:pt x="8098960" y="8603483"/>
                </a:cubicBezTo>
                <a:cubicBezTo>
                  <a:pt x="8098146" y="8646845"/>
                  <a:pt x="8056368" y="8629476"/>
                  <a:pt x="8040991" y="8633015"/>
                </a:cubicBezTo>
                <a:cubicBezTo>
                  <a:pt x="8044529" y="8648391"/>
                  <a:pt x="8047872" y="8662913"/>
                  <a:pt x="8051410" y="8678289"/>
                </a:cubicBezTo>
                <a:close/>
                <a:moveTo>
                  <a:pt x="17929973" y="6405917"/>
                </a:moveTo>
                <a:cubicBezTo>
                  <a:pt x="17929973" y="6393631"/>
                  <a:pt x="17929973" y="6393631"/>
                  <a:pt x="17924985" y="6387488"/>
                </a:cubicBezTo>
                <a:cubicBezTo>
                  <a:pt x="17924985" y="6384417"/>
                  <a:pt x="17926232" y="6381346"/>
                  <a:pt x="17927479" y="6379042"/>
                </a:cubicBezTo>
                <a:lnTo>
                  <a:pt x="17929253" y="6376310"/>
                </a:lnTo>
                <a:lnTo>
                  <a:pt x="17928587" y="6375634"/>
                </a:lnTo>
                <a:cubicBezTo>
                  <a:pt x="17935661" y="6372444"/>
                  <a:pt x="17943913" y="6366066"/>
                  <a:pt x="17951577" y="6363674"/>
                </a:cubicBezTo>
                <a:cubicBezTo>
                  <a:pt x="17959240" y="6361282"/>
                  <a:pt x="17966314" y="6362877"/>
                  <a:pt x="17971030" y="6375634"/>
                </a:cubicBezTo>
                <a:cubicBezTo>
                  <a:pt x="17960419" y="6375634"/>
                  <a:pt x="17949808" y="6389986"/>
                  <a:pt x="17939197" y="6386397"/>
                </a:cubicBezTo>
                <a:lnTo>
                  <a:pt x="17932014" y="6379110"/>
                </a:lnTo>
                <a:lnTo>
                  <a:pt x="17931844" y="6385952"/>
                </a:lnTo>
                <a:cubicBezTo>
                  <a:pt x="17931220" y="6393631"/>
                  <a:pt x="17929973" y="6402846"/>
                  <a:pt x="17929973" y="6405917"/>
                </a:cubicBezTo>
                <a:close/>
                <a:moveTo>
                  <a:pt x="3361716" y="9762998"/>
                </a:moveTo>
                <a:cubicBezTo>
                  <a:pt x="3354638" y="9732247"/>
                  <a:pt x="3334136" y="9736965"/>
                  <a:pt x="3322899" y="9735054"/>
                </a:cubicBezTo>
                <a:cubicBezTo>
                  <a:pt x="3319200" y="9742427"/>
                  <a:pt x="3319061" y="9747686"/>
                  <a:pt x="3321114" y="9751472"/>
                </a:cubicBezTo>
                <a:lnTo>
                  <a:pt x="3329313" y="9756941"/>
                </a:lnTo>
                <a:lnTo>
                  <a:pt x="3332473" y="9759047"/>
                </a:lnTo>
                <a:cubicBezTo>
                  <a:pt x="3342597" y="9762002"/>
                  <a:pt x="3356001" y="9761615"/>
                  <a:pt x="3361716" y="9762998"/>
                </a:cubicBezTo>
                <a:close/>
                <a:moveTo>
                  <a:pt x="6372919" y="9071497"/>
                </a:moveTo>
                <a:cubicBezTo>
                  <a:pt x="6369277" y="9055674"/>
                  <a:pt x="6371812" y="9044909"/>
                  <a:pt x="6381330" y="9042719"/>
                </a:cubicBezTo>
                <a:cubicBezTo>
                  <a:pt x="6384769" y="9057663"/>
                  <a:pt x="6382438" y="9069306"/>
                  <a:pt x="6372919" y="9071497"/>
                </a:cubicBezTo>
                <a:close/>
                <a:moveTo>
                  <a:pt x="7303505" y="8857326"/>
                </a:moveTo>
                <a:cubicBezTo>
                  <a:pt x="7298649" y="8836229"/>
                  <a:pt x="7302397" y="8830739"/>
                  <a:pt x="7311916" y="8828548"/>
                </a:cubicBezTo>
                <a:cubicBezTo>
                  <a:pt x="7315355" y="8843492"/>
                  <a:pt x="7312230" y="8855318"/>
                  <a:pt x="7303505" y="8857326"/>
                </a:cubicBezTo>
                <a:close/>
                <a:moveTo>
                  <a:pt x="17059866" y="6612636"/>
                </a:moveTo>
                <a:cubicBezTo>
                  <a:pt x="17039914" y="6618982"/>
                  <a:pt x="17024951" y="6599947"/>
                  <a:pt x="17009987" y="6599947"/>
                </a:cubicBezTo>
                <a:cubicBezTo>
                  <a:pt x="17024951" y="6561879"/>
                  <a:pt x="17044902" y="6530156"/>
                  <a:pt x="17069841" y="6511122"/>
                </a:cubicBezTo>
                <a:cubicBezTo>
                  <a:pt x="17069841" y="6542845"/>
                  <a:pt x="17084805" y="6606292"/>
                  <a:pt x="17059866" y="6612636"/>
                </a:cubicBezTo>
                <a:close/>
                <a:moveTo>
                  <a:pt x="4135047" y="9589855"/>
                </a:moveTo>
                <a:cubicBezTo>
                  <a:pt x="4147985" y="9587439"/>
                  <a:pt x="4162181" y="9578775"/>
                  <a:pt x="4172432" y="9576415"/>
                </a:cubicBezTo>
                <a:cubicBezTo>
                  <a:pt x="4160833" y="9526017"/>
                  <a:pt x="4120599" y="9562261"/>
                  <a:pt x="4105223" y="9565799"/>
                </a:cubicBezTo>
                <a:cubicBezTo>
                  <a:pt x="4110433" y="9588436"/>
                  <a:pt x="4122111" y="9592270"/>
                  <a:pt x="4135047" y="9589855"/>
                </a:cubicBezTo>
                <a:close/>
                <a:moveTo>
                  <a:pt x="27023443" y="4324197"/>
                </a:moveTo>
                <a:cubicBezTo>
                  <a:pt x="27008905" y="4322692"/>
                  <a:pt x="26995061" y="4291376"/>
                  <a:pt x="26983984" y="4281741"/>
                </a:cubicBezTo>
                <a:cubicBezTo>
                  <a:pt x="26959368" y="4243199"/>
                  <a:pt x="26935573" y="4217504"/>
                  <a:pt x="26910960" y="4186457"/>
                </a:cubicBezTo>
                <a:cubicBezTo>
                  <a:pt x="26856806" y="4116963"/>
                  <a:pt x="26797729" y="4046304"/>
                  <a:pt x="26744397" y="3976714"/>
                </a:cubicBezTo>
                <a:cubicBezTo>
                  <a:pt x="26734553" y="3963867"/>
                  <a:pt x="26660708" y="3873936"/>
                  <a:pt x="26705015" y="3861088"/>
                </a:cubicBezTo>
                <a:cubicBezTo>
                  <a:pt x="26729628" y="3854664"/>
                  <a:pt x="26749321" y="3880358"/>
                  <a:pt x="26769013" y="3912477"/>
                </a:cubicBezTo>
                <a:cubicBezTo>
                  <a:pt x="26775987" y="3928537"/>
                  <a:pt x="26785627" y="3942991"/>
                  <a:pt x="26794757" y="3958913"/>
                </a:cubicBezTo>
                <a:lnTo>
                  <a:pt x="26815861" y="4010378"/>
                </a:lnTo>
                <a:lnTo>
                  <a:pt x="26816859" y="3993471"/>
                </a:lnTo>
                <a:cubicBezTo>
                  <a:pt x="26818105" y="3989461"/>
                  <a:pt x="26820598" y="3989461"/>
                  <a:pt x="26825587" y="3996410"/>
                </a:cubicBezTo>
                <a:cubicBezTo>
                  <a:pt x="26823094" y="3999085"/>
                  <a:pt x="26821846" y="4000421"/>
                  <a:pt x="26820597" y="4002693"/>
                </a:cubicBezTo>
                <a:lnTo>
                  <a:pt x="26816609" y="4012206"/>
                </a:lnTo>
                <a:lnTo>
                  <a:pt x="26817421" y="4014184"/>
                </a:lnTo>
                <a:cubicBezTo>
                  <a:pt x="26891266" y="4116963"/>
                  <a:pt x="26964289" y="4217505"/>
                  <a:pt x="27038134" y="4313859"/>
                </a:cubicBezTo>
                <a:cubicBezTo>
                  <a:pt x="27033211" y="4321889"/>
                  <a:pt x="27028289" y="4324699"/>
                  <a:pt x="27023443" y="4324197"/>
                </a:cubicBezTo>
                <a:close/>
                <a:moveTo>
                  <a:pt x="17903372" y="6424757"/>
                </a:moveTo>
                <a:cubicBezTo>
                  <a:pt x="17903372" y="6405026"/>
                  <a:pt x="17908253" y="6393470"/>
                  <a:pt x="17913743" y="6391074"/>
                </a:cubicBezTo>
                <a:cubicBezTo>
                  <a:pt x="17919233" y="6388678"/>
                  <a:pt x="17925334" y="6395443"/>
                  <a:pt x="17927773" y="6412354"/>
                </a:cubicBezTo>
                <a:cubicBezTo>
                  <a:pt x="17918012" y="6412354"/>
                  <a:pt x="17913133" y="6419119"/>
                  <a:pt x="17903372" y="6424757"/>
                </a:cubicBezTo>
                <a:close/>
                <a:moveTo>
                  <a:pt x="17807652" y="6446926"/>
                </a:moveTo>
                <a:lnTo>
                  <a:pt x="17809704" y="6438537"/>
                </a:lnTo>
                <a:lnTo>
                  <a:pt x="17811371" y="6431729"/>
                </a:lnTo>
                <a:lnTo>
                  <a:pt x="17810025" y="6437230"/>
                </a:lnTo>
                <a:close/>
                <a:moveTo>
                  <a:pt x="16896170" y="6658589"/>
                </a:moveTo>
                <a:cubicBezTo>
                  <a:pt x="16890912" y="6661074"/>
                  <a:pt x="16886239" y="6661074"/>
                  <a:pt x="16883902" y="6651131"/>
                </a:cubicBezTo>
                <a:cubicBezTo>
                  <a:pt x="16888575" y="6647816"/>
                  <a:pt x="16893249" y="6644778"/>
                  <a:pt x="16897922" y="6644088"/>
                </a:cubicBezTo>
                <a:cubicBezTo>
                  <a:pt x="16902595" y="6643397"/>
                  <a:pt x="16907268" y="6645054"/>
                  <a:pt x="16911941" y="6651131"/>
                </a:cubicBezTo>
                <a:cubicBezTo>
                  <a:pt x="16907268" y="6651131"/>
                  <a:pt x="16901427" y="6656103"/>
                  <a:pt x="16896170" y="6658589"/>
                </a:cubicBezTo>
                <a:close/>
                <a:moveTo>
                  <a:pt x="17806105" y="6453244"/>
                </a:moveTo>
                <a:lnTo>
                  <a:pt x="17807652" y="6446926"/>
                </a:lnTo>
                <a:lnTo>
                  <a:pt x="17807275" y="6448464"/>
                </a:lnTo>
                <a:cubicBezTo>
                  <a:pt x="17806585" y="6451282"/>
                  <a:pt x="17806105" y="6453244"/>
                  <a:pt x="17806105" y="6453244"/>
                </a:cubicBezTo>
                <a:close/>
                <a:moveTo>
                  <a:pt x="17821717" y="6453227"/>
                </a:moveTo>
                <a:cubicBezTo>
                  <a:pt x="17821717" y="6446812"/>
                  <a:pt x="17821717" y="6440396"/>
                  <a:pt x="17816914" y="6435050"/>
                </a:cubicBezTo>
                <a:cubicBezTo>
                  <a:pt x="17826520" y="6427565"/>
                  <a:pt x="17836126" y="6421150"/>
                  <a:pt x="17844932" y="6421150"/>
                </a:cubicBezTo>
                <a:cubicBezTo>
                  <a:pt x="17844932" y="6446812"/>
                  <a:pt x="17831324" y="6453227"/>
                  <a:pt x="17821717" y="6453227"/>
                </a:cubicBezTo>
                <a:close/>
                <a:moveTo>
                  <a:pt x="16638944" y="6727924"/>
                </a:moveTo>
                <a:cubicBezTo>
                  <a:pt x="16638944" y="6691065"/>
                  <a:pt x="16653586" y="6697209"/>
                  <a:pt x="16663348" y="6697209"/>
                </a:cubicBezTo>
                <a:cubicBezTo>
                  <a:pt x="16663348" y="6727924"/>
                  <a:pt x="16648705" y="6727924"/>
                  <a:pt x="16638944" y="6727924"/>
                </a:cubicBezTo>
                <a:close/>
                <a:moveTo>
                  <a:pt x="15834767" y="6915007"/>
                </a:moveTo>
                <a:cubicBezTo>
                  <a:pt x="15834767" y="6876354"/>
                  <a:pt x="15820876" y="6882796"/>
                  <a:pt x="15806179" y="6882796"/>
                </a:cubicBezTo>
                <a:cubicBezTo>
                  <a:pt x="15806179" y="6921449"/>
                  <a:pt x="15824966" y="6915007"/>
                  <a:pt x="15834767" y="6915007"/>
                </a:cubicBezTo>
                <a:close/>
                <a:moveTo>
                  <a:pt x="24967598" y="4819602"/>
                </a:moveTo>
                <a:cubicBezTo>
                  <a:pt x="24967598" y="4801844"/>
                  <a:pt x="24972150" y="4796911"/>
                  <a:pt x="24981252" y="4796911"/>
                </a:cubicBezTo>
                <a:cubicBezTo>
                  <a:pt x="24981253" y="4813682"/>
                  <a:pt x="24976700" y="4819602"/>
                  <a:pt x="24967598" y="4819602"/>
                </a:cubicBezTo>
                <a:close/>
                <a:moveTo>
                  <a:pt x="7715416" y="8790295"/>
                </a:moveTo>
                <a:cubicBezTo>
                  <a:pt x="7708321" y="8759470"/>
                  <a:pt x="7693594" y="8742122"/>
                  <a:pt x="7717702" y="8730262"/>
                </a:cubicBezTo>
                <a:cubicBezTo>
                  <a:pt x="7732992" y="8726743"/>
                  <a:pt x="7722180" y="8703085"/>
                  <a:pt x="7717451" y="8682535"/>
                </a:cubicBezTo>
                <a:cubicBezTo>
                  <a:pt x="7742569" y="8698392"/>
                  <a:pt x="7771603" y="8707939"/>
                  <a:pt x="7786413" y="8682892"/>
                </a:cubicBezTo>
                <a:cubicBezTo>
                  <a:pt x="7799339" y="8669098"/>
                  <a:pt x="7816181" y="8648993"/>
                  <a:pt x="7836570" y="8644301"/>
                </a:cubicBezTo>
                <a:cubicBezTo>
                  <a:pt x="7833838" y="8655749"/>
                  <a:pt x="7831105" y="8667196"/>
                  <a:pt x="7827191" y="8673507"/>
                </a:cubicBezTo>
                <a:cubicBezTo>
                  <a:pt x="7838568" y="8676299"/>
                  <a:pt x="7849945" y="8679091"/>
                  <a:pt x="7860139" y="8676744"/>
                </a:cubicBezTo>
                <a:cubicBezTo>
                  <a:pt x="7871766" y="8727263"/>
                  <a:pt x="7842365" y="8739439"/>
                  <a:pt x="7816878" y="8745305"/>
                </a:cubicBezTo>
                <a:cubicBezTo>
                  <a:pt x="7784412" y="8763596"/>
                  <a:pt x="7749913" y="8776946"/>
                  <a:pt x="7715416" y="8790295"/>
                </a:cubicBezTo>
                <a:close/>
                <a:moveTo>
                  <a:pt x="4214173" y="9598517"/>
                </a:moveTo>
                <a:cubicBezTo>
                  <a:pt x="4227563" y="9596109"/>
                  <a:pt x="4241547" y="9587493"/>
                  <a:pt x="4249237" y="9585723"/>
                </a:cubicBezTo>
                <a:cubicBezTo>
                  <a:pt x="4237638" y="9535325"/>
                  <a:pt x="4203186" y="9569338"/>
                  <a:pt x="4182683" y="9574056"/>
                </a:cubicBezTo>
                <a:cubicBezTo>
                  <a:pt x="4187990" y="9597117"/>
                  <a:pt x="4200785" y="9600923"/>
                  <a:pt x="4214173" y="9598517"/>
                </a:cubicBezTo>
                <a:close/>
                <a:moveTo>
                  <a:pt x="16885798" y="6685263"/>
                </a:moveTo>
                <a:cubicBezTo>
                  <a:pt x="16881247" y="6678847"/>
                  <a:pt x="16881247" y="6672431"/>
                  <a:pt x="16876697" y="6666015"/>
                </a:cubicBezTo>
                <a:cubicBezTo>
                  <a:pt x="16878972" y="6659599"/>
                  <a:pt x="16881248" y="6657995"/>
                  <a:pt x="16883523" y="6658797"/>
                </a:cubicBezTo>
                <a:cubicBezTo>
                  <a:pt x="16885798" y="6659599"/>
                  <a:pt x="16888074" y="6662807"/>
                  <a:pt x="16890349" y="6666015"/>
                </a:cubicBezTo>
                <a:cubicBezTo>
                  <a:pt x="16890349" y="6666015"/>
                  <a:pt x="16885798" y="6672431"/>
                  <a:pt x="16885798" y="6685263"/>
                </a:cubicBezTo>
                <a:close/>
                <a:moveTo>
                  <a:pt x="24711833" y="4885816"/>
                </a:moveTo>
                <a:cubicBezTo>
                  <a:pt x="24711832" y="4866569"/>
                  <a:pt x="24716383" y="4853737"/>
                  <a:pt x="24725483" y="4853737"/>
                </a:cubicBezTo>
                <a:cubicBezTo>
                  <a:pt x="24725483" y="4879400"/>
                  <a:pt x="24720932" y="4885816"/>
                  <a:pt x="24711833" y="4885816"/>
                </a:cubicBezTo>
                <a:close/>
                <a:moveTo>
                  <a:pt x="16854325" y="6699469"/>
                </a:moveTo>
                <a:cubicBezTo>
                  <a:pt x="16845223" y="6699469"/>
                  <a:pt x="16840673" y="6686638"/>
                  <a:pt x="16840673" y="6667392"/>
                </a:cubicBezTo>
                <a:cubicBezTo>
                  <a:pt x="16849774" y="6667392"/>
                  <a:pt x="16854325" y="6673807"/>
                  <a:pt x="16854325" y="6699469"/>
                </a:cubicBezTo>
                <a:close/>
                <a:moveTo>
                  <a:pt x="2095862" y="10103451"/>
                </a:moveTo>
                <a:cubicBezTo>
                  <a:pt x="2092116" y="10087175"/>
                  <a:pt x="2095627" y="10080655"/>
                  <a:pt x="2105144" y="10078465"/>
                </a:cubicBezTo>
                <a:cubicBezTo>
                  <a:pt x="2108890" y="10094740"/>
                  <a:pt x="2105382" y="10101260"/>
                  <a:pt x="2095862" y="10103451"/>
                </a:cubicBezTo>
                <a:close/>
                <a:moveTo>
                  <a:pt x="7663283" y="8823823"/>
                </a:moveTo>
                <a:cubicBezTo>
                  <a:pt x="7640033" y="8825308"/>
                  <a:pt x="7606526" y="8807174"/>
                  <a:pt x="7588934" y="8804444"/>
                </a:cubicBezTo>
                <a:cubicBezTo>
                  <a:pt x="7625022" y="8796138"/>
                  <a:pt x="7656283" y="8794367"/>
                  <a:pt x="7688400" y="8792398"/>
                </a:cubicBezTo>
                <a:cubicBezTo>
                  <a:pt x="7687490" y="8814980"/>
                  <a:pt x="7677233" y="8822933"/>
                  <a:pt x="7663283" y="8823823"/>
                </a:cubicBezTo>
                <a:close/>
                <a:moveTo>
                  <a:pt x="4295499" y="9602061"/>
                </a:moveTo>
                <a:cubicBezTo>
                  <a:pt x="4308954" y="9598965"/>
                  <a:pt x="4323152" y="9590300"/>
                  <a:pt x="4330840" y="9588531"/>
                </a:cubicBezTo>
                <a:cubicBezTo>
                  <a:pt x="4320224" y="9542402"/>
                  <a:pt x="4279990" y="9578646"/>
                  <a:pt x="4264614" y="9582185"/>
                </a:cubicBezTo>
                <a:cubicBezTo>
                  <a:pt x="4269332" y="9602686"/>
                  <a:pt x="4282045" y="9605157"/>
                  <a:pt x="4295499" y="9602061"/>
                </a:cubicBezTo>
                <a:close/>
                <a:moveTo>
                  <a:pt x="25226967" y="4795840"/>
                </a:moveTo>
                <a:cubicBezTo>
                  <a:pt x="25226968" y="4776594"/>
                  <a:pt x="25231519" y="4763763"/>
                  <a:pt x="25240618" y="4763763"/>
                </a:cubicBezTo>
                <a:cubicBezTo>
                  <a:pt x="25240619" y="4783010"/>
                  <a:pt x="25236068" y="4795840"/>
                  <a:pt x="25226967" y="4795840"/>
                </a:cubicBezTo>
                <a:close/>
                <a:moveTo>
                  <a:pt x="6978527" y="9003742"/>
                </a:moveTo>
                <a:cubicBezTo>
                  <a:pt x="6970757" y="9009390"/>
                  <a:pt x="6960456" y="9004041"/>
                  <a:pt x="6956238" y="8985713"/>
                </a:cubicBezTo>
                <a:cubicBezTo>
                  <a:pt x="6967572" y="8988251"/>
                  <a:pt x="6978906" y="8990789"/>
                  <a:pt x="6985135" y="8994502"/>
                </a:cubicBezTo>
                <a:cubicBezTo>
                  <a:pt x="6983426" y="8998754"/>
                  <a:pt x="6981117" y="9001859"/>
                  <a:pt x="6978527" y="9003742"/>
                </a:cubicBezTo>
                <a:close/>
                <a:moveTo>
                  <a:pt x="15664857" y="7005194"/>
                </a:moveTo>
                <a:cubicBezTo>
                  <a:pt x="15664857" y="6966543"/>
                  <a:pt x="15645253" y="6972985"/>
                  <a:pt x="15635450" y="6972985"/>
                </a:cubicBezTo>
                <a:cubicBezTo>
                  <a:pt x="15635449" y="7011636"/>
                  <a:pt x="15650154" y="7005194"/>
                  <a:pt x="15664857" y="7005194"/>
                </a:cubicBezTo>
                <a:close/>
                <a:moveTo>
                  <a:pt x="4382870" y="9603540"/>
                </a:moveTo>
                <a:cubicBezTo>
                  <a:pt x="4376972" y="9577914"/>
                  <a:pt x="4356469" y="9582632"/>
                  <a:pt x="4346216" y="9584992"/>
                </a:cubicBezTo>
                <a:cubicBezTo>
                  <a:pt x="4353293" y="9615744"/>
                  <a:pt x="4367492" y="9607079"/>
                  <a:pt x="4382870" y="9603540"/>
                </a:cubicBezTo>
                <a:close/>
                <a:moveTo>
                  <a:pt x="4412770" y="9596658"/>
                </a:moveTo>
                <a:cubicBezTo>
                  <a:pt x="4409231" y="9581283"/>
                  <a:pt x="4401745" y="9572212"/>
                  <a:pt x="4391494" y="9574571"/>
                </a:cubicBezTo>
                <a:cubicBezTo>
                  <a:pt x="4395033" y="9589948"/>
                  <a:pt x="4402517" y="9599018"/>
                  <a:pt x="4412770" y="9596658"/>
                </a:cubicBezTo>
                <a:close/>
                <a:moveTo>
                  <a:pt x="2146941" y="10118284"/>
                </a:moveTo>
                <a:cubicBezTo>
                  <a:pt x="2141317" y="10093847"/>
                  <a:pt x="2156633" y="10090322"/>
                  <a:pt x="2166839" y="10087973"/>
                </a:cubicBezTo>
                <a:cubicBezTo>
                  <a:pt x="2173588" y="10117298"/>
                  <a:pt x="2157150" y="10115935"/>
                  <a:pt x="2146941" y="10118284"/>
                </a:cubicBezTo>
                <a:close/>
                <a:moveTo>
                  <a:pt x="2892323" y="9947919"/>
                </a:moveTo>
                <a:cubicBezTo>
                  <a:pt x="2881891" y="9950320"/>
                  <a:pt x="2879541" y="9940111"/>
                  <a:pt x="2876017" y="9924798"/>
                </a:cubicBezTo>
                <a:cubicBezTo>
                  <a:pt x="2886449" y="9922397"/>
                  <a:pt x="2888799" y="9932605"/>
                  <a:pt x="2892323" y="9947919"/>
                </a:cubicBezTo>
                <a:close/>
                <a:moveTo>
                  <a:pt x="3088234" y="9902831"/>
                </a:moveTo>
                <a:cubicBezTo>
                  <a:pt x="3078186" y="9905143"/>
                  <a:pt x="3071652" y="9895897"/>
                  <a:pt x="3068128" y="9880583"/>
                </a:cubicBezTo>
                <a:cubicBezTo>
                  <a:pt x="3077336" y="9878464"/>
                  <a:pt x="3084709" y="9887517"/>
                  <a:pt x="3088234" y="9902831"/>
                </a:cubicBezTo>
                <a:close/>
                <a:moveTo>
                  <a:pt x="7319980" y="8928912"/>
                </a:moveTo>
                <a:cubicBezTo>
                  <a:pt x="7316455" y="8913598"/>
                  <a:pt x="7318865" y="8902294"/>
                  <a:pt x="7328384" y="8900103"/>
                </a:cubicBezTo>
                <a:cubicBezTo>
                  <a:pt x="7331908" y="8915417"/>
                  <a:pt x="7328705" y="8926904"/>
                  <a:pt x="7319980" y="8928912"/>
                </a:cubicBezTo>
                <a:close/>
                <a:moveTo>
                  <a:pt x="15678745" y="7005194"/>
                </a:moveTo>
                <a:cubicBezTo>
                  <a:pt x="15688546" y="6992311"/>
                  <a:pt x="15703247" y="6992311"/>
                  <a:pt x="15713052" y="6972985"/>
                </a:cubicBezTo>
                <a:cubicBezTo>
                  <a:pt x="15722856" y="6972985"/>
                  <a:pt x="15732658" y="6966543"/>
                  <a:pt x="15732658" y="6940774"/>
                </a:cubicBezTo>
                <a:cubicBezTo>
                  <a:pt x="15717953" y="6947216"/>
                  <a:pt x="15708154" y="6966543"/>
                  <a:pt x="15693447" y="6972985"/>
                </a:cubicBezTo>
                <a:cubicBezTo>
                  <a:pt x="15683643" y="6979427"/>
                  <a:pt x="15678745" y="6985869"/>
                  <a:pt x="15678745" y="7005194"/>
                </a:cubicBezTo>
                <a:close/>
                <a:moveTo>
                  <a:pt x="7004195" y="9002740"/>
                </a:moveTo>
                <a:cubicBezTo>
                  <a:pt x="6999484" y="9004896"/>
                  <a:pt x="6997140" y="8996866"/>
                  <a:pt x="7002802" y="8986995"/>
                </a:cubicBezTo>
                <a:cubicBezTo>
                  <a:pt x="7003427" y="8989708"/>
                  <a:pt x="7003739" y="8991064"/>
                  <a:pt x="7004574" y="8992299"/>
                </a:cubicBezTo>
                <a:lnTo>
                  <a:pt x="7006224" y="8993838"/>
                </a:lnTo>
                <a:lnTo>
                  <a:pt x="7005017" y="8990411"/>
                </a:lnTo>
                <a:cubicBezTo>
                  <a:pt x="7015380" y="8988026"/>
                  <a:pt x="7015380" y="8988026"/>
                  <a:pt x="7012130" y="8999762"/>
                </a:cubicBezTo>
                <a:lnTo>
                  <a:pt x="7009087" y="8997322"/>
                </a:lnTo>
                <a:close/>
                <a:moveTo>
                  <a:pt x="27065378" y="4386757"/>
                </a:moveTo>
                <a:cubicBezTo>
                  <a:pt x="27055371" y="4385129"/>
                  <a:pt x="27042633" y="4354942"/>
                  <a:pt x="27035356" y="4345470"/>
                </a:cubicBezTo>
                <a:cubicBezTo>
                  <a:pt x="27035355" y="4339157"/>
                  <a:pt x="27040208" y="4339157"/>
                  <a:pt x="27040208" y="4332843"/>
                </a:cubicBezTo>
                <a:cubicBezTo>
                  <a:pt x="27054763" y="4345470"/>
                  <a:pt x="27064468" y="4364412"/>
                  <a:pt x="27074173" y="4377039"/>
                </a:cubicBezTo>
                <a:cubicBezTo>
                  <a:pt x="27071746" y="4384668"/>
                  <a:pt x="27068714" y="4387299"/>
                  <a:pt x="27065378" y="4386757"/>
                </a:cubicBezTo>
                <a:close/>
                <a:moveTo>
                  <a:pt x="16796400" y="6751596"/>
                </a:moveTo>
                <a:cubicBezTo>
                  <a:pt x="16791520" y="6739197"/>
                  <a:pt x="16786640" y="6726800"/>
                  <a:pt x="16786640" y="6714401"/>
                </a:cubicBezTo>
                <a:cubicBezTo>
                  <a:pt x="16791520" y="6708202"/>
                  <a:pt x="16801280" y="6702002"/>
                  <a:pt x="16811041" y="6695803"/>
                </a:cubicBezTo>
                <a:cubicBezTo>
                  <a:pt x="16806161" y="6714401"/>
                  <a:pt x="16801280" y="6732998"/>
                  <a:pt x="16796400" y="6751596"/>
                </a:cubicBezTo>
                <a:close/>
                <a:moveTo>
                  <a:pt x="2206520" y="10129002"/>
                </a:moveTo>
                <a:cubicBezTo>
                  <a:pt x="2199193" y="10127921"/>
                  <a:pt x="2190968" y="10120127"/>
                  <a:pt x="2187943" y="10106984"/>
                </a:cubicBezTo>
                <a:cubicBezTo>
                  <a:pt x="2198928" y="10109992"/>
                  <a:pt x="2208701" y="10107742"/>
                  <a:pt x="2219688" y="10110749"/>
                </a:cubicBezTo>
                <a:cubicBezTo>
                  <a:pt x="2220268" y="10124454"/>
                  <a:pt x="2213847" y="10130083"/>
                  <a:pt x="2206520" y="10129002"/>
                </a:cubicBezTo>
                <a:close/>
                <a:moveTo>
                  <a:pt x="4475051" y="9609309"/>
                </a:moveTo>
                <a:cubicBezTo>
                  <a:pt x="4469153" y="9583682"/>
                  <a:pt x="4453775" y="9587221"/>
                  <a:pt x="4443522" y="9589581"/>
                </a:cubicBezTo>
                <a:cubicBezTo>
                  <a:pt x="4450600" y="9620333"/>
                  <a:pt x="4464798" y="9611669"/>
                  <a:pt x="4475051" y="9609309"/>
                </a:cubicBezTo>
                <a:close/>
                <a:moveTo>
                  <a:pt x="1776456" y="10232502"/>
                </a:moveTo>
                <a:cubicBezTo>
                  <a:pt x="1772932" y="10217190"/>
                  <a:pt x="1775342" y="10205886"/>
                  <a:pt x="1784861" y="10203696"/>
                </a:cubicBezTo>
                <a:cubicBezTo>
                  <a:pt x="1788385" y="10219008"/>
                  <a:pt x="1785975" y="10230311"/>
                  <a:pt x="1776456" y="10232502"/>
                </a:cubicBezTo>
                <a:close/>
                <a:moveTo>
                  <a:pt x="6351954" y="9182700"/>
                </a:moveTo>
                <a:cubicBezTo>
                  <a:pt x="6350023" y="9182473"/>
                  <a:pt x="6348444" y="9180148"/>
                  <a:pt x="6345874" y="9178053"/>
                </a:cubicBezTo>
                <a:cubicBezTo>
                  <a:pt x="6345874" y="9178053"/>
                  <a:pt x="6348664" y="9172037"/>
                  <a:pt x="6346315" y="9161828"/>
                </a:cubicBezTo>
                <a:cubicBezTo>
                  <a:pt x="6352249" y="9165836"/>
                  <a:pt x="6353424" y="9170941"/>
                  <a:pt x="6360151" y="9174767"/>
                </a:cubicBezTo>
                <a:cubicBezTo>
                  <a:pt x="6356170" y="9181058"/>
                  <a:pt x="6353885" y="9182927"/>
                  <a:pt x="6351954" y="9182700"/>
                </a:cubicBezTo>
                <a:close/>
                <a:moveTo>
                  <a:pt x="25349638" y="4815434"/>
                </a:moveTo>
                <a:cubicBezTo>
                  <a:pt x="25343018" y="4817875"/>
                  <a:pt x="25335685" y="4819503"/>
                  <a:pt x="25328351" y="4819503"/>
                </a:cubicBezTo>
                <a:cubicBezTo>
                  <a:pt x="25318574" y="4806480"/>
                  <a:pt x="25308797" y="4788031"/>
                  <a:pt x="25299016" y="4775009"/>
                </a:cubicBezTo>
                <a:cubicBezTo>
                  <a:pt x="25323462" y="4775009"/>
                  <a:pt x="25352797" y="4768497"/>
                  <a:pt x="25366647" y="4806480"/>
                </a:cubicBezTo>
                <a:cubicBezTo>
                  <a:pt x="25362166" y="4809736"/>
                  <a:pt x="25356258" y="4812992"/>
                  <a:pt x="25349638" y="4815434"/>
                </a:cubicBezTo>
                <a:close/>
                <a:moveTo>
                  <a:pt x="4586554" y="9605235"/>
                </a:moveTo>
                <a:cubicBezTo>
                  <a:pt x="4583015" y="9589859"/>
                  <a:pt x="4576710" y="9585913"/>
                  <a:pt x="4566460" y="9588272"/>
                </a:cubicBezTo>
                <a:cubicBezTo>
                  <a:pt x="4569998" y="9603648"/>
                  <a:pt x="4576303" y="9607594"/>
                  <a:pt x="4586554" y="9605235"/>
                </a:cubicBezTo>
                <a:close/>
                <a:moveTo>
                  <a:pt x="3192829" y="9926365"/>
                </a:moveTo>
                <a:cubicBezTo>
                  <a:pt x="3181977" y="9928862"/>
                  <a:pt x="3169880" y="9925935"/>
                  <a:pt x="3166135" y="9909659"/>
                </a:cubicBezTo>
                <a:cubicBezTo>
                  <a:pt x="3176983" y="9907163"/>
                  <a:pt x="3189084" y="9910090"/>
                  <a:pt x="3192829" y="9926365"/>
                </a:cubicBezTo>
                <a:close/>
                <a:moveTo>
                  <a:pt x="2253770" y="10143451"/>
                </a:moveTo>
                <a:cubicBezTo>
                  <a:pt x="2245292" y="10143472"/>
                  <a:pt x="2235376" y="10140608"/>
                  <a:pt x="2227277" y="10139899"/>
                </a:cubicBezTo>
                <a:cubicBezTo>
                  <a:pt x="2232301" y="10138742"/>
                  <a:pt x="2231176" y="10133855"/>
                  <a:pt x="2235075" y="10127811"/>
                </a:cubicBezTo>
                <a:cubicBezTo>
                  <a:pt x="2246247" y="10130386"/>
                  <a:pt x="2261318" y="10126918"/>
                  <a:pt x="2271651" y="10129686"/>
                </a:cubicBezTo>
                <a:cubicBezTo>
                  <a:pt x="2269296" y="10140521"/>
                  <a:pt x="2262252" y="10143428"/>
                  <a:pt x="2253770" y="10143451"/>
                </a:cubicBezTo>
                <a:close/>
                <a:moveTo>
                  <a:pt x="16700182" y="6822554"/>
                </a:moveTo>
                <a:cubicBezTo>
                  <a:pt x="16700182" y="6802704"/>
                  <a:pt x="16700182" y="6782855"/>
                  <a:pt x="16700182" y="6756389"/>
                </a:cubicBezTo>
                <a:cubicBezTo>
                  <a:pt x="16719737" y="6749774"/>
                  <a:pt x="16744181" y="6749774"/>
                  <a:pt x="16767811" y="6743157"/>
                </a:cubicBezTo>
                <a:cubicBezTo>
                  <a:pt x="16744181" y="6769622"/>
                  <a:pt x="16719737" y="6796088"/>
                  <a:pt x="16700182" y="6822554"/>
                </a:cubicBezTo>
                <a:close/>
                <a:moveTo>
                  <a:pt x="6514544" y="9171223"/>
                </a:moveTo>
                <a:cubicBezTo>
                  <a:pt x="6481845" y="9179431"/>
                  <a:pt x="6444496" y="9173253"/>
                  <a:pt x="6402275" y="9164333"/>
                </a:cubicBezTo>
                <a:cubicBezTo>
                  <a:pt x="6472290" y="9142765"/>
                  <a:pt x="6535179" y="9117381"/>
                  <a:pt x="6598914" y="9091803"/>
                </a:cubicBezTo>
                <a:cubicBezTo>
                  <a:pt x="6575293" y="9140423"/>
                  <a:pt x="6547243" y="9163016"/>
                  <a:pt x="6514544" y="9171223"/>
                </a:cubicBezTo>
                <a:close/>
                <a:moveTo>
                  <a:pt x="16638944" y="6850966"/>
                </a:moveTo>
                <a:cubicBezTo>
                  <a:pt x="16638944" y="6825552"/>
                  <a:pt x="16638944" y="6805663"/>
                  <a:pt x="16638944" y="6785774"/>
                </a:cubicBezTo>
                <a:cubicBezTo>
                  <a:pt x="16644131" y="6799033"/>
                  <a:pt x="16654506" y="6805663"/>
                  <a:pt x="16659693" y="6818922"/>
                </a:cubicBezTo>
                <a:cubicBezTo>
                  <a:pt x="16654506" y="6825552"/>
                  <a:pt x="16644131" y="6831077"/>
                  <a:pt x="16638944" y="6850966"/>
                </a:cubicBezTo>
                <a:close/>
                <a:moveTo>
                  <a:pt x="17600772" y="6633167"/>
                </a:moveTo>
                <a:cubicBezTo>
                  <a:pt x="17625474" y="6524468"/>
                  <a:pt x="17723458" y="6518010"/>
                  <a:pt x="17772862" y="6492181"/>
                </a:cubicBezTo>
                <a:cubicBezTo>
                  <a:pt x="17758040" y="6524468"/>
                  <a:pt x="17758040" y="6524468"/>
                  <a:pt x="17600772" y="6633167"/>
                </a:cubicBezTo>
                <a:close/>
                <a:moveTo>
                  <a:pt x="2301985" y="10156183"/>
                </a:moveTo>
                <a:cubicBezTo>
                  <a:pt x="2294177" y="10156107"/>
                  <a:pt x="2285625" y="10152785"/>
                  <a:pt x="2277552" y="10151558"/>
                </a:cubicBezTo>
                <a:cubicBezTo>
                  <a:pt x="2290227" y="10138944"/>
                  <a:pt x="2306180" y="10140562"/>
                  <a:pt x="2321938" y="10141343"/>
                </a:cubicBezTo>
                <a:cubicBezTo>
                  <a:pt x="2316854" y="10153091"/>
                  <a:pt x="2309793" y="10156259"/>
                  <a:pt x="2301985" y="10156183"/>
                </a:cubicBezTo>
                <a:close/>
                <a:moveTo>
                  <a:pt x="6043951" y="9295074"/>
                </a:moveTo>
                <a:cubicBezTo>
                  <a:pt x="6034611" y="9281898"/>
                  <a:pt x="6025930" y="9267668"/>
                  <a:pt x="6018105" y="9253240"/>
                </a:cubicBezTo>
                <a:cubicBezTo>
                  <a:pt x="6109666" y="9232168"/>
                  <a:pt x="6201228" y="9211095"/>
                  <a:pt x="6288513" y="9191007"/>
                </a:cubicBezTo>
                <a:cubicBezTo>
                  <a:pt x="6291053" y="9249024"/>
                  <a:pt x="6236359" y="9246285"/>
                  <a:pt x="6209308" y="9246199"/>
                </a:cubicBezTo>
                <a:cubicBezTo>
                  <a:pt x="6152701" y="9254720"/>
                  <a:pt x="6098588" y="9277993"/>
                  <a:pt x="6043951" y="9295074"/>
                </a:cubicBezTo>
                <a:close/>
                <a:moveTo>
                  <a:pt x="6838055" y="9113879"/>
                </a:moveTo>
                <a:cubicBezTo>
                  <a:pt x="6827846" y="9116229"/>
                  <a:pt x="6813689" y="9124777"/>
                  <a:pt x="6806945" y="9095474"/>
                </a:cubicBezTo>
                <a:cubicBezTo>
                  <a:pt x="6817154" y="9093124"/>
                  <a:pt x="6832468" y="9089600"/>
                  <a:pt x="6838055" y="9113879"/>
                </a:cubicBezTo>
                <a:close/>
                <a:moveTo>
                  <a:pt x="3059498" y="9984819"/>
                </a:moveTo>
                <a:cubicBezTo>
                  <a:pt x="3044704" y="9988224"/>
                  <a:pt x="3028943" y="9987444"/>
                  <a:pt x="3012799" y="9984988"/>
                </a:cubicBezTo>
                <a:cubicBezTo>
                  <a:pt x="3023163" y="9962327"/>
                  <a:pt x="3039116" y="9963945"/>
                  <a:pt x="3053910" y="9960540"/>
                </a:cubicBezTo>
                <a:cubicBezTo>
                  <a:pt x="3056222" y="9970587"/>
                  <a:pt x="3058535" y="9980633"/>
                  <a:pt x="3059498" y="9984819"/>
                </a:cubicBezTo>
                <a:close/>
                <a:moveTo>
                  <a:pt x="7073931" y="9060914"/>
                </a:moveTo>
                <a:cubicBezTo>
                  <a:pt x="7007471" y="9071754"/>
                  <a:pt x="6933695" y="9078039"/>
                  <a:pt x="6861088" y="9089403"/>
                </a:cubicBezTo>
                <a:cubicBezTo>
                  <a:pt x="6899572" y="9069852"/>
                  <a:pt x="6939225" y="9055379"/>
                  <a:pt x="6980476" y="9024498"/>
                </a:cubicBezTo>
                <a:cubicBezTo>
                  <a:pt x="7006418" y="8997140"/>
                  <a:pt x="7048299" y="9019582"/>
                  <a:pt x="7081681" y="9001206"/>
                </a:cubicBezTo>
                <a:cubicBezTo>
                  <a:pt x="7102093" y="8996508"/>
                  <a:pt x="7107623" y="8973848"/>
                  <a:pt x="7124529" y="8953916"/>
                </a:cubicBezTo>
                <a:cubicBezTo>
                  <a:pt x="7137500" y="8940237"/>
                  <a:pt x="7151639" y="8931636"/>
                  <a:pt x="7164929" y="8923230"/>
                </a:cubicBezTo>
                <a:cubicBezTo>
                  <a:pt x="7194377" y="8911106"/>
                  <a:pt x="7206919" y="8918914"/>
                  <a:pt x="7226474" y="8957188"/>
                </a:cubicBezTo>
                <a:cubicBezTo>
                  <a:pt x="7207972" y="8993528"/>
                  <a:pt x="7179374" y="9005456"/>
                  <a:pt x="7151095" y="9022659"/>
                </a:cubicBezTo>
                <a:cubicBezTo>
                  <a:pt x="7135787" y="9026182"/>
                  <a:pt x="7121647" y="9034783"/>
                  <a:pt x="7102211" y="9043712"/>
                </a:cubicBezTo>
                <a:cubicBezTo>
                  <a:pt x="7092005" y="9046061"/>
                  <a:pt x="7089239" y="9057391"/>
                  <a:pt x="7073931" y="9060914"/>
                </a:cubicBezTo>
                <a:close/>
                <a:moveTo>
                  <a:pt x="6354427" y="9226507"/>
                </a:moveTo>
                <a:cubicBezTo>
                  <a:pt x="6343417" y="9224633"/>
                  <a:pt x="6336082" y="9215741"/>
                  <a:pt x="6328746" y="9206851"/>
                </a:cubicBezTo>
                <a:cubicBezTo>
                  <a:pt x="6332614" y="9200671"/>
                  <a:pt x="6341504" y="9193335"/>
                  <a:pt x="6344214" y="9182133"/>
                </a:cubicBezTo>
                <a:cubicBezTo>
                  <a:pt x="6355736" y="9190060"/>
                  <a:pt x="6355337" y="9211310"/>
                  <a:pt x="6354427" y="9226507"/>
                </a:cubicBezTo>
                <a:close/>
                <a:moveTo>
                  <a:pt x="25396280" y="4852665"/>
                </a:moveTo>
                <a:cubicBezTo>
                  <a:pt x="25396280" y="4833419"/>
                  <a:pt x="25400831" y="4820588"/>
                  <a:pt x="25409933" y="4820588"/>
                </a:cubicBezTo>
                <a:cubicBezTo>
                  <a:pt x="25409933" y="4846250"/>
                  <a:pt x="25405382" y="4852665"/>
                  <a:pt x="25396280" y="4852665"/>
                </a:cubicBezTo>
                <a:close/>
                <a:moveTo>
                  <a:pt x="16564603" y="6886111"/>
                </a:moveTo>
                <a:cubicBezTo>
                  <a:pt x="16555760" y="6888557"/>
                  <a:pt x="16545149" y="6885296"/>
                  <a:pt x="16538075" y="6885296"/>
                </a:cubicBezTo>
                <a:cubicBezTo>
                  <a:pt x="16538075" y="6859212"/>
                  <a:pt x="16545149" y="6851061"/>
                  <a:pt x="16553992" y="6849431"/>
                </a:cubicBezTo>
                <a:cubicBezTo>
                  <a:pt x="16562834" y="6847801"/>
                  <a:pt x="16573445" y="6852691"/>
                  <a:pt x="16580519" y="6852691"/>
                </a:cubicBezTo>
                <a:cubicBezTo>
                  <a:pt x="16580519" y="6875515"/>
                  <a:pt x="16573445" y="6883666"/>
                  <a:pt x="16564603" y="6886111"/>
                </a:cubicBezTo>
                <a:close/>
                <a:moveTo>
                  <a:pt x="1933406" y="10267787"/>
                </a:moveTo>
                <a:cubicBezTo>
                  <a:pt x="1918068" y="10271317"/>
                  <a:pt x="1906674" y="10268592"/>
                  <a:pt x="1888995" y="10261968"/>
                </a:cubicBezTo>
                <a:cubicBezTo>
                  <a:pt x="1861094" y="10257695"/>
                  <a:pt x="1834991" y="10237859"/>
                  <a:pt x="1807529" y="10212097"/>
                </a:cubicBezTo>
                <a:cubicBezTo>
                  <a:pt x="1815417" y="10199588"/>
                  <a:pt x="1818192" y="10188256"/>
                  <a:pt x="1819799" y="10171845"/>
                </a:cubicBezTo>
                <a:cubicBezTo>
                  <a:pt x="1867716" y="10192899"/>
                  <a:pt x="1914464" y="10208874"/>
                  <a:pt x="1960165" y="10224200"/>
                </a:cubicBezTo>
                <a:cubicBezTo>
                  <a:pt x="1952277" y="10236709"/>
                  <a:pt x="1939276" y="10250396"/>
                  <a:pt x="1933406" y="10267787"/>
                </a:cubicBezTo>
                <a:close/>
                <a:moveTo>
                  <a:pt x="6489401" y="9219245"/>
                </a:moveTo>
                <a:cubicBezTo>
                  <a:pt x="6479882" y="9221436"/>
                  <a:pt x="6473948" y="9217427"/>
                  <a:pt x="6469250" y="9197011"/>
                </a:cubicBezTo>
                <a:cubicBezTo>
                  <a:pt x="6478768" y="9194821"/>
                  <a:pt x="6485877" y="9203933"/>
                  <a:pt x="6489401" y="9219245"/>
                </a:cubicBezTo>
                <a:close/>
                <a:moveTo>
                  <a:pt x="6591123" y="9195834"/>
                </a:moveTo>
                <a:cubicBezTo>
                  <a:pt x="6581603" y="9198025"/>
                  <a:pt x="6575670" y="9194016"/>
                  <a:pt x="6570971" y="9173600"/>
                </a:cubicBezTo>
                <a:cubicBezTo>
                  <a:pt x="6580491" y="9171409"/>
                  <a:pt x="6587599" y="9180522"/>
                  <a:pt x="6591123" y="9195834"/>
                </a:cubicBezTo>
                <a:close/>
                <a:moveTo>
                  <a:pt x="2369146" y="10167505"/>
                </a:moveTo>
                <a:cubicBezTo>
                  <a:pt x="2359280" y="10169776"/>
                  <a:pt x="2343307" y="10168077"/>
                  <a:pt x="2332269" y="10165243"/>
                </a:cubicBezTo>
                <a:cubicBezTo>
                  <a:pt x="2343544" y="10146525"/>
                  <a:pt x="2360687" y="10153328"/>
                  <a:pt x="2376659" y="10155027"/>
                </a:cubicBezTo>
                <a:cubicBezTo>
                  <a:pt x="2372903" y="10161266"/>
                  <a:pt x="2374077" y="10166371"/>
                  <a:pt x="2369146" y="10167505"/>
                </a:cubicBezTo>
                <a:close/>
                <a:moveTo>
                  <a:pt x="3104715" y="10000836"/>
                </a:moveTo>
                <a:cubicBezTo>
                  <a:pt x="3101536" y="10001568"/>
                  <a:pt x="3098476" y="10001918"/>
                  <a:pt x="3096174" y="10002448"/>
                </a:cubicBezTo>
                <a:cubicBezTo>
                  <a:pt x="3088948" y="9971051"/>
                  <a:pt x="3104215" y="9972260"/>
                  <a:pt x="3119284" y="9968792"/>
                </a:cubicBezTo>
                <a:cubicBezTo>
                  <a:pt x="3124858" y="9993012"/>
                  <a:pt x="3114254" y="9998641"/>
                  <a:pt x="3104715" y="10000836"/>
                </a:cubicBezTo>
                <a:close/>
                <a:moveTo>
                  <a:pt x="27122213" y="4473819"/>
                </a:moveTo>
                <a:cubicBezTo>
                  <a:pt x="27107803" y="4454285"/>
                  <a:pt x="27089391" y="4428241"/>
                  <a:pt x="27074981" y="4408707"/>
                </a:cubicBezTo>
                <a:cubicBezTo>
                  <a:pt x="27079584" y="4399212"/>
                  <a:pt x="27084538" y="4394464"/>
                  <a:pt x="27089603" y="4392887"/>
                </a:cubicBezTo>
                <a:cubicBezTo>
                  <a:pt x="27104802" y="4388156"/>
                  <a:pt x="27121012" y="4411963"/>
                  <a:pt x="27131820" y="4421730"/>
                </a:cubicBezTo>
                <a:cubicBezTo>
                  <a:pt x="27127016" y="4441263"/>
                  <a:pt x="27122213" y="4460797"/>
                  <a:pt x="27122213" y="4473819"/>
                </a:cubicBezTo>
                <a:close/>
                <a:moveTo>
                  <a:pt x="16509255" y="6917296"/>
                </a:moveTo>
                <a:cubicBezTo>
                  <a:pt x="16509255" y="6891634"/>
                  <a:pt x="16513805" y="6885219"/>
                  <a:pt x="16522907" y="6885219"/>
                </a:cubicBezTo>
                <a:cubicBezTo>
                  <a:pt x="16522907" y="6904466"/>
                  <a:pt x="16518356" y="6917296"/>
                  <a:pt x="16509255" y="6917296"/>
                </a:cubicBezTo>
                <a:close/>
                <a:moveTo>
                  <a:pt x="5786008" y="9396998"/>
                </a:moveTo>
                <a:cubicBezTo>
                  <a:pt x="5772640" y="9384045"/>
                  <a:pt x="5755508" y="9377301"/>
                  <a:pt x="5742140" y="9364348"/>
                </a:cubicBezTo>
                <a:cubicBezTo>
                  <a:pt x="5756937" y="9360942"/>
                  <a:pt x="5771733" y="9357537"/>
                  <a:pt x="5786529" y="9354131"/>
                </a:cubicBezTo>
                <a:cubicBezTo>
                  <a:pt x="5785101" y="9370490"/>
                  <a:pt x="5787437" y="9380639"/>
                  <a:pt x="5786008" y="9396998"/>
                </a:cubicBezTo>
                <a:close/>
                <a:moveTo>
                  <a:pt x="1942544" y="10281556"/>
                </a:moveTo>
                <a:cubicBezTo>
                  <a:pt x="1945795" y="10275797"/>
                  <a:pt x="1944700" y="10271038"/>
                  <a:pt x="1949690" y="10264878"/>
                </a:cubicBezTo>
                <a:cubicBezTo>
                  <a:pt x="1952976" y="10279155"/>
                  <a:pt x="1952976" y="10279155"/>
                  <a:pt x="1942544" y="10281556"/>
                </a:cubicBezTo>
                <a:close/>
                <a:moveTo>
                  <a:pt x="15791473" y="7094309"/>
                </a:moveTo>
                <a:cubicBezTo>
                  <a:pt x="15791473" y="7074983"/>
                  <a:pt x="15786572" y="7062099"/>
                  <a:pt x="15776769" y="7062099"/>
                </a:cubicBezTo>
                <a:cubicBezTo>
                  <a:pt x="15776769" y="7087867"/>
                  <a:pt x="15781672" y="7094309"/>
                  <a:pt x="15791473" y="7094309"/>
                </a:cubicBezTo>
                <a:close/>
                <a:moveTo>
                  <a:pt x="16466030" y="6940908"/>
                </a:moveTo>
                <a:cubicBezTo>
                  <a:pt x="16466030" y="6920452"/>
                  <a:pt x="16476405" y="6913633"/>
                  <a:pt x="16486779" y="6913633"/>
                </a:cubicBezTo>
                <a:cubicBezTo>
                  <a:pt x="16486779" y="6934089"/>
                  <a:pt x="16476405" y="6940908"/>
                  <a:pt x="16466030" y="6940908"/>
                </a:cubicBezTo>
                <a:close/>
                <a:moveTo>
                  <a:pt x="5841949" y="9389558"/>
                </a:moveTo>
                <a:cubicBezTo>
                  <a:pt x="5837875" y="9391251"/>
                  <a:pt x="5832322" y="9383459"/>
                  <a:pt x="5836819" y="9370331"/>
                </a:cubicBezTo>
                <a:cubicBezTo>
                  <a:pt x="5837993" y="9375435"/>
                  <a:pt x="5843927" y="9379445"/>
                  <a:pt x="5845101" y="9384549"/>
                </a:cubicBezTo>
                <a:cubicBezTo>
                  <a:pt x="5844499" y="9387375"/>
                  <a:pt x="5843306" y="9388994"/>
                  <a:pt x="5841949" y="9389558"/>
                </a:cubicBezTo>
                <a:close/>
                <a:moveTo>
                  <a:pt x="15693447" y="7126519"/>
                </a:moveTo>
                <a:cubicBezTo>
                  <a:pt x="15693447" y="7100751"/>
                  <a:pt x="15683643" y="7094309"/>
                  <a:pt x="15678745" y="7094309"/>
                </a:cubicBezTo>
                <a:cubicBezTo>
                  <a:pt x="15678746" y="7120077"/>
                  <a:pt x="15683643" y="7126519"/>
                  <a:pt x="15693447" y="7126519"/>
                </a:cubicBezTo>
                <a:close/>
                <a:moveTo>
                  <a:pt x="2422753" y="10182938"/>
                </a:moveTo>
                <a:cubicBezTo>
                  <a:pt x="2406361" y="10181367"/>
                  <a:pt x="2395045" y="10178628"/>
                  <a:pt x="2379821" y="10182132"/>
                </a:cubicBezTo>
                <a:cubicBezTo>
                  <a:pt x="2387634" y="10169647"/>
                  <a:pt x="2413410" y="10142340"/>
                  <a:pt x="2422753" y="10182938"/>
                </a:cubicBezTo>
                <a:close/>
                <a:moveTo>
                  <a:pt x="17470329" y="6732602"/>
                </a:moveTo>
                <a:cubicBezTo>
                  <a:pt x="17465778" y="6732602"/>
                  <a:pt x="17461227" y="6732602"/>
                  <a:pt x="17456677" y="6732602"/>
                </a:cubicBezTo>
                <a:cubicBezTo>
                  <a:pt x="17456677" y="6706518"/>
                  <a:pt x="17456677" y="6686955"/>
                  <a:pt x="17456677" y="6667392"/>
                </a:cubicBezTo>
                <a:cubicBezTo>
                  <a:pt x="17461227" y="6667392"/>
                  <a:pt x="17465778" y="6667392"/>
                  <a:pt x="17470329" y="6667392"/>
                </a:cubicBezTo>
                <a:cubicBezTo>
                  <a:pt x="17470329" y="6686955"/>
                  <a:pt x="17470329" y="6706518"/>
                  <a:pt x="17470329" y="6732602"/>
                </a:cubicBezTo>
                <a:close/>
                <a:moveTo>
                  <a:pt x="25788120" y="4819520"/>
                </a:moveTo>
                <a:cubicBezTo>
                  <a:pt x="25704729" y="4819520"/>
                  <a:pt x="25631966" y="4724488"/>
                  <a:pt x="25558386" y="4654015"/>
                </a:cubicBezTo>
                <a:cubicBezTo>
                  <a:pt x="25560839" y="4641202"/>
                  <a:pt x="25566050" y="4636396"/>
                  <a:pt x="25572719" y="4636597"/>
                </a:cubicBezTo>
                <a:cubicBezTo>
                  <a:pt x="25592724" y="4637197"/>
                  <a:pt x="25625833" y="4682844"/>
                  <a:pt x="25636873" y="4692455"/>
                </a:cubicBezTo>
                <a:cubicBezTo>
                  <a:pt x="25685925" y="4750115"/>
                  <a:pt x="25734160" y="4782148"/>
                  <a:pt x="25788120" y="4819520"/>
                </a:cubicBezTo>
                <a:close/>
                <a:moveTo>
                  <a:pt x="17499147" y="6727880"/>
                </a:moveTo>
                <a:cubicBezTo>
                  <a:pt x="17490046" y="6727880"/>
                  <a:pt x="17485495" y="6715049"/>
                  <a:pt x="17485495" y="6695803"/>
                </a:cubicBezTo>
                <a:cubicBezTo>
                  <a:pt x="17494597" y="6695803"/>
                  <a:pt x="17499147" y="6702218"/>
                  <a:pt x="17499147" y="6727880"/>
                </a:cubicBezTo>
                <a:close/>
                <a:moveTo>
                  <a:pt x="25386739" y="4915407"/>
                </a:moveTo>
                <a:cubicBezTo>
                  <a:pt x="25381481" y="4918711"/>
                  <a:pt x="25374471" y="4917059"/>
                  <a:pt x="25367462" y="4917059"/>
                </a:cubicBezTo>
                <a:cubicBezTo>
                  <a:pt x="25367462" y="4877414"/>
                  <a:pt x="25386152" y="4884022"/>
                  <a:pt x="25395501" y="4884022"/>
                </a:cubicBezTo>
                <a:cubicBezTo>
                  <a:pt x="25395501" y="4903844"/>
                  <a:pt x="25391996" y="4912103"/>
                  <a:pt x="25386739" y="4915407"/>
                </a:cubicBezTo>
                <a:close/>
                <a:moveTo>
                  <a:pt x="2452265" y="10203915"/>
                </a:moveTo>
                <a:cubicBezTo>
                  <a:pt x="2447566" y="10183498"/>
                  <a:pt x="2451415" y="10177238"/>
                  <a:pt x="2460626" y="10175118"/>
                </a:cubicBezTo>
                <a:cubicBezTo>
                  <a:pt x="2464150" y="10190430"/>
                  <a:pt x="2461476" y="10201795"/>
                  <a:pt x="2452265" y="10203915"/>
                </a:cubicBezTo>
                <a:close/>
                <a:moveTo>
                  <a:pt x="3464897" y="9970862"/>
                </a:moveTo>
                <a:cubicBezTo>
                  <a:pt x="3454461" y="9973264"/>
                  <a:pt x="3452112" y="9963055"/>
                  <a:pt x="3448588" y="9947743"/>
                </a:cubicBezTo>
                <a:cubicBezTo>
                  <a:pt x="3459023" y="9945342"/>
                  <a:pt x="3461372" y="9955549"/>
                  <a:pt x="3464897" y="9970862"/>
                </a:cubicBezTo>
                <a:close/>
                <a:moveTo>
                  <a:pt x="25444377" y="4915407"/>
                </a:moveTo>
                <a:cubicBezTo>
                  <a:pt x="25439119" y="4918711"/>
                  <a:pt x="25432110" y="4917059"/>
                  <a:pt x="25425100" y="4917059"/>
                </a:cubicBezTo>
                <a:cubicBezTo>
                  <a:pt x="25425099" y="4877414"/>
                  <a:pt x="25443794" y="4884022"/>
                  <a:pt x="25453139" y="4884022"/>
                </a:cubicBezTo>
                <a:cubicBezTo>
                  <a:pt x="25453139" y="4903844"/>
                  <a:pt x="25449634" y="4912103"/>
                  <a:pt x="25444377" y="4915407"/>
                </a:cubicBezTo>
                <a:close/>
                <a:moveTo>
                  <a:pt x="17416270" y="6784741"/>
                </a:moveTo>
                <a:cubicBezTo>
                  <a:pt x="17406924" y="6784741"/>
                  <a:pt x="17398356" y="6784741"/>
                  <a:pt x="17388231" y="6784741"/>
                </a:cubicBezTo>
                <a:cubicBezTo>
                  <a:pt x="17388231" y="6766144"/>
                  <a:pt x="17388231" y="6747547"/>
                  <a:pt x="17388231" y="6728949"/>
                </a:cubicBezTo>
                <a:cubicBezTo>
                  <a:pt x="17398356" y="6728949"/>
                  <a:pt x="17406924" y="6728949"/>
                  <a:pt x="17416270" y="6728949"/>
                </a:cubicBezTo>
                <a:cubicBezTo>
                  <a:pt x="17416270" y="6747547"/>
                  <a:pt x="17416270" y="6766144"/>
                  <a:pt x="17416270" y="6784741"/>
                </a:cubicBezTo>
                <a:close/>
                <a:moveTo>
                  <a:pt x="5891292" y="9438976"/>
                </a:moveTo>
                <a:cubicBezTo>
                  <a:pt x="5886574" y="9418475"/>
                  <a:pt x="5880268" y="9414529"/>
                  <a:pt x="5870017" y="9416888"/>
                </a:cubicBezTo>
                <a:cubicBezTo>
                  <a:pt x="5873556" y="9432264"/>
                  <a:pt x="5881040" y="9441335"/>
                  <a:pt x="5891292" y="9438976"/>
                </a:cubicBezTo>
                <a:close/>
                <a:moveTo>
                  <a:pt x="6699751" y="9254146"/>
                </a:moveTo>
                <a:cubicBezTo>
                  <a:pt x="6610244" y="9263760"/>
                  <a:pt x="6522792" y="9278394"/>
                  <a:pt x="6438409" y="9286828"/>
                </a:cubicBezTo>
                <a:cubicBezTo>
                  <a:pt x="6426403" y="9234661"/>
                  <a:pt x="6534030" y="9237356"/>
                  <a:pt x="6554526" y="9232639"/>
                </a:cubicBezTo>
                <a:cubicBezTo>
                  <a:pt x="6580144" y="9226743"/>
                  <a:pt x="6610888" y="9219668"/>
                  <a:pt x="6636508" y="9213771"/>
                </a:cubicBezTo>
                <a:cubicBezTo>
                  <a:pt x="6657003" y="9209054"/>
                  <a:pt x="6672374" y="9205517"/>
                  <a:pt x="6687745" y="9201979"/>
                </a:cubicBezTo>
                <a:cubicBezTo>
                  <a:pt x="6691347" y="9217630"/>
                  <a:pt x="6694949" y="9233279"/>
                  <a:pt x="6699751" y="9254146"/>
                </a:cubicBezTo>
                <a:close/>
                <a:moveTo>
                  <a:pt x="27189868" y="4538615"/>
                </a:moveTo>
                <a:cubicBezTo>
                  <a:pt x="27185195" y="4540165"/>
                  <a:pt x="27180522" y="4540165"/>
                  <a:pt x="27175850" y="4540165"/>
                </a:cubicBezTo>
                <a:cubicBezTo>
                  <a:pt x="27175849" y="4521568"/>
                  <a:pt x="27180523" y="4502971"/>
                  <a:pt x="27180522" y="4484373"/>
                </a:cubicBezTo>
                <a:cubicBezTo>
                  <a:pt x="27189868" y="4496771"/>
                  <a:pt x="27194540" y="4515369"/>
                  <a:pt x="27203888" y="4527767"/>
                </a:cubicBezTo>
                <a:cubicBezTo>
                  <a:pt x="27199215" y="4533966"/>
                  <a:pt x="27194541" y="4537066"/>
                  <a:pt x="27189868" y="4538615"/>
                </a:cubicBezTo>
                <a:close/>
                <a:moveTo>
                  <a:pt x="3337338" y="10028929"/>
                </a:moveTo>
                <a:cubicBezTo>
                  <a:pt x="3322622" y="10029617"/>
                  <a:pt x="3305438" y="10025474"/>
                  <a:pt x="3294574" y="10025275"/>
                </a:cubicBezTo>
                <a:cubicBezTo>
                  <a:pt x="3260209" y="10016988"/>
                  <a:pt x="3221145" y="10031377"/>
                  <a:pt x="3186018" y="9996273"/>
                </a:cubicBezTo>
                <a:cubicBezTo>
                  <a:pt x="3246068" y="9998649"/>
                  <a:pt x="3305266" y="10001220"/>
                  <a:pt x="3365319" y="10003595"/>
                </a:cubicBezTo>
                <a:cubicBezTo>
                  <a:pt x="3364310" y="10022722"/>
                  <a:pt x="3352055" y="10028242"/>
                  <a:pt x="3337338" y="10028929"/>
                </a:cubicBezTo>
                <a:close/>
                <a:moveTo>
                  <a:pt x="3874893" y="9907161"/>
                </a:moveTo>
                <a:cubicBezTo>
                  <a:pt x="3860927" y="9909697"/>
                  <a:pt x="3847601" y="9905986"/>
                  <a:pt x="3842266" y="9882808"/>
                </a:cubicBezTo>
                <a:cubicBezTo>
                  <a:pt x="3858059" y="9879173"/>
                  <a:pt x="3900693" y="9847668"/>
                  <a:pt x="3911361" y="9894023"/>
                </a:cubicBezTo>
                <a:cubicBezTo>
                  <a:pt x="3903466" y="9895839"/>
                  <a:pt x="3888860" y="9904625"/>
                  <a:pt x="3874893" y="9907161"/>
                </a:cubicBezTo>
                <a:close/>
                <a:moveTo>
                  <a:pt x="9386635" y="8651969"/>
                </a:moveTo>
                <a:cubicBezTo>
                  <a:pt x="9397055" y="8646748"/>
                  <a:pt x="9408401" y="8632563"/>
                  <a:pt x="9413504" y="8628353"/>
                </a:cubicBezTo>
                <a:cubicBezTo>
                  <a:pt x="9427702" y="8619688"/>
                  <a:pt x="9463175" y="8633112"/>
                  <a:pt x="9453738" y="8592110"/>
                </a:cubicBezTo>
                <a:cubicBezTo>
                  <a:pt x="9434414" y="8601954"/>
                  <a:pt x="9413912" y="8606673"/>
                  <a:pt x="9394588" y="8616516"/>
                </a:cubicBezTo>
                <a:cubicBezTo>
                  <a:pt x="9394181" y="8638197"/>
                  <a:pt x="9377624" y="8636611"/>
                  <a:pt x="9367373" y="8638970"/>
                </a:cubicBezTo>
                <a:cubicBezTo>
                  <a:pt x="9369437" y="8647940"/>
                  <a:pt x="9372785" y="8652229"/>
                  <a:pt x="9376788" y="8653500"/>
                </a:cubicBezTo>
                <a:cubicBezTo>
                  <a:pt x="9379790" y="8654453"/>
                  <a:pt x="9383161" y="8653709"/>
                  <a:pt x="9386635" y="8651969"/>
                </a:cubicBezTo>
                <a:close/>
                <a:moveTo>
                  <a:pt x="3403721" y="10032547"/>
                </a:moveTo>
                <a:cubicBezTo>
                  <a:pt x="3392695" y="10029373"/>
                  <a:pt x="3382921" y="10031622"/>
                  <a:pt x="3371899" y="10028446"/>
                </a:cubicBezTo>
                <a:cubicBezTo>
                  <a:pt x="3375537" y="10021897"/>
                  <a:pt x="3375537" y="10021897"/>
                  <a:pt x="3374289" y="10016472"/>
                </a:cubicBezTo>
                <a:cubicBezTo>
                  <a:pt x="3384062" y="10014223"/>
                  <a:pt x="3398727" y="10010848"/>
                  <a:pt x="3403721" y="10032547"/>
                </a:cubicBezTo>
                <a:close/>
                <a:moveTo>
                  <a:pt x="6794509" y="9252172"/>
                </a:moveTo>
                <a:cubicBezTo>
                  <a:pt x="6784990" y="9254362"/>
                  <a:pt x="6778982" y="9250033"/>
                  <a:pt x="6775237" y="9233758"/>
                </a:cubicBezTo>
                <a:cubicBezTo>
                  <a:pt x="6779996" y="9232663"/>
                  <a:pt x="6790763" y="9235897"/>
                  <a:pt x="6794509" y="9252172"/>
                </a:cubicBezTo>
                <a:close/>
                <a:moveTo>
                  <a:pt x="24726242" y="5127318"/>
                </a:moveTo>
                <a:cubicBezTo>
                  <a:pt x="24726243" y="5108072"/>
                  <a:pt x="24731046" y="5095241"/>
                  <a:pt x="24739850" y="5095241"/>
                </a:cubicBezTo>
                <a:cubicBezTo>
                  <a:pt x="24739850" y="5120902"/>
                  <a:pt x="24735850" y="5127318"/>
                  <a:pt x="24726242" y="5127318"/>
                </a:cubicBezTo>
                <a:close/>
                <a:moveTo>
                  <a:pt x="16265815" y="7078225"/>
                </a:moveTo>
                <a:cubicBezTo>
                  <a:pt x="16264107" y="7078225"/>
                  <a:pt x="16262970" y="7073414"/>
                  <a:pt x="16260695" y="7063790"/>
                </a:cubicBezTo>
                <a:cubicBezTo>
                  <a:pt x="16262970" y="7057374"/>
                  <a:pt x="16264108" y="7054166"/>
                  <a:pt x="16265814" y="7054166"/>
                </a:cubicBezTo>
                <a:lnTo>
                  <a:pt x="16267855" y="7056468"/>
                </a:lnTo>
                <a:lnTo>
                  <a:pt x="16264297" y="7051806"/>
                </a:lnTo>
                <a:cubicBezTo>
                  <a:pt x="16314701" y="7007328"/>
                  <a:pt x="16365728" y="6942150"/>
                  <a:pt x="16420092" y="6939591"/>
                </a:cubicBezTo>
                <a:cubicBezTo>
                  <a:pt x="16427858" y="6939227"/>
                  <a:pt x="16435693" y="6940139"/>
                  <a:pt x="16443603" y="6942573"/>
                </a:cubicBezTo>
                <a:cubicBezTo>
                  <a:pt x="16419263" y="7000975"/>
                  <a:pt x="16380319" y="7007464"/>
                  <a:pt x="16346242" y="7026931"/>
                </a:cubicBezTo>
                <a:cubicBezTo>
                  <a:pt x="16327987" y="7035854"/>
                  <a:pt x="16304711" y="7070936"/>
                  <a:pt x="16283947" y="7068756"/>
                </a:cubicBezTo>
                <a:lnTo>
                  <a:pt x="16274011" y="7064357"/>
                </a:lnTo>
                <a:close/>
                <a:moveTo>
                  <a:pt x="16263537" y="7082971"/>
                </a:moveTo>
                <a:cubicBezTo>
                  <a:pt x="16258987" y="7082971"/>
                  <a:pt x="16254436" y="7082971"/>
                  <a:pt x="16249886" y="7082971"/>
                </a:cubicBezTo>
                <a:cubicBezTo>
                  <a:pt x="16254437" y="7069333"/>
                  <a:pt x="16255575" y="7065924"/>
                  <a:pt x="16256712" y="7067629"/>
                </a:cubicBezTo>
                <a:cubicBezTo>
                  <a:pt x="16257849" y="7069333"/>
                  <a:pt x="16258987" y="7076152"/>
                  <a:pt x="16263537" y="7082971"/>
                </a:cubicBezTo>
                <a:close/>
                <a:moveTo>
                  <a:pt x="6857839" y="9263300"/>
                </a:moveTo>
                <a:cubicBezTo>
                  <a:pt x="6851878" y="9237399"/>
                  <a:pt x="6836597" y="9240915"/>
                  <a:pt x="6821318" y="9244432"/>
                </a:cubicBezTo>
                <a:cubicBezTo>
                  <a:pt x="6828272" y="9274650"/>
                  <a:pt x="6847652" y="9265644"/>
                  <a:pt x="6857839" y="9263300"/>
                </a:cubicBezTo>
                <a:close/>
                <a:moveTo>
                  <a:pt x="5483309" y="9581443"/>
                </a:moveTo>
                <a:cubicBezTo>
                  <a:pt x="5487256" y="9575138"/>
                  <a:pt x="5487256" y="9575138"/>
                  <a:pt x="5477411" y="9555815"/>
                </a:cubicBezTo>
                <a:cubicBezTo>
                  <a:pt x="5479771" y="9566067"/>
                  <a:pt x="5482130" y="9576318"/>
                  <a:pt x="5483309" y="9581443"/>
                </a:cubicBezTo>
                <a:close/>
                <a:moveTo>
                  <a:pt x="9322461" y="8697879"/>
                </a:moveTo>
                <a:cubicBezTo>
                  <a:pt x="9318922" y="8682502"/>
                  <a:pt x="9311437" y="8673430"/>
                  <a:pt x="9301185" y="8675790"/>
                </a:cubicBezTo>
                <a:cubicBezTo>
                  <a:pt x="9305904" y="8696292"/>
                  <a:pt x="9312209" y="8700238"/>
                  <a:pt x="9322461" y="8697879"/>
                </a:cubicBezTo>
                <a:close/>
                <a:moveTo>
                  <a:pt x="2196638" y="10338125"/>
                </a:moveTo>
                <a:cubicBezTo>
                  <a:pt x="2175584" y="10342970"/>
                  <a:pt x="2154525" y="10347817"/>
                  <a:pt x="2133471" y="10352662"/>
                </a:cubicBezTo>
                <a:cubicBezTo>
                  <a:pt x="2136205" y="10336453"/>
                  <a:pt x="2138065" y="10320445"/>
                  <a:pt x="2139048" y="10304639"/>
                </a:cubicBezTo>
                <a:cubicBezTo>
                  <a:pt x="2155972" y="10305937"/>
                  <a:pt x="2188693" y="10303600"/>
                  <a:pt x="2196638" y="10338125"/>
                </a:cubicBezTo>
                <a:close/>
                <a:moveTo>
                  <a:pt x="25500751" y="4980506"/>
                </a:moveTo>
                <a:cubicBezTo>
                  <a:pt x="25500751" y="4954422"/>
                  <a:pt x="25500751" y="4934859"/>
                  <a:pt x="25500750" y="4915296"/>
                </a:cubicBezTo>
                <a:cubicBezTo>
                  <a:pt x="25505253" y="4921817"/>
                  <a:pt x="25514258" y="4934859"/>
                  <a:pt x="25518009" y="4941380"/>
                </a:cubicBezTo>
                <a:cubicBezTo>
                  <a:pt x="25514258" y="4947901"/>
                  <a:pt x="25505253" y="4967464"/>
                  <a:pt x="25500751" y="4980506"/>
                </a:cubicBezTo>
                <a:close/>
                <a:moveTo>
                  <a:pt x="25257373" y="5037364"/>
                </a:moveTo>
                <a:cubicBezTo>
                  <a:pt x="25257373" y="5012108"/>
                  <a:pt x="25252186" y="4981590"/>
                  <a:pt x="25272935" y="4981590"/>
                </a:cubicBezTo>
                <a:cubicBezTo>
                  <a:pt x="25272935" y="5000533"/>
                  <a:pt x="25272935" y="5037364"/>
                  <a:pt x="25257373" y="5037364"/>
                </a:cubicBezTo>
                <a:close/>
                <a:moveTo>
                  <a:pt x="12983083" y="7864128"/>
                </a:moveTo>
                <a:cubicBezTo>
                  <a:pt x="12983082" y="7838360"/>
                  <a:pt x="12975732" y="7830308"/>
                  <a:pt x="12966544" y="7828697"/>
                </a:cubicBezTo>
                <a:cubicBezTo>
                  <a:pt x="12957355" y="7827087"/>
                  <a:pt x="12946325" y="7831918"/>
                  <a:pt x="12938976" y="7831918"/>
                </a:cubicBezTo>
                <a:cubicBezTo>
                  <a:pt x="12938976" y="7882381"/>
                  <a:pt x="12968381" y="7864128"/>
                  <a:pt x="12983083" y="7864128"/>
                </a:cubicBezTo>
                <a:close/>
                <a:moveTo>
                  <a:pt x="4027734" y="9932841"/>
                </a:moveTo>
                <a:cubicBezTo>
                  <a:pt x="4019247" y="9939527"/>
                  <a:pt x="4009523" y="9937933"/>
                  <a:pt x="3996094" y="9914426"/>
                </a:cubicBezTo>
                <a:cubicBezTo>
                  <a:pt x="3977660" y="9880801"/>
                  <a:pt x="3946844" y="9909533"/>
                  <a:pt x="3932453" y="9912845"/>
                </a:cubicBezTo>
                <a:cubicBezTo>
                  <a:pt x="3935852" y="9885014"/>
                  <a:pt x="3936202" y="9863294"/>
                  <a:pt x="3958880" y="9868895"/>
                </a:cubicBezTo>
                <a:cubicBezTo>
                  <a:pt x="3989000" y="9883602"/>
                  <a:pt x="4023014" y="9892003"/>
                  <a:pt x="4051952" y="9901571"/>
                </a:cubicBezTo>
                <a:cubicBezTo>
                  <a:pt x="4043471" y="9911187"/>
                  <a:pt x="4036220" y="9926155"/>
                  <a:pt x="4027734" y="9932841"/>
                </a:cubicBezTo>
                <a:close/>
                <a:moveTo>
                  <a:pt x="7390619" y="9170520"/>
                </a:moveTo>
                <a:cubicBezTo>
                  <a:pt x="7381100" y="9172711"/>
                  <a:pt x="7375127" y="9168531"/>
                  <a:pt x="7370474" y="9148314"/>
                </a:cubicBezTo>
                <a:cubicBezTo>
                  <a:pt x="7379199" y="9146306"/>
                  <a:pt x="7387180" y="9155576"/>
                  <a:pt x="7390619" y="9170520"/>
                </a:cubicBezTo>
                <a:close/>
                <a:moveTo>
                  <a:pt x="5792255" y="9539235"/>
                </a:moveTo>
                <a:cubicBezTo>
                  <a:pt x="5802136" y="9538198"/>
                  <a:pt x="5812784" y="9531701"/>
                  <a:pt x="5820473" y="9529931"/>
                </a:cubicBezTo>
                <a:cubicBezTo>
                  <a:pt x="5811233" y="9489782"/>
                  <a:pt x="5784017" y="9512236"/>
                  <a:pt x="5768640" y="9515775"/>
                </a:cubicBezTo>
                <a:cubicBezTo>
                  <a:pt x="5773260" y="9535849"/>
                  <a:pt x="5782374" y="9540273"/>
                  <a:pt x="5792255" y="9539235"/>
                </a:cubicBezTo>
                <a:close/>
                <a:moveTo>
                  <a:pt x="4104395" y="9929287"/>
                </a:moveTo>
                <a:cubicBezTo>
                  <a:pt x="4095455" y="9932584"/>
                  <a:pt x="4083476" y="9931284"/>
                  <a:pt x="4075941" y="9933018"/>
                </a:cubicBezTo>
                <a:cubicBezTo>
                  <a:pt x="4066679" y="9892776"/>
                  <a:pt x="4100366" y="9901251"/>
                  <a:pt x="4114599" y="9897975"/>
                </a:cubicBezTo>
                <a:cubicBezTo>
                  <a:pt x="4119230" y="9918096"/>
                  <a:pt x="4113333" y="9925990"/>
                  <a:pt x="4104395" y="9929287"/>
                </a:cubicBezTo>
                <a:close/>
                <a:moveTo>
                  <a:pt x="7397231" y="9171768"/>
                </a:moveTo>
                <a:cubicBezTo>
                  <a:pt x="7426637" y="9165675"/>
                  <a:pt x="7455307" y="9156378"/>
                  <a:pt x="7480550" y="9137078"/>
                </a:cubicBezTo>
                <a:cubicBezTo>
                  <a:pt x="7473065" y="9128006"/>
                  <a:pt x="7466956" y="9124915"/>
                  <a:pt x="7459471" y="9115844"/>
                </a:cubicBezTo>
                <a:cubicBezTo>
                  <a:pt x="7464597" y="9114664"/>
                  <a:pt x="7522567" y="9085131"/>
                  <a:pt x="7503651" y="9073295"/>
                </a:cubicBezTo>
                <a:cubicBezTo>
                  <a:pt x="7485914" y="9066582"/>
                  <a:pt x="7480788" y="9067762"/>
                  <a:pt x="7468586" y="9038190"/>
                </a:cubicBezTo>
                <a:cubicBezTo>
                  <a:pt x="7451257" y="9009798"/>
                  <a:pt x="7424041" y="9032252"/>
                  <a:pt x="7413790" y="9034611"/>
                </a:cubicBezTo>
                <a:cubicBezTo>
                  <a:pt x="7389341" y="9045635"/>
                  <a:pt x="7364567" y="9051336"/>
                  <a:pt x="7340526" y="9040679"/>
                </a:cubicBezTo>
                <a:cubicBezTo>
                  <a:pt x="7322382" y="9055648"/>
                  <a:pt x="7276251" y="9066265"/>
                  <a:pt x="7288047" y="9117518"/>
                </a:cubicBezTo>
                <a:cubicBezTo>
                  <a:pt x="7318801" y="9110440"/>
                  <a:pt x="7349555" y="9103363"/>
                  <a:pt x="7375183" y="9097464"/>
                </a:cubicBezTo>
                <a:cubicBezTo>
                  <a:pt x="7388158" y="9153843"/>
                  <a:pt x="7323111" y="9152623"/>
                  <a:pt x="7309489" y="9187240"/>
                </a:cubicBezTo>
                <a:cubicBezTo>
                  <a:pt x="7337680" y="9180752"/>
                  <a:pt x="7367825" y="9177861"/>
                  <a:pt x="7397231" y="9171768"/>
                </a:cubicBezTo>
                <a:close/>
                <a:moveTo>
                  <a:pt x="5916049" y="9513331"/>
                </a:moveTo>
                <a:cubicBezTo>
                  <a:pt x="5943438" y="9504329"/>
                  <a:pt x="5969646" y="9490202"/>
                  <a:pt x="5996658" y="9478589"/>
                </a:cubicBezTo>
                <a:cubicBezTo>
                  <a:pt x="5967689" y="9469965"/>
                  <a:pt x="5931036" y="9451415"/>
                  <a:pt x="5901462" y="9463620"/>
                </a:cubicBezTo>
                <a:cubicBezTo>
                  <a:pt x="5877867" y="9474447"/>
                  <a:pt x="5849472" y="9491775"/>
                  <a:pt x="5828365" y="9517321"/>
                </a:cubicBezTo>
                <a:cubicBezTo>
                  <a:pt x="5860095" y="9526208"/>
                  <a:pt x="5888662" y="9522332"/>
                  <a:pt x="5916049" y="9513331"/>
                </a:cubicBezTo>
                <a:close/>
                <a:moveTo>
                  <a:pt x="6043444" y="9485473"/>
                </a:moveTo>
                <a:cubicBezTo>
                  <a:pt x="6060719" y="9481385"/>
                  <a:pt x="6078466" y="9470555"/>
                  <a:pt x="6086155" y="9468785"/>
                </a:cubicBezTo>
                <a:cubicBezTo>
                  <a:pt x="6074556" y="9418385"/>
                  <a:pt x="6024071" y="9456989"/>
                  <a:pt x="6003568" y="9461708"/>
                </a:cubicBezTo>
                <a:cubicBezTo>
                  <a:pt x="6009368" y="9486907"/>
                  <a:pt x="6026170" y="9489561"/>
                  <a:pt x="6043444" y="9485473"/>
                </a:cubicBezTo>
                <a:close/>
                <a:moveTo>
                  <a:pt x="6236615" y="9448324"/>
                </a:moveTo>
                <a:cubicBezTo>
                  <a:pt x="6245224" y="9445668"/>
                  <a:pt x="6252801" y="9438527"/>
                  <a:pt x="6258720" y="9429070"/>
                </a:cubicBezTo>
                <a:cubicBezTo>
                  <a:pt x="6243343" y="9432609"/>
                  <a:pt x="6223695" y="9437131"/>
                  <a:pt x="6208318" y="9440670"/>
                </a:cubicBezTo>
                <a:cubicBezTo>
                  <a:pt x="6218366" y="9449151"/>
                  <a:pt x="6228006" y="9450980"/>
                  <a:pt x="6236615" y="9448324"/>
                </a:cubicBezTo>
                <a:close/>
                <a:moveTo>
                  <a:pt x="17140010" y="6945510"/>
                </a:moveTo>
                <a:cubicBezTo>
                  <a:pt x="17125868" y="6948732"/>
                  <a:pt x="17112340" y="6948732"/>
                  <a:pt x="17100042" y="6942288"/>
                </a:cubicBezTo>
                <a:cubicBezTo>
                  <a:pt x="17129557" y="6877847"/>
                  <a:pt x="17173830" y="6871403"/>
                  <a:pt x="17218102" y="6852071"/>
                </a:cubicBezTo>
                <a:cubicBezTo>
                  <a:pt x="17218102" y="6903623"/>
                  <a:pt x="17208264" y="6922956"/>
                  <a:pt x="17183668" y="6929400"/>
                </a:cubicBezTo>
                <a:cubicBezTo>
                  <a:pt x="17168910" y="6935844"/>
                  <a:pt x="17154153" y="6942288"/>
                  <a:pt x="17140010" y="6945510"/>
                </a:cubicBezTo>
                <a:close/>
                <a:moveTo>
                  <a:pt x="24755059" y="5193579"/>
                </a:moveTo>
                <a:cubicBezTo>
                  <a:pt x="24755059" y="5168165"/>
                  <a:pt x="24755059" y="5128387"/>
                  <a:pt x="24768714" y="5128387"/>
                </a:cubicBezTo>
                <a:cubicBezTo>
                  <a:pt x="24768713" y="5154905"/>
                  <a:pt x="24768714" y="5193579"/>
                  <a:pt x="24755059" y="5193579"/>
                </a:cubicBezTo>
                <a:close/>
                <a:moveTo>
                  <a:pt x="5749159" y="9567929"/>
                </a:moveTo>
                <a:cubicBezTo>
                  <a:pt x="5749892" y="9551571"/>
                  <a:pt x="5751480" y="9535016"/>
                  <a:pt x="5754117" y="9519118"/>
                </a:cubicBezTo>
                <a:cubicBezTo>
                  <a:pt x="5713112" y="9528555"/>
                  <a:pt x="5673089" y="9542263"/>
                  <a:pt x="5631100" y="9547430"/>
                </a:cubicBezTo>
                <a:cubicBezTo>
                  <a:pt x="5620849" y="9549789"/>
                  <a:pt x="5561178" y="9568019"/>
                  <a:pt x="5584364" y="9578873"/>
                </a:cubicBezTo>
                <a:cubicBezTo>
                  <a:pt x="5638754" y="9604133"/>
                  <a:pt x="5696723" y="9574601"/>
                  <a:pt x="5749159" y="9567929"/>
                </a:cubicBezTo>
                <a:close/>
                <a:moveTo>
                  <a:pt x="6752419" y="9341200"/>
                </a:moveTo>
                <a:cubicBezTo>
                  <a:pt x="6752743" y="9319306"/>
                  <a:pt x="6740695" y="9290260"/>
                  <a:pt x="6752398" y="9271203"/>
                </a:cubicBezTo>
                <a:cubicBezTo>
                  <a:pt x="6760200" y="9258498"/>
                  <a:pt x="6780249" y="9275702"/>
                  <a:pt x="6796721" y="9277366"/>
                </a:cubicBezTo>
                <a:cubicBezTo>
                  <a:pt x="6818086" y="9276994"/>
                  <a:pt x="6812324" y="9251956"/>
                  <a:pt x="6816549" y="9223710"/>
                </a:cubicBezTo>
                <a:cubicBezTo>
                  <a:pt x="6816115" y="9210173"/>
                  <a:pt x="6819339" y="9206704"/>
                  <a:pt x="6823498" y="9204383"/>
                </a:cubicBezTo>
                <a:lnTo>
                  <a:pt x="6828455" y="9201577"/>
                </a:lnTo>
                <a:lnTo>
                  <a:pt x="6822675" y="9198560"/>
                </a:lnTo>
                <a:cubicBezTo>
                  <a:pt x="6825307" y="9193669"/>
                  <a:pt x="6827940" y="9188779"/>
                  <a:pt x="6832154" y="9190755"/>
                </a:cubicBezTo>
                <a:lnTo>
                  <a:pt x="6835021" y="9193455"/>
                </a:lnTo>
                <a:lnTo>
                  <a:pt x="6836054" y="9191948"/>
                </a:lnTo>
                <a:cubicBezTo>
                  <a:pt x="6834862" y="9186767"/>
                  <a:pt x="6828576" y="9182759"/>
                  <a:pt x="6828576" y="9182759"/>
                </a:cubicBezTo>
                <a:cubicBezTo>
                  <a:pt x="6855558" y="9160185"/>
                  <a:pt x="6882884" y="9142987"/>
                  <a:pt x="6913444" y="9135953"/>
                </a:cubicBezTo>
                <a:cubicBezTo>
                  <a:pt x="6917344" y="9129601"/>
                  <a:pt x="6970659" y="9128240"/>
                  <a:pt x="6961342" y="9157658"/>
                </a:cubicBezTo>
                <a:cubicBezTo>
                  <a:pt x="6943029" y="9194601"/>
                  <a:pt x="6895998" y="9199970"/>
                  <a:pt x="6871725" y="9211011"/>
                </a:cubicBezTo>
                <a:cubicBezTo>
                  <a:pt x="6915398" y="9260962"/>
                  <a:pt x="6966654" y="9227347"/>
                  <a:pt x="7003824" y="9202429"/>
                </a:cubicBezTo>
                <a:cubicBezTo>
                  <a:pt x="7008592" y="9223150"/>
                  <a:pt x="7020640" y="9252196"/>
                  <a:pt x="7000266" y="9256885"/>
                </a:cubicBezTo>
                <a:cubicBezTo>
                  <a:pt x="6975993" y="9267926"/>
                  <a:pt x="6945435" y="9274959"/>
                  <a:pt x="6916068" y="9287173"/>
                </a:cubicBezTo>
                <a:cubicBezTo>
                  <a:pt x="6862084" y="9305052"/>
                  <a:pt x="6807252" y="9323126"/>
                  <a:pt x="6752419" y="9341200"/>
                </a:cubicBezTo>
                <a:close/>
                <a:moveTo>
                  <a:pt x="2742906" y="10263974"/>
                </a:moveTo>
                <a:cubicBezTo>
                  <a:pt x="2738146" y="10265070"/>
                  <a:pt x="2727452" y="10262157"/>
                  <a:pt x="2722753" y="10241740"/>
                </a:cubicBezTo>
                <a:cubicBezTo>
                  <a:pt x="2732272" y="10239549"/>
                  <a:pt x="2738207" y="10243558"/>
                  <a:pt x="2742906" y="10263974"/>
                </a:cubicBezTo>
                <a:close/>
                <a:moveTo>
                  <a:pt x="6198839" y="9469835"/>
                </a:moveTo>
                <a:cubicBezTo>
                  <a:pt x="6194120" y="9449334"/>
                  <a:pt x="6190582" y="9433958"/>
                  <a:pt x="6187239" y="9419437"/>
                </a:cubicBezTo>
                <a:cubicBezTo>
                  <a:pt x="6176987" y="9421796"/>
                  <a:pt x="6161610" y="9425335"/>
                  <a:pt x="6151359" y="9427694"/>
                </a:cubicBezTo>
                <a:cubicBezTo>
                  <a:pt x="6135982" y="9431233"/>
                  <a:pt x="6115478" y="9435952"/>
                  <a:pt x="6094976" y="9440671"/>
                </a:cubicBezTo>
                <a:cubicBezTo>
                  <a:pt x="6108935" y="9501320"/>
                  <a:pt x="6175976" y="9464303"/>
                  <a:pt x="6198839" y="9469835"/>
                </a:cubicBezTo>
                <a:close/>
                <a:moveTo>
                  <a:pt x="13065558" y="7895264"/>
                </a:moveTo>
                <a:cubicBezTo>
                  <a:pt x="13065558" y="7863591"/>
                  <a:pt x="13055756" y="7855807"/>
                  <a:pt x="13043603" y="7855941"/>
                </a:cubicBezTo>
                <a:cubicBezTo>
                  <a:pt x="13031480" y="7856075"/>
                  <a:pt x="13016980" y="7864128"/>
                  <a:pt x="13007588" y="7864128"/>
                </a:cubicBezTo>
                <a:cubicBezTo>
                  <a:pt x="13007587" y="7921033"/>
                  <a:pt x="13050854" y="7895264"/>
                  <a:pt x="13065558" y="7895264"/>
                </a:cubicBezTo>
                <a:close/>
                <a:moveTo>
                  <a:pt x="25905918" y="4942940"/>
                </a:moveTo>
                <a:cubicBezTo>
                  <a:pt x="25896718" y="4947547"/>
                  <a:pt x="25886203" y="4938333"/>
                  <a:pt x="25886203" y="4915296"/>
                </a:cubicBezTo>
                <a:cubicBezTo>
                  <a:pt x="25895548" y="4915296"/>
                  <a:pt x="25904896" y="4921440"/>
                  <a:pt x="25914242" y="4933725"/>
                </a:cubicBezTo>
                <a:cubicBezTo>
                  <a:pt x="25911906" y="4938333"/>
                  <a:pt x="25908985" y="4941404"/>
                  <a:pt x="25905918" y="4942940"/>
                </a:cubicBezTo>
                <a:close/>
                <a:moveTo>
                  <a:pt x="17504775" y="6880592"/>
                </a:moveTo>
                <a:cubicBezTo>
                  <a:pt x="17499517" y="6883896"/>
                  <a:pt x="17492508" y="6882244"/>
                  <a:pt x="17485498" y="6882244"/>
                </a:cubicBezTo>
                <a:cubicBezTo>
                  <a:pt x="17485498" y="6842599"/>
                  <a:pt x="17504191" y="6849207"/>
                  <a:pt x="17513537" y="6849207"/>
                </a:cubicBezTo>
                <a:cubicBezTo>
                  <a:pt x="17513537" y="6869030"/>
                  <a:pt x="17510032" y="6877289"/>
                  <a:pt x="17504775" y="6880592"/>
                </a:cubicBezTo>
                <a:close/>
                <a:moveTo>
                  <a:pt x="2330774" y="10386594"/>
                </a:moveTo>
                <a:cubicBezTo>
                  <a:pt x="2293692" y="10384487"/>
                  <a:pt x="2254167" y="10398905"/>
                  <a:pt x="2218270" y="10359280"/>
                </a:cubicBezTo>
                <a:cubicBezTo>
                  <a:pt x="2247625" y="10347204"/>
                  <a:pt x="2299234" y="10319364"/>
                  <a:pt x="2330774" y="10386594"/>
                </a:cubicBezTo>
                <a:close/>
                <a:moveTo>
                  <a:pt x="2794182" y="10279943"/>
                </a:moveTo>
                <a:cubicBezTo>
                  <a:pt x="2784666" y="10282133"/>
                  <a:pt x="2777556" y="10273020"/>
                  <a:pt x="2774032" y="10257706"/>
                </a:cubicBezTo>
                <a:cubicBezTo>
                  <a:pt x="2783552" y="10255515"/>
                  <a:pt x="2789483" y="10259525"/>
                  <a:pt x="2794182" y="10279943"/>
                </a:cubicBezTo>
                <a:close/>
                <a:moveTo>
                  <a:pt x="4116594" y="9975595"/>
                </a:moveTo>
                <a:cubicBezTo>
                  <a:pt x="4107075" y="9977786"/>
                  <a:pt x="4099966" y="9968673"/>
                  <a:pt x="4096441" y="9953359"/>
                </a:cubicBezTo>
                <a:cubicBezTo>
                  <a:pt x="4105167" y="9951350"/>
                  <a:pt x="4111895" y="9955177"/>
                  <a:pt x="4116594" y="9975595"/>
                </a:cubicBezTo>
                <a:close/>
                <a:moveTo>
                  <a:pt x="17054524" y="7010319"/>
                </a:moveTo>
                <a:cubicBezTo>
                  <a:pt x="17045682" y="7011909"/>
                  <a:pt x="17035071" y="7007138"/>
                  <a:pt x="17027997" y="7007138"/>
                </a:cubicBezTo>
                <a:cubicBezTo>
                  <a:pt x="17027997" y="6981695"/>
                  <a:pt x="17035071" y="6973743"/>
                  <a:pt x="17043913" y="6972152"/>
                </a:cubicBezTo>
                <a:cubicBezTo>
                  <a:pt x="17052756" y="6970563"/>
                  <a:pt x="17063366" y="6975334"/>
                  <a:pt x="17070440" y="6975334"/>
                </a:cubicBezTo>
                <a:cubicBezTo>
                  <a:pt x="17070440" y="7000777"/>
                  <a:pt x="17063367" y="7008728"/>
                  <a:pt x="17054524" y="7010319"/>
                </a:cubicBezTo>
                <a:close/>
                <a:moveTo>
                  <a:pt x="25140513" y="5160469"/>
                </a:moveTo>
                <a:cubicBezTo>
                  <a:pt x="25140513" y="5141222"/>
                  <a:pt x="25145063" y="5128390"/>
                  <a:pt x="25154163" y="5128390"/>
                </a:cubicBezTo>
                <a:cubicBezTo>
                  <a:pt x="25154162" y="5154053"/>
                  <a:pt x="25149612" y="5160469"/>
                  <a:pt x="25140513" y="5160469"/>
                </a:cubicBezTo>
                <a:close/>
                <a:moveTo>
                  <a:pt x="13139077" y="7927475"/>
                </a:moveTo>
                <a:cubicBezTo>
                  <a:pt x="13139077" y="7888822"/>
                  <a:pt x="13124374" y="7895264"/>
                  <a:pt x="13109668" y="7895264"/>
                </a:cubicBezTo>
                <a:cubicBezTo>
                  <a:pt x="13109668" y="7927475"/>
                  <a:pt x="13124374" y="7927475"/>
                  <a:pt x="13139077" y="7927475"/>
                </a:cubicBezTo>
                <a:close/>
                <a:moveTo>
                  <a:pt x="9565731" y="8754324"/>
                </a:moveTo>
                <a:cubicBezTo>
                  <a:pt x="9599253" y="8735815"/>
                  <a:pt x="9614265" y="8683789"/>
                  <a:pt x="9640301" y="8656210"/>
                </a:cubicBezTo>
                <a:cubicBezTo>
                  <a:pt x="9666662" y="8633953"/>
                  <a:pt x="9703722" y="8630820"/>
                  <a:pt x="9732313" y="8614346"/>
                </a:cubicBezTo>
                <a:cubicBezTo>
                  <a:pt x="9751439" y="8603648"/>
                  <a:pt x="9755990" y="8576516"/>
                  <a:pt x="9774134" y="8561546"/>
                </a:cubicBezTo>
                <a:cubicBezTo>
                  <a:pt x="9788331" y="8552879"/>
                  <a:pt x="9807654" y="8543038"/>
                  <a:pt x="9821852" y="8534374"/>
                </a:cubicBezTo>
                <a:cubicBezTo>
                  <a:pt x="9835195" y="8525905"/>
                  <a:pt x="9886451" y="8514109"/>
                  <a:pt x="9884501" y="8482177"/>
                </a:cubicBezTo>
                <a:cubicBezTo>
                  <a:pt x="9884908" y="8460497"/>
                  <a:pt x="9843902" y="8469934"/>
                  <a:pt x="9838777" y="8471113"/>
                </a:cubicBezTo>
                <a:cubicBezTo>
                  <a:pt x="9819453" y="8480958"/>
                  <a:pt x="9818721" y="8497316"/>
                  <a:pt x="9808794" y="8504998"/>
                </a:cubicBezTo>
                <a:cubicBezTo>
                  <a:pt x="9796631" y="8518591"/>
                  <a:pt x="9781254" y="8522130"/>
                  <a:pt x="9767056" y="8530794"/>
                </a:cubicBezTo>
                <a:cubicBezTo>
                  <a:pt x="9690942" y="8575292"/>
                  <a:pt x="9624152" y="8632943"/>
                  <a:pt x="9551576" y="8692819"/>
                </a:cubicBezTo>
                <a:cubicBezTo>
                  <a:pt x="9556295" y="8713321"/>
                  <a:pt x="9561013" y="8733822"/>
                  <a:pt x="9565731" y="8754324"/>
                </a:cubicBezTo>
                <a:close/>
                <a:moveTo>
                  <a:pt x="16966756" y="7064059"/>
                </a:moveTo>
                <a:cubicBezTo>
                  <a:pt x="16966756" y="7044170"/>
                  <a:pt x="16971306" y="7032016"/>
                  <a:pt x="16980407" y="7032016"/>
                </a:cubicBezTo>
                <a:cubicBezTo>
                  <a:pt x="16980408" y="7057429"/>
                  <a:pt x="16975857" y="7064059"/>
                  <a:pt x="16966756" y="7064059"/>
                </a:cubicBezTo>
                <a:close/>
                <a:moveTo>
                  <a:pt x="4311605" y="9978321"/>
                </a:moveTo>
                <a:cubicBezTo>
                  <a:pt x="4302187" y="9980489"/>
                  <a:pt x="4292307" y="9977050"/>
                  <a:pt x="4288561" y="9960775"/>
                </a:cubicBezTo>
                <a:cubicBezTo>
                  <a:pt x="4297193" y="9958788"/>
                  <a:pt x="4307860" y="9962046"/>
                  <a:pt x="4311605" y="9978321"/>
                </a:cubicBezTo>
                <a:close/>
                <a:moveTo>
                  <a:pt x="9436856" y="8800174"/>
                </a:moveTo>
                <a:cubicBezTo>
                  <a:pt x="9461305" y="8789150"/>
                  <a:pt x="9486934" y="8783252"/>
                  <a:pt x="9510204" y="8767103"/>
                </a:cubicBezTo>
                <a:cubicBezTo>
                  <a:pt x="9487749" y="8739891"/>
                  <a:pt x="9466066" y="8739484"/>
                  <a:pt x="9446743" y="8749328"/>
                </a:cubicBezTo>
                <a:cubicBezTo>
                  <a:pt x="9431366" y="8752867"/>
                  <a:pt x="9430958" y="8774548"/>
                  <a:pt x="9436856" y="8800174"/>
                </a:cubicBezTo>
                <a:close/>
                <a:moveTo>
                  <a:pt x="16937940" y="7092509"/>
                </a:moveTo>
                <a:cubicBezTo>
                  <a:pt x="16937940" y="7073262"/>
                  <a:pt x="16943127" y="7060429"/>
                  <a:pt x="16958689" y="7060429"/>
                </a:cubicBezTo>
                <a:cubicBezTo>
                  <a:pt x="16958689" y="7086093"/>
                  <a:pt x="16953501" y="7092509"/>
                  <a:pt x="16937940" y="7092509"/>
                </a:cubicBezTo>
                <a:close/>
                <a:moveTo>
                  <a:pt x="25635672" y="5096782"/>
                </a:moveTo>
                <a:cubicBezTo>
                  <a:pt x="25628760" y="5098434"/>
                  <a:pt x="25619963" y="5095130"/>
                  <a:pt x="25612424" y="5095130"/>
                </a:cubicBezTo>
                <a:cubicBezTo>
                  <a:pt x="25612424" y="5062092"/>
                  <a:pt x="25632532" y="5068700"/>
                  <a:pt x="25647610" y="5068700"/>
                </a:cubicBezTo>
                <a:cubicBezTo>
                  <a:pt x="25647611" y="5088523"/>
                  <a:pt x="25642583" y="5095130"/>
                  <a:pt x="25635672" y="5096782"/>
                </a:cubicBezTo>
                <a:close/>
                <a:moveTo>
                  <a:pt x="4404332" y="9984748"/>
                </a:moveTo>
                <a:cubicBezTo>
                  <a:pt x="4394815" y="9986939"/>
                  <a:pt x="4387705" y="9977827"/>
                  <a:pt x="4384181" y="9962515"/>
                </a:cubicBezTo>
                <a:cubicBezTo>
                  <a:pt x="4393699" y="9960324"/>
                  <a:pt x="4400808" y="9969437"/>
                  <a:pt x="4404332" y="9984748"/>
                </a:cubicBezTo>
                <a:close/>
                <a:moveTo>
                  <a:pt x="4597266" y="9940345"/>
                </a:moveTo>
                <a:cubicBezTo>
                  <a:pt x="4593742" y="9925033"/>
                  <a:pt x="4596152" y="9913729"/>
                  <a:pt x="4605671" y="9911539"/>
                </a:cubicBezTo>
                <a:cubicBezTo>
                  <a:pt x="4609195" y="9926852"/>
                  <a:pt x="4606786" y="9938154"/>
                  <a:pt x="4597266" y="9940345"/>
                </a:cubicBezTo>
                <a:close/>
                <a:moveTo>
                  <a:pt x="3594304" y="10171175"/>
                </a:moveTo>
                <a:cubicBezTo>
                  <a:pt x="3572114" y="10171089"/>
                  <a:pt x="3549925" y="10171002"/>
                  <a:pt x="3523191" y="10151188"/>
                </a:cubicBezTo>
                <a:cubicBezTo>
                  <a:pt x="3544249" y="10146342"/>
                  <a:pt x="3584088" y="10126786"/>
                  <a:pt x="3594304" y="10171175"/>
                </a:cubicBezTo>
                <a:close/>
                <a:moveTo>
                  <a:pt x="16838202" y="7123527"/>
                </a:moveTo>
                <a:cubicBezTo>
                  <a:pt x="16834016" y="7123624"/>
                  <a:pt x="16829985" y="7121299"/>
                  <a:pt x="16826265" y="7115100"/>
                </a:cubicBezTo>
                <a:cubicBezTo>
                  <a:pt x="16837427" y="7101151"/>
                  <a:pt x="16851379" y="7090691"/>
                  <a:pt x="16863936" y="7091562"/>
                </a:cubicBezTo>
                <a:cubicBezTo>
                  <a:pt x="16868121" y="7091853"/>
                  <a:pt x="16872152" y="7093402"/>
                  <a:pt x="16875872" y="7096502"/>
                </a:cubicBezTo>
                <a:cubicBezTo>
                  <a:pt x="16864711" y="7101152"/>
                  <a:pt x="16850759" y="7123236"/>
                  <a:pt x="16838202" y="7123527"/>
                </a:cubicBezTo>
                <a:close/>
                <a:moveTo>
                  <a:pt x="13241187" y="7953243"/>
                </a:moveTo>
                <a:cubicBezTo>
                  <a:pt x="13241187" y="7930696"/>
                  <a:pt x="13233837" y="7924254"/>
                  <a:pt x="13224645" y="7923448"/>
                </a:cubicBezTo>
                <a:cubicBezTo>
                  <a:pt x="13215455" y="7922643"/>
                  <a:pt x="13204428" y="7927475"/>
                  <a:pt x="13197075" y="7927475"/>
                </a:cubicBezTo>
                <a:cubicBezTo>
                  <a:pt x="13197075" y="7972568"/>
                  <a:pt x="13226484" y="7953243"/>
                  <a:pt x="13241187" y="7953243"/>
                </a:cubicBezTo>
                <a:close/>
                <a:moveTo>
                  <a:pt x="2974879" y="10320524"/>
                </a:moveTo>
                <a:cubicBezTo>
                  <a:pt x="2951902" y="10329655"/>
                  <a:pt x="2917534" y="10309299"/>
                  <a:pt x="2896357" y="10306239"/>
                </a:cubicBezTo>
                <a:cubicBezTo>
                  <a:pt x="2894045" y="10296192"/>
                  <a:pt x="2892888" y="10291168"/>
                  <a:pt x="2891732" y="10286145"/>
                </a:cubicBezTo>
                <a:cubicBezTo>
                  <a:pt x="2925153" y="10289033"/>
                  <a:pt x="2959729" y="10296943"/>
                  <a:pt x="2993150" y="10299830"/>
                </a:cubicBezTo>
                <a:cubicBezTo>
                  <a:pt x="2988932" y="10311160"/>
                  <a:pt x="2982538" y="10317480"/>
                  <a:pt x="2974879" y="10320524"/>
                </a:cubicBezTo>
                <a:close/>
                <a:moveTo>
                  <a:pt x="3673878" y="10172177"/>
                </a:moveTo>
                <a:cubicBezTo>
                  <a:pt x="3653446" y="10171495"/>
                  <a:pt x="3615417" y="10190118"/>
                  <a:pt x="3605023" y="10144953"/>
                </a:cubicBezTo>
                <a:cubicBezTo>
                  <a:pt x="3619230" y="10114764"/>
                  <a:pt x="3654103" y="10155192"/>
                  <a:pt x="3673878" y="10172177"/>
                </a:cubicBezTo>
                <a:close/>
                <a:moveTo>
                  <a:pt x="26021191" y="5031183"/>
                </a:moveTo>
                <a:cubicBezTo>
                  <a:pt x="26011991" y="5036366"/>
                  <a:pt x="26001476" y="5032910"/>
                  <a:pt x="26001475" y="5005267"/>
                </a:cubicBezTo>
                <a:cubicBezTo>
                  <a:pt x="26010825" y="5011410"/>
                  <a:pt x="26020170" y="5017553"/>
                  <a:pt x="26029515" y="5023695"/>
                </a:cubicBezTo>
                <a:cubicBezTo>
                  <a:pt x="26027179" y="5026767"/>
                  <a:pt x="26024258" y="5029455"/>
                  <a:pt x="26021191" y="5031183"/>
                </a:cubicBezTo>
                <a:close/>
                <a:moveTo>
                  <a:pt x="3747309" y="10163730"/>
                </a:moveTo>
                <a:cubicBezTo>
                  <a:pt x="3736874" y="10166132"/>
                  <a:pt x="3734525" y="10155923"/>
                  <a:pt x="3731000" y="10140609"/>
                </a:cubicBezTo>
                <a:cubicBezTo>
                  <a:pt x="3741435" y="10138208"/>
                  <a:pt x="3743785" y="10148416"/>
                  <a:pt x="3747309" y="10163730"/>
                </a:cubicBezTo>
                <a:close/>
                <a:moveTo>
                  <a:pt x="3404464" y="10242635"/>
                </a:moveTo>
                <a:cubicBezTo>
                  <a:pt x="3394947" y="10244825"/>
                  <a:pt x="3387838" y="10235711"/>
                  <a:pt x="3384313" y="10220398"/>
                </a:cubicBezTo>
                <a:cubicBezTo>
                  <a:pt x="3393833" y="10218207"/>
                  <a:pt x="3400940" y="10227321"/>
                  <a:pt x="3404464" y="10242635"/>
                </a:cubicBezTo>
                <a:close/>
                <a:moveTo>
                  <a:pt x="3027712" y="10329346"/>
                </a:moveTo>
                <a:cubicBezTo>
                  <a:pt x="3015849" y="10326071"/>
                  <a:pt x="3004365" y="10324425"/>
                  <a:pt x="2998844" y="10320550"/>
                </a:cubicBezTo>
                <a:cubicBezTo>
                  <a:pt x="3006018" y="10303459"/>
                  <a:pt x="3022087" y="10304908"/>
                  <a:pt x="3027712" y="10329346"/>
                </a:cubicBezTo>
                <a:close/>
                <a:moveTo>
                  <a:pt x="26415746" y="4947373"/>
                </a:moveTo>
                <a:cubicBezTo>
                  <a:pt x="26415745" y="4928127"/>
                  <a:pt x="26420297" y="4915296"/>
                  <a:pt x="26429399" y="4915296"/>
                </a:cubicBezTo>
                <a:cubicBezTo>
                  <a:pt x="26429399" y="4934543"/>
                  <a:pt x="26424848" y="4947373"/>
                  <a:pt x="26415746" y="4947373"/>
                </a:cubicBezTo>
                <a:close/>
                <a:moveTo>
                  <a:pt x="14860239" y="7620406"/>
                </a:moveTo>
                <a:cubicBezTo>
                  <a:pt x="14860239" y="7581754"/>
                  <a:pt x="14845537" y="7588196"/>
                  <a:pt x="14830833" y="7588196"/>
                </a:cubicBezTo>
                <a:cubicBezTo>
                  <a:pt x="14830833" y="7620406"/>
                  <a:pt x="14845537" y="7620406"/>
                  <a:pt x="14860239" y="7620406"/>
                </a:cubicBezTo>
                <a:close/>
                <a:moveTo>
                  <a:pt x="5946339" y="9678159"/>
                </a:moveTo>
                <a:cubicBezTo>
                  <a:pt x="5940441" y="9652531"/>
                  <a:pt x="5921314" y="9663229"/>
                  <a:pt x="5911062" y="9665589"/>
                </a:cubicBezTo>
                <a:cubicBezTo>
                  <a:pt x="5916764" y="9690361"/>
                  <a:pt x="5936087" y="9680518"/>
                  <a:pt x="5946339" y="9678159"/>
                </a:cubicBezTo>
                <a:close/>
                <a:moveTo>
                  <a:pt x="16770416" y="7187754"/>
                </a:moveTo>
                <a:cubicBezTo>
                  <a:pt x="16764374" y="7187059"/>
                  <a:pt x="16758820" y="7182296"/>
                  <a:pt x="16754217" y="7171182"/>
                </a:cubicBezTo>
                <a:cubicBezTo>
                  <a:pt x="16772629" y="7152128"/>
                  <a:pt x="16796646" y="7139426"/>
                  <a:pt x="16815858" y="7126724"/>
                </a:cubicBezTo>
                <a:lnTo>
                  <a:pt x="16819892" y="7134724"/>
                </a:lnTo>
                <a:lnTo>
                  <a:pt x="16815458" y="7125349"/>
                </a:lnTo>
                <a:cubicBezTo>
                  <a:pt x="16817733" y="7118934"/>
                  <a:pt x="16820009" y="7115726"/>
                  <a:pt x="16822284" y="7115726"/>
                </a:cubicBezTo>
                <a:cubicBezTo>
                  <a:pt x="16824559" y="7115726"/>
                  <a:pt x="16826835" y="7118934"/>
                  <a:pt x="16829110" y="7125349"/>
                </a:cubicBezTo>
                <a:cubicBezTo>
                  <a:pt x="16829110" y="7128556"/>
                  <a:pt x="16827973" y="7130159"/>
                  <a:pt x="16826835" y="7132565"/>
                </a:cubicBezTo>
                <a:lnTo>
                  <a:pt x="16824644" y="7144149"/>
                </a:lnTo>
                <a:lnTo>
                  <a:pt x="16825465" y="7145777"/>
                </a:lnTo>
                <a:cubicBezTo>
                  <a:pt x="16811055" y="7155304"/>
                  <a:pt x="16788540" y="7189838"/>
                  <a:pt x="16770416" y="7187754"/>
                </a:cubicBezTo>
                <a:close/>
                <a:moveTo>
                  <a:pt x="14920077" y="7619902"/>
                </a:moveTo>
                <a:cubicBezTo>
                  <a:pt x="14922833" y="7619198"/>
                  <a:pt x="14925590" y="7617184"/>
                  <a:pt x="14928041" y="7613963"/>
                </a:cubicBezTo>
                <a:cubicBezTo>
                  <a:pt x="14947644" y="7594638"/>
                  <a:pt x="14957450" y="7581754"/>
                  <a:pt x="14977054" y="7581754"/>
                </a:cubicBezTo>
                <a:cubicBezTo>
                  <a:pt x="14991757" y="7575312"/>
                  <a:pt x="15006460" y="7575312"/>
                  <a:pt x="15021165" y="7568870"/>
                </a:cubicBezTo>
                <a:cubicBezTo>
                  <a:pt x="15021165" y="7562428"/>
                  <a:pt x="15030150" y="7555986"/>
                  <a:pt x="15035867" y="7555986"/>
                </a:cubicBezTo>
                <a:cubicBezTo>
                  <a:pt x="15059558" y="7555986"/>
                  <a:pt x="15079160" y="7555986"/>
                  <a:pt x="15103667" y="7555986"/>
                </a:cubicBezTo>
                <a:cubicBezTo>
                  <a:pt x="15103667" y="7549544"/>
                  <a:pt x="15103667" y="7536659"/>
                  <a:pt x="15103667" y="7523776"/>
                </a:cubicBezTo>
                <a:cubicBezTo>
                  <a:pt x="15088964" y="7526997"/>
                  <a:pt x="15072013" y="7522166"/>
                  <a:pt x="15055677" y="7522166"/>
                </a:cubicBezTo>
                <a:cubicBezTo>
                  <a:pt x="15039339" y="7522166"/>
                  <a:pt x="15023614" y="7526997"/>
                  <a:pt x="15011361" y="7549544"/>
                </a:cubicBezTo>
                <a:cubicBezTo>
                  <a:pt x="14996657" y="7575312"/>
                  <a:pt x="14972152" y="7568870"/>
                  <a:pt x="14957450" y="7575312"/>
                </a:cubicBezTo>
                <a:cubicBezTo>
                  <a:pt x="14937842" y="7581754"/>
                  <a:pt x="14918239" y="7588196"/>
                  <a:pt x="14903536" y="7588196"/>
                </a:cubicBezTo>
                <a:cubicBezTo>
                  <a:pt x="14903536" y="7612353"/>
                  <a:pt x="14911806" y="7622016"/>
                  <a:pt x="14920077" y="7619902"/>
                </a:cubicBezTo>
                <a:close/>
                <a:moveTo>
                  <a:pt x="13338395" y="7985452"/>
                </a:moveTo>
                <a:cubicBezTo>
                  <a:pt x="13338395" y="7956463"/>
                  <a:pt x="13328798" y="7948411"/>
                  <a:pt x="13316749" y="7947606"/>
                </a:cubicBezTo>
                <a:cubicBezTo>
                  <a:pt x="13304699" y="7946801"/>
                  <a:pt x="13290199" y="7953243"/>
                  <a:pt x="13280399" y="7953243"/>
                </a:cubicBezTo>
                <a:cubicBezTo>
                  <a:pt x="13280399" y="8011221"/>
                  <a:pt x="13323691" y="7985452"/>
                  <a:pt x="13338395" y="7985452"/>
                </a:cubicBezTo>
                <a:close/>
                <a:moveTo>
                  <a:pt x="16754118" y="7200543"/>
                </a:moveTo>
                <a:cubicBezTo>
                  <a:pt x="16751816" y="7201345"/>
                  <a:pt x="16749414" y="7199741"/>
                  <a:pt x="16747012" y="7193324"/>
                </a:cubicBezTo>
                <a:cubicBezTo>
                  <a:pt x="16747012" y="7186909"/>
                  <a:pt x="16751816" y="7180493"/>
                  <a:pt x="16751816" y="7174077"/>
                </a:cubicBezTo>
                <a:cubicBezTo>
                  <a:pt x="16756619" y="7180493"/>
                  <a:pt x="16756619" y="7186909"/>
                  <a:pt x="16760622" y="7193324"/>
                </a:cubicBezTo>
                <a:cubicBezTo>
                  <a:pt x="16758621" y="7196533"/>
                  <a:pt x="16756419" y="7199741"/>
                  <a:pt x="16754118" y="7200543"/>
                </a:cubicBezTo>
                <a:close/>
                <a:moveTo>
                  <a:pt x="14816129" y="7651542"/>
                </a:moveTo>
                <a:cubicBezTo>
                  <a:pt x="14816129" y="7626311"/>
                  <a:pt x="14808778" y="7618527"/>
                  <a:pt x="14799587" y="7617051"/>
                </a:cubicBezTo>
                <a:cubicBezTo>
                  <a:pt x="14790398" y="7615574"/>
                  <a:pt x="14779370" y="7620406"/>
                  <a:pt x="14772019" y="7620406"/>
                </a:cubicBezTo>
                <a:cubicBezTo>
                  <a:pt x="14772018" y="7664426"/>
                  <a:pt x="14801425" y="7651542"/>
                  <a:pt x="14816129" y="7651542"/>
                </a:cubicBezTo>
                <a:close/>
                <a:moveTo>
                  <a:pt x="26444566" y="4980524"/>
                </a:moveTo>
                <a:cubicBezTo>
                  <a:pt x="26444567" y="4954861"/>
                  <a:pt x="26449370" y="4948445"/>
                  <a:pt x="26458173" y="4948445"/>
                </a:cubicBezTo>
                <a:cubicBezTo>
                  <a:pt x="26458174" y="4967692"/>
                  <a:pt x="26454174" y="4980524"/>
                  <a:pt x="26444566" y="4980524"/>
                </a:cubicBezTo>
                <a:close/>
                <a:moveTo>
                  <a:pt x="25255785" y="5255177"/>
                </a:moveTo>
                <a:cubicBezTo>
                  <a:pt x="25255786" y="5235930"/>
                  <a:pt x="25260336" y="5223098"/>
                  <a:pt x="25269439" y="5223098"/>
                </a:cubicBezTo>
                <a:cubicBezTo>
                  <a:pt x="25269439" y="5242345"/>
                  <a:pt x="25264888" y="5255177"/>
                  <a:pt x="25255785" y="5255177"/>
                </a:cubicBezTo>
                <a:close/>
                <a:moveTo>
                  <a:pt x="25684469" y="5160469"/>
                </a:moveTo>
                <a:cubicBezTo>
                  <a:pt x="25684469" y="5141222"/>
                  <a:pt x="25688473" y="5128390"/>
                  <a:pt x="25698079" y="5128390"/>
                </a:cubicBezTo>
                <a:cubicBezTo>
                  <a:pt x="25698080" y="5147637"/>
                  <a:pt x="25693276" y="5160469"/>
                  <a:pt x="25684469" y="5160469"/>
                </a:cubicBezTo>
                <a:close/>
                <a:moveTo>
                  <a:pt x="3701202" y="10221948"/>
                </a:moveTo>
                <a:cubicBezTo>
                  <a:pt x="3691428" y="10224197"/>
                  <a:pt x="3681654" y="10226446"/>
                  <a:pt x="3671877" y="10228696"/>
                </a:cubicBezTo>
                <a:cubicBezTo>
                  <a:pt x="3670703" y="10223592"/>
                  <a:pt x="3668353" y="10213383"/>
                  <a:pt x="3666004" y="10203174"/>
                </a:cubicBezTo>
                <a:cubicBezTo>
                  <a:pt x="3675780" y="10200924"/>
                  <a:pt x="3685554" y="10198675"/>
                  <a:pt x="3695328" y="10196425"/>
                </a:cubicBezTo>
                <a:cubicBezTo>
                  <a:pt x="3697677" y="10206634"/>
                  <a:pt x="3700027" y="10216843"/>
                  <a:pt x="3701202" y="10221948"/>
                </a:cubicBezTo>
                <a:close/>
                <a:moveTo>
                  <a:pt x="4481086" y="10042460"/>
                </a:moveTo>
                <a:cubicBezTo>
                  <a:pt x="4471569" y="10044651"/>
                  <a:pt x="4464459" y="10035538"/>
                  <a:pt x="4460935" y="10020224"/>
                </a:cubicBezTo>
                <a:cubicBezTo>
                  <a:pt x="4470455" y="10018033"/>
                  <a:pt x="4477562" y="10027147"/>
                  <a:pt x="4481086" y="10042460"/>
                </a:cubicBezTo>
                <a:close/>
                <a:moveTo>
                  <a:pt x="4613741" y="10011930"/>
                </a:moveTo>
                <a:cubicBezTo>
                  <a:pt x="4610217" y="9996617"/>
                  <a:pt x="4612627" y="9985312"/>
                  <a:pt x="4622145" y="9983121"/>
                </a:cubicBezTo>
                <a:cubicBezTo>
                  <a:pt x="4626844" y="10003540"/>
                  <a:pt x="4623261" y="10009739"/>
                  <a:pt x="4613741" y="10011930"/>
                </a:cubicBezTo>
                <a:close/>
                <a:moveTo>
                  <a:pt x="4658160" y="10001708"/>
                </a:moveTo>
                <a:cubicBezTo>
                  <a:pt x="4648113" y="10004020"/>
                  <a:pt x="4641577" y="9994775"/>
                  <a:pt x="4638052" y="9979460"/>
                </a:cubicBezTo>
                <a:cubicBezTo>
                  <a:pt x="4647262" y="9977341"/>
                  <a:pt x="4654636" y="9986394"/>
                  <a:pt x="4658160" y="10001708"/>
                </a:cubicBezTo>
                <a:close/>
                <a:moveTo>
                  <a:pt x="4797259" y="9985564"/>
                </a:moveTo>
                <a:cubicBezTo>
                  <a:pt x="4760829" y="9993948"/>
                  <a:pt x="4718011" y="9998379"/>
                  <a:pt x="4671637" y="9987358"/>
                </a:cubicBezTo>
                <a:cubicBezTo>
                  <a:pt x="4691269" y="9977417"/>
                  <a:pt x="4703325" y="9958372"/>
                  <a:pt x="4716565" y="9944478"/>
                </a:cubicBezTo>
                <a:cubicBezTo>
                  <a:pt x="4729809" y="9930584"/>
                  <a:pt x="4742587" y="9938489"/>
                  <a:pt x="4759384" y="9940046"/>
                </a:cubicBezTo>
                <a:cubicBezTo>
                  <a:pt x="4756551" y="9951546"/>
                  <a:pt x="4753717" y="9963044"/>
                  <a:pt x="4749699" y="9969393"/>
                </a:cubicBezTo>
                <a:cubicBezTo>
                  <a:pt x="4762478" y="9977298"/>
                  <a:pt x="4780461" y="9984006"/>
                  <a:pt x="4797259" y="9985564"/>
                </a:cubicBezTo>
                <a:close/>
                <a:moveTo>
                  <a:pt x="26747167" y="4947373"/>
                </a:moveTo>
                <a:cubicBezTo>
                  <a:pt x="26747167" y="4921711"/>
                  <a:pt x="26751714" y="4915296"/>
                  <a:pt x="26760816" y="4915296"/>
                </a:cubicBezTo>
                <a:cubicBezTo>
                  <a:pt x="26760817" y="4934542"/>
                  <a:pt x="26756266" y="4947373"/>
                  <a:pt x="26747167" y="4947373"/>
                </a:cubicBezTo>
                <a:close/>
                <a:moveTo>
                  <a:pt x="13411916" y="8017663"/>
                </a:moveTo>
                <a:cubicBezTo>
                  <a:pt x="13411916" y="7998337"/>
                  <a:pt x="13407014" y="7985452"/>
                  <a:pt x="13397211" y="7985452"/>
                </a:cubicBezTo>
                <a:cubicBezTo>
                  <a:pt x="13397211" y="8004779"/>
                  <a:pt x="13402112" y="8017663"/>
                  <a:pt x="13411916" y="8017663"/>
                </a:cubicBezTo>
                <a:close/>
                <a:moveTo>
                  <a:pt x="25313426" y="5283520"/>
                </a:moveTo>
                <a:cubicBezTo>
                  <a:pt x="25313427" y="5263064"/>
                  <a:pt x="25317975" y="5256245"/>
                  <a:pt x="25327076" y="5256245"/>
                </a:cubicBezTo>
                <a:cubicBezTo>
                  <a:pt x="25327076" y="5276701"/>
                  <a:pt x="25317975" y="5283520"/>
                  <a:pt x="25313426" y="5283520"/>
                </a:cubicBezTo>
                <a:close/>
                <a:moveTo>
                  <a:pt x="3186381" y="10394404"/>
                </a:moveTo>
                <a:cubicBezTo>
                  <a:pt x="3179122" y="10362861"/>
                  <a:pt x="3199587" y="10363687"/>
                  <a:pt x="3209635" y="10361374"/>
                </a:cubicBezTo>
                <a:cubicBezTo>
                  <a:pt x="3216894" y="10392916"/>
                  <a:pt x="3195592" y="10392284"/>
                  <a:pt x="3186381" y="10394404"/>
                </a:cubicBezTo>
                <a:close/>
                <a:moveTo>
                  <a:pt x="3970327" y="10215549"/>
                </a:moveTo>
                <a:cubicBezTo>
                  <a:pt x="3965628" y="10195130"/>
                  <a:pt x="3969212" y="10188930"/>
                  <a:pt x="3978733" y="10186739"/>
                </a:cubicBezTo>
                <a:cubicBezTo>
                  <a:pt x="3983432" y="10207157"/>
                  <a:pt x="3979847" y="10213358"/>
                  <a:pt x="3970327" y="10215549"/>
                </a:cubicBezTo>
                <a:close/>
                <a:moveTo>
                  <a:pt x="4881282" y="10005896"/>
                </a:moveTo>
                <a:cubicBezTo>
                  <a:pt x="4876522" y="10006991"/>
                  <a:pt x="4865827" y="10004078"/>
                  <a:pt x="4861128" y="9983660"/>
                </a:cubicBezTo>
                <a:cubicBezTo>
                  <a:pt x="4870648" y="9981469"/>
                  <a:pt x="4876583" y="9985478"/>
                  <a:pt x="4881282" y="10005896"/>
                </a:cubicBezTo>
                <a:close/>
                <a:moveTo>
                  <a:pt x="26084332" y="5127318"/>
                </a:moveTo>
                <a:cubicBezTo>
                  <a:pt x="26084332" y="5108072"/>
                  <a:pt x="26088883" y="5095241"/>
                  <a:pt x="26097982" y="5095241"/>
                </a:cubicBezTo>
                <a:cubicBezTo>
                  <a:pt x="26097982" y="5120902"/>
                  <a:pt x="26093430" y="5127318"/>
                  <a:pt x="26084332" y="5127318"/>
                </a:cubicBezTo>
                <a:close/>
                <a:moveTo>
                  <a:pt x="13538531" y="8017663"/>
                </a:moveTo>
                <a:cubicBezTo>
                  <a:pt x="13538531" y="7985452"/>
                  <a:pt x="13515456" y="7977400"/>
                  <a:pt x="13489927" y="7977400"/>
                </a:cubicBezTo>
                <a:cubicBezTo>
                  <a:pt x="13464401" y="7977400"/>
                  <a:pt x="13436421" y="7985452"/>
                  <a:pt x="13426618" y="7985452"/>
                </a:cubicBezTo>
                <a:cubicBezTo>
                  <a:pt x="13426619" y="8049872"/>
                  <a:pt x="13523828" y="8017663"/>
                  <a:pt x="13538531" y="8017663"/>
                </a:cubicBezTo>
                <a:close/>
                <a:moveTo>
                  <a:pt x="25558386" y="5255177"/>
                </a:moveTo>
                <a:cubicBezTo>
                  <a:pt x="25558385" y="5235930"/>
                  <a:pt x="25558386" y="5223098"/>
                  <a:pt x="25572039" y="5223098"/>
                </a:cubicBezTo>
                <a:cubicBezTo>
                  <a:pt x="25572038" y="5242345"/>
                  <a:pt x="25567488" y="5255177"/>
                  <a:pt x="25558386" y="5255177"/>
                </a:cubicBezTo>
                <a:close/>
                <a:moveTo>
                  <a:pt x="16538075" y="7338753"/>
                </a:moveTo>
                <a:cubicBezTo>
                  <a:pt x="16562842" y="7249396"/>
                  <a:pt x="16616503" y="7237695"/>
                  <a:pt x="16656130" y="7193017"/>
                </a:cubicBezTo>
                <a:cubicBezTo>
                  <a:pt x="16656130" y="7243014"/>
                  <a:pt x="16641270" y="7262161"/>
                  <a:pt x="16621456" y="7281310"/>
                </a:cubicBezTo>
                <a:cubicBezTo>
                  <a:pt x="16592563" y="7300457"/>
                  <a:pt x="16567795" y="7319605"/>
                  <a:pt x="16538075" y="7338753"/>
                </a:cubicBezTo>
                <a:close/>
                <a:moveTo>
                  <a:pt x="25756517" y="5222026"/>
                </a:moveTo>
                <a:cubicBezTo>
                  <a:pt x="25756517" y="5197434"/>
                  <a:pt x="25761068" y="5189949"/>
                  <a:pt x="25770168" y="5189949"/>
                </a:cubicBezTo>
                <a:cubicBezTo>
                  <a:pt x="25770168" y="5209195"/>
                  <a:pt x="25765616" y="5222026"/>
                  <a:pt x="25756517" y="5222026"/>
                </a:cubicBezTo>
                <a:close/>
                <a:moveTo>
                  <a:pt x="5009108" y="10007805"/>
                </a:moveTo>
                <a:cubicBezTo>
                  <a:pt x="4992992" y="10011514"/>
                  <a:pt x="4972890" y="10009392"/>
                  <a:pt x="4962842" y="10011704"/>
                </a:cubicBezTo>
                <a:cubicBezTo>
                  <a:pt x="4949863" y="9955307"/>
                  <a:pt x="5011362" y="9973545"/>
                  <a:pt x="5031455" y="9968921"/>
                </a:cubicBezTo>
                <a:cubicBezTo>
                  <a:pt x="5037354" y="9994556"/>
                  <a:pt x="5025224" y="10004096"/>
                  <a:pt x="5009108" y="10007805"/>
                </a:cubicBezTo>
                <a:close/>
                <a:moveTo>
                  <a:pt x="16472983" y="7369763"/>
                </a:moveTo>
                <a:cubicBezTo>
                  <a:pt x="16465443" y="7372067"/>
                  <a:pt x="16456646" y="7367460"/>
                  <a:pt x="16451620" y="7358245"/>
                </a:cubicBezTo>
                <a:cubicBezTo>
                  <a:pt x="16461673" y="7352103"/>
                  <a:pt x="16471726" y="7345959"/>
                  <a:pt x="16486806" y="7339816"/>
                </a:cubicBezTo>
                <a:cubicBezTo>
                  <a:pt x="16486806" y="7358245"/>
                  <a:pt x="16480523" y="7367460"/>
                  <a:pt x="16472983" y="7369763"/>
                </a:cubicBezTo>
                <a:close/>
                <a:moveTo>
                  <a:pt x="26790391" y="5004281"/>
                </a:moveTo>
                <a:cubicBezTo>
                  <a:pt x="26790391" y="4986526"/>
                  <a:pt x="26794942" y="4981593"/>
                  <a:pt x="26804043" y="4981593"/>
                </a:cubicBezTo>
                <a:cubicBezTo>
                  <a:pt x="26804044" y="4999349"/>
                  <a:pt x="26799493" y="5004281"/>
                  <a:pt x="26790391" y="5004281"/>
                </a:cubicBezTo>
                <a:close/>
                <a:moveTo>
                  <a:pt x="16454521" y="7385223"/>
                </a:moveTo>
                <a:cubicBezTo>
                  <a:pt x="16452219" y="7386025"/>
                  <a:pt x="16450017" y="7384421"/>
                  <a:pt x="16448016" y="7378006"/>
                </a:cubicBezTo>
                <a:cubicBezTo>
                  <a:pt x="16448016" y="7365175"/>
                  <a:pt x="16452019" y="7358760"/>
                  <a:pt x="16452019" y="7358760"/>
                </a:cubicBezTo>
                <a:cubicBezTo>
                  <a:pt x="16456822" y="7365175"/>
                  <a:pt x="16461626" y="7371591"/>
                  <a:pt x="16461626" y="7378006"/>
                </a:cubicBezTo>
                <a:cubicBezTo>
                  <a:pt x="16459224" y="7381213"/>
                  <a:pt x="16456822" y="7384421"/>
                  <a:pt x="16454521" y="7385223"/>
                </a:cubicBezTo>
                <a:close/>
                <a:moveTo>
                  <a:pt x="25043249" y="5411409"/>
                </a:moveTo>
                <a:cubicBezTo>
                  <a:pt x="25043249" y="5391586"/>
                  <a:pt x="25048053" y="5380024"/>
                  <a:pt x="25053957" y="5376720"/>
                </a:cubicBezTo>
                <a:lnTo>
                  <a:pt x="25062108" y="5377815"/>
                </a:lnTo>
                <a:lnTo>
                  <a:pt x="25070066" y="5360423"/>
                </a:lnTo>
                <a:cubicBezTo>
                  <a:pt x="25072468" y="5366838"/>
                  <a:pt x="25072468" y="5371649"/>
                  <a:pt x="25071867" y="5376461"/>
                </a:cubicBezTo>
                <a:lnTo>
                  <a:pt x="25070343" y="5390030"/>
                </a:lnTo>
                <a:lnTo>
                  <a:pt x="25071268" y="5391586"/>
                </a:lnTo>
                <a:lnTo>
                  <a:pt x="25070073" y="5392430"/>
                </a:lnTo>
                <a:lnTo>
                  <a:pt x="25070067" y="5392499"/>
                </a:lnTo>
                <a:lnTo>
                  <a:pt x="25070043" y="5392453"/>
                </a:lnTo>
                <a:close/>
                <a:moveTo>
                  <a:pt x="3981600" y="10264529"/>
                </a:moveTo>
                <a:cubicBezTo>
                  <a:pt x="3976901" y="10244113"/>
                  <a:pt x="3980486" y="10237913"/>
                  <a:pt x="3990006" y="10235722"/>
                </a:cubicBezTo>
                <a:cubicBezTo>
                  <a:pt x="3993530" y="10251034"/>
                  <a:pt x="3991120" y="10262338"/>
                  <a:pt x="3981600" y="10264529"/>
                </a:cubicBezTo>
                <a:close/>
                <a:moveTo>
                  <a:pt x="5160049" y="9993314"/>
                </a:moveTo>
                <a:cubicBezTo>
                  <a:pt x="5145606" y="9996638"/>
                  <a:pt x="5125217" y="10001330"/>
                  <a:pt x="5109925" y="10004850"/>
                </a:cubicBezTo>
                <a:cubicBezTo>
                  <a:pt x="5094632" y="10008369"/>
                  <a:pt x="5084438" y="10010715"/>
                  <a:pt x="5074243" y="10013062"/>
                </a:cubicBezTo>
                <a:cubicBezTo>
                  <a:pt x="5071893" y="10002853"/>
                  <a:pt x="5069544" y="9992645"/>
                  <a:pt x="5068369" y="9987541"/>
                </a:cubicBezTo>
                <a:cubicBezTo>
                  <a:pt x="5083662" y="9984022"/>
                  <a:pt x="5104052" y="9979329"/>
                  <a:pt x="5124441" y="9974637"/>
                </a:cubicBezTo>
                <a:cubicBezTo>
                  <a:pt x="5134635" y="9972291"/>
                  <a:pt x="5144831" y="9969944"/>
                  <a:pt x="5154175" y="9967794"/>
                </a:cubicBezTo>
                <a:cubicBezTo>
                  <a:pt x="5155350" y="9972898"/>
                  <a:pt x="5157699" y="9983105"/>
                  <a:pt x="5160049" y="9993314"/>
                </a:cubicBezTo>
                <a:close/>
                <a:moveTo>
                  <a:pt x="9156328" y="9074314"/>
                </a:moveTo>
                <a:cubicBezTo>
                  <a:pt x="9151609" y="9053812"/>
                  <a:pt x="9145303" y="9049866"/>
                  <a:pt x="9135053" y="9052225"/>
                </a:cubicBezTo>
                <a:cubicBezTo>
                  <a:pt x="9138591" y="9067602"/>
                  <a:pt x="9146076" y="9076673"/>
                  <a:pt x="9156328" y="9074314"/>
                </a:cubicBezTo>
                <a:close/>
                <a:moveTo>
                  <a:pt x="25396280" y="5345145"/>
                </a:moveTo>
                <a:cubicBezTo>
                  <a:pt x="25396280" y="5325899"/>
                  <a:pt x="25400831" y="5313068"/>
                  <a:pt x="25409932" y="5313068"/>
                </a:cubicBezTo>
                <a:cubicBezTo>
                  <a:pt x="25409933" y="5338730"/>
                  <a:pt x="25405382" y="5345145"/>
                  <a:pt x="25396280" y="5345145"/>
                </a:cubicBezTo>
                <a:close/>
                <a:moveTo>
                  <a:pt x="16305589" y="7446893"/>
                </a:moveTo>
                <a:lnTo>
                  <a:pt x="16306077" y="7445068"/>
                </a:lnTo>
                <a:cubicBezTo>
                  <a:pt x="16306558" y="7443275"/>
                  <a:pt x="16306438" y="7443724"/>
                  <a:pt x="16305988" y="7445404"/>
                </a:cubicBezTo>
                <a:close/>
                <a:moveTo>
                  <a:pt x="9114717" y="9104578"/>
                </a:moveTo>
                <a:cubicBezTo>
                  <a:pt x="9111375" y="9090055"/>
                  <a:pt x="9105070" y="9086110"/>
                  <a:pt x="9094819" y="9088470"/>
                </a:cubicBezTo>
                <a:cubicBezTo>
                  <a:pt x="9098357" y="9103846"/>
                  <a:pt x="9104466" y="9106937"/>
                  <a:pt x="9114717" y="9104578"/>
                </a:cubicBezTo>
                <a:close/>
                <a:moveTo>
                  <a:pt x="4762146" y="10106538"/>
                </a:moveTo>
                <a:cubicBezTo>
                  <a:pt x="4758802" y="10092008"/>
                  <a:pt x="4752495" y="10088061"/>
                  <a:pt x="4742240" y="10090421"/>
                </a:cubicBezTo>
                <a:cubicBezTo>
                  <a:pt x="4745780" y="10105805"/>
                  <a:pt x="4751891" y="10108898"/>
                  <a:pt x="4762146" y="10106538"/>
                </a:cubicBezTo>
                <a:close/>
                <a:moveTo>
                  <a:pt x="3382792" y="10426595"/>
                </a:moveTo>
                <a:cubicBezTo>
                  <a:pt x="3371988" y="10426899"/>
                  <a:pt x="3363719" y="10421726"/>
                  <a:pt x="3360476" y="10407635"/>
                </a:cubicBezTo>
                <a:cubicBezTo>
                  <a:pt x="3375106" y="10404268"/>
                  <a:pt x="3390593" y="10400704"/>
                  <a:pt x="3384605" y="10374689"/>
                </a:cubicBezTo>
                <a:cubicBezTo>
                  <a:pt x="3372991" y="10377362"/>
                  <a:pt x="3354491" y="10387783"/>
                  <a:pt x="3342434" y="10377461"/>
                </a:cubicBezTo>
                <a:lnTo>
                  <a:pt x="3334218" y="10361508"/>
                </a:lnTo>
                <a:lnTo>
                  <a:pt x="3319298" y="10362166"/>
                </a:lnTo>
                <a:cubicBezTo>
                  <a:pt x="3313489" y="10360287"/>
                  <a:pt x="3308255" y="10355058"/>
                  <a:pt x="3305442" y="10342839"/>
                </a:cubicBezTo>
                <a:cubicBezTo>
                  <a:pt x="3313098" y="10341077"/>
                  <a:pt x="3322993" y="10335906"/>
                  <a:pt x="3330309" y="10345801"/>
                </a:cubicBezTo>
                <a:lnTo>
                  <a:pt x="3335583" y="10358910"/>
                </a:lnTo>
                <a:lnTo>
                  <a:pt x="3368358" y="10355573"/>
                </a:lnTo>
                <a:cubicBezTo>
                  <a:pt x="3404696" y="10355685"/>
                  <a:pt x="3443588" y="10365224"/>
                  <a:pt x="3481129" y="10368910"/>
                </a:cubicBezTo>
                <a:cubicBezTo>
                  <a:pt x="3470413" y="10375485"/>
                  <a:pt x="3415198" y="10425685"/>
                  <a:pt x="3382792" y="10426595"/>
                </a:cubicBezTo>
                <a:close/>
                <a:moveTo>
                  <a:pt x="5227146" y="10006072"/>
                </a:moveTo>
                <a:cubicBezTo>
                  <a:pt x="5209368" y="10009378"/>
                  <a:pt x="5188335" y="10007488"/>
                  <a:pt x="5180510" y="10009289"/>
                </a:cubicBezTo>
                <a:cubicBezTo>
                  <a:pt x="5170116" y="9964125"/>
                  <a:pt x="5238599" y="9975283"/>
                  <a:pt x="5254248" y="9971681"/>
                </a:cubicBezTo>
                <a:cubicBezTo>
                  <a:pt x="5259445" y="9994263"/>
                  <a:pt x="5244924" y="10002765"/>
                  <a:pt x="5227146" y="10006072"/>
                </a:cubicBezTo>
                <a:close/>
                <a:moveTo>
                  <a:pt x="16302091" y="7459965"/>
                </a:moveTo>
                <a:lnTo>
                  <a:pt x="16303917" y="7453137"/>
                </a:lnTo>
                <a:lnTo>
                  <a:pt x="16305589" y="7446893"/>
                </a:lnTo>
                <a:lnTo>
                  <a:pt x="16304238" y="7451941"/>
                </a:lnTo>
                <a:close/>
                <a:moveTo>
                  <a:pt x="16300318" y="7466585"/>
                </a:moveTo>
                <a:lnTo>
                  <a:pt x="16302091" y="7459965"/>
                </a:lnTo>
                <a:lnTo>
                  <a:pt x="16301488" y="7462215"/>
                </a:lnTo>
                <a:cubicBezTo>
                  <a:pt x="16300798" y="7464792"/>
                  <a:pt x="16300318" y="7466585"/>
                  <a:pt x="16300318" y="7466585"/>
                </a:cubicBezTo>
                <a:close/>
                <a:moveTo>
                  <a:pt x="16334776" y="7459032"/>
                </a:moveTo>
                <a:cubicBezTo>
                  <a:pt x="16324481" y="7464575"/>
                  <a:pt x="16314792" y="7464575"/>
                  <a:pt x="16307525" y="7448351"/>
                </a:cubicBezTo>
                <a:cubicBezTo>
                  <a:pt x="16336593" y="7429695"/>
                  <a:pt x="16382011" y="7359326"/>
                  <a:pt x="16416870" y="7360898"/>
                </a:cubicBezTo>
                <a:cubicBezTo>
                  <a:pt x="16428490" y="7361422"/>
                  <a:pt x="16438935" y="7369939"/>
                  <a:pt x="16447211" y="7391029"/>
                </a:cubicBezTo>
                <a:cubicBezTo>
                  <a:pt x="16418951" y="7404008"/>
                  <a:pt x="16394728" y="7416986"/>
                  <a:pt x="16365660" y="7436454"/>
                </a:cubicBezTo>
                <a:cubicBezTo>
                  <a:pt x="16355971" y="7442403"/>
                  <a:pt x="16345071" y="7453489"/>
                  <a:pt x="16334776" y="7459032"/>
                </a:cubicBezTo>
                <a:close/>
                <a:moveTo>
                  <a:pt x="3610689" y="10397497"/>
                </a:moveTo>
                <a:cubicBezTo>
                  <a:pt x="3600253" y="10399898"/>
                  <a:pt x="3597904" y="10389690"/>
                  <a:pt x="3594380" y="10374378"/>
                </a:cubicBezTo>
                <a:cubicBezTo>
                  <a:pt x="3604815" y="10371977"/>
                  <a:pt x="3607165" y="10382185"/>
                  <a:pt x="3610689" y="10397497"/>
                </a:cubicBezTo>
                <a:close/>
                <a:moveTo>
                  <a:pt x="4322758" y="10233617"/>
                </a:moveTo>
                <a:cubicBezTo>
                  <a:pt x="4313240" y="10235807"/>
                  <a:pt x="4306131" y="10226695"/>
                  <a:pt x="4302607" y="10211383"/>
                </a:cubicBezTo>
                <a:cubicBezTo>
                  <a:pt x="4312124" y="10209193"/>
                  <a:pt x="4319234" y="10218305"/>
                  <a:pt x="4322758" y="10233617"/>
                </a:cubicBezTo>
                <a:close/>
                <a:moveTo>
                  <a:pt x="5384347" y="9991642"/>
                </a:moveTo>
                <a:cubicBezTo>
                  <a:pt x="5374805" y="9992486"/>
                  <a:pt x="5365929" y="9987767"/>
                  <a:pt x="5361199" y="9967218"/>
                </a:cubicBezTo>
                <a:cubicBezTo>
                  <a:pt x="5375994" y="9963813"/>
                  <a:pt x="5402237" y="9942446"/>
                  <a:pt x="5411498" y="9982689"/>
                </a:cubicBezTo>
                <a:cubicBezTo>
                  <a:pt x="5404100" y="9984391"/>
                  <a:pt x="5393890" y="9990798"/>
                  <a:pt x="5384347" y="9991642"/>
                </a:cubicBezTo>
                <a:close/>
                <a:moveTo>
                  <a:pt x="5067523" y="10064834"/>
                </a:moveTo>
                <a:cubicBezTo>
                  <a:pt x="5064317" y="10065571"/>
                  <a:pt x="5061183" y="10065939"/>
                  <a:pt x="5058740" y="10066501"/>
                </a:cubicBezTo>
                <a:cubicBezTo>
                  <a:pt x="5051515" y="10035105"/>
                  <a:pt x="5067210" y="10036215"/>
                  <a:pt x="5081871" y="10032841"/>
                </a:cubicBezTo>
                <a:cubicBezTo>
                  <a:pt x="5087445" y="10057061"/>
                  <a:pt x="5077146" y="10062619"/>
                  <a:pt x="5067523" y="10064834"/>
                </a:cubicBezTo>
                <a:close/>
                <a:moveTo>
                  <a:pt x="3458781" y="10435080"/>
                </a:moveTo>
                <a:cubicBezTo>
                  <a:pt x="3455573" y="10435818"/>
                  <a:pt x="3452440" y="10436185"/>
                  <a:pt x="3449998" y="10436747"/>
                </a:cubicBezTo>
                <a:cubicBezTo>
                  <a:pt x="3442772" y="10405351"/>
                  <a:pt x="3458465" y="10406461"/>
                  <a:pt x="3473130" y="10403086"/>
                </a:cubicBezTo>
                <a:cubicBezTo>
                  <a:pt x="3478704" y="10427306"/>
                  <a:pt x="3468402" y="10432866"/>
                  <a:pt x="3458781" y="10435080"/>
                </a:cubicBezTo>
                <a:close/>
                <a:moveTo>
                  <a:pt x="25457519" y="5378296"/>
                </a:moveTo>
                <a:cubicBezTo>
                  <a:pt x="25457520" y="5352633"/>
                  <a:pt x="25462070" y="5346217"/>
                  <a:pt x="25471172" y="5346217"/>
                </a:cubicBezTo>
                <a:cubicBezTo>
                  <a:pt x="25471173" y="5371880"/>
                  <a:pt x="25466622" y="5378296"/>
                  <a:pt x="25457519" y="5378296"/>
                </a:cubicBezTo>
                <a:close/>
                <a:moveTo>
                  <a:pt x="3832379" y="10374246"/>
                </a:moveTo>
                <a:cubicBezTo>
                  <a:pt x="3828854" y="10358932"/>
                  <a:pt x="3826505" y="10348723"/>
                  <a:pt x="3836940" y="10346321"/>
                </a:cubicBezTo>
                <a:cubicBezTo>
                  <a:pt x="3840464" y="10361636"/>
                  <a:pt x="3842814" y="10371844"/>
                  <a:pt x="3832379" y="10374246"/>
                </a:cubicBezTo>
                <a:close/>
                <a:moveTo>
                  <a:pt x="4430551" y="10236579"/>
                </a:moveTo>
                <a:cubicBezTo>
                  <a:pt x="4421034" y="10238769"/>
                  <a:pt x="4413924" y="10229656"/>
                  <a:pt x="4410399" y="10214342"/>
                </a:cubicBezTo>
                <a:cubicBezTo>
                  <a:pt x="4419918" y="10212152"/>
                  <a:pt x="4427027" y="10221266"/>
                  <a:pt x="4430551" y="10236579"/>
                </a:cubicBezTo>
                <a:close/>
                <a:moveTo>
                  <a:pt x="16181441" y="7534158"/>
                </a:moveTo>
                <a:cubicBezTo>
                  <a:pt x="16179166" y="7534158"/>
                  <a:pt x="16176890" y="7530749"/>
                  <a:pt x="16174615" y="7523930"/>
                </a:cubicBezTo>
                <a:cubicBezTo>
                  <a:pt x="16176889" y="7517111"/>
                  <a:pt x="16179165" y="7513702"/>
                  <a:pt x="16181441" y="7513702"/>
                </a:cubicBezTo>
                <a:cubicBezTo>
                  <a:pt x="16183717" y="7513702"/>
                  <a:pt x="16185990" y="7517111"/>
                  <a:pt x="16188267" y="7523930"/>
                </a:cubicBezTo>
                <a:cubicBezTo>
                  <a:pt x="16185992" y="7530749"/>
                  <a:pt x="16183717" y="7534158"/>
                  <a:pt x="16181441" y="7534158"/>
                </a:cubicBezTo>
                <a:close/>
                <a:moveTo>
                  <a:pt x="4476373" y="10228822"/>
                </a:moveTo>
                <a:cubicBezTo>
                  <a:pt x="4461708" y="10232197"/>
                  <a:pt x="4448172" y="10240460"/>
                  <a:pt x="4441422" y="10211134"/>
                </a:cubicBezTo>
                <a:cubicBezTo>
                  <a:pt x="4456084" y="10207760"/>
                  <a:pt x="4470749" y="10204385"/>
                  <a:pt x="4476373" y="10228822"/>
                </a:cubicBezTo>
                <a:close/>
                <a:moveTo>
                  <a:pt x="3516485" y="10449737"/>
                </a:moveTo>
                <a:cubicBezTo>
                  <a:pt x="3510861" y="10425299"/>
                  <a:pt x="3525092" y="10422024"/>
                  <a:pt x="3540160" y="10418556"/>
                </a:cubicBezTo>
                <a:cubicBezTo>
                  <a:pt x="3546909" y="10447883"/>
                  <a:pt x="3526529" y="10447426"/>
                  <a:pt x="3516485" y="10449737"/>
                </a:cubicBezTo>
                <a:close/>
                <a:moveTo>
                  <a:pt x="8554625" y="9290609"/>
                </a:moveTo>
                <a:cubicBezTo>
                  <a:pt x="8550637" y="9290854"/>
                  <a:pt x="8546503" y="9290462"/>
                  <a:pt x="8541382" y="9291640"/>
                </a:cubicBezTo>
                <a:lnTo>
                  <a:pt x="8556669" y="9289804"/>
                </a:lnTo>
                <a:close/>
                <a:moveTo>
                  <a:pt x="13972699" y="8044254"/>
                </a:moveTo>
                <a:cubicBezTo>
                  <a:pt x="13963599" y="8044254"/>
                  <a:pt x="13959047" y="8037435"/>
                  <a:pt x="13959047" y="8016979"/>
                </a:cubicBezTo>
                <a:cubicBezTo>
                  <a:pt x="13963599" y="8016979"/>
                  <a:pt x="13972699" y="8023797"/>
                  <a:pt x="13972699" y="8044254"/>
                </a:cubicBezTo>
                <a:close/>
                <a:moveTo>
                  <a:pt x="16226240" y="7542475"/>
                </a:moveTo>
                <a:cubicBezTo>
                  <a:pt x="16209954" y="7547283"/>
                  <a:pt x="16194550" y="7540873"/>
                  <a:pt x="16181819" y="7511573"/>
                </a:cubicBezTo>
                <a:cubicBezTo>
                  <a:pt x="16210916" y="7496923"/>
                  <a:pt x="16245089" y="7460908"/>
                  <a:pt x="16276571" y="7462586"/>
                </a:cubicBezTo>
                <a:cubicBezTo>
                  <a:pt x="16287066" y="7463146"/>
                  <a:pt x="16297219" y="7467893"/>
                  <a:pt x="16306715" y="7479017"/>
                </a:cubicBezTo>
                <a:cubicBezTo>
                  <a:pt x="16282974" y="7495295"/>
                  <a:pt x="16253383" y="7534463"/>
                  <a:pt x="16226240" y="7542475"/>
                </a:cubicBezTo>
                <a:close/>
                <a:moveTo>
                  <a:pt x="4526418" y="10235595"/>
                </a:moveTo>
                <a:cubicBezTo>
                  <a:pt x="4522924" y="10220413"/>
                  <a:pt x="4519429" y="10205229"/>
                  <a:pt x="4515935" y="10190047"/>
                </a:cubicBezTo>
                <a:cubicBezTo>
                  <a:pt x="4541380" y="10189520"/>
                  <a:pt x="4566497" y="10183739"/>
                  <a:pt x="4592779" y="10183020"/>
                </a:cubicBezTo>
                <a:cubicBezTo>
                  <a:pt x="4588190" y="10232037"/>
                  <a:pt x="4544510" y="10226103"/>
                  <a:pt x="4526418" y="10235595"/>
                </a:cubicBezTo>
                <a:close/>
                <a:moveTo>
                  <a:pt x="25494928" y="5411374"/>
                </a:moveTo>
                <a:cubicBezTo>
                  <a:pt x="25492436" y="5397736"/>
                  <a:pt x="25491189" y="5390918"/>
                  <a:pt x="25491813" y="5388361"/>
                </a:cubicBezTo>
                <a:cubicBezTo>
                  <a:pt x="25492436" y="5385803"/>
                  <a:pt x="25494929" y="5387509"/>
                  <a:pt x="25499918" y="5390918"/>
                </a:cubicBezTo>
                <a:cubicBezTo>
                  <a:pt x="25499917" y="5396600"/>
                  <a:pt x="25494928" y="5404555"/>
                  <a:pt x="25494928" y="5411374"/>
                </a:cubicBezTo>
                <a:close/>
                <a:moveTo>
                  <a:pt x="5244683" y="10075407"/>
                </a:moveTo>
                <a:cubicBezTo>
                  <a:pt x="5230556" y="10084201"/>
                  <a:pt x="5212793" y="10077203"/>
                  <a:pt x="5197453" y="10080734"/>
                </a:cubicBezTo>
                <a:cubicBezTo>
                  <a:pt x="5192607" y="10059676"/>
                  <a:pt x="5183500" y="10039599"/>
                  <a:pt x="5201889" y="10029824"/>
                </a:cubicBezTo>
                <a:cubicBezTo>
                  <a:pt x="5216017" y="10021029"/>
                  <a:pt x="5232567" y="10022763"/>
                  <a:pt x="5247906" y="10019233"/>
                </a:cubicBezTo>
                <a:cubicBezTo>
                  <a:pt x="5253964" y="10045555"/>
                  <a:pt x="5263925" y="10065436"/>
                  <a:pt x="5244683" y="10075407"/>
                </a:cubicBezTo>
                <a:close/>
                <a:moveTo>
                  <a:pt x="16652570" y="7466569"/>
                </a:moveTo>
                <a:cubicBezTo>
                  <a:pt x="16643224" y="7466569"/>
                  <a:pt x="16633877" y="7466569"/>
                  <a:pt x="16624531" y="7466569"/>
                </a:cubicBezTo>
                <a:cubicBezTo>
                  <a:pt x="16629204" y="7441155"/>
                  <a:pt x="16633877" y="7421266"/>
                  <a:pt x="16643224" y="7401377"/>
                </a:cubicBezTo>
                <a:cubicBezTo>
                  <a:pt x="16647897" y="7421266"/>
                  <a:pt x="16647897" y="7446680"/>
                  <a:pt x="16652570" y="7466569"/>
                </a:cubicBezTo>
                <a:close/>
                <a:moveTo>
                  <a:pt x="16115584" y="7595826"/>
                </a:moveTo>
                <a:cubicBezTo>
                  <a:pt x="16107664" y="7596930"/>
                  <a:pt x="16099954" y="7594573"/>
                  <a:pt x="16092750" y="7587097"/>
                </a:cubicBezTo>
                <a:lnTo>
                  <a:pt x="16083780" y="7573307"/>
                </a:lnTo>
                <a:lnTo>
                  <a:pt x="16086077" y="7583154"/>
                </a:lnTo>
                <a:cubicBezTo>
                  <a:pt x="16086077" y="7587965"/>
                  <a:pt x="16084831" y="7592777"/>
                  <a:pt x="16082336" y="7599192"/>
                </a:cubicBezTo>
                <a:cubicBezTo>
                  <a:pt x="16082336" y="7592777"/>
                  <a:pt x="16077347" y="7586362"/>
                  <a:pt x="16077347" y="7586362"/>
                </a:cubicBezTo>
                <a:lnTo>
                  <a:pt x="16081600" y="7569955"/>
                </a:lnTo>
                <a:lnTo>
                  <a:pt x="16080950" y="7568956"/>
                </a:lnTo>
                <a:lnTo>
                  <a:pt x="16082157" y="7567805"/>
                </a:lnTo>
                <a:lnTo>
                  <a:pt x="16082336" y="7567115"/>
                </a:lnTo>
                <a:lnTo>
                  <a:pt x="16082436" y="7567540"/>
                </a:lnTo>
                <a:lnTo>
                  <a:pt x="16104839" y="7546172"/>
                </a:lnTo>
                <a:cubicBezTo>
                  <a:pt x="16121631" y="7532303"/>
                  <a:pt x="16139873" y="7522396"/>
                  <a:pt x="16157905" y="7524378"/>
                </a:cubicBezTo>
                <a:cubicBezTo>
                  <a:pt x="16166923" y="7525369"/>
                  <a:pt x="16175887" y="7529331"/>
                  <a:pt x="16184593" y="7537256"/>
                </a:cubicBezTo>
                <a:cubicBezTo>
                  <a:pt x="16165006" y="7558059"/>
                  <a:pt x="16139346" y="7592514"/>
                  <a:pt x="16115584" y="7595826"/>
                </a:cubicBezTo>
                <a:close/>
                <a:moveTo>
                  <a:pt x="8746472" y="9294286"/>
                </a:moveTo>
                <a:cubicBezTo>
                  <a:pt x="8741116" y="9296168"/>
                  <a:pt x="8734723" y="9296341"/>
                  <a:pt x="8729835" y="9297466"/>
                </a:cubicBezTo>
                <a:cubicBezTo>
                  <a:pt x="8725295" y="9277737"/>
                  <a:pt x="8750080" y="9251259"/>
                  <a:pt x="8756891" y="9280852"/>
                </a:cubicBezTo>
                <a:cubicBezTo>
                  <a:pt x="8756149" y="9288813"/>
                  <a:pt x="8751830" y="9292404"/>
                  <a:pt x="8746472" y="9294286"/>
                </a:cubicBezTo>
                <a:close/>
                <a:moveTo>
                  <a:pt x="3761336" y="10448757"/>
                </a:moveTo>
                <a:cubicBezTo>
                  <a:pt x="3705514" y="10466920"/>
                  <a:pt x="3648766" y="10453404"/>
                  <a:pt x="3585973" y="10441278"/>
                </a:cubicBezTo>
                <a:cubicBezTo>
                  <a:pt x="3604371" y="10426413"/>
                  <a:pt x="3627950" y="10410356"/>
                  <a:pt x="3640004" y="10391636"/>
                </a:cubicBezTo>
                <a:cubicBezTo>
                  <a:pt x="3643489" y="10406779"/>
                  <a:pt x="3646975" y="10421924"/>
                  <a:pt x="3650460" y="10437068"/>
                </a:cubicBezTo>
                <a:cubicBezTo>
                  <a:pt x="3676364" y="10431106"/>
                  <a:pt x="3692734" y="10411393"/>
                  <a:pt x="3714617" y="10411672"/>
                </a:cubicBezTo>
                <a:cubicBezTo>
                  <a:pt x="3735339" y="10406903"/>
                  <a:pt x="3746330" y="10430950"/>
                  <a:pt x="3761336" y="10448757"/>
                </a:cubicBezTo>
                <a:close/>
                <a:moveTo>
                  <a:pt x="16542942" y="7520530"/>
                </a:moveTo>
                <a:cubicBezTo>
                  <a:pt x="16537685" y="7523601"/>
                  <a:pt x="16530675" y="7522066"/>
                  <a:pt x="16523665" y="7522066"/>
                </a:cubicBezTo>
                <a:cubicBezTo>
                  <a:pt x="16523665" y="7491350"/>
                  <a:pt x="16542358" y="7491350"/>
                  <a:pt x="16551704" y="7491350"/>
                </a:cubicBezTo>
                <a:cubicBezTo>
                  <a:pt x="16551704" y="7509779"/>
                  <a:pt x="16548200" y="7517458"/>
                  <a:pt x="16542942" y="7520530"/>
                </a:cubicBezTo>
                <a:close/>
                <a:moveTo>
                  <a:pt x="15990887" y="7651287"/>
                </a:moveTo>
                <a:cubicBezTo>
                  <a:pt x="15990887" y="7626728"/>
                  <a:pt x="15990887" y="7607507"/>
                  <a:pt x="15990888" y="7588287"/>
                </a:cubicBezTo>
                <a:cubicBezTo>
                  <a:pt x="16003281" y="7588287"/>
                  <a:pt x="16021874" y="7577074"/>
                  <a:pt x="16039225" y="7573070"/>
                </a:cubicBezTo>
                <a:cubicBezTo>
                  <a:pt x="16056576" y="7569066"/>
                  <a:pt x="16072690" y="7572270"/>
                  <a:pt x="16080125" y="7601100"/>
                </a:cubicBezTo>
                <a:cubicBezTo>
                  <a:pt x="16050380" y="7620321"/>
                  <a:pt x="16020634" y="7633135"/>
                  <a:pt x="15990887" y="7651287"/>
                </a:cubicBezTo>
                <a:close/>
                <a:moveTo>
                  <a:pt x="4081572" y="10392273"/>
                </a:moveTo>
                <a:cubicBezTo>
                  <a:pt x="4071141" y="10394674"/>
                  <a:pt x="4068792" y="10384466"/>
                  <a:pt x="4065267" y="10369153"/>
                </a:cubicBezTo>
                <a:cubicBezTo>
                  <a:pt x="4075699" y="10366753"/>
                  <a:pt x="4078048" y="10376961"/>
                  <a:pt x="4081572" y="10392273"/>
                </a:cubicBezTo>
                <a:close/>
                <a:moveTo>
                  <a:pt x="4567589" y="10280419"/>
                </a:moveTo>
                <a:cubicBezTo>
                  <a:pt x="4558071" y="10282609"/>
                  <a:pt x="4552136" y="10278601"/>
                  <a:pt x="4547438" y="10258184"/>
                </a:cubicBezTo>
                <a:cubicBezTo>
                  <a:pt x="4556955" y="10255994"/>
                  <a:pt x="4564065" y="10265107"/>
                  <a:pt x="4567589" y="10280419"/>
                </a:cubicBezTo>
                <a:close/>
                <a:moveTo>
                  <a:pt x="4778571" y="10231862"/>
                </a:moveTo>
                <a:cubicBezTo>
                  <a:pt x="4769052" y="10234053"/>
                  <a:pt x="4763118" y="10230044"/>
                  <a:pt x="4758419" y="10209627"/>
                </a:cubicBezTo>
                <a:cubicBezTo>
                  <a:pt x="4767938" y="10207437"/>
                  <a:pt x="4775047" y="10216549"/>
                  <a:pt x="4778571" y="10231862"/>
                </a:cubicBezTo>
                <a:close/>
                <a:moveTo>
                  <a:pt x="25557585" y="5454054"/>
                </a:moveTo>
                <a:cubicBezTo>
                  <a:pt x="25538371" y="5441139"/>
                  <a:pt x="25519161" y="5428224"/>
                  <a:pt x="25500750" y="5421767"/>
                </a:cubicBezTo>
                <a:cubicBezTo>
                  <a:pt x="25505354" y="5412350"/>
                  <a:pt x="25510306" y="5407641"/>
                  <a:pt x="25515371" y="5406380"/>
                </a:cubicBezTo>
                <a:cubicBezTo>
                  <a:pt x="25530567" y="5402597"/>
                  <a:pt x="25546778" y="5429839"/>
                  <a:pt x="25557585" y="5454054"/>
                </a:cubicBezTo>
                <a:close/>
                <a:moveTo>
                  <a:pt x="25271564" y="5525553"/>
                </a:moveTo>
                <a:cubicBezTo>
                  <a:pt x="25255284" y="5528842"/>
                  <a:pt x="25238296" y="5502531"/>
                  <a:pt x="25226970" y="5497747"/>
                </a:cubicBezTo>
                <a:cubicBezTo>
                  <a:pt x="25232002" y="5497747"/>
                  <a:pt x="25237037" y="5497747"/>
                  <a:pt x="25242072" y="5497747"/>
                </a:cubicBezTo>
                <a:cubicBezTo>
                  <a:pt x="25257172" y="5504126"/>
                  <a:pt x="25272271" y="5504126"/>
                  <a:pt x="25287372" y="5510504"/>
                </a:cubicBezTo>
                <a:cubicBezTo>
                  <a:pt x="25282339" y="5520071"/>
                  <a:pt x="25276990" y="5524457"/>
                  <a:pt x="25271564" y="5525553"/>
                </a:cubicBezTo>
                <a:close/>
                <a:moveTo>
                  <a:pt x="16484040" y="7556575"/>
                </a:moveTo>
                <a:cubicBezTo>
                  <a:pt x="16484040" y="7537328"/>
                  <a:pt x="16484040" y="7524496"/>
                  <a:pt x="16494015" y="7524496"/>
                </a:cubicBezTo>
                <a:cubicBezTo>
                  <a:pt x="16494015" y="7543743"/>
                  <a:pt x="16494015" y="7556575"/>
                  <a:pt x="16484040" y="7556575"/>
                </a:cubicBezTo>
                <a:close/>
                <a:moveTo>
                  <a:pt x="15855257" y="7704313"/>
                </a:moveTo>
                <a:cubicBezTo>
                  <a:pt x="15850000" y="7708153"/>
                  <a:pt x="15842990" y="7708153"/>
                  <a:pt x="15835980" y="7708153"/>
                </a:cubicBezTo>
                <a:cubicBezTo>
                  <a:pt x="15835980" y="7671295"/>
                  <a:pt x="15849999" y="7677438"/>
                  <a:pt x="15864020" y="7677438"/>
                </a:cubicBezTo>
                <a:cubicBezTo>
                  <a:pt x="15864020" y="7692795"/>
                  <a:pt x="15860515" y="7700474"/>
                  <a:pt x="15855257" y="7704313"/>
                </a:cubicBezTo>
                <a:close/>
                <a:moveTo>
                  <a:pt x="3854768" y="10471485"/>
                </a:moveTo>
                <a:cubicBezTo>
                  <a:pt x="3847336" y="10439192"/>
                  <a:pt x="3864399" y="10440932"/>
                  <a:pt x="3874068" y="10438707"/>
                </a:cubicBezTo>
                <a:cubicBezTo>
                  <a:pt x="3881294" y="10470102"/>
                  <a:pt x="3865318" y="10469057"/>
                  <a:pt x="3854768" y="10471485"/>
                </a:cubicBezTo>
                <a:close/>
                <a:moveTo>
                  <a:pt x="8380641" y="9437889"/>
                </a:moveTo>
                <a:cubicBezTo>
                  <a:pt x="8326103" y="9451203"/>
                  <a:pt x="8268412" y="9447964"/>
                  <a:pt x="8225571" y="9364323"/>
                </a:cubicBezTo>
                <a:cubicBezTo>
                  <a:pt x="8256298" y="9357251"/>
                  <a:pt x="8281904" y="9351358"/>
                  <a:pt x="8311778" y="9344482"/>
                </a:cubicBezTo>
                <a:cubicBezTo>
                  <a:pt x="8326721" y="9362544"/>
                  <a:pt x="8341662" y="9380604"/>
                  <a:pt x="8330997" y="9404558"/>
                </a:cubicBezTo>
                <a:cubicBezTo>
                  <a:pt x="8347536" y="9406126"/>
                  <a:pt x="8364075" y="9407695"/>
                  <a:pt x="8379438" y="9404159"/>
                </a:cubicBezTo>
                <a:cubicBezTo>
                  <a:pt x="8368442" y="9379816"/>
                  <a:pt x="8357448" y="9355472"/>
                  <a:pt x="8351574" y="9329948"/>
                </a:cubicBezTo>
                <a:cubicBezTo>
                  <a:pt x="8492807" y="9244593"/>
                  <a:pt x="8632669" y="9153281"/>
                  <a:pt x="8777230" y="9082388"/>
                </a:cubicBezTo>
                <a:cubicBezTo>
                  <a:pt x="8785453" y="9118118"/>
                  <a:pt x="8801147" y="9162879"/>
                  <a:pt x="8777890" y="9178982"/>
                </a:cubicBezTo>
                <a:cubicBezTo>
                  <a:pt x="8756465" y="9199141"/>
                  <a:pt x="8726912" y="9211318"/>
                  <a:pt x="8703655" y="9227420"/>
                </a:cubicBezTo>
                <a:cubicBezTo>
                  <a:pt x="8680399" y="9243521"/>
                  <a:pt x="8652021" y="9260802"/>
                  <a:pt x="8627590" y="9271800"/>
                </a:cubicBezTo>
                <a:cubicBezTo>
                  <a:pt x="8612226" y="9275336"/>
                  <a:pt x="8621293" y="9267874"/>
                  <a:pt x="8607527" y="9254918"/>
                </a:cubicBezTo>
                <a:cubicBezTo>
                  <a:pt x="8600910" y="9245691"/>
                  <a:pt x="8591841" y="9253153"/>
                  <a:pt x="8581600" y="9255510"/>
                </a:cubicBezTo>
                <a:cubicBezTo>
                  <a:pt x="8587474" y="9281032"/>
                  <a:pt x="8602837" y="9277496"/>
                  <a:pt x="8612226" y="9275336"/>
                </a:cubicBezTo>
                <a:cubicBezTo>
                  <a:pt x="8600437" y="9280737"/>
                  <a:pt x="8589421" y="9284617"/>
                  <a:pt x="8578006" y="9287244"/>
                </a:cubicBezTo>
                <a:lnTo>
                  <a:pt x="8556669" y="9289804"/>
                </a:lnTo>
                <a:lnTo>
                  <a:pt x="8566988" y="9285747"/>
                </a:lnTo>
                <a:cubicBezTo>
                  <a:pt x="8570935" y="9279463"/>
                  <a:pt x="8572532" y="9262972"/>
                  <a:pt x="8561114" y="9260225"/>
                </a:cubicBezTo>
                <a:cubicBezTo>
                  <a:pt x="8539454" y="9259835"/>
                  <a:pt x="8546503" y="9290462"/>
                  <a:pt x="8531140" y="9293997"/>
                </a:cubicBezTo>
                <a:cubicBezTo>
                  <a:pt x="8511829" y="9303818"/>
                  <a:pt x="8479174" y="9279083"/>
                  <a:pt x="8465738" y="9314425"/>
                </a:cubicBezTo>
                <a:cubicBezTo>
                  <a:pt x="8462222" y="9342108"/>
                  <a:pt x="8474714" y="9376857"/>
                  <a:pt x="8471520" y="9409841"/>
                </a:cubicBezTo>
                <a:cubicBezTo>
                  <a:pt x="8444953" y="9415955"/>
                  <a:pt x="8413364" y="9429902"/>
                  <a:pt x="8380641" y="9437889"/>
                </a:cubicBezTo>
                <a:close/>
                <a:moveTo>
                  <a:pt x="15794130" y="7738747"/>
                </a:moveTo>
                <a:cubicBezTo>
                  <a:pt x="15781546" y="7741225"/>
                  <a:pt x="15766446" y="7741225"/>
                  <a:pt x="15763931" y="7741225"/>
                </a:cubicBezTo>
                <a:cubicBezTo>
                  <a:pt x="15763931" y="7718099"/>
                  <a:pt x="15771480" y="7708187"/>
                  <a:pt x="15780918" y="7706535"/>
                </a:cubicBezTo>
                <a:cubicBezTo>
                  <a:pt x="15790355" y="7704884"/>
                  <a:pt x="15801682" y="7711491"/>
                  <a:pt x="15809232" y="7721402"/>
                </a:cubicBezTo>
                <a:cubicBezTo>
                  <a:pt x="15816781" y="7731313"/>
                  <a:pt x="15806714" y="7736269"/>
                  <a:pt x="15794130" y="7738747"/>
                </a:cubicBezTo>
                <a:close/>
                <a:moveTo>
                  <a:pt x="8202371" y="9487529"/>
                </a:moveTo>
                <a:cubicBezTo>
                  <a:pt x="8206624" y="9482142"/>
                  <a:pt x="8205275" y="9476281"/>
                  <a:pt x="8209528" y="9470894"/>
                </a:cubicBezTo>
                <a:cubicBezTo>
                  <a:pt x="8212804" y="9485128"/>
                  <a:pt x="8212804" y="9485128"/>
                  <a:pt x="8202371" y="9487529"/>
                </a:cubicBezTo>
                <a:close/>
                <a:moveTo>
                  <a:pt x="16451618" y="7589721"/>
                </a:moveTo>
                <a:cubicBezTo>
                  <a:pt x="16451618" y="7564059"/>
                  <a:pt x="16460719" y="7557644"/>
                  <a:pt x="16465269" y="7557644"/>
                </a:cubicBezTo>
                <a:cubicBezTo>
                  <a:pt x="16465269" y="7583306"/>
                  <a:pt x="16460719" y="7589721"/>
                  <a:pt x="16451618" y="7589721"/>
                </a:cubicBezTo>
                <a:close/>
                <a:moveTo>
                  <a:pt x="16262182" y="7642990"/>
                </a:moveTo>
                <a:lnTo>
                  <a:pt x="16263325" y="7636594"/>
                </a:lnTo>
                <a:cubicBezTo>
                  <a:pt x="16264553" y="7629731"/>
                  <a:pt x="16265605" y="7623848"/>
                  <a:pt x="16264904" y="7627771"/>
                </a:cubicBezTo>
                <a:cubicBezTo>
                  <a:pt x="16264670" y="7629078"/>
                  <a:pt x="16264241" y="7631474"/>
                  <a:pt x="16263560" y="7635287"/>
                </a:cubicBezTo>
                <a:close/>
                <a:moveTo>
                  <a:pt x="4937643" y="10250791"/>
                </a:moveTo>
                <a:cubicBezTo>
                  <a:pt x="4928124" y="10252982"/>
                  <a:pt x="4920936" y="10243529"/>
                  <a:pt x="4917497" y="10228586"/>
                </a:cubicBezTo>
                <a:cubicBezTo>
                  <a:pt x="4927017" y="10226395"/>
                  <a:pt x="4932788" y="10229694"/>
                  <a:pt x="4937643" y="10250791"/>
                </a:cubicBezTo>
                <a:close/>
                <a:moveTo>
                  <a:pt x="8253901" y="9487568"/>
                </a:moveTo>
                <a:cubicBezTo>
                  <a:pt x="8251589" y="9477522"/>
                  <a:pt x="8249277" y="9467475"/>
                  <a:pt x="8248313" y="9463288"/>
                </a:cubicBezTo>
                <a:cubicBezTo>
                  <a:pt x="8259411" y="9460734"/>
                  <a:pt x="8272633" y="9454717"/>
                  <a:pt x="8284581" y="9459033"/>
                </a:cubicBezTo>
                <a:lnTo>
                  <a:pt x="8293946" y="9465830"/>
                </a:lnTo>
                <a:lnTo>
                  <a:pt x="8286936" y="9452558"/>
                </a:lnTo>
                <a:cubicBezTo>
                  <a:pt x="8285924" y="9448163"/>
                  <a:pt x="8286369" y="9444126"/>
                  <a:pt x="8288371" y="9440889"/>
                </a:cubicBezTo>
                <a:cubicBezTo>
                  <a:pt x="8291587" y="9442926"/>
                  <a:pt x="8293751" y="9446362"/>
                  <a:pt x="8294762" y="9450757"/>
                </a:cubicBezTo>
                <a:lnTo>
                  <a:pt x="8294250" y="9466050"/>
                </a:lnTo>
                <a:lnTo>
                  <a:pt x="8295979" y="9467306"/>
                </a:lnTo>
                <a:cubicBezTo>
                  <a:pt x="8281183" y="9470711"/>
                  <a:pt x="8267542" y="9479139"/>
                  <a:pt x="8253901" y="9487568"/>
                </a:cubicBezTo>
                <a:close/>
                <a:moveTo>
                  <a:pt x="16323451" y="7631044"/>
                </a:moveTo>
                <a:cubicBezTo>
                  <a:pt x="16321745" y="7631896"/>
                  <a:pt x="16320607" y="7630191"/>
                  <a:pt x="16318332" y="7623373"/>
                </a:cubicBezTo>
                <a:cubicBezTo>
                  <a:pt x="16320608" y="7616554"/>
                  <a:pt x="16321745" y="7614850"/>
                  <a:pt x="16323452" y="7615702"/>
                </a:cubicBezTo>
                <a:cubicBezTo>
                  <a:pt x="16325158" y="7616554"/>
                  <a:pt x="16327433" y="7619964"/>
                  <a:pt x="16331984" y="7623373"/>
                </a:cubicBezTo>
                <a:cubicBezTo>
                  <a:pt x="16327433" y="7626782"/>
                  <a:pt x="16325158" y="7630192"/>
                  <a:pt x="16323451" y="7631044"/>
                </a:cubicBezTo>
                <a:close/>
                <a:moveTo>
                  <a:pt x="5104557" y="10215836"/>
                </a:moveTo>
                <a:cubicBezTo>
                  <a:pt x="5088792" y="10219578"/>
                  <a:pt x="5073456" y="10216516"/>
                  <a:pt x="5067594" y="10191046"/>
                </a:cubicBezTo>
                <a:cubicBezTo>
                  <a:pt x="5087806" y="10186394"/>
                  <a:pt x="5131181" y="10143683"/>
                  <a:pt x="5144097" y="10199804"/>
                </a:cubicBezTo>
                <a:cubicBezTo>
                  <a:pt x="5136519" y="10201548"/>
                  <a:pt x="5120323" y="10212094"/>
                  <a:pt x="5104557" y="10215836"/>
                </a:cubicBezTo>
                <a:close/>
                <a:moveTo>
                  <a:pt x="26449235" y="5306158"/>
                </a:moveTo>
                <a:cubicBezTo>
                  <a:pt x="26427906" y="5309544"/>
                  <a:pt x="26403739" y="5253974"/>
                  <a:pt x="26386929" y="5237303"/>
                </a:cubicBezTo>
                <a:cubicBezTo>
                  <a:pt x="26415749" y="5237303"/>
                  <a:pt x="26439762" y="5269057"/>
                  <a:pt x="26458174" y="5300811"/>
                </a:cubicBezTo>
                <a:cubicBezTo>
                  <a:pt x="26455272" y="5303987"/>
                  <a:pt x="26452283" y="5305674"/>
                  <a:pt x="26449235" y="5306158"/>
                </a:cubicBezTo>
                <a:close/>
                <a:moveTo>
                  <a:pt x="16260695" y="7651300"/>
                </a:moveTo>
                <a:cubicBezTo>
                  <a:pt x="16260695" y="7651300"/>
                  <a:pt x="16261046" y="7649339"/>
                  <a:pt x="16261550" y="7646521"/>
                </a:cubicBezTo>
                <a:lnTo>
                  <a:pt x="16262182" y="7642990"/>
                </a:lnTo>
                <a:close/>
                <a:moveTo>
                  <a:pt x="16273903" y="7651247"/>
                </a:moveTo>
                <a:cubicBezTo>
                  <a:pt x="16269100" y="7645722"/>
                  <a:pt x="16269100" y="7639093"/>
                  <a:pt x="16264297" y="7632463"/>
                </a:cubicBezTo>
                <a:cubicBezTo>
                  <a:pt x="16273903" y="7625834"/>
                  <a:pt x="16283509" y="7619204"/>
                  <a:pt x="16292315" y="7619204"/>
                </a:cubicBezTo>
                <a:cubicBezTo>
                  <a:pt x="16292315" y="7645722"/>
                  <a:pt x="16283509" y="7651247"/>
                  <a:pt x="16273903" y="7651247"/>
                </a:cubicBezTo>
                <a:close/>
                <a:moveTo>
                  <a:pt x="4061237" y="10476294"/>
                </a:moveTo>
                <a:cubicBezTo>
                  <a:pt x="3966459" y="10487036"/>
                  <a:pt x="3966459" y="10487036"/>
                  <a:pt x="3914227" y="10471379"/>
                </a:cubicBezTo>
                <a:cubicBezTo>
                  <a:pt x="3964039" y="10476522"/>
                  <a:pt x="4012639" y="10476408"/>
                  <a:pt x="4061237" y="10476294"/>
                </a:cubicBezTo>
                <a:close/>
                <a:moveTo>
                  <a:pt x="8167022" y="9535960"/>
                </a:moveTo>
                <a:cubicBezTo>
                  <a:pt x="8158115" y="9537342"/>
                  <a:pt x="8149167" y="9538067"/>
                  <a:pt x="8141990" y="9539719"/>
                </a:cubicBezTo>
                <a:cubicBezTo>
                  <a:pt x="8134987" y="9509290"/>
                  <a:pt x="8166876" y="9512630"/>
                  <a:pt x="8160068" y="9483046"/>
                </a:cubicBezTo>
                <a:cubicBezTo>
                  <a:pt x="8140645" y="9487516"/>
                  <a:pt x="8089978" y="9499177"/>
                  <a:pt x="8116108" y="9450442"/>
                </a:cubicBezTo>
                <a:cubicBezTo>
                  <a:pt x="8137493" y="9408138"/>
                  <a:pt x="8186595" y="9412858"/>
                  <a:pt x="8213494" y="9390647"/>
                </a:cubicBezTo>
                <a:cubicBezTo>
                  <a:pt x="8218163" y="9410933"/>
                  <a:pt x="8229066" y="9435125"/>
                  <a:pt x="8221267" y="9447601"/>
                </a:cubicBezTo>
                <a:cubicBezTo>
                  <a:pt x="8213467" y="9460076"/>
                  <a:pt x="8197100" y="9458503"/>
                  <a:pt x="8196508" y="9479110"/>
                </a:cubicBezTo>
                <a:cubicBezTo>
                  <a:pt x="8194942" y="9495491"/>
                  <a:pt x="8205846" y="9519683"/>
                  <a:pt x="8191812" y="9528252"/>
                </a:cubicBezTo>
                <a:cubicBezTo>
                  <a:pt x="8184796" y="9532538"/>
                  <a:pt x="8175929" y="9534578"/>
                  <a:pt x="8167022" y="9535960"/>
                </a:cubicBezTo>
                <a:close/>
                <a:moveTo>
                  <a:pt x="26934490" y="5226730"/>
                </a:moveTo>
                <a:cubicBezTo>
                  <a:pt x="26934489" y="5201317"/>
                  <a:pt x="26934490" y="5161538"/>
                  <a:pt x="26947246" y="5161538"/>
                </a:cubicBezTo>
                <a:cubicBezTo>
                  <a:pt x="26947246" y="5188057"/>
                  <a:pt x="26951749" y="5226730"/>
                  <a:pt x="26934490" y="5226730"/>
                </a:cubicBezTo>
                <a:close/>
                <a:moveTo>
                  <a:pt x="26480004" y="5334921"/>
                </a:moveTo>
                <a:cubicBezTo>
                  <a:pt x="26472995" y="5339130"/>
                  <a:pt x="26465985" y="5330711"/>
                  <a:pt x="26458977" y="5325899"/>
                </a:cubicBezTo>
                <a:cubicBezTo>
                  <a:pt x="26464428" y="5325899"/>
                  <a:pt x="26464428" y="5319483"/>
                  <a:pt x="26464427" y="5313068"/>
                </a:cubicBezTo>
                <a:cubicBezTo>
                  <a:pt x="26472995" y="5319483"/>
                  <a:pt x="26477668" y="5325899"/>
                  <a:pt x="26487016" y="5325899"/>
                </a:cubicBezTo>
                <a:cubicBezTo>
                  <a:pt x="26484678" y="5330711"/>
                  <a:pt x="26482341" y="5333517"/>
                  <a:pt x="26480004" y="5334921"/>
                </a:cubicBezTo>
                <a:close/>
                <a:moveTo>
                  <a:pt x="8487799" y="9480036"/>
                </a:moveTo>
                <a:cubicBezTo>
                  <a:pt x="8481901" y="9454410"/>
                  <a:pt x="8468557" y="9462877"/>
                  <a:pt x="8458305" y="9465237"/>
                </a:cubicBezTo>
                <a:cubicBezTo>
                  <a:pt x="8464203" y="9490863"/>
                  <a:pt x="8478402" y="9482199"/>
                  <a:pt x="8487799" y="9480036"/>
                </a:cubicBezTo>
                <a:close/>
                <a:moveTo>
                  <a:pt x="4106850" y="10488790"/>
                </a:moveTo>
                <a:cubicBezTo>
                  <a:pt x="4092538" y="10491401"/>
                  <a:pt x="4079064" y="10491771"/>
                  <a:pt x="4077273" y="10483988"/>
                </a:cubicBezTo>
                <a:cubicBezTo>
                  <a:pt x="4068538" y="10469609"/>
                  <a:pt x="4130722" y="10433446"/>
                  <a:pt x="4141468" y="10480140"/>
                </a:cubicBezTo>
                <a:cubicBezTo>
                  <a:pt x="4136317" y="10481325"/>
                  <a:pt x="4121163" y="10486179"/>
                  <a:pt x="4106850" y="10488790"/>
                </a:cubicBezTo>
                <a:close/>
                <a:moveTo>
                  <a:pt x="5024191" y="10278476"/>
                </a:moveTo>
                <a:cubicBezTo>
                  <a:pt x="5020446" y="10262201"/>
                  <a:pt x="5023957" y="10255680"/>
                  <a:pt x="5033475" y="10253490"/>
                </a:cubicBezTo>
                <a:cubicBezTo>
                  <a:pt x="5037221" y="10269765"/>
                  <a:pt x="5033710" y="10276285"/>
                  <a:pt x="5024191" y="10278476"/>
                </a:cubicBezTo>
                <a:close/>
                <a:moveTo>
                  <a:pt x="3446711" y="10644001"/>
                </a:moveTo>
                <a:cubicBezTo>
                  <a:pt x="3426586" y="10649978"/>
                  <a:pt x="3405095" y="10649540"/>
                  <a:pt x="3384621" y="10640790"/>
                </a:cubicBezTo>
                <a:cubicBezTo>
                  <a:pt x="3366871" y="10634105"/>
                  <a:pt x="3346772" y="10617191"/>
                  <a:pt x="3323890" y="10611688"/>
                </a:cubicBezTo>
                <a:cubicBezTo>
                  <a:pt x="3295877" y="10607366"/>
                  <a:pt x="3274370" y="10607827"/>
                  <a:pt x="3246357" y="10603505"/>
                </a:cubicBezTo>
                <a:cubicBezTo>
                  <a:pt x="3146605" y="10588769"/>
                  <a:pt x="3051984" y="10572852"/>
                  <a:pt x="2950200" y="10553196"/>
                </a:cubicBezTo>
                <a:cubicBezTo>
                  <a:pt x="2849466" y="10534198"/>
                  <a:pt x="2747683" y="10514544"/>
                  <a:pt x="2645576" y="10489580"/>
                </a:cubicBezTo>
                <a:cubicBezTo>
                  <a:pt x="2594686" y="10479753"/>
                  <a:pt x="2543793" y="10469927"/>
                  <a:pt x="2492776" y="10455641"/>
                </a:cubicBezTo>
                <a:cubicBezTo>
                  <a:pt x="2464764" y="10451319"/>
                  <a:pt x="2436750" y="10446995"/>
                  <a:pt x="2412692" y="10436377"/>
                </a:cubicBezTo>
                <a:cubicBezTo>
                  <a:pt x="2401252" y="10433626"/>
                  <a:pt x="2384683" y="10432054"/>
                  <a:pt x="2373242" y="10429303"/>
                </a:cubicBezTo>
                <a:cubicBezTo>
                  <a:pt x="2370888" y="10419074"/>
                  <a:pt x="2367357" y="10403732"/>
                  <a:pt x="2365003" y="10393504"/>
                </a:cubicBezTo>
                <a:cubicBezTo>
                  <a:pt x="2377292" y="10352983"/>
                  <a:pt x="2434067" y="10388379"/>
                  <a:pt x="2456949" y="10393884"/>
                </a:cubicBezTo>
                <a:cubicBezTo>
                  <a:pt x="2503885" y="10410006"/>
                  <a:pt x="2547614" y="10416096"/>
                  <a:pt x="2593180" y="10426251"/>
                </a:cubicBezTo>
                <a:cubicBezTo>
                  <a:pt x="2694109" y="10446101"/>
                  <a:pt x="2795893" y="10465755"/>
                  <a:pt x="2896822" y="10485606"/>
                </a:cubicBezTo>
                <a:cubicBezTo>
                  <a:pt x="3095385" y="10530552"/>
                  <a:pt x="3298099" y="10570058"/>
                  <a:pt x="3500616" y="10608709"/>
                </a:cubicBezTo>
                <a:cubicBezTo>
                  <a:pt x="3485598" y="10625628"/>
                  <a:pt x="3466836" y="10638023"/>
                  <a:pt x="3446711" y="10644001"/>
                </a:cubicBezTo>
                <a:close/>
                <a:moveTo>
                  <a:pt x="7569349" y="9698006"/>
                </a:moveTo>
                <a:cubicBezTo>
                  <a:pt x="7554943" y="9700628"/>
                  <a:pt x="7540471" y="9697030"/>
                  <a:pt x="7535625" y="9675973"/>
                </a:cubicBezTo>
                <a:cubicBezTo>
                  <a:pt x="7570696" y="9662358"/>
                  <a:pt x="7610951" y="9647551"/>
                  <a:pt x="7644811" y="9628672"/>
                </a:cubicBezTo>
                <a:cubicBezTo>
                  <a:pt x="7677661" y="9676543"/>
                  <a:pt x="7618220" y="9679136"/>
                  <a:pt x="7602671" y="9682715"/>
                </a:cubicBezTo>
                <a:cubicBezTo>
                  <a:pt x="7598093" y="9686540"/>
                  <a:pt x="7583755" y="9695383"/>
                  <a:pt x="7569349" y="9698006"/>
                </a:cubicBezTo>
                <a:close/>
                <a:moveTo>
                  <a:pt x="16228273" y="7708145"/>
                </a:moveTo>
                <a:cubicBezTo>
                  <a:pt x="16228273" y="7689547"/>
                  <a:pt x="16228273" y="7670950"/>
                  <a:pt x="16228273" y="7652352"/>
                </a:cubicBezTo>
                <a:cubicBezTo>
                  <a:pt x="16242830" y="7652352"/>
                  <a:pt x="16257386" y="7652352"/>
                  <a:pt x="16267091" y="7664751"/>
                </a:cubicBezTo>
                <a:cubicBezTo>
                  <a:pt x="16252534" y="7677149"/>
                  <a:pt x="16237977" y="7689547"/>
                  <a:pt x="16228273" y="7708145"/>
                </a:cubicBezTo>
                <a:close/>
                <a:moveTo>
                  <a:pt x="7806798" y="9647730"/>
                </a:moveTo>
                <a:lnTo>
                  <a:pt x="7807115" y="9644903"/>
                </a:lnTo>
                <a:cubicBezTo>
                  <a:pt x="7807501" y="9641474"/>
                  <a:pt x="7807810" y="9638731"/>
                  <a:pt x="7807810" y="9638731"/>
                </a:cubicBezTo>
                <a:close/>
                <a:moveTo>
                  <a:pt x="3590178" y="10624380"/>
                </a:moveTo>
                <a:cubicBezTo>
                  <a:pt x="3584819" y="10620239"/>
                  <a:pt x="3583644" y="10615135"/>
                  <a:pt x="3577446" y="10611187"/>
                </a:cubicBezTo>
                <a:cubicBezTo>
                  <a:pt x="3581295" y="10604927"/>
                  <a:pt x="3581295" y="10604927"/>
                  <a:pt x="3584305" y="10598860"/>
                </a:cubicBezTo>
                <a:lnTo>
                  <a:pt x="3584843" y="10599815"/>
                </a:lnTo>
                <a:lnTo>
                  <a:pt x="3592486" y="10593429"/>
                </a:lnTo>
                <a:cubicBezTo>
                  <a:pt x="3603948" y="10584462"/>
                  <a:pt x="3620012" y="10575896"/>
                  <a:pt x="3625971" y="10601790"/>
                </a:cubicBezTo>
                <a:cubicBezTo>
                  <a:pt x="3620896" y="10602958"/>
                  <a:pt x="3613853" y="10607176"/>
                  <a:pt x="3606241" y="10608928"/>
                </a:cubicBezTo>
                <a:cubicBezTo>
                  <a:pt x="3602434" y="10609804"/>
                  <a:pt x="3598487" y="10610063"/>
                  <a:pt x="3594570" y="10609017"/>
                </a:cubicBezTo>
                <a:lnTo>
                  <a:pt x="3587239" y="10604062"/>
                </a:lnTo>
                <a:lnTo>
                  <a:pt x="3591009" y="10610753"/>
                </a:lnTo>
                <a:cubicBezTo>
                  <a:pt x="3591890" y="10614581"/>
                  <a:pt x="3591515" y="10618698"/>
                  <a:pt x="3590178" y="10624380"/>
                </a:cubicBezTo>
                <a:close/>
                <a:moveTo>
                  <a:pt x="6538861" y="9947270"/>
                </a:moveTo>
                <a:cubicBezTo>
                  <a:pt x="6557646" y="9932559"/>
                  <a:pt x="6576433" y="9917849"/>
                  <a:pt x="6594084" y="9898207"/>
                </a:cubicBezTo>
                <a:cubicBezTo>
                  <a:pt x="6604300" y="9942596"/>
                  <a:pt x="6553518" y="9938703"/>
                  <a:pt x="6538861" y="9947270"/>
                </a:cubicBezTo>
                <a:close/>
                <a:moveTo>
                  <a:pt x="16124180" y="7741254"/>
                </a:moveTo>
                <a:cubicBezTo>
                  <a:pt x="16124180" y="7722008"/>
                  <a:pt x="16128986" y="7709177"/>
                  <a:pt x="16137792" y="7709177"/>
                </a:cubicBezTo>
                <a:cubicBezTo>
                  <a:pt x="16137792" y="7728423"/>
                  <a:pt x="16133789" y="7741254"/>
                  <a:pt x="16124180" y="7741254"/>
                </a:cubicBezTo>
                <a:close/>
                <a:moveTo>
                  <a:pt x="3560965" y="10643005"/>
                </a:moveTo>
                <a:cubicBezTo>
                  <a:pt x="3555091" y="10617482"/>
                  <a:pt x="3575182" y="10612859"/>
                  <a:pt x="3587914" y="10626053"/>
                </a:cubicBezTo>
                <a:cubicBezTo>
                  <a:pt x="3579881" y="10633277"/>
                  <a:pt x="3571009" y="10640694"/>
                  <a:pt x="3560965" y="10643005"/>
                </a:cubicBezTo>
                <a:close/>
                <a:moveTo>
                  <a:pt x="8314766" y="9548938"/>
                </a:moveTo>
                <a:cubicBezTo>
                  <a:pt x="8305248" y="9551128"/>
                  <a:pt x="8299313" y="9547119"/>
                  <a:pt x="8294614" y="9526701"/>
                </a:cubicBezTo>
                <a:cubicBezTo>
                  <a:pt x="8304133" y="9524510"/>
                  <a:pt x="8311242" y="9533624"/>
                  <a:pt x="8314766" y="9548938"/>
                </a:cubicBezTo>
                <a:close/>
                <a:moveTo>
                  <a:pt x="4200341" y="10502058"/>
                </a:moveTo>
                <a:cubicBezTo>
                  <a:pt x="4185722" y="10504773"/>
                  <a:pt x="4170574" y="10499172"/>
                  <a:pt x="4165466" y="10476977"/>
                </a:cubicBezTo>
                <a:cubicBezTo>
                  <a:pt x="4188795" y="10481995"/>
                  <a:pt x="4209851" y="10477149"/>
                  <a:pt x="4232044" y="10477235"/>
                </a:cubicBezTo>
                <a:cubicBezTo>
                  <a:pt x="4229049" y="10488310"/>
                  <a:pt x="4214959" y="10499344"/>
                  <a:pt x="4200341" y="10502058"/>
                </a:cubicBezTo>
                <a:close/>
                <a:moveTo>
                  <a:pt x="26508824" y="5368071"/>
                </a:moveTo>
                <a:cubicBezTo>
                  <a:pt x="26501814" y="5372281"/>
                  <a:pt x="26494803" y="5363860"/>
                  <a:pt x="26487794" y="5359049"/>
                </a:cubicBezTo>
                <a:cubicBezTo>
                  <a:pt x="26487794" y="5359049"/>
                  <a:pt x="26492467" y="5352633"/>
                  <a:pt x="26492466" y="5346217"/>
                </a:cubicBezTo>
                <a:cubicBezTo>
                  <a:pt x="26501815" y="5352632"/>
                  <a:pt x="26506487" y="5359049"/>
                  <a:pt x="26515834" y="5359049"/>
                </a:cubicBezTo>
                <a:cubicBezTo>
                  <a:pt x="26513497" y="5363861"/>
                  <a:pt x="26511160" y="5366668"/>
                  <a:pt x="26508824" y="5368071"/>
                </a:cubicBezTo>
                <a:close/>
                <a:moveTo>
                  <a:pt x="16023311" y="7798079"/>
                </a:moveTo>
                <a:cubicBezTo>
                  <a:pt x="16023311" y="7778834"/>
                  <a:pt x="16027863" y="7766003"/>
                  <a:pt x="16036964" y="7766003"/>
                </a:cubicBezTo>
                <a:cubicBezTo>
                  <a:pt x="16036964" y="7791664"/>
                  <a:pt x="16032413" y="7798079"/>
                  <a:pt x="16023311" y="7798079"/>
                </a:cubicBezTo>
                <a:close/>
                <a:moveTo>
                  <a:pt x="7793364" y="9692736"/>
                </a:moveTo>
                <a:cubicBezTo>
                  <a:pt x="7794940" y="9676144"/>
                  <a:pt x="7791393" y="9660731"/>
                  <a:pt x="7791787" y="9639002"/>
                </a:cubicBezTo>
                <a:cubicBezTo>
                  <a:pt x="7796417" y="9647404"/>
                  <a:pt x="7800186" y="9650593"/>
                  <a:pt x="7803516" y="9650841"/>
                </a:cubicBezTo>
                <a:lnTo>
                  <a:pt x="7806675" y="9648824"/>
                </a:lnTo>
                <a:lnTo>
                  <a:pt x="7812616" y="9645028"/>
                </a:lnTo>
                <a:cubicBezTo>
                  <a:pt x="7818371" y="9638293"/>
                  <a:pt x="7824068" y="9628868"/>
                  <a:pt x="7833100" y="9634903"/>
                </a:cubicBezTo>
                <a:cubicBezTo>
                  <a:pt x="7852016" y="9646779"/>
                  <a:pt x="7858715" y="9629008"/>
                  <a:pt x="7839799" y="9617133"/>
                </a:cubicBezTo>
                <a:cubicBezTo>
                  <a:pt x="7908367" y="9563485"/>
                  <a:pt x="7986984" y="9530064"/>
                  <a:pt x="8070268" y="9520815"/>
                </a:cubicBezTo>
                <a:cubicBezTo>
                  <a:pt x="8067511" y="9602593"/>
                  <a:pt x="8011157" y="9615563"/>
                  <a:pt x="7968270" y="9636253"/>
                </a:cubicBezTo>
                <a:cubicBezTo>
                  <a:pt x="7909158" y="9660677"/>
                  <a:pt x="7852805" y="9673646"/>
                  <a:pt x="7793364" y="9692736"/>
                </a:cubicBezTo>
                <a:close/>
                <a:moveTo>
                  <a:pt x="5245653" y="10279083"/>
                </a:moveTo>
                <a:cubicBezTo>
                  <a:pt x="5236134" y="10281273"/>
                  <a:pt x="5229025" y="10272160"/>
                  <a:pt x="5225501" y="10256846"/>
                </a:cubicBezTo>
                <a:cubicBezTo>
                  <a:pt x="5235813" y="10254473"/>
                  <a:pt x="5242129" y="10263769"/>
                  <a:pt x="5245653" y="10279083"/>
                </a:cubicBezTo>
                <a:close/>
                <a:moveTo>
                  <a:pt x="4315072" y="10493255"/>
                </a:moveTo>
                <a:cubicBezTo>
                  <a:pt x="4289956" y="10499035"/>
                  <a:pt x="4263704" y="10499883"/>
                  <a:pt x="4237153" y="10495608"/>
                </a:cubicBezTo>
                <a:cubicBezTo>
                  <a:pt x="4246846" y="10472603"/>
                  <a:pt x="4304856" y="10448865"/>
                  <a:pt x="4315072" y="10493255"/>
                </a:cubicBezTo>
                <a:close/>
                <a:moveTo>
                  <a:pt x="5648782" y="10186307"/>
                </a:moveTo>
                <a:cubicBezTo>
                  <a:pt x="5642552" y="10182594"/>
                  <a:pt x="5632343" y="10184944"/>
                  <a:pt x="5619884" y="10177518"/>
                </a:cubicBezTo>
                <a:cubicBezTo>
                  <a:pt x="5626719" y="10160506"/>
                  <a:pt x="5643157" y="10161869"/>
                  <a:pt x="5648782" y="10186307"/>
                </a:cubicBezTo>
                <a:close/>
                <a:moveTo>
                  <a:pt x="7078315" y="9879699"/>
                </a:moveTo>
                <a:cubicBezTo>
                  <a:pt x="7071913" y="9879830"/>
                  <a:pt x="7065556" y="9874575"/>
                  <a:pt x="7062619" y="9861814"/>
                </a:cubicBezTo>
                <a:cubicBezTo>
                  <a:pt x="7073568" y="9864669"/>
                  <a:pt x="7084519" y="9867523"/>
                  <a:pt x="7094294" y="9865273"/>
                </a:cubicBezTo>
                <a:cubicBezTo>
                  <a:pt x="7091169" y="9874054"/>
                  <a:pt x="7084719" y="9879570"/>
                  <a:pt x="7078315" y="9879699"/>
                </a:cubicBezTo>
                <a:close/>
                <a:moveTo>
                  <a:pt x="6702191" y="9971635"/>
                </a:moveTo>
                <a:cubicBezTo>
                  <a:pt x="6694002" y="9936055"/>
                  <a:pt x="6679910" y="9917891"/>
                  <a:pt x="6660999" y="9906187"/>
                </a:cubicBezTo>
                <a:cubicBezTo>
                  <a:pt x="6648391" y="9898385"/>
                  <a:pt x="6631363" y="9918360"/>
                  <a:pt x="6624344" y="9887863"/>
                </a:cubicBezTo>
                <a:cubicBezTo>
                  <a:pt x="6655150" y="9880773"/>
                  <a:pt x="6884224" y="9779884"/>
                  <a:pt x="6899431" y="9845961"/>
                </a:cubicBezTo>
                <a:cubicBezTo>
                  <a:pt x="6889163" y="9848324"/>
                  <a:pt x="6878893" y="9850688"/>
                  <a:pt x="6868625" y="9853051"/>
                </a:cubicBezTo>
                <a:cubicBezTo>
                  <a:pt x="6873305" y="9873382"/>
                  <a:pt x="6876814" y="9888630"/>
                  <a:pt x="6880323" y="9903879"/>
                </a:cubicBezTo>
                <a:cubicBezTo>
                  <a:pt x="6863750" y="9902341"/>
                  <a:pt x="6849203" y="9905689"/>
                  <a:pt x="6832629" y="9904151"/>
                </a:cubicBezTo>
                <a:cubicBezTo>
                  <a:pt x="6836594" y="9897887"/>
                  <a:pt x="6839390" y="9886539"/>
                  <a:pt x="6842184" y="9875192"/>
                </a:cubicBezTo>
                <a:cubicBezTo>
                  <a:pt x="6806243" y="9883464"/>
                  <a:pt x="6770304" y="9891735"/>
                  <a:pt x="6734362" y="9900007"/>
                </a:cubicBezTo>
                <a:cubicBezTo>
                  <a:pt x="6741838" y="9908990"/>
                  <a:pt x="6748141" y="9912892"/>
                  <a:pt x="6755615" y="9921876"/>
                </a:cubicBezTo>
                <a:cubicBezTo>
                  <a:pt x="6743721" y="9940670"/>
                  <a:pt x="6727863" y="9965727"/>
                  <a:pt x="6702191" y="9971635"/>
                </a:cubicBezTo>
                <a:close/>
                <a:moveTo>
                  <a:pt x="5445207" y="10263324"/>
                </a:moveTo>
                <a:cubicBezTo>
                  <a:pt x="5437948" y="10231782"/>
                  <a:pt x="5458708" y="10232540"/>
                  <a:pt x="5468483" y="10230290"/>
                </a:cubicBezTo>
                <a:cubicBezTo>
                  <a:pt x="5475742" y="10261832"/>
                  <a:pt x="5459869" y="10259949"/>
                  <a:pt x="5445207" y="10263324"/>
                </a:cubicBezTo>
                <a:close/>
                <a:moveTo>
                  <a:pt x="8233293" y="9623945"/>
                </a:moveTo>
                <a:cubicBezTo>
                  <a:pt x="8245638" y="9621891"/>
                  <a:pt x="8258603" y="9613736"/>
                  <a:pt x="8266292" y="9611966"/>
                </a:cubicBezTo>
                <a:cubicBezTo>
                  <a:pt x="8255676" y="9565838"/>
                  <a:pt x="8219388" y="9595777"/>
                  <a:pt x="8204011" y="9599316"/>
                </a:cubicBezTo>
                <a:cubicBezTo>
                  <a:pt x="8209221" y="9621953"/>
                  <a:pt x="8220948" y="9625999"/>
                  <a:pt x="8233293" y="9623945"/>
                </a:cubicBezTo>
                <a:close/>
                <a:moveTo>
                  <a:pt x="8095233" y="9662186"/>
                </a:moveTo>
                <a:lnTo>
                  <a:pt x="8095722" y="9657838"/>
                </a:lnTo>
                <a:cubicBezTo>
                  <a:pt x="8096107" y="9654411"/>
                  <a:pt x="8096416" y="9651669"/>
                  <a:pt x="8096416" y="9651669"/>
                </a:cubicBezTo>
                <a:close/>
                <a:moveTo>
                  <a:pt x="27006535" y="5311999"/>
                </a:moveTo>
                <a:cubicBezTo>
                  <a:pt x="27006536" y="5292752"/>
                  <a:pt x="27011084" y="5279920"/>
                  <a:pt x="27020186" y="5279920"/>
                </a:cubicBezTo>
                <a:cubicBezTo>
                  <a:pt x="27020185" y="5305583"/>
                  <a:pt x="27015635" y="5311999"/>
                  <a:pt x="27006535" y="5311999"/>
                </a:cubicBezTo>
                <a:close/>
                <a:moveTo>
                  <a:pt x="6745286" y="9975083"/>
                </a:moveTo>
                <a:cubicBezTo>
                  <a:pt x="6744256" y="9976573"/>
                  <a:pt x="6741373" y="9975984"/>
                  <a:pt x="6735610" y="9974805"/>
                </a:cubicBezTo>
                <a:cubicBezTo>
                  <a:pt x="6740826" y="9973604"/>
                  <a:pt x="6744948" y="9967644"/>
                  <a:pt x="6743853" y="9962885"/>
                </a:cubicBezTo>
                <a:cubicBezTo>
                  <a:pt x="6745496" y="9970024"/>
                  <a:pt x="6746317" y="9973594"/>
                  <a:pt x="6745286" y="9975083"/>
                </a:cubicBezTo>
                <a:close/>
                <a:moveTo>
                  <a:pt x="8094903" y="9665113"/>
                </a:moveTo>
                <a:lnTo>
                  <a:pt x="8095233" y="9662186"/>
                </a:lnTo>
                <a:lnTo>
                  <a:pt x="8094999" y="9664264"/>
                </a:lnTo>
                <a:close/>
                <a:moveTo>
                  <a:pt x="15933249" y="7864384"/>
                </a:moveTo>
                <a:cubicBezTo>
                  <a:pt x="15947659" y="7832629"/>
                  <a:pt x="15966870" y="7800875"/>
                  <a:pt x="15980481" y="7775471"/>
                </a:cubicBezTo>
                <a:cubicBezTo>
                  <a:pt x="15985282" y="7794524"/>
                  <a:pt x="15990086" y="7813576"/>
                  <a:pt x="15990086" y="7832629"/>
                </a:cubicBezTo>
                <a:cubicBezTo>
                  <a:pt x="15971675" y="7845331"/>
                  <a:pt x="15952462" y="7851681"/>
                  <a:pt x="15933249" y="7864384"/>
                </a:cubicBezTo>
                <a:close/>
                <a:moveTo>
                  <a:pt x="6346262" y="10073388"/>
                </a:moveTo>
                <a:cubicBezTo>
                  <a:pt x="6340613" y="10048843"/>
                  <a:pt x="6330809" y="10029711"/>
                  <a:pt x="6319838" y="10005501"/>
                </a:cubicBezTo>
                <a:cubicBezTo>
                  <a:pt x="6304453" y="10009042"/>
                  <a:pt x="6294196" y="10011402"/>
                  <a:pt x="6283939" y="10013763"/>
                </a:cubicBezTo>
                <a:cubicBezTo>
                  <a:pt x="6268554" y="10017304"/>
                  <a:pt x="6258297" y="10019664"/>
                  <a:pt x="6242913" y="10023205"/>
                </a:cubicBezTo>
                <a:cubicBezTo>
                  <a:pt x="6239407" y="10007971"/>
                  <a:pt x="6235901" y="9992737"/>
                  <a:pt x="6232394" y="9977503"/>
                </a:cubicBezTo>
                <a:cubicBezTo>
                  <a:pt x="6274590" y="9973139"/>
                  <a:pt x="6317954" y="9973853"/>
                  <a:pt x="6359295" y="9969685"/>
                </a:cubicBezTo>
                <a:cubicBezTo>
                  <a:pt x="6415707" y="9956702"/>
                  <a:pt x="6463485" y="9929665"/>
                  <a:pt x="6517873" y="9911802"/>
                </a:cubicBezTo>
                <a:cubicBezTo>
                  <a:pt x="6534234" y="9982894"/>
                  <a:pt x="6477962" y="9969109"/>
                  <a:pt x="6448361" y="9981269"/>
                </a:cubicBezTo>
                <a:cubicBezTo>
                  <a:pt x="6409671" y="10000868"/>
                  <a:pt x="6372151" y="10025544"/>
                  <a:pt x="6346262" y="10073388"/>
                </a:cubicBezTo>
                <a:close/>
                <a:moveTo>
                  <a:pt x="25698879" y="5619762"/>
                </a:moveTo>
                <a:cubicBezTo>
                  <a:pt x="25698879" y="5599875"/>
                  <a:pt x="25703430" y="5587721"/>
                  <a:pt x="25712533" y="5587721"/>
                </a:cubicBezTo>
                <a:cubicBezTo>
                  <a:pt x="25712532" y="5614238"/>
                  <a:pt x="25707982" y="5619762"/>
                  <a:pt x="25698879" y="5619762"/>
                </a:cubicBezTo>
                <a:close/>
                <a:moveTo>
                  <a:pt x="7579457" y="9797508"/>
                </a:moveTo>
                <a:cubicBezTo>
                  <a:pt x="7567480" y="9745466"/>
                  <a:pt x="7614636" y="9762012"/>
                  <a:pt x="7635219" y="9757275"/>
                </a:cubicBezTo>
                <a:cubicBezTo>
                  <a:pt x="7626836" y="9720846"/>
                  <a:pt x="7618097" y="9706418"/>
                  <a:pt x="7637483" y="9696477"/>
                </a:cubicBezTo>
                <a:cubicBezTo>
                  <a:pt x="7658067" y="9691740"/>
                  <a:pt x="7669053" y="9672772"/>
                  <a:pt x="7683294" y="9664015"/>
                </a:cubicBezTo>
                <a:cubicBezTo>
                  <a:pt x="7697533" y="9655258"/>
                  <a:pt x="7741451" y="9634191"/>
                  <a:pt x="7754982" y="9669435"/>
                </a:cubicBezTo>
                <a:cubicBezTo>
                  <a:pt x="7785989" y="9733536"/>
                  <a:pt x="7739676" y="9744195"/>
                  <a:pt x="7713946" y="9750116"/>
                </a:cubicBezTo>
                <a:cubicBezTo>
                  <a:pt x="7667293" y="9755373"/>
                  <a:pt x="7624373" y="9780777"/>
                  <a:pt x="7579457" y="9797508"/>
                </a:cubicBezTo>
                <a:close/>
                <a:moveTo>
                  <a:pt x="5694827" y="10231249"/>
                </a:moveTo>
                <a:cubicBezTo>
                  <a:pt x="5673127" y="10236243"/>
                  <a:pt x="5671387" y="10203865"/>
                  <a:pt x="5666611" y="10183112"/>
                </a:cubicBezTo>
                <a:cubicBezTo>
                  <a:pt x="5682887" y="10179366"/>
                  <a:pt x="5690051" y="10210496"/>
                  <a:pt x="5694827" y="10231249"/>
                </a:cubicBezTo>
                <a:close/>
                <a:moveTo>
                  <a:pt x="6260754" y="10101003"/>
                </a:moveTo>
                <a:cubicBezTo>
                  <a:pt x="6256055" y="10080586"/>
                  <a:pt x="6259639" y="10074386"/>
                  <a:pt x="6269158" y="10072195"/>
                </a:cubicBezTo>
                <a:cubicBezTo>
                  <a:pt x="6272682" y="10087508"/>
                  <a:pt x="6270272" y="10098813"/>
                  <a:pt x="6260754" y="10101003"/>
                </a:cubicBezTo>
                <a:close/>
                <a:moveTo>
                  <a:pt x="6425731" y="10063034"/>
                </a:moveTo>
                <a:cubicBezTo>
                  <a:pt x="6415298" y="10065435"/>
                  <a:pt x="6412948" y="10055227"/>
                  <a:pt x="6409424" y="10039913"/>
                </a:cubicBezTo>
                <a:cubicBezTo>
                  <a:pt x="6419857" y="10037512"/>
                  <a:pt x="6422207" y="10047721"/>
                  <a:pt x="6425731" y="10063034"/>
                </a:cubicBezTo>
                <a:close/>
                <a:moveTo>
                  <a:pt x="5604408" y="10252059"/>
                </a:moveTo>
                <a:cubicBezTo>
                  <a:pt x="5594889" y="10254250"/>
                  <a:pt x="5587781" y="10245136"/>
                  <a:pt x="5584256" y="10229822"/>
                </a:cubicBezTo>
                <a:cubicBezTo>
                  <a:pt x="5593775" y="10227632"/>
                  <a:pt x="5599709" y="10231641"/>
                  <a:pt x="5604408" y="10252059"/>
                </a:cubicBezTo>
                <a:close/>
                <a:moveTo>
                  <a:pt x="27035353" y="5345145"/>
                </a:moveTo>
                <a:cubicBezTo>
                  <a:pt x="27035353" y="5325899"/>
                  <a:pt x="27039904" y="5313068"/>
                  <a:pt x="27049003" y="5313068"/>
                </a:cubicBezTo>
                <a:cubicBezTo>
                  <a:pt x="27049003" y="5338730"/>
                  <a:pt x="27044452" y="5345145"/>
                  <a:pt x="27035353" y="5345145"/>
                </a:cubicBezTo>
                <a:close/>
                <a:moveTo>
                  <a:pt x="5832760" y="10227273"/>
                </a:moveTo>
                <a:cubicBezTo>
                  <a:pt x="5812023" y="10232046"/>
                  <a:pt x="5796468" y="10235625"/>
                  <a:pt x="5775728" y="10240399"/>
                </a:cubicBezTo>
                <a:cubicBezTo>
                  <a:pt x="5765359" y="10242785"/>
                  <a:pt x="5754990" y="10245171"/>
                  <a:pt x="5739436" y="10248751"/>
                </a:cubicBezTo>
                <a:cubicBezTo>
                  <a:pt x="5737008" y="10238202"/>
                  <a:pt x="5734581" y="10227654"/>
                  <a:pt x="5733569" y="10223259"/>
                </a:cubicBezTo>
                <a:cubicBezTo>
                  <a:pt x="5754308" y="10218486"/>
                  <a:pt x="5775047" y="10213713"/>
                  <a:pt x="5790601" y="10210133"/>
                </a:cubicBezTo>
                <a:cubicBezTo>
                  <a:pt x="5806156" y="10206554"/>
                  <a:pt x="5816525" y="10204167"/>
                  <a:pt x="5826894" y="10201781"/>
                </a:cubicBezTo>
                <a:cubicBezTo>
                  <a:pt x="5827905" y="10206176"/>
                  <a:pt x="5830333" y="10216724"/>
                  <a:pt x="5832760" y="10227273"/>
                </a:cubicBezTo>
                <a:close/>
                <a:moveTo>
                  <a:pt x="6929115" y="9974952"/>
                </a:moveTo>
                <a:cubicBezTo>
                  <a:pt x="6919340" y="9977202"/>
                  <a:pt x="6909565" y="9979452"/>
                  <a:pt x="6899791" y="9981701"/>
                </a:cubicBezTo>
                <a:cubicBezTo>
                  <a:pt x="6903977" y="9955172"/>
                  <a:pt x="6907972" y="9927805"/>
                  <a:pt x="6911966" y="9900439"/>
                </a:cubicBezTo>
                <a:cubicBezTo>
                  <a:pt x="6917747" y="9925556"/>
                  <a:pt x="6923527" y="9950672"/>
                  <a:pt x="6929115" y="9974952"/>
                </a:cubicBezTo>
                <a:close/>
                <a:moveTo>
                  <a:pt x="5982206" y="10192881"/>
                </a:moveTo>
                <a:cubicBezTo>
                  <a:pt x="5957090" y="10198661"/>
                  <a:pt x="5931973" y="10204442"/>
                  <a:pt x="5912716" y="10208874"/>
                </a:cubicBezTo>
                <a:cubicBezTo>
                  <a:pt x="5905655" y="10178195"/>
                  <a:pt x="5924913" y="10173763"/>
                  <a:pt x="5933979" y="10167191"/>
                </a:cubicBezTo>
                <a:cubicBezTo>
                  <a:pt x="5942848" y="10159766"/>
                  <a:pt x="5950858" y="10125620"/>
                  <a:pt x="5965612" y="10143759"/>
                </a:cubicBezTo>
                <a:cubicBezTo>
                  <a:pt x="5978012" y="10151673"/>
                  <a:pt x="5978676" y="10177541"/>
                  <a:pt x="5982206" y="10192881"/>
                </a:cubicBezTo>
                <a:close/>
                <a:moveTo>
                  <a:pt x="4580881" y="10516820"/>
                </a:moveTo>
                <a:cubicBezTo>
                  <a:pt x="4507246" y="10533308"/>
                  <a:pt x="4429065" y="10534425"/>
                  <a:pt x="4348670" y="10497453"/>
                </a:cubicBezTo>
                <a:cubicBezTo>
                  <a:pt x="4385259" y="10446257"/>
                  <a:pt x="4450336" y="10452667"/>
                  <a:pt x="4503716" y="10451076"/>
                </a:cubicBezTo>
                <a:cubicBezTo>
                  <a:pt x="4551992" y="10450659"/>
                  <a:pt x="4609628" y="10448088"/>
                  <a:pt x="4652916" y="10496051"/>
                </a:cubicBezTo>
                <a:cubicBezTo>
                  <a:pt x="4629468" y="10504121"/>
                  <a:pt x="4605427" y="10511325"/>
                  <a:pt x="4580881" y="10516820"/>
                </a:cubicBezTo>
                <a:close/>
                <a:moveTo>
                  <a:pt x="15519905" y="8001637"/>
                </a:moveTo>
                <a:cubicBezTo>
                  <a:pt x="15519905" y="8001637"/>
                  <a:pt x="15515350" y="7994818"/>
                  <a:pt x="15515350" y="7987999"/>
                </a:cubicBezTo>
                <a:cubicBezTo>
                  <a:pt x="15516488" y="7984590"/>
                  <a:pt x="15517911" y="7982885"/>
                  <a:pt x="15519263" y="7982459"/>
                </a:cubicBezTo>
                <a:cubicBezTo>
                  <a:pt x="15523316" y="7981180"/>
                  <a:pt x="15526732" y="7991409"/>
                  <a:pt x="15519905" y="8001637"/>
                </a:cubicBezTo>
                <a:close/>
                <a:moveTo>
                  <a:pt x="6526419" y="10077686"/>
                </a:moveTo>
                <a:cubicBezTo>
                  <a:pt x="6495533" y="10084223"/>
                  <a:pt x="6465700" y="10077621"/>
                  <a:pt x="6454425" y="10028629"/>
                </a:cubicBezTo>
                <a:cubicBezTo>
                  <a:pt x="6480238" y="10022688"/>
                  <a:pt x="6503658" y="10006341"/>
                  <a:pt x="6531867" y="10010806"/>
                </a:cubicBezTo>
                <a:cubicBezTo>
                  <a:pt x="6554913" y="10016458"/>
                  <a:pt x="6580492" y="10037051"/>
                  <a:pt x="6604735" y="10047906"/>
                </a:cubicBezTo>
                <a:cubicBezTo>
                  <a:pt x="6589247" y="10051471"/>
                  <a:pt x="6557306" y="10071147"/>
                  <a:pt x="6526419" y="10077686"/>
                </a:cubicBezTo>
                <a:close/>
                <a:moveTo>
                  <a:pt x="6100169" y="10180156"/>
                </a:moveTo>
                <a:cubicBezTo>
                  <a:pt x="6093760" y="10181631"/>
                  <a:pt x="6086760" y="10180542"/>
                  <a:pt x="6082426" y="10173441"/>
                </a:cubicBezTo>
                <a:cubicBezTo>
                  <a:pt x="6080066" y="10163185"/>
                  <a:pt x="6106886" y="10162412"/>
                  <a:pt x="6110834" y="10156104"/>
                </a:cubicBezTo>
                <a:cubicBezTo>
                  <a:pt x="6121693" y="10132907"/>
                  <a:pt x="6074165" y="10137546"/>
                  <a:pt x="6074165" y="10137546"/>
                </a:cubicBezTo>
                <a:cubicBezTo>
                  <a:pt x="6070414" y="10144709"/>
                  <a:pt x="6036357" y="10157046"/>
                  <a:pt x="6031833" y="10137390"/>
                </a:cubicBezTo>
                <a:cubicBezTo>
                  <a:pt x="6029473" y="10127134"/>
                  <a:pt x="6049130" y="10122610"/>
                  <a:pt x="6054258" y="10121430"/>
                </a:cubicBezTo>
                <a:cubicBezTo>
                  <a:pt x="6064513" y="10119070"/>
                  <a:pt x="6079897" y="10115529"/>
                  <a:pt x="6090153" y="10113169"/>
                </a:cubicBezTo>
                <a:cubicBezTo>
                  <a:pt x="6090561" y="10091477"/>
                  <a:pt x="6092148" y="10074914"/>
                  <a:pt x="6087428" y="10054403"/>
                </a:cubicBezTo>
                <a:cubicBezTo>
                  <a:pt x="6070864" y="10052815"/>
                  <a:pt x="6047992" y="10047280"/>
                  <a:pt x="6027154" y="10046677"/>
                </a:cubicBezTo>
                <a:cubicBezTo>
                  <a:pt x="6030695" y="10062060"/>
                  <a:pt x="6045997" y="10085535"/>
                  <a:pt x="6033828" y="10099135"/>
                </a:cubicBezTo>
                <a:cubicBezTo>
                  <a:pt x="6029880" y="10105443"/>
                  <a:pt x="6020804" y="10112931"/>
                  <a:pt x="6008189" y="10105035"/>
                </a:cubicBezTo>
                <a:cubicBezTo>
                  <a:pt x="6000701" y="10095960"/>
                  <a:pt x="6006235" y="10073089"/>
                  <a:pt x="5997568" y="10058885"/>
                </a:cubicBezTo>
                <a:cubicBezTo>
                  <a:pt x="5990079" y="10049810"/>
                  <a:pt x="5975875" y="10058478"/>
                  <a:pt x="5965620" y="10060839"/>
                </a:cubicBezTo>
                <a:cubicBezTo>
                  <a:pt x="5936032" y="10073047"/>
                  <a:pt x="5948241" y="10102634"/>
                  <a:pt x="5934810" y="10138121"/>
                </a:cubicBezTo>
                <a:cubicBezTo>
                  <a:pt x="5928096" y="10155865"/>
                  <a:pt x="5900502" y="10129819"/>
                  <a:pt x="5888741" y="10121727"/>
                </a:cubicBezTo>
                <a:cubicBezTo>
                  <a:pt x="5891834" y="10115616"/>
                  <a:pt x="5894601" y="10104180"/>
                  <a:pt x="5897369" y="10092744"/>
                </a:cubicBezTo>
                <a:cubicBezTo>
                  <a:pt x="5881660" y="10090960"/>
                  <a:pt x="5865097" y="10089373"/>
                  <a:pt x="5848533" y="10087786"/>
                </a:cubicBezTo>
                <a:cubicBezTo>
                  <a:pt x="5855614" y="10118552"/>
                  <a:pt x="5860334" y="10139064"/>
                  <a:pt x="5841003" y="10148912"/>
                </a:cubicBezTo>
                <a:cubicBezTo>
                  <a:pt x="5821671" y="10158761"/>
                  <a:pt x="5806287" y="10162301"/>
                  <a:pt x="5790903" y="10165842"/>
                </a:cubicBezTo>
                <a:cubicBezTo>
                  <a:pt x="5785775" y="10167022"/>
                  <a:pt x="5731404" y="10184935"/>
                  <a:pt x="5729043" y="10174679"/>
                </a:cubicBezTo>
                <a:cubicBezTo>
                  <a:pt x="5727863" y="10169551"/>
                  <a:pt x="5747519" y="10165027"/>
                  <a:pt x="5751467" y="10158719"/>
                </a:cubicBezTo>
                <a:cubicBezTo>
                  <a:pt x="5760544" y="10151231"/>
                  <a:pt x="5753463" y="10120464"/>
                  <a:pt x="5755051" y="10103901"/>
                </a:cubicBezTo>
                <a:cubicBezTo>
                  <a:pt x="5703771" y="10115702"/>
                  <a:pt x="5650986" y="10117052"/>
                  <a:pt x="5603655" y="10122546"/>
                </a:cubicBezTo>
                <a:cubicBezTo>
                  <a:pt x="5607196" y="10137929"/>
                  <a:pt x="5613096" y="10163568"/>
                  <a:pt x="5604021" y="10171056"/>
                </a:cubicBezTo>
                <a:cubicBezTo>
                  <a:pt x="5584689" y="10180905"/>
                  <a:pt x="5566945" y="10174190"/>
                  <a:pt x="5550382" y="10172602"/>
                </a:cubicBezTo>
                <a:cubicBezTo>
                  <a:pt x="5554003" y="10160970"/>
                  <a:pt x="5550463" y="10145586"/>
                  <a:pt x="5552376" y="10134347"/>
                </a:cubicBezTo>
                <a:cubicBezTo>
                  <a:pt x="5531540" y="10133743"/>
                  <a:pt x="5505127" y="10112825"/>
                  <a:pt x="5485795" y="10122673"/>
                </a:cubicBezTo>
                <a:cubicBezTo>
                  <a:pt x="5475142" y="10129175"/>
                  <a:pt x="5470694" y="10149434"/>
                  <a:pt x="5460156" y="10149835"/>
                </a:cubicBezTo>
                <a:lnTo>
                  <a:pt x="5455266" y="10147033"/>
                </a:lnTo>
                <a:lnTo>
                  <a:pt x="5463019" y="10154833"/>
                </a:lnTo>
                <a:cubicBezTo>
                  <a:pt x="5460608" y="10166137"/>
                  <a:pt x="5455850" y="10167232"/>
                  <a:pt x="5448741" y="10158119"/>
                </a:cubicBezTo>
                <a:lnTo>
                  <a:pt x="5449811" y="10143906"/>
                </a:lnTo>
                <a:lnTo>
                  <a:pt x="5447132" y="10142371"/>
                </a:lnTo>
                <a:cubicBezTo>
                  <a:pt x="5444365" y="10153806"/>
                  <a:pt x="5445546" y="10158934"/>
                  <a:pt x="5453033" y="10168010"/>
                </a:cubicBezTo>
                <a:cubicBezTo>
                  <a:pt x="5445137" y="10180625"/>
                  <a:pt x="5425807" y="10190474"/>
                  <a:pt x="5412010" y="10177451"/>
                </a:cubicBezTo>
                <a:cubicBezTo>
                  <a:pt x="5398214" y="10164428"/>
                  <a:pt x="5389546" y="10150224"/>
                  <a:pt x="5380143" y="10152388"/>
                </a:cubicBezTo>
                <a:cubicBezTo>
                  <a:pt x="5337941" y="10156702"/>
                  <a:pt x="5296917" y="10166143"/>
                  <a:pt x="5254714" y="10170456"/>
                </a:cubicBezTo>
                <a:cubicBezTo>
                  <a:pt x="5258255" y="10185840"/>
                  <a:pt x="5261795" y="10201223"/>
                  <a:pt x="5265336" y="10216607"/>
                </a:cubicBezTo>
                <a:cubicBezTo>
                  <a:pt x="5249952" y="10220147"/>
                  <a:pt x="5234569" y="10223687"/>
                  <a:pt x="5222806" y="10215596"/>
                </a:cubicBezTo>
                <a:cubicBezTo>
                  <a:pt x="5203882" y="10203753"/>
                  <a:pt x="5207384" y="10175950"/>
                  <a:pt x="5201680" y="10151165"/>
                </a:cubicBezTo>
                <a:cubicBezTo>
                  <a:pt x="5185930" y="10106196"/>
                  <a:pt x="5104331" y="10146573"/>
                  <a:pt x="5083819" y="10151294"/>
                </a:cubicBezTo>
                <a:cubicBezTo>
                  <a:pt x="5058179" y="10157195"/>
                  <a:pt x="5026232" y="10159148"/>
                  <a:pt x="5000266" y="10159724"/>
                </a:cubicBezTo>
                <a:cubicBezTo>
                  <a:pt x="4979755" y="10164445"/>
                  <a:pt x="4965959" y="10151422"/>
                  <a:pt x="4948215" y="10144707"/>
                </a:cubicBezTo>
                <a:cubicBezTo>
                  <a:pt x="4907599" y="10132457"/>
                  <a:pt x="4884684" y="10197124"/>
                  <a:pt x="4851233" y="10188624"/>
                </a:cubicBezTo>
                <a:cubicBezTo>
                  <a:pt x="4834668" y="10187038"/>
                  <a:pt x="4826407" y="10151142"/>
                  <a:pt x="4811023" y="10154683"/>
                </a:cubicBezTo>
                <a:cubicBezTo>
                  <a:pt x="4785383" y="10160584"/>
                  <a:pt x="4772361" y="10174380"/>
                  <a:pt x="4754209" y="10189357"/>
                </a:cubicBezTo>
                <a:cubicBezTo>
                  <a:pt x="4734878" y="10199205"/>
                  <a:pt x="4711598" y="10215362"/>
                  <a:pt x="4692675" y="10203519"/>
                </a:cubicBezTo>
                <a:cubicBezTo>
                  <a:pt x="4669478" y="10192659"/>
                  <a:pt x="4653321" y="10169379"/>
                  <a:pt x="4634396" y="10157536"/>
                </a:cubicBezTo>
                <a:cubicBezTo>
                  <a:pt x="4536024" y="10105484"/>
                  <a:pt x="4449298" y="10147042"/>
                  <a:pt x="4358583" y="10151721"/>
                </a:cubicBezTo>
                <a:cubicBezTo>
                  <a:pt x="4362123" y="10167105"/>
                  <a:pt x="4374134" y="10195837"/>
                  <a:pt x="4358752" y="10199377"/>
                </a:cubicBezTo>
                <a:cubicBezTo>
                  <a:pt x="4355408" y="10184847"/>
                  <a:pt x="4351868" y="10169465"/>
                  <a:pt x="4348328" y="10154081"/>
                </a:cubicBezTo>
                <a:cubicBezTo>
                  <a:pt x="4333798" y="10157425"/>
                  <a:pt x="4323543" y="10159785"/>
                  <a:pt x="4313286" y="10162146"/>
                </a:cubicBezTo>
                <a:cubicBezTo>
                  <a:pt x="4301850" y="10159379"/>
                  <a:pt x="4288054" y="10146355"/>
                  <a:pt x="4281746" y="10142408"/>
                </a:cubicBezTo>
                <a:cubicBezTo>
                  <a:pt x="4265182" y="10140820"/>
                  <a:pt x="4253339" y="10159744"/>
                  <a:pt x="4245443" y="10172360"/>
                </a:cubicBezTo>
                <a:cubicBezTo>
                  <a:pt x="4242675" y="10183796"/>
                  <a:pt x="4251344" y="10197999"/>
                  <a:pt x="4249559" y="10213708"/>
                </a:cubicBezTo>
                <a:cubicBezTo>
                  <a:pt x="4239908" y="10195232"/>
                  <a:pt x="4230059" y="10175901"/>
                  <a:pt x="4220212" y="10156570"/>
                </a:cubicBezTo>
                <a:cubicBezTo>
                  <a:pt x="4208776" y="10153801"/>
                  <a:pt x="4197340" y="10151035"/>
                  <a:pt x="4181956" y="10154575"/>
                </a:cubicBezTo>
                <a:cubicBezTo>
                  <a:pt x="4170520" y="10151808"/>
                  <a:pt x="4154812" y="10150024"/>
                  <a:pt x="4138247" y="10148437"/>
                </a:cubicBezTo>
                <a:cubicBezTo>
                  <a:pt x="4141787" y="10163820"/>
                  <a:pt x="4141380" y="10185511"/>
                  <a:pt x="4144920" y="10200895"/>
                </a:cubicBezTo>
                <a:cubicBezTo>
                  <a:pt x="4135072" y="10181564"/>
                  <a:pt x="4119322" y="10136594"/>
                  <a:pt x="4102757" y="10135006"/>
                </a:cubicBezTo>
                <a:cubicBezTo>
                  <a:pt x="4075940" y="10135779"/>
                  <a:pt x="4058561" y="10177575"/>
                  <a:pt x="4036461" y="10198859"/>
                </a:cubicBezTo>
                <a:cubicBezTo>
                  <a:pt x="4032921" y="10183476"/>
                  <a:pt x="4040044" y="10144041"/>
                  <a:pt x="4029789" y="10146401"/>
                </a:cubicBezTo>
                <a:cubicBezTo>
                  <a:pt x="4006916" y="10140866"/>
                  <a:pt x="3987258" y="10145390"/>
                  <a:pt x="3964387" y="10139854"/>
                </a:cubicBezTo>
                <a:cubicBezTo>
                  <a:pt x="3935206" y="10130372"/>
                  <a:pt x="3908387" y="10131146"/>
                  <a:pt x="3882747" y="10137047"/>
                </a:cubicBezTo>
                <a:cubicBezTo>
                  <a:pt x="3861252" y="10137494"/>
                  <a:pt x="3837775" y="10152795"/>
                  <a:pt x="3815956" y="10147919"/>
                </a:cubicBezTo>
                <a:cubicBezTo>
                  <a:pt x="3794068" y="10146657"/>
                  <a:pt x="3778515" y="10102541"/>
                  <a:pt x="3756824" y="10102134"/>
                </a:cubicBezTo>
                <a:cubicBezTo>
                  <a:pt x="3723695" y="10098960"/>
                  <a:pt x="3695695" y="10094605"/>
                  <a:pt x="3663747" y="10096558"/>
                </a:cubicBezTo>
                <a:cubicBezTo>
                  <a:pt x="3609782" y="10092779"/>
                  <a:pt x="3554965" y="10089198"/>
                  <a:pt x="3495424" y="10065105"/>
                </a:cubicBezTo>
                <a:cubicBezTo>
                  <a:pt x="3498193" y="10053668"/>
                  <a:pt x="3500958" y="10042234"/>
                  <a:pt x="3502743" y="10026524"/>
                </a:cubicBezTo>
                <a:cubicBezTo>
                  <a:pt x="3519306" y="10028112"/>
                  <a:pt x="3529563" y="10025751"/>
                  <a:pt x="3541000" y="10028519"/>
                </a:cubicBezTo>
                <a:cubicBezTo>
                  <a:pt x="3567623" y="10026891"/>
                  <a:pt x="3590495" y="10032425"/>
                  <a:pt x="3617315" y="10031652"/>
                </a:cubicBezTo>
                <a:cubicBezTo>
                  <a:pt x="3664971" y="10031484"/>
                  <a:pt x="3714662" y="10036246"/>
                  <a:pt x="3764353" y="10041008"/>
                </a:cubicBezTo>
                <a:cubicBezTo>
                  <a:pt x="3861701" y="10045601"/>
                  <a:pt x="3959904" y="10049997"/>
                  <a:pt x="4057254" y="10054589"/>
                </a:cubicBezTo>
                <a:cubicBezTo>
                  <a:pt x="4159730" y="10058002"/>
                  <a:pt x="4262864" y="10060362"/>
                  <a:pt x="4359032" y="10059828"/>
                </a:cubicBezTo>
                <a:cubicBezTo>
                  <a:pt x="4408723" y="10064589"/>
                  <a:pt x="4462363" y="10063044"/>
                  <a:pt x="4508839" y="10057746"/>
                </a:cubicBezTo>
                <a:cubicBezTo>
                  <a:pt x="4525403" y="10059334"/>
                  <a:pt x="4540379" y="10077484"/>
                  <a:pt x="4562072" y="10077892"/>
                </a:cubicBezTo>
                <a:cubicBezTo>
                  <a:pt x="4578635" y="10079479"/>
                  <a:pt x="4595199" y="10081067"/>
                  <a:pt x="4611764" y="10082654"/>
                </a:cubicBezTo>
                <a:cubicBezTo>
                  <a:pt x="4614124" y="10092909"/>
                  <a:pt x="4610175" y="10099218"/>
                  <a:pt x="4602280" y="10111834"/>
                </a:cubicBezTo>
                <a:cubicBezTo>
                  <a:pt x="4663815" y="10097671"/>
                  <a:pt x="4720547" y="10090014"/>
                  <a:pt x="4778135" y="10082160"/>
                </a:cubicBezTo>
                <a:cubicBezTo>
                  <a:pt x="4780298" y="10091560"/>
                  <a:pt x="4783839" y="10106945"/>
                  <a:pt x="4781071" y="10118380"/>
                </a:cubicBezTo>
                <a:cubicBezTo>
                  <a:pt x="4822095" y="10108939"/>
                  <a:pt x="4857135" y="10100875"/>
                  <a:pt x="4898157" y="10091433"/>
                </a:cubicBezTo>
                <a:cubicBezTo>
                  <a:pt x="4890670" y="10082358"/>
                  <a:pt x="4884361" y="10078410"/>
                  <a:pt x="4876873" y="10069334"/>
                </a:cubicBezTo>
                <a:cubicBezTo>
                  <a:pt x="4901530" y="10059160"/>
                  <a:pt x="4925989" y="10048132"/>
                  <a:pt x="4951628" y="10042231"/>
                </a:cubicBezTo>
                <a:cubicBezTo>
                  <a:pt x="4955169" y="10057615"/>
                  <a:pt x="4958512" y="10072144"/>
                  <a:pt x="4962053" y="10087526"/>
                </a:cubicBezTo>
                <a:cubicBezTo>
                  <a:pt x="4950617" y="10084759"/>
                  <a:pt x="4939181" y="10081992"/>
                  <a:pt x="4926566" y="10074097"/>
                </a:cubicBezTo>
                <a:cubicBezTo>
                  <a:pt x="4924977" y="10090660"/>
                  <a:pt x="4923391" y="10107224"/>
                  <a:pt x="4921802" y="10123787"/>
                </a:cubicBezTo>
                <a:cubicBezTo>
                  <a:pt x="4952570" y="10116705"/>
                  <a:pt x="4983337" y="10109624"/>
                  <a:pt x="5013250" y="10102740"/>
                </a:cubicBezTo>
                <a:cubicBezTo>
                  <a:pt x="5007350" y="10077101"/>
                  <a:pt x="4987692" y="10081625"/>
                  <a:pt x="4977436" y="10083985"/>
                </a:cubicBezTo>
                <a:cubicBezTo>
                  <a:pt x="4982972" y="10061115"/>
                  <a:pt x="4984559" y="10044551"/>
                  <a:pt x="5001449" y="10051463"/>
                </a:cubicBezTo>
                <a:cubicBezTo>
                  <a:pt x="5018012" y="10053051"/>
                  <a:pt x="5036936" y="10064893"/>
                  <a:pt x="5038890" y="10096839"/>
                </a:cubicBezTo>
                <a:cubicBezTo>
                  <a:pt x="5234034" y="10127521"/>
                  <a:pt x="5417784" y="10085232"/>
                  <a:pt x="5606254" y="10063454"/>
                </a:cubicBezTo>
                <a:cubicBezTo>
                  <a:pt x="5621638" y="10059913"/>
                  <a:pt x="5636682" y="10068093"/>
                  <a:pt x="5651896" y="10070413"/>
                </a:cubicBezTo>
                <a:lnTo>
                  <a:pt x="5655917" y="10070338"/>
                </a:lnTo>
                <a:lnTo>
                  <a:pt x="5644571" y="10060457"/>
                </a:lnTo>
                <a:cubicBezTo>
                  <a:pt x="5646070" y="10054557"/>
                  <a:pt x="5651495" y="10053309"/>
                  <a:pt x="5655619" y="10055715"/>
                </a:cubicBezTo>
                <a:lnTo>
                  <a:pt x="5658369" y="10070293"/>
                </a:lnTo>
                <a:lnTo>
                  <a:pt x="5667185" y="10070129"/>
                </a:lnTo>
                <a:cubicBezTo>
                  <a:pt x="5691970" y="10064425"/>
                  <a:pt x="5718790" y="10063651"/>
                  <a:pt x="5739301" y="10058931"/>
                </a:cubicBezTo>
                <a:cubicBezTo>
                  <a:pt x="5786632" y="10053437"/>
                  <a:pt x="5832784" y="10042816"/>
                  <a:pt x="5874132" y="10038699"/>
                </a:cubicBezTo>
                <a:cubicBezTo>
                  <a:pt x="5967614" y="10022584"/>
                  <a:pt x="6066550" y="10010613"/>
                  <a:pt x="6160033" y="9994498"/>
                </a:cubicBezTo>
                <a:cubicBezTo>
                  <a:pt x="6160805" y="10021317"/>
                  <a:pt x="6151322" y="10050496"/>
                  <a:pt x="6138299" y="10064292"/>
                </a:cubicBezTo>
                <a:cubicBezTo>
                  <a:pt x="6129224" y="10071780"/>
                  <a:pt x="6115019" y="10080449"/>
                  <a:pt x="6120920" y="10106088"/>
                </a:cubicBezTo>
                <a:cubicBezTo>
                  <a:pt x="6136305" y="10102547"/>
                  <a:pt x="6151688" y="10099007"/>
                  <a:pt x="6167071" y="10095466"/>
                </a:cubicBezTo>
                <a:cubicBezTo>
                  <a:pt x="6177496" y="10140762"/>
                  <a:pt x="6134885" y="10166767"/>
                  <a:pt x="6114374" y="10171487"/>
                </a:cubicBezTo>
                <a:cubicBezTo>
                  <a:pt x="6112399" y="10174641"/>
                  <a:pt x="6106580" y="10178681"/>
                  <a:pt x="6100169" y="10180156"/>
                </a:cubicBezTo>
                <a:close/>
                <a:moveTo>
                  <a:pt x="7894764" y="9772126"/>
                </a:moveTo>
                <a:cubicBezTo>
                  <a:pt x="7891226" y="9756750"/>
                  <a:pt x="7884920" y="9752805"/>
                  <a:pt x="7874669" y="9755164"/>
                </a:cubicBezTo>
                <a:cubicBezTo>
                  <a:pt x="7878208" y="9770540"/>
                  <a:pt x="7884513" y="9774485"/>
                  <a:pt x="7894764" y="9772126"/>
                </a:cubicBezTo>
                <a:close/>
                <a:moveTo>
                  <a:pt x="7987026" y="9750892"/>
                </a:moveTo>
                <a:cubicBezTo>
                  <a:pt x="7983488" y="9735517"/>
                  <a:pt x="7972057" y="9732751"/>
                  <a:pt x="7961806" y="9735110"/>
                </a:cubicBezTo>
                <a:cubicBezTo>
                  <a:pt x="7965345" y="9750486"/>
                  <a:pt x="7976775" y="9753251"/>
                  <a:pt x="7987026" y="9750892"/>
                </a:cubicBezTo>
                <a:close/>
                <a:moveTo>
                  <a:pt x="6225946" y="10156618"/>
                </a:moveTo>
                <a:cubicBezTo>
                  <a:pt x="6222201" y="10140343"/>
                  <a:pt x="6229678" y="10132910"/>
                  <a:pt x="6235230" y="10131632"/>
                </a:cubicBezTo>
                <a:cubicBezTo>
                  <a:pt x="6238976" y="10147906"/>
                  <a:pt x="6234672" y="10154609"/>
                  <a:pt x="6225946" y="10156618"/>
                </a:cubicBezTo>
                <a:close/>
                <a:moveTo>
                  <a:pt x="15569104" y="8010629"/>
                </a:moveTo>
                <a:cubicBezTo>
                  <a:pt x="15551042" y="8013149"/>
                  <a:pt x="15533624" y="8004902"/>
                  <a:pt x="15518957" y="7975578"/>
                </a:cubicBezTo>
                <a:cubicBezTo>
                  <a:pt x="15551958" y="7965803"/>
                  <a:pt x="15587710" y="7948697"/>
                  <a:pt x="15621744" y="7949003"/>
                </a:cubicBezTo>
                <a:cubicBezTo>
                  <a:pt x="15633090" y="7949105"/>
                  <a:pt x="15644243" y="7951141"/>
                  <a:pt x="15655039" y="7956028"/>
                </a:cubicBezTo>
                <a:cubicBezTo>
                  <a:pt x="15631104" y="7972319"/>
                  <a:pt x="15599209" y="8006429"/>
                  <a:pt x="15569104" y="8010629"/>
                </a:cubicBezTo>
                <a:close/>
                <a:moveTo>
                  <a:pt x="6327557" y="10142161"/>
                </a:moveTo>
                <a:cubicBezTo>
                  <a:pt x="6298967" y="10147399"/>
                  <a:pt x="6266339" y="10146856"/>
                  <a:pt x="6256049" y="10149224"/>
                </a:cubicBezTo>
                <a:cubicBezTo>
                  <a:pt x="6243340" y="10094003"/>
                  <a:pt x="6354251" y="10105154"/>
                  <a:pt x="6374830" y="10100418"/>
                </a:cubicBezTo>
                <a:cubicBezTo>
                  <a:pt x="6380696" y="10125905"/>
                  <a:pt x="6356145" y="10136923"/>
                  <a:pt x="6327557" y="10142161"/>
                </a:cubicBezTo>
                <a:close/>
                <a:moveTo>
                  <a:pt x="5550785" y="10325988"/>
                </a:moveTo>
                <a:cubicBezTo>
                  <a:pt x="5529838" y="10332174"/>
                  <a:pt x="5507357" y="10326422"/>
                  <a:pt x="5501387" y="10300481"/>
                </a:cubicBezTo>
                <a:cubicBezTo>
                  <a:pt x="5531527" y="10293545"/>
                  <a:pt x="5561668" y="10286608"/>
                  <a:pt x="5590971" y="10279864"/>
                </a:cubicBezTo>
                <a:cubicBezTo>
                  <a:pt x="5591142" y="10301676"/>
                  <a:pt x="5571732" y="10319802"/>
                  <a:pt x="5550785" y="10325988"/>
                </a:cubicBezTo>
                <a:close/>
                <a:moveTo>
                  <a:pt x="6753989" y="10054900"/>
                </a:moveTo>
                <a:cubicBezTo>
                  <a:pt x="6723661" y="10060289"/>
                  <a:pt x="6698701" y="10055855"/>
                  <a:pt x="6692472" y="10028789"/>
                </a:cubicBezTo>
                <a:cubicBezTo>
                  <a:pt x="6734960" y="10008153"/>
                  <a:pt x="6779482" y="9992478"/>
                  <a:pt x="6823015" y="9972507"/>
                </a:cubicBezTo>
                <a:cubicBezTo>
                  <a:pt x="6843329" y="9967831"/>
                  <a:pt x="6878034" y="9959844"/>
                  <a:pt x="6888515" y="10005385"/>
                </a:cubicBezTo>
                <a:cubicBezTo>
                  <a:pt x="6869999" y="10009646"/>
                  <a:pt x="6804537" y="10045917"/>
                  <a:pt x="6753989" y="10054900"/>
                </a:cubicBezTo>
                <a:close/>
                <a:moveTo>
                  <a:pt x="7778500" y="9825867"/>
                </a:moveTo>
                <a:cubicBezTo>
                  <a:pt x="7774961" y="9810492"/>
                  <a:pt x="7767476" y="9801421"/>
                  <a:pt x="7757225" y="9803780"/>
                </a:cubicBezTo>
                <a:cubicBezTo>
                  <a:pt x="7760764" y="9819156"/>
                  <a:pt x="7768248" y="9828227"/>
                  <a:pt x="7778500" y="9825867"/>
                </a:cubicBezTo>
                <a:close/>
                <a:moveTo>
                  <a:pt x="4776952" y="10517868"/>
                </a:moveTo>
                <a:cubicBezTo>
                  <a:pt x="4750318" y="10513230"/>
                  <a:pt x="4724024" y="10513898"/>
                  <a:pt x="4696555" y="10509452"/>
                </a:cubicBezTo>
                <a:cubicBezTo>
                  <a:pt x="4708095" y="10490645"/>
                  <a:pt x="4724658" y="10470681"/>
                  <a:pt x="4731371" y="10453882"/>
                </a:cubicBezTo>
                <a:cubicBezTo>
                  <a:pt x="4742397" y="10455831"/>
                  <a:pt x="4753961" y="10463937"/>
                  <a:pt x="4766362" y="10471851"/>
                </a:cubicBezTo>
                <a:cubicBezTo>
                  <a:pt x="4769892" y="10487190"/>
                  <a:pt x="4773422" y="10502529"/>
                  <a:pt x="4776952" y="10517868"/>
                </a:cubicBezTo>
                <a:close/>
                <a:moveTo>
                  <a:pt x="5651023" y="10316705"/>
                </a:moveTo>
                <a:cubicBezTo>
                  <a:pt x="5641504" y="10318896"/>
                  <a:pt x="5634395" y="10309782"/>
                  <a:pt x="5630871" y="10294471"/>
                </a:cubicBezTo>
                <a:cubicBezTo>
                  <a:pt x="5640390" y="10292280"/>
                  <a:pt x="5647499" y="10301393"/>
                  <a:pt x="5651023" y="10316705"/>
                </a:cubicBezTo>
                <a:close/>
                <a:moveTo>
                  <a:pt x="15416991" y="8072719"/>
                </a:moveTo>
                <a:cubicBezTo>
                  <a:pt x="15412133" y="8053256"/>
                  <a:pt x="15407278" y="8040280"/>
                  <a:pt x="15407278" y="8020817"/>
                </a:cubicBezTo>
                <a:cubicBezTo>
                  <a:pt x="15432772" y="8011085"/>
                  <a:pt x="15466459" y="7968509"/>
                  <a:pt x="15493658" y="7975200"/>
                </a:cubicBezTo>
                <a:cubicBezTo>
                  <a:pt x="15502722" y="7977430"/>
                  <a:pt x="15511068" y="7985134"/>
                  <a:pt x="15518148" y="8001354"/>
                </a:cubicBezTo>
                <a:cubicBezTo>
                  <a:pt x="15494680" y="8020817"/>
                  <a:pt x="15470404" y="8033792"/>
                  <a:pt x="15446125" y="8053256"/>
                </a:cubicBezTo>
                <a:cubicBezTo>
                  <a:pt x="15436413" y="8059743"/>
                  <a:pt x="15426702" y="8065150"/>
                  <a:pt x="15416991" y="8072719"/>
                </a:cubicBezTo>
                <a:close/>
                <a:moveTo>
                  <a:pt x="14754402" y="8229513"/>
                </a:moveTo>
                <a:cubicBezTo>
                  <a:pt x="14706317" y="8235920"/>
                  <a:pt x="14662308" y="8242327"/>
                  <a:pt x="14618296" y="8248734"/>
                </a:cubicBezTo>
                <a:cubicBezTo>
                  <a:pt x="14598738" y="8255141"/>
                  <a:pt x="14579178" y="8266886"/>
                  <a:pt x="14560432" y="8261547"/>
                </a:cubicBezTo>
                <a:cubicBezTo>
                  <a:pt x="14540872" y="8248734"/>
                  <a:pt x="14521311" y="8229513"/>
                  <a:pt x="14506640" y="8216699"/>
                </a:cubicBezTo>
                <a:cubicBezTo>
                  <a:pt x="14558089" y="8216699"/>
                  <a:pt x="14609855" y="8194175"/>
                  <a:pt x="14661541" y="8194488"/>
                </a:cubicBezTo>
                <a:cubicBezTo>
                  <a:pt x="14692552" y="8194675"/>
                  <a:pt x="14723535" y="8203085"/>
                  <a:pt x="14754402" y="8229513"/>
                </a:cubicBezTo>
                <a:close/>
                <a:moveTo>
                  <a:pt x="26246438" y="5591387"/>
                </a:moveTo>
                <a:cubicBezTo>
                  <a:pt x="26246438" y="5572141"/>
                  <a:pt x="26250989" y="5559310"/>
                  <a:pt x="26260088" y="5559310"/>
                </a:cubicBezTo>
                <a:cubicBezTo>
                  <a:pt x="26260088" y="5578556"/>
                  <a:pt x="26255537" y="5591387"/>
                  <a:pt x="26246438" y="5591387"/>
                </a:cubicBezTo>
                <a:close/>
                <a:moveTo>
                  <a:pt x="14506640" y="8295260"/>
                </a:moveTo>
                <a:cubicBezTo>
                  <a:pt x="14506640" y="8276476"/>
                  <a:pt x="14506640" y="8263217"/>
                  <a:pt x="14516619" y="8263217"/>
                </a:cubicBezTo>
                <a:cubicBezTo>
                  <a:pt x="14516619" y="8282001"/>
                  <a:pt x="14516619" y="8295260"/>
                  <a:pt x="14506640" y="8295260"/>
                </a:cubicBezTo>
                <a:close/>
                <a:moveTo>
                  <a:pt x="5950960" y="10275446"/>
                </a:moveTo>
                <a:cubicBezTo>
                  <a:pt x="5940527" y="10277847"/>
                  <a:pt x="5938177" y="10267639"/>
                  <a:pt x="5934653" y="10252324"/>
                </a:cubicBezTo>
                <a:cubicBezTo>
                  <a:pt x="5945086" y="10249923"/>
                  <a:pt x="5947436" y="10260133"/>
                  <a:pt x="5950960" y="10275446"/>
                </a:cubicBezTo>
                <a:close/>
                <a:moveTo>
                  <a:pt x="7725828" y="9867672"/>
                </a:moveTo>
                <a:cubicBezTo>
                  <a:pt x="7735520" y="9866790"/>
                  <a:pt x="7745953" y="9860341"/>
                  <a:pt x="7753642" y="9858572"/>
                </a:cubicBezTo>
                <a:cubicBezTo>
                  <a:pt x="7744206" y="9817570"/>
                  <a:pt x="7717845" y="9839827"/>
                  <a:pt x="7702468" y="9843366"/>
                </a:cubicBezTo>
                <a:cubicBezTo>
                  <a:pt x="7707187" y="9863867"/>
                  <a:pt x="7716137" y="9868553"/>
                  <a:pt x="7725828" y="9867672"/>
                </a:cubicBezTo>
                <a:close/>
                <a:moveTo>
                  <a:pt x="6170944" y="10229332"/>
                </a:moveTo>
                <a:cubicBezTo>
                  <a:pt x="6160642" y="10229699"/>
                  <a:pt x="6149674" y="10221535"/>
                  <a:pt x="6145587" y="10203774"/>
                </a:cubicBezTo>
                <a:cubicBezTo>
                  <a:pt x="6161552" y="10205443"/>
                  <a:pt x="6176347" y="10202038"/>
                  <a:pt x="6192312" y="10203708"/>
                </a:cubicBezTo>
                <a:cubicBezTo>
                  <a:pt x="6190884" y="10220067"/>
                  <a:pt x="6181246" y="10228964"/>
                  <a:pt x="6170944" y="10229332"/>
                </a:cubicBezTo>
                <a:close/>
                <a:moveTo>
                  <a:pt x="14897979" y="8225020"/>
                </a:moveTo>
                <a:cubicBezTo>
                  <a:pt x="14883826" y="8227914"/>
                  <a:pt x="14867305" y="8230396"/>
                  <a:pt x="14845278" y="8233704"/>
                </a:cubicBezTo>
                <a:cubicBezTo>
                  <a:pt x="14903745" y="8187388"/>
                  <a:pt x="14903745" y="8187388"/>
                  <a:pt x="15046198" y="8154307"/>
                </a:cubicBezTo>
                <a:cubicBezTo>
                  <a:pt x="14961590" y="8203930"/>
                  <a:pt x="14940438" y="8216335"/>
                  <a:pt x="14897979" y="8225020"/>
                </a:cubicBezTo>
                <a:close/>
                <a:moveTo>
                  <a:pt x="6594187" y="10136916"/>
                </a:moveTo>
                <a:cubicBezTo>
                  <a:pt x="6588974" y="10138564"/>
                  <a:pt x="6583521" y="10139498"/>
                  <a:pt x="6578285" y="10140191"/>
                </a:cubicBezTo>
                <a:cubicBezTo>
                  <a:pt x="6571301" y="10141117"/>
                  <a:pt x="6564699" y="10141612"/>
                  <a:pt x="6559552" y="10142796"/>
                </a:cubicBezTo>
                <a:cubicBezTo>
                  <a:pt x="6512045" y="10148267"/>
                  <a:pt x="6466927" y="10164113"/>
                  <a:pt x="6420614" y="10174772"/>
                </a:cubicBezTo>
                <a:cubicBezTo>
                  <a:pt x="6485122" y="10149000"/>
                  <a:pt x="6554776" y="10122043"/>
                  <a:pt x="6622379" y="10090096"/>
                </a:cubicBezTo>
                <a:cubicBezTo>
                  <a:pt x="6623307" y="10120611"/>
                  <a:pt x="6609825" y="10131973"/>
                  <a:pt x="6594187" y="10136916"/>
                </a:cubicBezTo>
                <a:close/>
                <a:moveTo>
                  <a:pt x="25792540" y="5719175"/>
                </a:moveTo>
                <a:cubicBezTo>
                  <a:pt x="25792540" y="5705538"/>
                  <a:pt x="25792540" y="5698719"/>
                  <a:pt x="25793786" y="5696163"/>
                </a:cubicBezTo>
                <a:cubicBezTo>
                  <a:pt x="25795032" y="5693605"/>
                  <a:pt x="25797528" y="5695310"/>
                  <a:pt x="25802515" y="5698719"/>
                </a:cubicBezTo>
                <a:cubicBezTo>
                  <a:pt x="25797529" y="5705538"/>
                  <a:pt x="25797529" y="5705538"/>
                  <a:pt x="25792540" y="5719175"/>
                </a:cubicBezTo>
                <a:close/>
                <a:moveTo>
                  <a:pt x="26617480" y="5529829"/>
                </a:moveTo>
                <a:cubicBezTo>
                  <a:pt x="26617480" y="5510582"/>
                  <a:pt x="26622028" y="5497750"/>
                  <a:pt x="26631131" y="5497750"/>
                </a:cubicBezTo>
                <a:cubicBezTo>
                  <a:pt x="26631131" y="5516997"/>
                  <a:pt x="26626580" y="5529829"/>
                  <a:pt x="26617480" y="5529829"/>
                </a:cubicBezTo>
                <a:close/>
                <a:moveTo>
                  <a:pt x="25574382" y="5771367"/>
                </a:moveTo>
                <a:cubicBezTo>
                  <a:pt x="25574383" y="5746571"/>
                  <a:pt x="25569196" y="5715575"/>
                  <a:pt x="25589942" y="5715575"/>
                </a:cubicBezTo>
                <a:cubicBezTo>
                  <a:pt x="25589941" y="5740372"/>
                  <a:pt x="25589942" y="5771367"/>
                  <a:pt x="25574382" y="5771367"/>
                </a:cubicBezTo>
                <a:close/>
                <a:moveTo>
                  <a:pt x="6205500" y="10230229"/>
                </a:moveTo>
                <a:cubicBezTo>
                  <a:pt x="6204967" y="10231605"/>
                  <a:pt x="6203078" y="10230786"/>
                  <a:pt x="6199300" y="10229150"/>
                </a:cubicBezTo>
                <a:cubicBezTo>
                  <a:pt x="6198205" y="10224391"/>
                  <a:pt x="6198205" y="10224391"/>
                  <a:pt x="6203569" y="10218145"/>
                </a:cubicBezTo>
                <a:cubicBezTo>
                  <a:pt x="6205212" y="10225284"/>
                  <a:pt x="6206033" y="10228853"/>
                  <a:pt x="6205500" y="10230229"/>
                </a:cubicBezTo>
                <a:close/>
                <a:moveTo>
                  <a:pt x="8314500" y="9751080"/>
                </a:moveTo>
                <a:cubicBezTo>
                  <a:pt x="8310962" y="9735704"/>
                  <a:pt x="8304656" y="9731758"/>
                  <a:pt x="8294405" y="9734118"/>
                </a:cubicBezTo>
                <a:cubicBezTo>
                  <a:pt x="8297944" y="9749494"/>
                  <a:pt x="8304248" y="9753440"/>
                  <a:pt x="8314500" y="9751080"/>
                </a:cubicBezTo>
                <a:close/>
                <a:moveTo>
                  <a:pt x="6396099" y="10192833"/>
                </a:moveTo>
                <a:cubicBezTo>
                  <a:pt x="6386580" y="10195023"/>
                  <a:pt x="6380573" y="10190694"/>
                  <a:pt x="6376827" y="10174419"/>
                </a:cubicBezTo>
                <a:cubicBezTo>
                  <a:pt x="6386346" y="10172228"/>
                  <a:pt x="6392353" y="10176558"/>
                  <a:pt x="6396099" y="10192833"/>
                </a:cubicBezTo>
                <a:close/>
                <a:moveTo>
                  <a:pt x="5057290" y="10500956"/>
                </a:moveTo>
                <a:cubicBezTo>
                  <a:pt x="4967154" y="10505767"/>
                  <a:pt x="4882964" y="10509209"/>
                  <a:pt x="4792828" y="10514020"/>
                </a:cubicBezTo>
                <a:cubicBezTo>
                  <a:pt x="4780058" y="10458535"/>
                  <a:pt x="4867419" y="10464986"/>
                  <a:pt x="4883871" y="10466510"/>
                </a:cubicBezTo>
                <a:cubicBezTo>
                  <a:pt x="4926123" y="10467409"/>
                  <a:pt x="4962963" y="10464241"/>
                  <a:pt x="4999806" y="10461073"/>
                </a:cubicBezTo>
                <a:cubicBezTo>
                  <a:pt x="5010001" y="10458727"/>
                  <a:pt x="5025292" y="10455208"/>
                  <a:pt x="5040585" y="10451688"/>
                </a:cubicBezTo>
                <a:cubicBezTo>
                  <a:pt x="5051941" y="10454386"/>
                  <a:pt x="5054968" y="10490868"/>
                  <a:pt x="5057290" y="10500956"/>
                </a:cubicBezTo>
                <a:close/>
                <a:moveTo>
                  <a:pt x="6087558" y="10264380"/>
                </a:moveTo>
                <a:cubicBezTo>
                  <a:pt x="6059339" y="10267552"/>
                  <a:pt x="6026472" y="10261966"/>
                  <a:pt x="6008522" y="10263092"/>
                </a:cubicBezTo>
                <a:cubicBezTo>
                  <a:pt x="6049513" y="10253658"/>
                  <a:pt x="6090504" y="10244224"/>
                  <a:pt x="6135764" y="10233807"/>
                </a:cubicBezTo>
                <a:cubicBezTo>
                  <a:pt x="6131696" y="10245430"/>
                  <a:pt x="6123702" y="10252947"/>
                  <a:pt x="6113503" y="10257716"/>
                </a:cubicBezTo>
                <a:cubicBezTo>
                  <a:pt x="6105855" y="10261292"/>
                  <a:pt x="6096965" y="10263323"/>
                  <a:pt x="6087558" y="10264380"/>
                </a:cubicBezTo>
                <a:close/>
                <a:moveTo>
                  <a:pt x="25866061" y="5719227"/>
                </a:moveTo>
                <a:cubicBezTo>
                  <a:pt x="25861150" y="5719227"/>
                  <a:pt x="25849074" y="5717598"/>
                  <a:pt x="25838838" y="5711891"/>
                </a:cubicBezTo>
                <a:lnTo>
                  <a:pt x="25829377" y="5703108"/>
                </a:lnTo>
                <a:lnTo>
                  <a:pt x="25835020" y="5717090"/>
                </a:lnTo>
                <a:cubicBezTo>
                  <a:pt x="25833144" y="5720499"/>
                  <a:pt x="25828826" y="5720500"/>
                  <a:pt x="25826106" y="5717090"/>
                </a:cubicBezTo>
                <a:lnTo>
                  <a:pt x="25826638" y="5700565"/>
                </a:lnTo>
                <a:lnTo>
                  <a:pt x="25825997" y="5699970"/>
                </a:lnTo>
                <a:cubicBezTo>
                  <a:pt x="25822925" y="5694774"/>
                  <a:pt x="25821442" y="5688253"/>
                  <a:pt x="25822671" y="5680101"/>
                </a:cubicBezTo>
                <a:cubicBezTo>
                  <a:pt x="25825127" y="5673580"/>
                  <a:pt x="25829067" y="5671135"/>
                  <a:pt x="25833669" y="5671237"/>
                </a:cubicBezTo>
                <a:cubicBezTo>
                  <a:pt x="25847487" y="5671543"/>
                  <a:pt x="25867291" y="5694774"/>
                  <a:pt x="25870972" y="5699664"/>
                </a:cubicBezTo>
                <a:cubicBezTo>
                  <a:pt x="25870971" y="5706185"/>
                  <a:pt x="25866062" y="5712706"/>
                  <a:pt x="25866061" y="5719227"/>
                </a:cubicBezTo>
                <a:close/>
                <a:moveTo>
                  <a:pt x="6303937" y="10222838"/>
                </a:moveTo>
                <a:cubicBezTo>
                  <a:pt x="6287420" y="10225289"/>
                  <a:pt x="6267022" y="10221887"/>
                  <a:pt x="6257393" y="10224103"/>
                </a:cubicBezTo>
                <a:cubicBezTo>
                  <a:pt x="6245594" y="10172833"/>
                  <a:pt x="6312118" y="10189914"/>
                  <a:pt x="6327188" y="10186446"/>
                </a:cubicBezTo>
                <a:cubicBezTo>
                  <a:pt x="6333087" y="10212081"/>
                  <a:pt x="6320454" y="10220387"/>
                  <a:pt x="6303937" y="10222838"/>
                </a:cubicBezTo>
                <a:close/>
                <a:moveTo>
                  <a:pt x="25823720" y="5744603"/>
                </a:moveTo>
                <a:cubicBezTo>
                  <a:pt x="25818243" y="5745533"/>
                  <a:pt x="25806851" y="5730666"/>
                  <a:pt x="25803348" y="5730666"/>
                </a:cubicBezTo>
                <a:cubicBezTo>
                  <a:pt x="25803348" y="5724058"/>
                  <a:pt x="25808020" y="5717451"/>
                  <a:pt x="25808020" y="5717451"/>
                </a:cubicBezTo>
                <a:cubicBezTo>
                  <a:pt x="25810357" y="5717451"/>
                  <a:pt x="25816198" y="5715799"/>
                  <a:pt x="25820871" y="5717451"/>
                </a:cubicBezTo>
                <a:cubicBezTo>
                  <a:pt x="25825544" y="5719102"/>
                  <a:pt x="25829050" y="5724058"/>
                  <a:pt x="25826713" y="5737273"/>
                </a:cubicBezTo>
                <a:cubicBezTo>
                  <a:pt x="25826713" y="5742229"/>
                  <a:pt x="25825545" y="5744294"/>
                  <a:pt x="25823720" y="5744603"/>
                </a:cubicBezTo>
                <a:close/>
                <a:moveTo>
                  <a:pt x="26646298" y="5558173"/>
                </a:moveTo>
                <a:cubicBezTo>
                  <a:pt x="26646298" y="5537717"/>
                  <a:pt x="26650848" y="5530898"/>
                  <a:pt x="26659948" y="5530898"/>
                </a:cubicBezTo>
                <a:cubicBezTo>
                  <a:pt x="26659948" y="5551354"/>
                  <a:pt x="26655396" y="5558173"/>
                  <a:pt x="26646298" y="5558173"/>
                </a:cubicBezTo>
                <a:close/>
                <a:moveTo>
                  <a:pt x="25899832" y="5742965"/>
                </a:moveTo>
                <a:cubicBezTo>
                  <a:pt x="25890484" y="5736822"/>
                  <a:pt x="25881139" y="5736822"/>
                  <a:pt x="25871793" y="5730679"/>
                </a:cubicBezTo>
                <a:cubicBezTo>
                  <a:pt x="25876466" y="5721464"/>
                  <a:pt x="25883475" y="5715321"/>
                  <a:pt x="25889316" y="5716089"/>
                </a:cubicBezTo>
                <a:cubicBezTo>
                  <a:pt x="25895160" y="5716857"/>
                  <a:pt x="25899831" y="5724535"/>
                  <a:pt x="25899832" y="5742965"/>
                </a:cubicBezTo>
                <a:close/>
                <a:moveTo>
                  <a:pt x="6378023" y="10248568"/>
                </a:moveTo>
                <a:cubicBezTo>
                  <a:pt x="6374583" y="10233623"/>
                  <a:pt x="6376915" y="10221978"/>
                  <a:pt x="6386433" y="10219788"/>
                </a:cubicBezTo>
                <a:cubicBezTo>
                  <a:pt x="6391289" y="10240886"/>
                  <a:pt x="6387542" y="10246377"/>
                  <a:pt x="6378023" y="10248568"/>
                </a:cubicBezTo>
                <a:close/>
                <a:moveTo>
                  <a:pt x="6693200" y="10187985"/>
                </a:moveTo>
                <a:cubicBezTo>
                  <a:pt x="6675421" y="10191281"/>
                  <a:pt x="6654070" y="10188013"/>
                  <a:pt x="6646245" y="10189814"/>
                </a:cubicBezTo>
                <a:cubicBezTo>
                  <a:pt x="6634521" y="10138873"/>
                  <a:pt x="6697866" y="10151569"/>
                  <a:pt x="6718732" y="10146766"/>
                </a:cubicBezTo>
                <a:cubicBezTo>
                  <a:pt x="6725190" y="10174826"/>
                  <a:pt x="6710981" y="10184688"/>
                  <a:pt x="6693200" y="10187985"/>
                </a:cubicBezTo>
                <a:close/>
                <a:moveTo>
                  <a:pt x="26675117" y="5591387"/>
                </a:moveTo>
                <a:cubicBezTo>
                  <a:pt x="26675118" y="5572141"/>
                  <a:pt x="26679669" y="5559310"/>
                  <a:pt x="26688768" y="5559310"/>
                </a:cubicBezTo>
                <a:cubicBezTo>
                  <a:pt x="26688769" y="5578556"/>
                  <a:pt x="26684217" y="5591387"/>
                  <a:pt x="26675117" y="5591387"/>
                </a:cubicBezTo>
                <a:close/>
                <a:moveTo>
                  <a:pt x="6831080" y="10171774"/>
                </a:moveTo>
                <a:cubicBezTo>
                  <a:pt x="6823919" y="10174513"/>
                  <a:pt x="6815104" y="10175522"/>
                  <a:pt x="6804326" y="10175285"/>
                </a:cubicBezTo>
                <a:cubicBezTo>
                  <a:pt x="6782769" y="10174809"/>
                  <a:pt x="6757310" y="10180669"/>
                  <a:pt x="6739317" y="10168501"/>
                </a:cubicBezTo>
                <a:cubicBezTo>
                  <a:pt x="6728144" y="10166542"/>
                  <a:pt x="6731198" y="10133221"/>
                  <a:pt x="6727633" y="10117732"/>
                </a:cubicBezTo>
                <a:cubicBezTo>
                  <a:pt x="6719655" y="10059769"/>
                  <a:pt x="6790944" y="10070544"/>
                  <a:pt x="6815215" y="10059522"/>
                </a:cubicBezTo>
                <a:cubicBezTo>
                  <a:pt x="6861042" y="10048975"/>
                  <a:pt x="6904834" y="10033461"/>
                  <a:pt x="6954564" y="10016579"/>
                </a:cubicBezTo>
                <a:cubicBezTo>
                  <a:pt x="6966447" y="10068208"/>
                  <a:pt x="6878356" y="10077608"/>
                  <a:pt x="6859176" y="10087458"/>
                </a:cubicBezTo>
                <a:cubicBezTo>
                  <a:pt x="6859155" y="10139788"/>
                  <a:pt x="6852563" y="10163560"/>
                  <a:pt x="6831080" y="10171774"/>
                </a:cubicBezTo>
                <a:close/>
                <a:moveTo>
                  <a:pt x="5142523" y="10560683"/>
                </a:moveTo>
                <a:cubicBezTo>
                  <a:pt x="5139004" y="10545391"/>
                  <a:pt x="5129162" y="10526188"/>
                  <a:pt x="5125838" y="10511745"/>
                </a:cubicBezTo>
                <a:cubicBezTo>
                  <a:pt x="5110392" y="10515300"/>
                  <a:pt x="5095803" y="10518658"/>
                  <a:pt x="5080355" y="10522213"/>
                </a:cubicBezTo>
                <a:cubicBezTo>
                  <a:pt x="5083158" y="10510833"/>
                  <a:pt x="5082442" y="10484162"/>
                  <a:pt x="5092740" y="10481792"/>
                </a:cubicBezTo>
                <a:cubicBezTo>
                  <a:pt x="5107328" y="10478435"/>
                  <a:pt x="5117627" y="10476065"/>
                  <a:pt x="5134248" y="10477606"/>
                </a:cubicBezTo>
                <a:cubicBezTo>
                  <a:pt x="5167487" y="10480690"/>
                  <a:pt x="5203074" y="10493970"/>
                  <a:pt x="5237292" y="10501302"/>
                </a:cubicBezTo>
                <a:cubicBezTo>
                  <a:pt x="5216697" y="10506042"/>
                  <a:pt x="5196099" y="10510782"/>
                  <a:pt x="5175504" y="10515522"/>
                </a:cubicBezTo>
                <a:cubicBezTo>
                  <a:pt x="5161425" y="10525024"/>
                  <a:pt x="5154452" y="10541836"/>
                  <a:pt x="5142523" y="10560683"/>
                </a:cubicBezTo>
                <a:close/>
                <a:moveTo>
                  <a:pt x="6537170" y="10242330"/>
                </a:moveTo>
                <a:cubicBezTo>
                  <a:pt x="6527548" y="10244545"/>
                  <a:pt x="6515854" y="10244049"/>
                  <a:pt x="6510280" y="10219828"/>
                </a:cubicBezTo>
                <a:cubicBezTo>
                  <a:pt x="6524942" y="10216454"/>
                  <a:pt x="6538572" y="10208595"/>
                  <a:pt x="6545798" y="10239990"/>
                </a:cubicBezTo>
                <a:cubicBezTo>
                  <a:pt x="6543355" y="10240553"/>
                  <a:pt x="6540377" y="10241592"/>
                  <a:pt x="6537170" y="10242330"/>
                </a:cubicBezTo>
                <a:close/>
                <a:moveTo>
                  <a:pt x="25869527" y="5803629"/>
                </a:moveTo>
                <a:cubicBezTo>
                  <a:pt x="25864646" y="5802989"/>
                  <a:pt x="25860984" y="5795566"/>
                  <a:pt x="25860985" y="5777137"/>
                </a:cubicBezTo>
                <a:cubicBezTo>
                  <a:pt x="25870747" y="5783281"/>
                  <a:pt x="25875630" y="5789424"/>
                  <a:pt x="25885388" y="5789424"/>
                </a:cubicBezTo>
                <a:cubicBezTo>
                  <a:pt x="25880509" y="5798126"/>
                  <a:pt x="25874408" y="5804269"/>
                  <a:pt x="25869527" y="5803629"/>
                </a:cubicBezTo>
                <a:close/>
                <a:moveTo>
                  <a:pt x="26304076" y="5719245"/>
                </a:moveTo>
                <a:cubicBezTo>
                  <a:pt x="26304076" y="5693582"/>
                  <a:pt x="26308624" y="5687166"/>
                  <a:pt x="26317725" y="5687166"/>
                </a:cubicBezTo>
                <a:cubicBezTo>
                  <a:pt x="26317725" y="5706413"/>
                  <a:pt x="26313174" y="5719246"/>
                  <a:pt x="26304076" y="5719245"/>
                </a:cubicBezTo>
                <a:close/>
                <a:moveTo>
                  <a:pt x="25943841" y="5809178"/>
                </a:moveTo>
                <a:cubicBezTo>
                  <a:pt x="25943840" y="5790396"/>
                  <a:pt x="25948389" y="5777137"/>
                  <a:pt x="25957491" y="5777137"/>
                </a:cubicBezTo>
                <a:cubicBezTo>
                  <a:pt x="25957492" y="5797025"/>
                  <a:pt x="25952939" y="5809178"/>
                  <a:pt x="25943841" y="5809178"/>
                </a:cubicBezTo>
                <a:close/>
                <a:moveTo>
                  <a:pt x="25907233" y="5827868"/>
                </a:moveTo>
                <a:cubicBezTo>
                  <a:pt x="25900223" y="5831677"/>
                  <a:pt x="25893212" y="5823458"/>
                  <a:pt x="25886202" y="5819448"/>
                </a:cubicBezTo>
                <a:cubicBezTo>
                  <a:pt x="25890876" y="5819448"/>
                  <a:pt x="25890876" y="5813033"/>
                  <a:pt x="25895549" y="5805548"/>
                </a:cubicBezTo>
                <a:cubicBezTo>
                  <a:pt x="25900224" y="5813033"/>
                  <a:pt x="25909570" y="5819448"/>
                  <a:pt x="25914243" y="5819448"/>
                </a:cubicBezTo>
                <a:cubicBezTo>
                  <a:pt x="25911906" y="5823992"/>
                  <a:pt x="25909570" y="5826598"/>
                  <a:pt x="25907233" y="5827868"/>
                </a:cubicBezTo>
                <a:close/>
                <a:moveTo>
                  <a:pt x="5314154" y="10576721"/>
                </a:moveTo>
                <a:cubicBezTo>
                  <a:pt x="5304634" y="10578911"/>
                  <a:pt x="5297526" y="10569799"/>
                  <a:pt x="5294001" y="10554486"/>
                </a:cubicBezTo>
                <a:cubicBezTo>
                  <a:pt x="5304314" y="10552113"/>
                  <a:pt x="5310630" y="10561409"/>
                  <a:pt x="5314154" y="10576721"/>
                </a:cubicBezTo>
                <a:close/>
                <a:moveTo>
                  <a:pt x="7434859" y="10090158"/>
                </a:moveTo>
                <a:cubicBezTo>
                  <a:pt x="7472923" y="10079121"/>
                  <a:pt x="7504205" y="10056744"/>
                  <a:pt x="7501551" y="10045212"/>
                </a:cubicBezTo>
                <a:cubicBezTo>
                  <a:pt x="7468030" y="10063720"/>
                  <a:pt x="7429058" y="10078087"/>
                  <a:pt x="7395538" y="10096594"/>
                </a:cubicBezTo>
                <a:cubicBezTo>
                  <a:pt x="7408728" y="10096257"/>
                  <a:pt x="7422170" y="10093838"/>
                  <a:pt x="7434859" y="10090158"/>
                </a:cubicBezTo>
                <a:close/>
                <a:moveTo>
                  <a:pt x="7606342" y="10058872"/>
                </a:moveTo>
                <a:cubicBezTo>
                  <a:pt x="7620539" y="10050208"/>
                  <a:pt x="7619767" y="10023402"/>
                  <a:pt x="7627659" y="10010792"/>
                </a:cubicBezTo>
                <a:cubicBezTo>
                  <a:pt x="7649750" y="9989518"/>
                  <a:pt x="7685222" y="10002941"/>
                  <a:pt x="7710850" y="9997043"/>
                </a:cubicBezTo>
                <a:cubicBezTo>
                  <a:pt x="7708491" y="9986793"/>
                  <a:pt x="7706132" y="9976542"/>
                  <a:pt x="7704952" y="9971416"/>
                </a:cubicBezTo>
                <a:cubicBezTo>
                  <a:pt x="7649750" y="9989518"/>
                  <a:pt x="7585882" y="9993423"/>
                  <a:pt x="7551221" y="10049971"/>
                </a:cubicBezTo>
                <a:cubicBezTo>
                  <a:pt x="7567778" y="10051557"/>
                  <a:pt x="7587873" y="10068519"/>
                  <a:pt x="7606342" y="10058872"/>
                </a:cubicBezTo>
                <a:close/>
                <a:moveTo>
                  <a:pt x="7675335" y="10053787"/>
                </a:moveTo>
                <a:cubicBezTo>
                  <a:pt x="7669437" y="10028160"/>
                  <a:pt x="7650114" y="10038005"/>
                  <a:pt x="7639863" y="10040364"/>
                </a:cubicBezTo>
                <a:cubicBezTo>
                  <a:pt x="7645760" y="10065990"/>
                  <a:pt x="7665084" y="10056147"/>
                  <a:pt x="7675335" y="10053787"/>
                </a:cubicBezTo>
                <a:close/>
                <a:moveTo>
                  <a:pt x="7518065" y="10116966"/>
                </a:moveTo>
                <a:cubicBezTo>
                  <a:pt x="7514526" y="10101590"/>
                  <a:pt x="7507042" y="10092519"/>
                  <a:pt x="7496790" y="10094879"/>
                </a:cubicBezTo>
                <a:cubicBezTo>
                  <a:pt x="7500329" y="10110254"/>
                  <a:pt x="7507813" y="10119325"/>
                  <a:pt x="7518065" y="10116966"/>
                </a:cubicBezTo>
                <a:close/>
                <a:moveTo>
                  <a:pt x="25943841" y="5894451"/>
                </a:moveTo>
                <a:cubicBezTo>
                  <a:pt x="25943841" y="5875205"/>
                  <a:pt x="25948389" y="5862374"/>
                  <a:pt x="25957492" y="5862374"/>
                </a:cubicBezTo>
                <a:cubicBezTo>
                  <a:pt x="25957491" y="5881620"/>
                  <a:pt x="25952939" y="5894451"/>
                  <a:pt x="25943841" y="5894451"/>
                </a:cubicBezTo>
                <a:close/>
                <a:moveTo>
                  <a:pt x="5812045" y="10540419"/>
                </a:moveTo>
                <a:cubicBezTo>
                  <a:pt x="5802515" y="10541147"/>
                  <a:pt x="5793711" y="10536411"/>
                  <a:pt x="5789080" y="10516289"/>
                </a:cubicBezTo>
                <a:cubicBezTo>
                  <a:pt x="5803313" y="10513014"/>
                  <a:pt x="5829907" y="10490664"/>
                  <a:pt x="5839366" y="10531764"/>
                </a:cubicBezTo>
                <a:cubicBezTo>
                  <a:pt x="5831831" y="10533498"/>
                  <a:pt x="5821574" y="10539690"/>
                  <a:pt x="5812045" y="10540419"/>
                </a:cubicBezTo>
                <a:close/>
                <a:moveTo>
                  <a:pt x="26030297" y="5894451"/>
                </a:moveTo>
                <a:cubicBezTo>
                  <a:pt x="26030297" y="5875205"/>
                  <a:pt x="26034844" y="5862374"/>
                  <a:pt x="26043947" y="5862374"/>
                </a:cubicBezTo>
                <a:cubicBezTo>
                  <a:pt x="26043947" y="5881620"/>
                  <a:pt x="26039395" y="5894451"/>
                  <a:pt x="26030297" y="5894451"/>
                </a:cubicBezTo>
                <a:close/>
                <a:moveTo>
                  <a:pt x="6114846" y="10487655"/>
                </a:moveTo>
                <a:cubicBezTo>
                  <a:pt x="6099292" y="10491235"/>
                  <a:pt x="6078554" y="10496008"/>
                  <a:pt x="6057814" y="10500781"/>
                </a:cubicBezTo>
                <a:cubicBezTo>
                  <a:pt x="6047445" y="10503167"/>
                  <a:pt x="6037076" y="10505554"/>
                  <a:pt x="6021522" y="10509133"/>
                </a:cubicBezTo>
                <a:cubicBezTo>
                  <a:pt x="6020438" y="10504425"/>
                  <a:pt x="6019535" y="10500500"/>
                  <a:pt x="6017367" y="10491082"/>
                </a:cubicBezTo>
                <a:cubicBezTo>
                  <a:pt x="6038106" y="10486309"/>
                  <a:pt x="6058845" y="10481536"/>
                  <a:pt x="6074399" y="10477957"/>
                </a:cubicBezTo>
                <a:cubicBezTo>
                  <a:pt x="6089954" y="10474377"/>
                  <a:pt x="6100323" y="10471991"/>
                  <a:pt x="6110692" y="10469604"/>
                </a:cubicBezTo>
                <a:cubicBezTo>
                  <a:pt x="6112859" y="10479022"/>
                  <a:pt x="6113762" y="10482946"/>
                  <a:pt x="6114846" y="10487655"/>
                </a:cubicBezTo>
                <a:close/>
                <a:moveTo>
                  <a:pt x="6830679" y="10322909"/>
                </a:moveTo>
                <a:cubicBezTo>
                  <a:pt x="6821160" y="10325100"/>
                  <a:pt x="6815317" y="10321486"/>
                  <a:pt x="6812247" y="10308144"/>
                </a:cubicBezTo>
                <a:cubicBezTo>
                  <a:pt x="6821765" y="10305954"/>
                  <a:pt x="6827428" y="10308783"/>
                  <a:pt x="6830679" y="10322909"/>
                </a:cubicBezTo>
                <a:close/>
                <a:moveTo>
                  <a:pt x="25972659" y="5927601"/>
                </a:moveTo>
                <a:cubicBezTo>
                  <a:pt x="25972659" y="5901938"/>
                  <a:pt x="25977209" y="5895522"/>
                  <a:pt x="25986312" y="5895522"/>
                </a:cubicBezTo>
                <a:cubicBezTo>
                  <a:pt x="25986312" y="5921185"/>
                  <a:pt x="25981761" y="5927601"/>
                  <a:pt x="25972659" y="5927601"/>
                </a:cubicBezTo>
                <a:close/>
                <a:moveTo>
                  <a:pt x="26775984" y="5742853"/>
                </a:moveTo>
                <a:cubicBezTo>
                  <a:pt x="26775984" y="5722396"/>
                  <a:pt x="26779988" y="5715578"/>
                  <a:pt x="26789595" y="5715578"/>
                </a:cubicBezTo>
                <a:cubicBezTo>
                  <a:pt x="26789595" y="5736034"/>
                  <a:pt x="26779988" y="5742853"/>
                  <a:pt x="26775984" y="5742853"/>
                </a:cubicBezTo>
                <a:close/>
                <a:moveTo>
                  <a:pt x="6635817" y="10404111"/>
                </a:moveTo>
                <a:cubicBezTo>
                  <a:pt x="6637953" y="10403619"/>
                  <a:pt x="6639066" y="10402351"/>
                  <a:pt x="6638243" y="10399504"/>
                </a:cubicBezTo>
                <a:lnTo>
                  <a:pt x="6637883" y="10398954"/>
                </a:lnTo>
                <a:lnTo>
                  <a:pt x="6634063" y="10404114"/>
                </a:lnTo>
                <a:close/>
                <a:moveTo>
                  <a:pt x="26001475" y="5960747"/>
                </a:moveTo>
                <a:cubicBezTo>
                  <a:pt x="26001475" y="5935085"/>
                  <a:pt x="26006027" y="5928670"/>
                  <a:pt x="26015129" y="5928670"/>
                </a:cubicBezTo>
                <a:cubicBezTo>
                  <a:pt x="26015129" y="5947916"/>
                  <a:pt x="26010577" y="5960747"/>
                  <a:pt x="26001475" y="5960747"/>
                </a:cubicBezTo>
                <a:close/>
                <a:moveTo>
                  <a:pt x="26084331" y="5960747"/>
                </a:moveTo>
                <a:cubicBezTo>
                  <a:pt x="26084331" y="5935085"/>
                  <a:pt x="26088883" y="5928670"/>
                  <a:pt x="26097982" y="5928670"/>
                </a:cubicBezTo>
                <a:cubicBezTo>
                  <a:pt x="26097981" y="5947916"/>
                  <a:pt x="26093431" y="5960747"/>
                  <a:pt x="26084331" y="5960747"/>
                </a:cubicBezTo>
                <a:close/>
                <a:moveTo>
                  <a:pt x="6549921" y="10624008"/>
                </a:moveTo>
                <a:cubicBezTo>
                  <a:pt x="6538491" y="10621241"/>
                  <a:pt x="6531006" y="10612171"/>
                  <a:pt x="6523521" y="10603100"/>
                </a:cubicBezTo>
                <a:cubicBezTo>
                  <a:pt x="6508144" y="10606639"/>
                  <a:pt x="6498746" y="10608802"/>
                  <a:pt x="6483369" y="10612341"/>
                </a:cubicBezTo>
                <a:cubicBezTo>
                  <a:pt x="6462867" y="10617059"/>
                  <a:pt x="6438418" y="10628083"/>
                  <a:pt x="6411610" y="10628856"/>
                </a:cubicBezTo>
                <a:cubicBezTo>
                  <a:pt x="6315076" y="10651073"/>
                  <a:pt x="6209023" y="10659290"/>
                  <a:pt x="6104232" y="10645630"/>
                </a:cubicBezTo>
                <a:cubicBezTo>
                  <a:pt x="6108950" y="10666131"/>
                  <a:pt x="6112489" y="10681507"/>
                  <a:pt x="6116027" y="10696883"/>
                </a:cubicBezTo>
                <a:cubicBezTo>
                  <a:pt x="6100650" y="10700422"/>
                  <a:pt x="6085273" y="10703961"/>
                  <a:pt x="6068717" y="10702374"/>
                </a:cubicBezTo>
                <a:cubicBezTo>
                  <a:pt x="5965877" y="10720646"/>
                  <a:pt x="5863039" y="10738917"/>
                  <a:pt x="5756986" y="10747134"/>
                </a:cubicBezTo>
                <a:cubicBezTo>
                  <a:pt x="5703370" y="10748681"/>
                  <a:pt x="5650607" y="10750030"/>
                  <a:pt x="5601134" y="10746125"/>
                </a:cubicBezTo>
                <a:cubicBezTo>
                  <a:pt x="5551464" y="10741367"/>
                  <a:pt x="5504561" y="10725178"/>
                  <a:pt x="5455745" y="10720222"/>
                </a:cubicBezTo>
                <a:cubicBezTo>
                  <a:pt x="5347334" y="10718189"/>
                  <a:pt x="5249620" y="10735280"/>
                  <a:pt x="5143241" y="10738176"/>
                </a:cubicBezTo>
                <a:cubicBezTo>
                  <a:pt x="5041135" y="10740089"/>
                  <a:pt x="4933773" y="10738714"/>
                  <a:pt x="4826542" y="10741805"/>
                </a:cubicBezTo>
                <a:cubicBezTo>
                  <a:pt x="4718985" y="10739575"/>
                  <a:pt x="4611425" y="10737346"/>
                  <a:pt x="4504194" y="10740438"/>
                </a:cubicBezTo>
                <a:cubicBezTo>
                  <a:pt x="4402943" y="10742154"/>
                  <a:pt x="4297742" y="10750175"/>
                  <a:pt x="4191116" y="10732441"/>
                </a:cubicBezTo>
                <a:cubicBezTo>
                  <a:pt x="4081196" y="10719961"/>
                  <a:pt x="3973194" y="10696247"/>
                  <a:pt x="3867223" y="10677461"/>
                </a:cubicBezTo>
                <a:cubicBezTo>
                  <a:pt x="3811248" y="10668757"/>
                  <a:pt x="3761450" y="10659530"/>
                  <a:pt x="3705475" y="10650825"/>
                </a:cubicBezTo>
                <a:cubicBezTo>
                  <a:pt x="3682610" y="10645294"/>
                  <a:pt x="3639247" y="10644481"/>
                  <a:pt x="3628631" y="10598354"/>
                </a:cubicBezTo>
                <a:cubicBezTo>
                  <a:pt x="3688553" y="10600753"/>
                  <a:pt x="3742494" y="10604528"/>
                  <a:pt x="3797290" y="10608108"/>
                </a:cubicBezTo>
                <a:cubicBezTo>
                  <a:pt x="4228625" y="10637460"/>
                  <a:pt x="4660693" y="10650453"/>
                  <a:pt x="5086734" y="10633352"/>
                </a:cubicBezTo>
                <a:cubicBezTo>
                  <a:pt x="5511920" y="10616449"/>
                  <a:pt x="5932275" y="10551186"/>
                  <a:pt x="6351971" y="10486976"/>
                </a:cubicBezTo>
                <a:cubicBezTo>
                  <a:pt x="6348432" y="10471600"/>
                  <a:pt x="6335050" y="10436903"/>
                  <a:pt x="6350427" y="10433364"/>
                </a:cubicBezTo>
                <a:cubicBezTo>
                  <a:pt x="6365804" y="10429825"/>
                  <a:pt x="6370115" y="10472007"/>
                  <a:pt x="6377600" y="10481077"/>
                </a:cubicBezTo>
                <a:cubicBezTo>
                  <a:pt x="6418241" y="10423153"/>
                  <a:pt x="6494228" y="10475822"/>
                  <a:pt x="6545893" y="10442345"/>
                </a:cubicBezTo>
                <a:cubicBezTo>
                  <a:pt x="6569163" y="10426197"/>
                  <a:pt x="6590073" y="10399797"/>
                  <a:pt x="6618061" y="10404149"/>
                </a:cubicBezTo>
                <a:lnTo>
                  <a:pt x="6632323" y="10404118"/>
                </a:lnTo>
                <a:lnTo>
                  <a:pt x="6626664" y="10398108"/>
                </a:lnTo>
                <a:cubicBezTo>
                  <a:pt x="6628023" y="10394940"/>
                  <a:pt x="6628390" y="10391999"/>
                  <a:pt x="6630018" y="10390910"/>
                </a:cubicBezTo>
                <a:lnTo>
                  <a:pt x="6632607" y="10390881"/>
                </a:lnTo>
                <a:lnTo>
                  <a:pt x="6629045" y="10385432"/>
                </a:lnTo>
                <a:cubicBezTo>
                  <a:pt x="6707109" y="10372861"/>
                  <a:pt x="6785175" y="10360292"/>
                  <a:pt x="6856080" y="10343973"/>
                </a:cubicBezTo>
                <a:cubicBezTo>
                  <a:pt x="6853721" y="10333723"/>
                  <a:pt x="6843877" y="10314401"/>
                  <a:pt x="6846644" y="10302972"/>
                </a:cubicBezTo>
                <a:cubicBezTo>
                  <a:pt x="6849607" y="10292395"/>
                  <a:pt x="6880361" y="10285318"/>
                  <a:pt x="6885486" y="10284138"/>
                </a:cubicBezTo>
                <a:cubicBezTo>
                  <a:pt x="6907170" y="10284545"/>
                  <a:pt x="6912871" y="10309316"/>
                  <a:pt x="6926661" y="10322333"/>
                </a:cubicBezTo>
                <a:cubicBezTo>
                  <a:pt x="6940451" y="10335350"/>
                  <a:pt x="6964045" y="10324522"/>
                  <a:pt x="6956968" y="10293771"/>
                </a:cubicBezTo>
                <a:cubicBezTo>
                  <a:pt x="6947571" y="10295933"/>
                  <a:pt x="6937320" y="10298293"/>
                  <a:pt x="6927069" y="10300652"/>
                </a:cubicBezTo>
                <a:cubicBezTo>
                  <a:pt x="6921367" y="10275880"/>
                  <a:pt x="6946142" y="10270178"/>
                  <a:pt x="6958426" y="10272748"/>
                </a:cubicBezTo>
                <a:cubicBezTo>
                  <a:pt x="6973932" y="10273677"/>
                  <a:pt x="6974704" y="10300483"/>
                  <a:pt x="6978243" y="10315858"/>
                </a:cubicBezTo>
                <a:cubicBezTo>
                  <a:pt x="7009405" y="10287100"/>
                  <a:pt x="7048052" y="10267411"/>
                  <a:pt x="7083931" y="10259154"/>
                </a:cubicBezTo>
                <a:cubicBezTo>
                  <a:pt x="7094183" y="10256795"/>
                  <a:pt x="7111919" y="10263506"/>
                  <a:pt x="7111472" y="10242022"/>
                </a:cubicBezTo>
                <a:cubicBezTo>
                  <a:pt x="7112076" y="10221196"/>
                  <a:pt x="7115697" y="10209569"/>
                  <a:pt x="7129041" y="10201101"/>
                </a:cubicBezTo>
                <a:cubicBezTo>
                  <a:pt x="7157436" y="10183773"/>
                  <a:pt x="7194494" y="10180641"/>
                  <a:pt x="7224070" y="10168437"/>
                </a:cubicBezTo>
                <a:cubicBezTo>
                  <a:pt x="7263895" y="10153875"/>
                  <a:pt x="7301688" y="10134384"/>
                  <a:pt x="7341514" y="10119821"/>
                </a:cubicBezTo>
                <a:cubicBezTo>
                  <a:pt x="7239854" y="10143218"/>
                  <a:pt x="7143645" y="10170757"/>
                  <a:pt x="7043165" y="10199279"/>
                </a:cubicBezTo>
                <a:cubicBezTo>
                  <a:pt x="7017537" y="10205177"/>
                  <a:pt x="6986783" y="10212255"/>
                  <a:pt x="6959974" y="10213028"/>
                </a:cubicBezTo>
                <a:cubicBezTo>
                  <a:pt x="6939471" y="10217746"/>
                  <a:pt x="6928488" y="10236464"/>
                  <a:pt x="6910344" y="10251434"/>
                </a:cubicBezTo>
                <a:cubicBezTo>
                  <a:pt x="6879182" y="10280192"/>
                  <a:pt x="6829512" y="10275434"/>
                  <a:pt x="6793632" y="10283691"/>
                </a:cubicBezTo>
                <a:cubicBezTo>
                  <a:pt x="6690792" y="10301963"/>
                  <a:pt x="6587953" y="10320234"/>
                  <a:pt x="6486619" y="10348952"/>
                </a:cubicBezTo>
                <a:cubicBezTo>
                  <a:pt x="6400336" y="10368810"/>
                  <a:pt x="6314379" y="10393989"/>
                  <a:pt x="6227325" y="10387041"/>
                </a:cubicBezTo>
                <a:cubicBezTo>
                  <a:pt x="6210768" y="10385454"/>
                  <a:pt x="6194211" y="10383868"/>
                  <a:pt x="6188678" y="10406728"/>
                </a:cubicBezTo>
                <a:cubicBezTo>
                  <a:pt x="6187091" y="10423284"/>
                  <a:pt x="6191809" y="10443785"/>
                  <a:pt x="6175253" y="10442198"/>
                </a:cubicBezTo>
                <a:cubicBezTo>
                  <a:pt x="6149624" y="10448097"/>
                  <a:pt x="6111467" y="10419101"/>
                  <a:pt x="6079533" y="10421055"/>
                </a:cubicBezTo>
                <a:cubicBezTo>
                  <a:pt x="6031043" y="10421421"/>
                  <a:pt x="5984912" y="10432037"/>
                  <a:pt x="5933329" y="10438512"/>
                </a:cubicBezTo>
                <a:cubicBezTo>
                  <a:pt x="5886017" y="10444004"/>
                  <a:pt x="5833582" y="10450675"/>
                  <a:pt x="5782000" y="10457150"/>
                </a:cubicBezTo>
                <a:cubicBezTo>
                  <a:pt x="5675946" y="10465367"/>
                  <a:pt x="5570748" y="10473388"/>
                  <a:pt x="5461602" y="10487714"/>
                </a:cubicBezTo>
                <a:cubicBezTo>
                  <a:pt x="5424544" y="10490846"/>
                  <a:pt x="5382359" y="10495158"/>
                  <a:pt x="5341352" y="10504596"/>
                </a:cubicBezTo>
                <a:cubicBezTo>
                  <a:pt x="5325976" y="10508135"/>
                  <a:pt x="5284970" y="10517572"/>
                  <a:pt x="5275730" y="10477424"/>
                </a:cubicBezTo>
                <a:cubicBezTo>
                  <a:pt x="5370760" y="10444760"/>
                  <a:pt x="5473768" y="10474121"/>
                  <a:pt x="5565258" y="10426081"/>
                </a:cubicBezTo>
                <a:cubicBezTo>
                  <a:pt x="5579652" y="10418271"/>
                  <a:pt x="5590311" y="10394231"/>
                  <a:pt x="5607767" y="10427091"/>
                </a:cubicBezTo>
                <a:cubicBezTo>
                  <a:pt x="5618792" y="10451537"/>
                  <a:pt x="5639294" y="10446819"/>
                  <a:pt x="5653492" y="10438155"/>
                </a:cubicBezTo>
                <a:cubicBezTo>
                  <a:pt x="5698444" y="10422413"/>
                  <a:pt x="5744575" y="10411796"/>
                  <a:pt x="5789852" y="10401376"/>
                </a:cubicBezTo>
                <a:cubicBezTo>
                  <a:pt x="5994026" y="10354386"/>
                  <a:pt x="6202918" y="10327897"/>
                  <a:pt x="6409450" y="10291157"/>
                </a:cubicBezTo>
                <a:cubicBezTo>
                  <a:pt x="6516237" y="10266581"/>
                  <a:pt x="6619075" y="10248310"/>
                  <a:pt x="6720410" y="10219591"/>
                </a:cubicBezTo>
                <a:cubicBezTo>
                  <a:pt x="6760562" y="10210351"/>
                  <a:pt x="6809052" y="10209984"/>
                  <a:pt x="6847698" y="10190297"/>
                </a:cubicBezTo>
                <a:cubicBezTo>
                  <a:pt x="6856770" y="10182812"/>
                  <a:pt x="6863484" y="10165077"/>
                  <a:pt x="6878861" y="10161538"/>
                </a:cubicBezTo>
                <a:cubicBezTo>
                  <a:pt x="6887932" y="10154053"/>
                  <a:pt x="6904489" y="10155640"/>
                  <a:pt x="6915919" y="10158406"/>
                </a:cubicBezTo>
                <a:cubicBezTo>
                  <a:pt x="7006921" y="10159049"/>
                  <a:pt x="7089747" y="10096813"/>
                  <a:pt x="7172688" y="10062434"/>
                </a:cubicBezTo>
                <a:cubicBezTo>
                  <a:pt x="7270809" y="10023662"/>
                  <a:pt x="7372143" y="9994943"/>
                  <a:pt x="7470264" y="9956171"/>
                </a:cubicBezTo>
                <a:cubicBezTo>
                  <a:pt x="7520341" y="9939249"/>
                  <a:pt x="7568386" y="9917399"/>
                  <a:pt x="7623588" y="9899297"/>
                </a:cubicBezTo>
                <a:cubicBezTo>
                  <a:pt x="7638965" y="9895758"/>
                  <a:pt x="7665774" y="9894985"/>
                  <a:pt x="7677612" y="9876070"/>
                </a:cubicBezTo>
                <a:cubicBezTo>
                  <a:pt x="7680378" y="9864640"/>
                  <a:pt x="7671714" y="9850444"/>
                  <a:pt x="7673301" y="9833889"/>
                </a:cubicBezTo>
                <a:cubicBezTo>
                  <a:pt x="7665648" y="9777185"/>
                  <a:pt x="7762758" y="9780920"/>
                  <a:pt x="7783261" y="9776201"/>
                </a:cubicBezTo>
                <a:cubicBezTo>
                  <a:pt x="7787979" y="9796702"/>
                  <a:pt x="7787571" y="9818384"/>
                  <a:pt x="7809254" y="9818789"/>
                </a:cubicBezTo>
                <a:cubicBezTo>
                  <a:pt x="7825810" y="9820376"/>
                  <a:pt x="7840008" y="9811712"/>
                  <a:pt x="7855385" y="9808173"/>
                </a:cubicBezTo>
                <a:cubicBezTo>
                  <a:pt x="7848308" y="9777422"/>
                  <a:pt x="7819913" y="9794750"/>
                  <a:pt x="7814015" y="9769123"/>
                </a:cubicBezTo>
                <a:cubicBezTo>
                  <a:pt x="7842410" y="9751795"/>
                  <a:pt x="7871131" y="9739789"/>
                  <a:pt x="7899722" y="9723314"/>
                </a:cubicBezTo>
                <a:cubicBezTo>
                  <a:pt x="7903064" y="9737836"/>
                  <a:pt x="7906603" y="9753212"/>
                  <a:pt x="7910141" y="9768587"/>
                </a:cubicBezTo>
                <a:cubicBezTo>
                  <a:pt x="7931052" y="9742188"/>
                  <a:pt x="7950979" y="9711518"/>
                  <a:pt x="7971889" y="9685119"/>
                </a:cubicBezTo>
                <a:cubicBezTo>
                  <a:pt x="8003992" y="9730798"/>
                  <a:pt x="8040196" y="9727863"/>
                  <a:pt x="8073717" y="9709354"/>
                </a:cubicBezTo>
                <a:cubicBezTo>
                  <a:pt x="8083969" y="9706995"/>
                  <a:pt x="8090681" y="9689260"/>
                  <a:pt x="8073142" y="9683403"/>
                </a:cubicBezTo>
                <a:cubicBezTo>
                  <a:pt x="8055405" y="9676691"/>
                  <a:pt x="8037262" y="9691660"/>
                  <a:pt x="8021885" y="9695199"/>
                </a:cubicBezTo>
                <a:cubicBezTo>
                  <a:pt x="8017613" y="9696182"/>
                  <a:pt x="7994752" y="9690650"/>
                  <a:pt x="7996338" y="9674095"/>
                </a:cubicBezTo>
                <a:cubicBezTo>
                  <a:pt x="8003052" y="9656359"/>
                  <a:pt x="8040436" y="9658549"/>
                  <a:pt x="8051867" y="9661315"/>
                </a:cubicBezTo>
                <a:cubicBezTo>
                  <a:pt x="8062708" y="9661519"/>
                  <a:pt x="8073844" y="9663003"/>
                  <a:pt x="8084955" y="9664381"/>
                </a:cubicBezTo>
                <a:lnTo>
                  <a:pt x="8094903" y="9665113"/>
                </a:lnTo>
                <a:lnTo>
                  <a:pt x="8117897" y="9666806"/>
                </a:lnTo>
                <a:cubicBezTo>
                  <a:pt x="8139776" y="9668067"/>
                  <a:pt x="8158902" y="9657368"/>
                  <a:pt x="8185053" y="9657647"/>
                </a:cubicBezTo>
                <a:cubicBezTo>
                  <a:pt x="8175616" y="9616644"/>
                  <a:pt x="8123626" y="9644800"/>
                  <a:pt x="8137459" y="9587649"/>
                </a:cubicBezTo>
                <a:cubicBezTo>
                  <a:pt x="8148118" y="9563609"/>
                  <a:pt x="8176431" y="9573283"/>
                  <a:pt x="8191809" y="9569744"/>
                </a:cubicBezTo>
                <a:cubicBezTo>
                  <a:pt x="8216258" y="9558720"/>
                  <a:pt x="8234401" y="9543751"/>
                  <a:pt x="8256083" y="9544158"/>
                </a:cubicBezTo>
                <a:cubicBezTo>
                  <a:pt x="8276586" y="9539439"/>
                  <a:pt x="8286023" y="9580442"/>
                  <a:pt x="8306526" y="9575723"/>
                </a:cubicBezTo>
                <a:cubicBezTo>
                  <a:pt x="8320723" y="9567059"/>
                  <a:pt x="8327436" y="9549323"/>
                  <a:pt x="8339600" y="9535731"/>
                </a:cubicBezTo>
                <a:cubicBezTo>
                  <a:pt x="8351438" y="9516815"/>
                  <a:pt x="8385366" y="9476627"/>
                  <a:pt x="8404281" y="9488464"/>
                </a:cubicBezTo>
                <a:cubicBezTo>
                  <a:pt x="8411767" y="9497535"/>
                  <a:pt x="8415306" y="9512910"/>
                  <a:pt x="8422790" y="9521982"/>
                </a:cubicBezTo>
                <a:cubicBezTo>
                  <a:pt x="8433042" y="9519622"/>
                  <a:pt x="8442114" y="9512137"/>
                  <a:pt x="8451185" y="9504653"/>
                </a:cubicBezTo>
                <a:cubicBezTo>
                  <a:pt x="8443701" y="9495581"/>
                  <a:pt x="8440162" y="9480206"/>
                  <a:pt x="8432677" y="9471135"/>
                </a:cubicBezTo>
                <a:cubicBezTo>
                  <a:pt x="8487433" y="9431550"/>
                  <a:pt x="8540881" y="9382371"/>
                  <a:pt x="8607516" y="9367035"/>
                </a:cubicBezTo>
                <a:cubicBezTo>
                  <a:pt x="8585230" y="9387455"/>
                  <a:pt x="8564319" y="9413855"/>
                  <a:pt x="8542230" y="9435129"/>
                </a:cubicBezTo>
                <a:cubicBezTo>
                  <a:pt x="8576929" y="9421746"/>
                  <a:pt x="8613989" y="9418614"/>
                  <a:pt x="8645151" y="9389854"/>
                </a:cubicBezTo>
                <a:cubicBezTo>
                  <a:pt x="8670529" y="9363327"/>
                  <a:pt x="8697744" y="9340873"/>
                  <a:pt x="8731265" y="9322365"/>
                </a:cubicBezTo>
                <a:cubicBezTo>
                  <a:pt x="8764786" y="9303856"/>
                  <a:pt x="8795093" y="9275295"/>
                  <a:pt x="8827435" y="9251662"/>
                </a:cubicBezTo>
                <a:cubicBezTo>
                  <a:pt x="8850705" y="9235512"/>
                  <a:pt x="8879099" y="9218184"/>
                  <a:pt x="8897648" y="9181520"/>
                </a:cubicBezTo>
                <a:cubicBezTo>
                  <a:pt x="8906312" y="9195716"/>
                  <a:pt x="8909854" y="9211106"/>
                  <a:pt x="8918517" y="9225303"/>
                </a:cubicBezTo>
                <a:cubicBezTo>
                  <a:pt x="8937391" y="9193960"/>
                  <a:pt x="8951996" y="9163614"/>
                  <a:pt x="8981570" y="9151411"/>
                </a:cubicBezTo>
                <a:cubicBezTo>
                  <a:pt x="9000040" y="9141764"/>
                  <a:pt x="9017776" y="9148475"/>
                  <a:pt x="9031201" y="9113005"/>
                </a:cubicBezTo>
                <a:cubicBezTo>
                  <a:pt x="9051535" y="9060654"/>
                  <a:pt x="9093274" y="9034857"/>
                  <a:pt x="9131921" y="9015169"/>
                </a:cubicBezTo>
                <a:cubicBezTo>
                  <a:pt x="9155191" y="8999020"/>
                  <a:pt x="9178460" y="8982871"/>
                  <a:pt x="9200549" y="8961596"/>
                </a:cubicBezTo>
                <a:cubicBezTo>
                  <a:pt x="9221784" y="8940519"/>
                  <a:pt x="9248592" y="8939746"/>
                  <a:pt x="9273041" y="8928723"/>
                </a:cubicBezTo>
                <a:cubicBezTo>
                  <a:pt x="9321940" y="8906674"/>
                  <a:pt x="9365136" y="8859855"/>
                  <a:pt x="9409641" y="8822628"/>
                </a:cubicBezTo>
                <a:cubicBezTo>
                  <a:pt x="9351346" y="8846838"/>
                  <a:pt x="9294359" y="8880641"/>
                  <a:pt x="9231868" y="8890526"/>
                </a:cubicBezTo>
                <a:cubicBezTo>
                  <a:pt x="9217345" y="8893869"/>
                  <a:pt x="9189358" y="8889516"/>
                  <a:pt x="9184807" y="8916648"/>
                </a:cubicBezTo>
                <a:cubicBezTo>
                  <a:pt x="9176915" y="8929258"/>
                  <a:pt x="9182812" y="8954885"/>
                  <a:pt x="9173742" y="8962369"/>
                </a:cubicBezTo>
                <a:cubicBezTo>
                  <a:pt x="9144166" y="8974573"/>
                  <a:pt x="9112232" y="8976525"/>
                  <a:pt x="9087784" y="8987549"/>
                </a:cubicBezTo>
                <a:cubicBezTo>
                  <a:pt x="9062155" y="8993447"/>
                  <a:pt x="9034614" y="9010579"/>
                  <a:pt x="9011344" y="9026728"/>
                </a:cubicBezTo>
                <a:cubicBezTo>
                  <a:pt x="8988076" y="9042878"/>
                  <a:pt x="8964073" y="9075385"/>
                  <a:pt x="8928601" y="9061962"/>
                </a:cubicBezTo>
                <a:cubicBezTo>
                  <a:pt x="8917170" y="9059196"/>
                  <a:pt x="8893982" y="9048342"/>
                  <a:pt x="8901060" y="9079094"/>
                </a:cubicBezTo>
                <a:cubicBezTo>
                  <a:pt x="8908749" y="9077325"/>
                  <a:pt x="8914942" y="9075900"/>
                  <a:pt x="8920937" y="9076544"/>
                </a:cubicBezTo>
                <a:lnTo>
                  <a:pt x="8934238" y="9083566"/>
                </a:lnTo>
                <a:lnTo>
                  <a:pt x="8924703" y="9075064"/>
                </a:lnTo>
                <a:cubicBezTo>
                  <a:pt x="8926240" y="9069335"/>
                  <a:pt x="8931372" y="9066811"/>
                  <a:pt x="8935351" y="9068583"/>
                </a:cubicBezTo>
                <a:lnTo>
                  <a:pt x="8938699" y="9085920"/>
                </a:lnTo>
                <a:lnTo>
                  <a:pt x="8939625" y="9086409"/>
                </a:lnTo>
                <a:lnTo>
                  <a:pt x="8938822" y="9086554"/>
                </a:lnTo>
                <a:lnTo>
                  <a:pt x="8939078" y="9087881"/>
                </a:lnTo>
                <a:lnTo>
                  <a:pt x="8937797" y="9086739"/>
                </a:lnTo>
                <a:lnTo>
                  <a:pt x="8912527" y="9091297"/>
                </a:lnTo>
                <a:cubicBezTo>
                  <a:pt x="8904304" y="9093189"/>
                  <a:pt x="8896910" y="9096239"/>
                  <a:pt x="8890401" y="9103135"/>
                </a:cubicBezTo>
                <a:cubicBezTo>
                  <a:pt x="8877383" y="9116924"/>
                  <a:pt x="8887228" y="9136246"/>
                  <a:pt x="8891750" y="9155893"/>
                </a:cubicBezTo>
                <a:cubicBezTo>
                  <a:pt x="8856473" y="9143324"/>
                  <a:pt x="8802492" y="9096383"/>
                  <a:pt x="8834061" y="9045942"/>
                </a:cubicBezTo>
                <a:cubicBezTo>
                  <a:pt x="8865630" y="8995502"/>
                  <a:pt x="8909728" y="8979956"/>
                  <a:pt x="8954022" y="8965264"/>
                </a:cubicBezTo>
                <a:cubicBezTo>
                  <a:pt x="8957364" y="8979787"/>
                  <a:pt x="8964442" y="9010539"/>
                  <a:pt x="8979819" y="9007000"/>
                </a:cubicBezTo>
                <a:cubicBezTo>
                  <a:pt x="8975100" y="8986498"/>
                  <a:pt x="8965256" y="8967177"/>
                  <a:pt x="8965860" y="8946350"/>
                </a:cubicBezTo>
                <a:cubicBezTo>
                  <a:pt x="8963909" y="8914418"/>
                  <a:pt x="9003326" y="8921537"/>
                  <a:pt x="9014758" y="8924302"/>
                </a:cubicBezTo>
                <a:cubicBezTo>
                  <a:pt x="9040387" y="8918404"/>
                  <a:pt x="9061215" y="8919008"/>
                  <a:pt x="9085663" y="8907984"/>
                </a:cubicBezTo>
                <a:cubicBezTo>
                  <a:pt x="9104987" y="8898140"/>
                  <a:pt x="9093964" y="8873692"/>
                  <a:pt x="9104623" y="8849652"/>
                </a:cubicBezTo>
                <a:cubicBezTo>
                  <a:pt x="9115282" y="8825613"/>
                  <a:pt x="9135784" y="8820894"/>
                  <a:pt x="9149981" y="8812230"/>
                </a:cubicBezTo>
                <a:cubicBezTo>
                  <a:pt x="9169305" y="8802386"/>
                  <a:pt x="9186594" y="8787613"/>
                  <a:pt x="9203558" y="8767518"/>
                </a:cubicBezTo>
                <a:cubicBezTo>
                  <a:pt x="9219342" y="8742298"/>
                  <a:pt x="9239846" y="8737579"/>
                  <a:pt x="9266654" y="8736807"/>
                </a:cubicBezTo>
                <a:cubicBezTo>
                  <a:pt x="9282031" y="8733268"/>
                  <a:pt x="9299767" y="8739979"/>
                  <a:pt x="9291707" y="8704956"/>
                </a:cubicBezTo>
                <a:cubicBezTo>
                  <a:pt x="9206929" y="8735261"/>
                  <a:pt x="9126347" y="8779891"/>
                  <a:pt x="9046287" y="8830698"/>
                </a:cubicBezTo>
                <a:cubicBezTo>
                  <a:pt x="8960777" y="8877361"/>
                  <a:pt x="8875266" y="8924025"/>
                  <a:pt x="8794882" y="8969509"/>
                </a:cubicBezTo>
                <a:cubicBezTo>
                  <a:pt x="8770433" y="8980533"/>
                  <a:pt x="8760954" y="9009698"/>
                  <a:pt x="8741433" y="9018689"/>
                </a:cubicBezTo>
                <a:cubicBezTo>
                  <a:pt x="8724145" y="9033461"/>
                  <a:pt x="8703642" y="9038180"/>
                  <a:pt x="8679192" y="9049204"/>
                </a:cubicBezTo>
                <a:cubicBezTo>
                  <a:pt x="8640547" y="9068892"/>
                  <a:pt x="8597953" y="9094884"/>
                  <a:pt x="8555036" y="9115555"/>
                </a:cubicBezTo>
                <a:cubicBezTo>
                  <a:pt x="8472617" y="9156111"/>
                  <a:pt x="8385927" y="9197650"/>
                  <a:pt x="8304689" y="9243330"/>
                </a:cubicBezTo>
                <a:cubicBezTo>
                  <a:pt x="7952931" y="9415133"/>
                  <a:pt x="7598159" y="9577748"/>
                  <a:pt x="7233345" y="9720173"/>
                </a:cubicBezTo>
                <a:cubicBezTo>
                  <a:pt x="7226464" y="9690275"/>
                  <a:pt x="7259381" y="9692594"/>
                  <a:pt x="7252500" y="9662697"/>
                </a:cubicBezTo>
                <a:cubicBezTo>
                  <a:pt x="7237123" y="9666236"/>
                  <a:pt x="7221746" y="9669775"/>
                  <a:pt x="7206369" y="9673313"/>
                </a:cubicBezTo>
                <a:cubicBezTo>
                  <a:pt x="7211087" y="9693814"/>
                  <a:pt x="7214626" y="9709191"/>
                  <a:pt x="7217968" y="9723712"/>
                </a:cubicBezTo>
                <a:cubicBezTo>
                  <a:pt x="7197465" y="9728430"/>
                  <a:pt x="7177817" y="9732952"/>
                  <a:pt x="7152595" y="9717170"/>
                </a:cubicBezTo>
                <a:cubicBezTo>
                  <a:pt x="7158493" y="9742796"/>
                  <a:pt x="7164391" y="9768423"/>
                  <a:pt x="7170289" y="9794049"/>
                </a:cubicBezTo>
                <a:cubicBezTo>
                  <a:pt x="7162397" y="9806659"/>
                  <a:pt x="7154504" y="9819269"/>
                  <a:pt x="7151738" y="9830699"/>
                </a:cubicBezTo>
                <a:cubicBezTo>
                  <a:pt x="7170654" y="9842535"/>
                  <a:pt x="7189569" y="9854373"/>
                  <a:pt x="7208485" y="9866209"/>
                </a:cubicBezTo>
                <a:cubicBezTo>
                  <a:pt x="7194288" y="9874873"/>
                  <a:pt x="7162354" y="9876826"/>
                  <a:pt x="7171594" y="9916974"/>
                </a:cubicBezTo>
                <a:cubicBezTo>
                  <a:pt x="7186971" y="9913435"/>
                  <a:pt x="7258648" y="9923922"/>
                  <a:pt x="7253158" y="9876615"/>
                </a:cubicBezTo>
                <a:cubicBezTo>
                  <a:pt x="7250631" y="9818733"/>
                  <a:pt x="7281385" y="9811655"/>
                  <a:pt x="7309779" y="9794326"/>
                </a:cubicBezTo>
                <a:cubicBezTo>
                  <a:pt x="7379913" y="9751202"/>
                  <a:pt x="7452081" y="9713006"/>
                  <a:pt x="7524573" y="9680131"/>
                </a:cubicBezTo>
                <a:cubicBezTo>
                  <a:pt x="7532830" y="9716008"/>
                  <a:pt x="7553698" y="9759776"/>
                  <a:pt x="7545398" y="9794067"/>
                </a:cubicBezTo>
                <a:cubicBezTo>
                  <a:pt x="7540522" y="9815877"/>
                  <a:pt x="7516074" y="9826900"/>
                  <a:pt x="7501876" y="9835564"/>
                </a:cubicBezTo>
                <a:cubicBezTo>
                  <a:pt x="7482553" y="9845408"/>
                  <a:pt x="7463229" y="9855252"/>
                  <a:pt x="7443907" y="9865096"/>
                </a:cubicBezTo>
                <a:cubicBezTo>
                  <a:pt x="7369827" y="9914526"/>
                  <a:pt x="7281102" y="9951135"/>
                  <a:pt x="7196000" y="9976118"/>
                </a:cubicBezTo>
                <a:cubicBezTo>
                  <a:pt x="7154995" y="9985555"/>
                  <a:pt x="7112809" y="9989867"/>
                  <a:pt x="7066352" y="9995162"/>
                </a:cubicBezTo>
                <a:cubicBezTo>
                  <a:pt x="7055246" y="9997718"/>
                  <a:pt x="7026526" y="10009725"/>
                  <a:pt x="7016682" y="9990404"/>
                </a:cubicBezTo>
                <a:cubicBezTo>
                  <a:pt x="7002891" y="9977387"/>
                  <a:pt x="7027341" y="9966364"/>
                  <a:pt x="7032466" y="9965184"/>
                </a:cubicBezTo>
                <a:cubicBezTo>
                  <a:pt x="7067493" y="9957123"/>
                  <a:pt x="7099018" y="9976851"/>
                  <a:pt x="7104385" y="9906358"/>
                </a:cubicBezTo>
                <a:cubicBezTo>
                  <a:pt x="7104792" y="9884678"/>
                  <a:pt x="7113864" y="9877193"/>
                  <a:pt x="7129241" y="9873654"/>
                </a:cubicBezTo>
                <a:cubicBezTo>
                  <a:pt x="7128468" y="9846848"/>
                  <a:pt x="7127695" y="9820042"/>
                  <a:pt x="7120618" y="9789290"/>
                </a:cubicBezTo>
                <a:cubicBezTo>
                  <a:pt x="7100116" y="9794009"/>
                  <a:pt x="7073307" y="9794782"/>
                  <a:pt x="7052805" y="9799500"/>
                </a:cubicBezTo>
                <a:cubicBezTo>
                  <a:pt x="7031123" y="9799094"/>
                  <a:pt x="7008707" y="9815046"/>
                  <a:pt x="6989792" y="9803209"/>
                </a:cubicBezTo>
                <a:cubicBezTo>
                  <a:pt x="6964570" y="9787427"/>
                  <a:pt x="6998091" y="9768918"/>
                  <a:pt x="7002363" y="9767935"/>
                </a:cubicBezTo>
                <a:cubicBezTo>
                  <a:pt x="7022866" y="9763217"/>
                  <a:pt x="7044548" y="9763623"/>
                  <a:pt x="7065050" y="9758905"/>
                </a:cubicBezTo>
                <a:cubicBezTo>
                  <a:pt x="7075302" y="9756545"/>
                  <a:pt x="7108416" y="9759718"/>
                  <a:pt x="7113949" y="9736858"/>
                </a:cubicBezTo>
                <a:cubicBezTo>
                  <a:pt x="7113373" y="9710906"/>
                  <a:pt x="7083799" y="9723109"/>
                  <a:pt x="7078674" y="9724289"/>
                </a:cubicBezTo>
                <a:cubicBezTo>
                  <a:pt x="7032542" y="9734906"/>
                  <a:pt x="6993570" y="9749272"/>
                  <a:pt x="6947439" y="9759889"/>
                </a:cubicBezTo>
                <a:cubicBezTo>
                  <a:pt x="6759624" y="9807611"/>
                  <a:pt x="6570828" y="9851061"/>
                  <a:pt x="6383407" y="9900492"/>
                </a:cubicBezTo>
                <a:cubicBezTo>
                  <a:pt x="6189486" y="9945122"/>
                  <a:pt x="5994058" y="9979305"/>
                  <a:pt x="5801118" y="10028207"/>
                </a:cubicBezTo>
                <a:cubicBezTo>
                  <a:pt x="5760112" y="10037644"/>
                  <a:pt x="5721466" y="10057332"/>
                  <a:pt x="5677973" y="10052051"/>
                </a:cubicBezTo>
                <a:cubicBezTo>
                  <a:pt x="5656290" y="10051644"/>
                  <a:pt x="5637375" y="10039808"/>
                  <a:pt x="5616872" y="10044526"/>
                </a:cubicBezTo>
                <a:cubicBezTo>
                  <a:pt x="5601495" y="10048065"/>
                  <a:pt x="5582171" y="10057909"/>
                  <a:pt x="5566794" y="10061448"/>
                </a:cubicBezTo>
                <a:cubicBezTo>
                  <a:pt x="5546292" y="10066166"/>
                  <a:pt x="5527376" y="10054330"/>
                  <a:pt x="5504188" y="10043477"/>
                </a:cubicBezTo>
                <a:cubicBezTo>
                  <a:pt x="5480148" y="10032819"/>
                  <a:pt x="5460823" y="10042663"/>
                  <a:pt x="5435196" y="10048561"/>
                </a:cubicBezTo>
                <a:cubicBezTo>
                  <a:pt x="5405620" y="10060765"/>
                  <a:pt x="5366648" y="10075131"/>
                  <a:pt x="5331584" y="10040026"/>
                </a:cubicBezTo>
                <a:cubicBezTo>
                  <a:pt x="5585754" y="10003117"/>
                  <a:pt x="5832112" y="9951816"/>
                  <a:pt x="6076437" y="9895585"/>
                </a:cubicBezTo>
                <a:cubicBezTo>
                  <a:pt x="5954682" y="9902020"/>
                  <a:pt x="5827798" y="9909620"/>
                  <a:pt x="5705189" y="9916251"/>
                </a:cubicBezTo>
                <a:cubicBezTo>
                  <a:pt x="5646122" y="9913655"/>
                  <a:pt x="5582254" y="9917560"/>
                  <a:pt x="5523512" y="9920285"/>
                </a:cubicBezTo>
                <a:cubicBezTo>
                  <a:pt x="5467000" y="9928792"/>
                  <a:pt x="5411432" y="9898408"/>
                  <a:pt x="5358995" y="9905079"/>
                </a:cubicBezTo>
                <a:cubicBezTo>
                  <a:pt x="5238421" y="9916639"/>
                  <a:pt x="5114305" y="9912822"/>
                  <a:pt x="4987425" y="9920435"/>
                </a:cubicBezTo>
                <a:cubicBezTo>
                  <a:pt x="4927505" y="9918035"/>
                  <a:pt x="4864817" y="9927066"/>
                  <a:pt x="4804895" y="9924666"/>
                </a:cubicBezTo>
                <a:cubicBezTo>
                  <a:pt x="4777761" y="9920117"/>
                  <a:pt x="4749970" y="9916619"/>
                  <a:pt x="4719216" y="9923697"/>
                </a:cubicBezTo>
                <a:cubicBezTo>
                  <a:pt x="4708965" y="9926057"/>
                  <a:pt x="4707378" y="9942612"/>
                  <a:pt x="4697126" y="9944971"/>
                </a:cubicBezTo>
                <a:cubicBezTo>
                  <a:pt x="4686873" y="9947331"/>
                  <a:pt x="4676623" y="9949690"/>
                  <a:pt x="4666372" y="9952049"/>
                </a:cubicBezTo>
                <a:cubicBezTo>
                  <a:pt x="4659294" y="9921297"/>
                  <a:pt x="4692408" y="9924470"/>
                  <a:pt x="4685330" y="9893718"/>
                </a:cubicBezTo>
                <a:cubicBezTo>
                  <a:pt x="4528102" y="9886729"/>
                  <a:pt x="4370874" y="9879740"/>
                  <a:pt x="4212664" y="9868480"/>
                </a:cubicBezTo>
                <a:cubicBezTo>
                  <a:pt x="4136184" y="9864493"/>
                  <a:pt x="4059383" y="9855184"/>
                  <a:pt x="3981724" y="9846074"/>
                </a:cubicBezTo>
                <a:cubicBezTo>
                  <a:pt x="3947432" y="9837776"/>
                  <a:pt x="3910370" y="9840908"/>
                  <a:pt x="3875752" y="9827289"/>
                </a:cubicBezTo>
                <a:cubicBezTo>
                  <a:pt x="3854070" y="9826881"/>
                  <a:pt x="3857847" y="9772944"/>
                  <a:pt x="3837346" y="9777662"/>
                </a:cubicBezTo>
                <a:cubicBezTo>
                  <a:pt x="3844227" y="9807560"/>
                  <a:pt x="3854070" y="9826881"/>
                  <a:pt x="3834747" y="9836726"/>
                </a:cubicBezTo>
                <a:cubicBezTo>
                  <a:pt x="3819368" y="9840265"/>
                  <a:pt x="3825266" y="9865892"/>
                  <a:pt x="3829985" y="9886393"/>
                </a:cubicBezTo>
                <a:cubicBezTo>
                  <a:pt x="3732272" y="9903485"/>
                  <a:pt x="3637651" y="9914467"/>
                  <a:pt x="3537986" y="9899627"/>
                </a:cubicBezTo>
                <a:cubicBezTo>
                  <a:pt x="3488315" y="9894868"/>
                  <a:pt x="3445553" y="9873228"/>
                  <a:pt x="3398652" y="9857038"/>
                </a:cubicBezTo>
                <a:cubicBezTo>
                  <a:pt x="3352603" y="9840651"/>
                  <a:pt x="3312776" y="9855214"/>
                  <a:pt x="3270590" y="9859526"/>
                </a:cubicBezTo>
                <a:cubicBezTo>
                  <a:pt x="3081020" y="9876172"/>
                  <a:pt x="2878674" y="9837291"/>
                  <a:pt x="2682110" y="9796180"/>
                </a:cubicBezTo>
                <a:cubicBezTo>
                  <a:pt x="2279985" y="9706136"/>
                  <a:pt x="1882044" y="9540472"/>
                  <a:pt x="1481911" y="9412184"/>
                </a:cubicBezTo>
                <a:cubicBezTo>
                  <a:pt x="1484678" y="9400755"/>
                  <a:pt x="1483905" y="9373950"/>
                  <a:pt x="1494159" y="9371590"/>
                </a:cubicBezTo>
                <a:lnTo>
                  <a:pt x="1494736" y="9371550"/>
                </a:lnTo>
                <a:lnTo>
                  <a:pt x="1493306" y="9367807"/>
                </a:lnTo>
                <a:cubicBezTo>
                  <a:pt x="1493019" y="9363842"/>
                  <a:pt x="1493330" y="9359739"/>
                  <a:pt x="1492155" y="9354633"/>
                </a:cubicBezTo>
                <a:cubicBezTo>
                  <a:pt x="1495709" y="9359192"/>
                  <a:pt x="1498968" y="9362473"/>
                  <a:pt x="1500444" y="9366165"/>
                </a:cubicBezTo>
                <a:lnTo>
                  <a:pt x="1499574" y="9371213"/>
                </a:lnTo>
                <a:lnTo>
                  <a:pt x="1506776" y="9370710"/>
                </a:lnTo>
                <a:cubicBezTo>
                  <a:pt x="1511407" y="9370319"/>
                  <a:pt x="1515251" y="9369434"/>
                  <a:pt x="1514661" y="9366872"/>
                </a:cubicBezTo>
                <a:cubicBezTo>
                  <a:pt x="1504817" y="9347552"/>
                  <a:pt x="1470523" y="9339251"/>
                  <a:pt x="1457914" y="9331363"/>
                </a:cubicBezTo>
                <a:cubicBezTo>
                  <a:pt x="1434070" y="9321560"/>
                  <a:pt x="1411205" y="9316026"/>
                  <a:pt x="1391111" y="9299065"/>
                </a:cubicBezTo>
                <a:cubicBezTo>
                  <a:pt x="1399409" y="9264774"/>
                  <a:pt x="1447087" y="9307768"/>
                  <a:pt x="1471127" y="9318429"/>
                </a:cubicBezTo>
                <a:cubicBezTo>
                  <a:pt x="1501278" y="9332172"/>
                  <a:pt x="1557661" y="9319196"/>
                  <a:pt x="1585568" y="9350553"/>
                </a:cubicBezTo>
                <a:cubicBezTo>
                  <a:pt x="1599357" y="9363570"/>
                  <a:pt x="1600130" y="9390372"/>
                  <a:pt x="1609975" y="9409703"/>
                </a:cubicBezTo>
                <a:cubicBezTo>
                  <a:pt x="1614694" y="9430208"/>
                  <a:pt x="1632429" y="9436918"/>
                  <a:pt x="1650164" y="9443628"/>
                </a:cubicBezTo>
                <a:cubicBezTo>
                  <a:pt x="1691747" y="9460144"/>
                  <a:pt x="1735112" y="9460956"/>
                  <a:pt x="1773676" y="9468271"/>
                </a:cubicBezTo>
                <a:cubicBezTo>
                  <a:pt x="1819398" y="9479334"/>
                  <a:pt x="1863943" y="9485273"/>
                  <a:pt x="1908489" y="9491212"/>
                </a:cubicBezTo>
                <a:cubicBezTo>
                  <a:pt x="1947904" y="9498330"/>
                  <a:pt x="1986062" y="9527328"/>
                  <a:pt x="2025482" y="9534445"/>
                </a:cubicBezTo>
                <a:cubicBezTo>
                  <a:pt x="2053271" y="9537943"/>
                  <a:pt x="2082272" y="9499788"/>
                  <a:pt x="2093871" y="9550185"/>
                </a:cubicBezTo>
                <a:cubicBezTo>
                  <a:pt x="2106074" y="9579758"/>
                  <a:pt x="2174214" y="9574869"/>
                  <a:pt x="2191950" y="9581582"/>
                </a:cubicBezTo>
                <a:cubicBezTo>
                  <a:pt x="2376561" y="9613751"/>
                  <a:pt x="2567675" y="9650717"/>
                  <a:pt x="2758787" y="9687688"/>
                </a:cubicBezTo>
                <a:lnTo>
                  <a:pt x="2888746" y="9711100"/>
                </a:lnTo>
                <a:lnTo>
                  <a:pt x="2889389" y="9709428"/>
                </a:lnTo>
                <a:cubicBezTo>
                  <a:pt x="2891344" y="9708978"/>
                  <a:pt x="2894326" y="9709991"/>
                  <a:pt x="2897676" y="9712621"/>
                </a:cubicBezTo>
                <a:lnTo>
                  <a:pt x="2897429" y="9712678"/>
                </a:lnTo>
                <a:lnTo>
                  <a:pt x="3039972" y="9740804"/>
                </a:lnTo>
                <a:cubicBezTo>
                  <a:pt x="3084842" y="9752065"/>
                  <a:pt x="3125441" y="9764308"/>
                  <a:pt x="3168803" y="9765122"/>
                </a:cubicBezTo>
                <a:cubicBezTo>
                  <a:pt x="3210990" y="9760810"/>
                  <a:pt x="3243656" y="9742498"/>
                  <a:pt x="3283484" y="9727935"/>
                </a:cubicBezTo>
                <a:cubicBezTo>
                  <a:pt x="3158595" y="9697313"/>
                  <a:pt x="3036392" y="9682262"/>
                  <a:pt x="2912884" y="9657619"/>
                </a:cubicBezTo>
                <a:cubicBezTo>
                  <a:pt x="2856583" y="9643589"/>
                  <a:pt x="2799429" y="9629764"/>
                  <a:pt x="2742272" y="9615929"/>
                </a:cubicBezTo>
                <a:cubicBezTo>
                  <a:pt x="2735968" y="9611986"/>
                  <a:pt x="2707982" y="9607634"/>
                  <a:pt x="2705623" y="9597382"/>
                </a:cubicBezTo>
                <a:cubicBezTo>
                  <a:pt x="2711155" y="9574521"/>
                  <a:pt x="2732835" y="9574926"/>
                  <a:pt x="2726938" y="9549302"/>
                </a:cubicBezTo>
                <a:cubicBezTo>
                  <a:pt x="2710383" y="9547716"/>
                  <a:pt x="2694024" y="9546984"/>
                  <a:pt x="2676286" y="9540275"/>
                </a:cubicBezTo>
                <a:cubicBezTo>
                  <a:pt x="2679628" y="9554794"/>
                  <a:pt x="2689471" y="9574115"/>
                  <a:pt x="2681578" y="9586722"/>
                </a:cubicBezTo>
                <a:cubicBezTo>
                  <a:pt x="2674867" y="9604461"/>
                  <a:pt x="2659163" y="9602680"/>
                  <a:pt x="2643787" y="9606219"/>
                </a:cubicBezTo>
                <a:cubicBezTo>
                  <a:pt x="2650499" y="9588482"/>
                  <a:pt x="2646613" y="9577458"/>
                  <a:pt x="2638956" y="9570563"/>
                </a:cubicBezTo>
                <a:lnTo>
                  <a:pt x="2637973" y="9570174"/>
                </a:lnTo>
                <a:lnTo>
                  <a:pt x="2635864" y="9582451"/>
                </a:lnTo>
                <a:cubicBezTo>
                  <a:pt x="2632177" y="9577925"/>
                  <a:pt x="2631296" y="9574097"/>
                  <a:pt x="2631044" y="9570124"/>
                </a:cubicBezTo>
                <a:lnTo>
                  <a:pt x="2630822" y="9567341"/>
                </a:lnTo>
                <a:lnTo>
                  <a:pt x="2611490" y="9559683"/>
                </a:lnTo>
                <a:cubicBezTo>
                  <a:pt x="2596110" y="9563223"/>
                  <a:pt x="2593344" y="9574652"/>
                  <a:pt x="2583093" y="9577011"/>
                </a:cubicBezTo>
                <a:cubicBezTo>
                  <a:pt x="2568897" y="9585675"/>
                  <a:pt x="2556483" y="9578638"/>
                  <a:pt x="2544856" y="9575019"/>
                </a:cubicBezTo>
                <a:cubicBezTo>
                  <a:pt x="2550585" y="9553012"/>
                  <a:pt x="2568729" y="9538044"/>
                  <a:pt x="2575437" y="9520298"/>
                </a:cubicBezTo>
                <a:cubicBezTo>
                  <a:pt x="2551399" y="9509648"/>
                  <a:pt x="2527359" y="9498991"/>
                  <a:pt x="2507262" y="9482031"/>
                </a:cubicBezTo>
                <a:cubicBezTo>
                  <a:pt x="2519102" y="9463114"/>
                  <a:pt x="2548268" y="9472594"/>
                  <a:pt x="2572308" y="9483249"/>
                </a:cubicBezTo>
                <a:cubicBezTo>
                  <a:pt x="2601477" y="9492727"/>
                  <a:pt x="2624338" y="9498258"/>
                  <a:pt x="2651470" y="9502799"/>
                </a:cubicBezTo>
                <a:cubicBezTo>
                  <a:pt x="2714933" y="9520585"/>
                  <a:pt x="2771891" y="9533561"/>
                  <a:pt x="2828190" y="9547586"/>
                </a:cubicBezTo>
                <a:cubicBezTo>
                  <a:pt x="2880221" y="9562597"/>
                  <a:pt x="2924359" y="9590217"/>
                  <a:pt x="2977972" y="9588673"/>
                </a:cubicBezTo>
                <a:cubicBezTo>
                  <a:pt x="3030736" y="9587320"/>
                  <a:pt x="3086712" y="9596026"/>
                  <a:pt x="3136380" y="9600786"/>
                </a:cubicBezTo>
                <a:cubicBezTo>
                  <a:pt x="3377700" y="9625300"/>
                  <a:pt x="3613764" y="9646525"/>
                  <a:pt x="3853581" y="9660592"/>
                </a:cubicBezTo>
                <a:cubicBezTo>
                  <a:pt x="4065930" y="9676482"/>
                  <a:pt x="4285439" y="9696123"/>
                  <a:pt x="4497267" y="9705837"/>
                </a:cubicBezTo>
                <a:cubicBezTo>
                  <a:pt x="4600877" y="9714372"/>
                  <a:pt x="4709288" y="9716406"/>
                  <a:pt x="4811720" y="9719816"/>
                </a:cubicBezTo>
                <a:cubicBezTo>
                  <a:pt x="4865337" y="9718270"/>
                  <a:pt x="4913630" y="9717050"/>
                  <a:pt x="4964806" y="9732255"/>
                </a:cubicBezTo>
                <a:cubicBezTo>
                  <a:pt x="5005403" y="9744500"/>
                  <a:pt x="5063331" y="9785135"/>
                  <a:pt x="5092134" y="9746126"/>
                </a:cubicBezTo>
                <a:cubicBezTo>
                  <a:pt x="5124027" y="9701008"/>
                  <a:pt x="5166984" y="9723503"/>
                  <a:pt x="5217835" y="9733387"/>
                </a:cubicBezTo>
                <a:cubicBezTo>
                  <a:pt x="5268685" y="9743271"/>
                  <a:pt x="5311194" y="9744281"/>
                  <a:pt x="5359686" y="9743915"/>
                </a:cubicBezTo>
                <a:cubicBezTo>
                  <a:pt x="5455812" y="9743379"/>
                  <a:pt x="5553200" y="9720965"/>
                  <a:pt x="5648148" y="9715304"/>
                </a:cubicBezTo>
                <a:cubicBezTo>
                  <a:pt x="5676135" y="9719656"/>
                  <a:pt x="5893087" y="9728192"/>
                  <a:pt x="5880308" y="9672667"/>
                </a:cubicBezTo>
                <a:cubicBezTo>
                  <a:pt x="5839303" y="9682104"/>
                  <a:pt x="5797368" y="9707047"/>
                  <a:pt x="5753021" y="9701961"/>
                </a:cubicBezTo>
                <a:lnTo>
                  <a:pt x="5731699" y="9698334"/>
                </a:lnTo>
                <a:lnTo>
                  <a:pt x="5736952" y="9707541"/>
                </a:lnTo>
                <a:cubicBezTo>
                  <a:pt x="5734418" y="9718306"/>
                  <a:pt x="5729658" y="9719402"/>
                  <a:pt x="5722674" y="9710827"/>
                </a:cubicBezTo>
                <a:lnTo>
                  <a:pt x="5727010" y="9697535"/>
                </a:lnTo>
                <a:lnTo>
                  <a:pt x="5694040" y="9691925"/>
                </a:lnTo>
                <a:cubicBezTo>
                  <a:pt x="5674478" y="9689006"/>
                  <a:pt x="5655063" y="9686729"/>
                  <a:pt x="5635944" y="9685732"/>
                </a:cubicBezTo>
                <a:cubicBezTo>
                  <a:pt x="5544944" y="9685088"/>
                  <a:pt x="5451908" y="9679516"/>
                  <a:pt x="5366033" y="9677693"/>
                </a:cubicBezTo>
                <a:cubicBezTo>
                  <a:pt x="5187124" y="9670296"/>
                  <a:pt x="5007230" y="9658629"/>
                  <a:pt x="4828320" y="9651234"/>
                </a:cubicBezTo>
                <a:cubicBezTo>
                  <a:pt x="4649410" y="9643837"/>
                  <a:pt x="4469516" y="9632170"/>
                  <a:pt x="4294552" y="9618470"/>
                </a:cubicBezTo>
                <a:cubicBezTo>
                  <a:pt x="4202373" y="9612701"/>
                  <a:pt x="4109338" y="9607128"/>
                  <a:pt x="4017156" y="9601357"/>
                </a:cubicBezTo>
                <a:cubicBezTo>
                  <a:pt x="3978916" y="9599366"/>
                  <a:pt x="3934569" y="9594281"/>
                  <a:pt x="3897511" y="9597413"/>
                </a:cubicBezTo>
                <a:cubicBezTo>
                  <a:pt x="3866429" y="9599169"/>
                  <a:pt x="3865212" y="9550878"/>
                  <a:pt x="3858134" y="9520126"/>
                </a:cubicBezTo>
                <a:cubicBezTo>
                  <a:pt x="3843610" y="9523469"/>
                  <a:pt x="3834539" y="9530953"/>
                  <a:pt x="3823108" y="9528187"/>
                </a:cubicBezTo>
                <a:cubicBezTo>
                  <a:pt x="3812854" y="9530547"/>
                  <a:pt x="3803011" y="9511226"/>
                  <a:pt x="3812085" y="9503740"/>
                </a:cubicBezTo>
                <a:cubicBezTo>
                  <a:pt x="3841658" y="9491537"/>
                  <a:pt x="3881403" y="9503977"/>
                  <a:pt x="3914516" y="9507150"/>
                </a:cubicBezTo>
                <a:cubicBezTo>
                  <a:pt x="4013856" y="9516668"/>
                  <a:pt x="4111162" y="9521258"/>
                  <a:pt x="4208470" y="9525847"/>
                </a:cubicBezTo>
                <a:cubicBezTo>
                  <a:pt x="4403740" y="9533975"/>
                  <a:pt x="4598026" y="9537833"/>
                  <a:pt x="4785237" y="9510937"/>
                </a:cubicBezTo>
                <a:cubicBezTo>
                  <a:pt x="4781699" y="9495561"/>
                  <a:pt x="4776980" y="9475060"/>
                  <a:pt x="4784872" y="9462449"/>
                </a:cubicBezTo>
                <a:cubicBezTo>
                  <a:pt x="4799840" y="9480592"/>
                  <a:pt x="4812045" y="9510164"/>
                  <a:pt x="4834908" y="9515697"/>
                </a:cubicBezTo>
                <a:cubicBezTo>
                  <a:pt x="4853823" y="9527533"/>
                  <a:pt x="4868019" y="9518869"/>
                  <a:pt x="4882544" y="9515526"/>
                </a:cubicBezTo>
                <a:cubicBezTo>
                  <a:pt x="4928676" y="9504909"/>
                  <a:pt x="4975985" y="9499418"/>
                  <a:pt x="5023297" y="9493926"/>
                </a:cubicBezTo>
                <a:cubicBezTo>
                  <a:pt x="5111937" y="9484320"/>
                  <a:pt x="5206561" y="9473337"/>
                  <a:pt x="5296185" y="9468001"/>
                </a:cubicBezTo>
                <a:cubicBezTo>
                  <a:pt x="5486933" y="9456482"/>
                  <a:pt x="5673735" y="9451267"/>
                  <a:pt x="5860537" y="9446054"/>
                </a:cubicBezTo>
                <a:cubicBezTo>
                  <a:pt x="5845203" y="9379424"/>
                  <a:pt x="5890155" y="9363682"/>
                  <a:pt x="5916516" y="9341425"/>
                </a:cubicBezTo>
                <a:cubicBezTo>
                  <a:pt x="5863179" y="9316822"/>
                  <a:pt x="5814084" y="9338015"/>
                  <a:pt x="5760665" y="9340415"/>
                </a:cubicBezTo>
                <a:cubicBezTo>
                  <a:pt x="5745288" y="9343954"/>
                  <a:pt x="5722426" y="9338422"/>
                  <a:pt x="5708228" y="9347086"/>
                </a:cubicBezTo>
                <a:cubicBezTo>
                  <a:pt x="5694885" y="9355554"/>
                  <a:pt x="5699406" y="9375201"/>
                  <a:pt x="5699000" y="9396882"/>
                </a:cubicBezTo>
                <a:cubicBezTo>
                  <a:pt x="5695418" y="9451675"/>
                  <a:pt x="5591767" y="9399974"/>
                  <a:pt x="5568905" y="9394442"/>
                </a:cubicBezTo>
                <a:cubicBezTo>
                  <a:pt x="5546239" y="9389764"/>
                  <a:pt x="5511621" y="9376144"/>
                  <a:pt x="5491119" y="9380862"/>
                </a:cubicBezTo>
                <a:cubicBezTo>
                  <a:pt x="5480867" y="9383222"/>
                  <a:pt x="5481640" y="9410028"/>
                  <a:pt x="5479856" y="9425730"/>
                </a:cubicBezTo>
                <a:cubicBezTo>
                  <a:pt x="5354801" y="9347474"/>
                  <a:pt x="5226658" y="9376966"/>
                  <a:pt x="5108442" y="9398775"/>
                </a:cubicBezTo>
                <a:cubicBezTo>
                  <a:pt x="5072562" y="9407033"/>
                  <a:pt x="5036681" y="9415290"/>
                  <a:pt x="5002835" y="9428478"/>
                </a:cubicBezTo>
                <a:cubicBezTo>
                  <a:pt x="4987459" y="9432016"/>
                  <a:pt x="4973262" y="9440680"/>
                  <a:pt x="4957885" y="9444219"/>
                </a:cubicBezTo>
                <a:cubicBezTo>
                  <a:pt x="4949220" y="9430022"/>
                  <a:pt x="4937788" y="9427256"/>
                  <a:pt x="4921232" y="9425671"/>
                </a:cubicBezTo>
                <a:cubicBezTo>
                  <a:pt x="4888118" y="9422498"/>
                  <a:pt x="4860578" y="9439630"/>
                  <a:pt x="4828644" y="9441583"/>
                </a:cubicBezTo>
                <a:cubicBezTo>
                  <a:pt x="4806961" y="9441176"/>
                  <a:pt x="4778974" y="9436822"/>
                  <a:pt x="4769495" y="9465988"/>
                </a:cubicBezTo>
                <a:cubicBezTo>
                  <a:pt x="4759652" y="9446666"/>
                  <a:pt x="4756113" y="9431289"/>
                  <a:pt x="4747646" y="9417949"/>
                </a:cubicBezTo>
                <a:cubicBezTo>
                  <a:pt x="4741142" y="9413149"/>
                  <a:pt x="4730892" y="9415508"/>
                  <a:pt x="4725765" y="9416688"/>
                </a:cubicBezTo>
                <a:cubicBezTo>
                  <a:pt x="4704280" y="9417135"/>
                  <a:pt x="4683451" y="9416532"/>
                  <a:pt x="4661769" y="9416125"/>
                </a:cubicBezTo>
                <a:cubicBezTo>
                  <a:pt x="4629834" y="9418078"/>
                  <a:pt x="4591597" y="9416085"/>
                  <a:pt x="4554943" y="9397536"/>
                </a:cubicBezTo>
                <a:cubicBezTo>
                  <a:pt x="4644441" y="9387733"/>
                  <a:pt x="4733081" y="9378126"/>
                  <a:pt x="4822577" y="9368322"/>
                </a:cubicBezTo>
                <a:cubicBezTo>
                  <a:pt x="4852478" y="9361441"/>
                  <a:pt x="4905322" y="9333089"/>
                  <a:pt x="4931723" y="9353996"/>
                </a:cubicBezTo>
                <a:lnTo>
                  <a:pt x="4936106" y="9357924"/>
                </a:lnTo>
                <a:lnTo>
                  <a:pt x="4933960" y="9352049"/>
                </a:lnTo>
                <a:lnTo>
                  <a:pt x="4937252" y="9352121"/>
                </a:lnTo>
                <a:lnTo>
                  <a:pt x="4933067" y="9348170"/>
                </a:lnTo>
                <a:cubicBezTo>
                  <a:pt x="4937827" y="9347074"/>
                  <a:pt x="4942586" y="9345979"/>
                  <a:pt x="4947345" y="9344884"/>
                </a:cubicBezTo>
                <a:lnTo>
                  <a:pt x="4944544" y="9352281"/>
                </a:lnTo>
                <a:lnTo>
                  <a:pt x="4945293" y="9352297"/>
                </a:lnTo>
                <a:cubicBezTo>
                  <a:pt x="4946795" y="9353379"/>
                  <a:pt x="4948154" y="9355208"/>
                  <a:pt x="4949453" y="9358123"/>
                </a:cubicBezTo>
                <a:lnTo>
                  <a:pt x="4952698" y="9368716"/>
                </a:lnTo>
                <a:lnTo>
                  <a:pt x="4955568" y="9363799"/>
                </a:lnTo>
                <a:cubicBezTo>
                  <a:pt x="4957352" y="9348098"/>
                  <a:pt x="4972728" y="9344559"/>
                  <a:pt x="4984159" y="9347326"/>
                </a:cubicBezTo>
                <a:cubicBezTo>
                  <a:pt x="5004664" y="9342606"/>
                  <a:pt x="5032203" y="9325474"/>
                  <a:pt x="5056245" y="9336132"/>
                </a:cubicBezTo>
                <a:cubicBezTo>
                  <a:pt x="5068855" y="9344024"/>
                  <a:pt x="5073377" y="9363671"/>
                  <a:pt x="5087166" y="9376688"/>
                </a:cubicBezTo>
                <a:cubicBezTo>
                  <a:pt x="5095830" y="9390884"/>
                  <a:pt x="5112388" y="9392470"/>
                  <a:pt x="5122641" y="9390110"/>
                </a:cubicBezTo>
                <a:cubicBezTo>
                  <a:pt x="5127766" y="9388931"/>
                  <a:pt x="5171539" y="9368064"/>
                  <a:pt x="5161693" y="9348741"/>
                </a:cubicBezTo>
                <a:cubicBezTo>
                  <a:pt x="5146724" y="9330600"/>
                  <a:pt x="5120282" y="9379860"/>
                  <a:pt x="5109862" y="9334586"/>
                </a:cubicBezTo>
                <a:cubicBezTo>
                  <a:pt x="5393773" y="9333107"/>
                  <a:pt x="5674017" y="9311785"/>
                  <a:pt x="5952636" y="9263852"/>
                </a:cubicBezTo>
                <a:cubicBezTo>
                  <a:pt x="5954586" y="9295785"/>
                  <a:pt x="5948858" y="9317791"/>
                  <a:pt x="5935840" y="9331580"/>
                </a:cubicBezTo>
                <a:cubicBezTo>
                  <a:pt x="6057551" y="9395314"/>
                  <a:pt x="6174671" y="9341377"/>
                  <a:pt x="6286990" y="9293939"/>
                </a:cubicBezTo>
                <a:cubicBezTo>
                  <a:pt x="6294067" y="9324692"/>
                  <a:pt x="6255828" y="9322699"/>
                  <a:pt x="6262906" y="9353450"/>
                </a:cubicBezTo>
                <a:cubicBezTo>
                  <a:pt x="6293660" y="9346372"/>
                  <a:pt x="6322054" y="9329044"/>
                  <a:pt x="6350043" y="9333396"/>
                </a:cubicBezTo>
                <a:cubicBezTo>
                  <a:pt x="6361473" y="9336162"/>
                  <a:pt x="6369730" y="9372040"/>
                  <a:pt x="6377019" y="9380257"/>
                </a:cubicBezTo>
                <a:cubicBezTo>
                  <a:pt x="6393168" y="9403524"/>
                  <a:pt x="6428194" y="9395463"/>
                  <a:pt x="6444751" y="9397049"/>
                </a:cubicBezTo>
                <a:cubicBezTo>
                  <a:pt x="6456180" y="9399815"/>
                  <a:pt x="6468202" y="9405144"/>
                  <a:pt x="6480863" y="9410325"/>
                </a:cubicBezTo>
                <a:lnTo>
                  <a:pt x="6483595" y="9411172"/>
                </a:lnTo>
                <a:lnTo>
                  <a:pt x="6478590" y="9400669"/>
                </a:lnTo>
                <a:cubicBezTo>
                  <a:pt x="6478507" y="9397330"/>
                  <a:pt x="6481115" y="9396729"/>
                  <a:pt x="6488094" y="9403186"/>
                </a:cubicBezTo>
                <a:cubicBezTo>
                  <a:pt x="6488682" y="9405738"/>
                  <a:pt x="6487964" y="9408590"/>
                  <a:pt x="6487101" y="9410804"/>
                </a:cubicBezTo>
                <a:lnTo>
                  <a:pt x="6486477" y="9412066"/>
                </a:lnTo>
                <a:lnTo>
                  <a:pt x="6520821" y="9422717"/>
                </a:lnTo>
                <a:cubicBezTo>
                  <a:pt x="6513336" y="9413646"/>
                  <a:pt x="6510977" y="9403395"/>
                  <a:pt x="6504672" y="9399449"/>
                </a:cubicBezTo>
                <a:cubicBezTo>
                  <a:pt x="6497187" y="9390378"/>
                  <a:pt x="6489294" y="9402988"/>
                  <a:pt x="6482989" y="9399042"/>
                </a:cubicBezTo>
                <a:cubicBezTo>
                  <a:pt x="6475505" y="9389971"/>
                  <a:pt x="6475912" y="9368291"/>
                  <a:pt x="6472569" y="9353769"/>
                </a:cubicBezTo>
                <a:cubicBezTo>
                  <a:pt x="6551814" y="9346324"/>
                  <a:pt x="6630008" y="9338222"/>
                  <a:pt x="6713199" y="9324474"/>
                </a:cubicBezTo>
                <a:cubicBezTo>
                  <a:pt x="6676097" y="9397774"/>
                  <a:pt x="6602386" y="9382358"/>
                  <a:pt x="6545678" y="9390012"/>
                </a:cubicBezTo>
                <a:cubicBezTo>
                  <a:pt x="6550396" y="9410513"/>
                  <a:pt x="6561419" y="9434960"/>
                  <a:pt x="6542096" y="9444803"/>
                </a:cubicBezTo>
                <a:cubicBezTo>
                  <a:pt x="6527899" y="9453468"/>
                  <a:pt x="6516467" y="9450702"/>
                  <a:pt x="6499911" y="9449116"/>
                </a:cubicBezTo>
                <a:cubicBezTo>
                  <a:pt x="6484534" y="9452655"/>
                  <a:pt x="6446294" y="9450662"/>
                  <a:pt x="6454551" y="9486539"/>
                </a:cubicBezTo>
                <a:cubicBezTo>
                  <a:pt x="6576389" y="9453102"/>
                  <a:pt x="6696965" y="9441542"/>
                  <a:pt x="6819128" y="9413427"/>
                </a:cubicBezTo>
                <a:cubicBezTo>
                  <a:pt x="6929859" y="9382547"/>
                  <a:pt x="7046570" y="9350288"/>
                  <a:pt x="7136842" y="9253958"/>
                </a:cubicBezTo>
                <a:cubicBezTo>
                  <a:pt x="7099783" y="9257089"/>
                  <a:pt x="7067523" y="9253721"/>
                  <a:pt x="7034410" y="9250548"/>
                </a:cubicBezTo>
                <a:cubicBezTo>
                  <a:pt x="7031068" y="9236026"/>
                  <a:pt x="7032654" y="9219471"/>
                  <a:pt x="7027936" y="9198968"/>
                </a:cubicBezTo>
                <a:cubicBezTo>
                  <a:pt x="7048031" y="9215932"/>
                  <a:pt x="7058283" y="9213572"/>
                  <a:pt x="7061782" y="9185783"/>
                </a:cubicBezTo>
                <a:cubicBezTo>
                  <a:pt x="7034649" y="9181234"/>
                  <a:pt x="6997590" y="9184366"/>
                  <a:pt x="7005117" y="9123268"/>
                </a:cubicBezTo>
                <a:cubicBezTo>
                  <a:pt x="7008291" y="9090157"/>
                  <a:pt x="7046856" y="9097473"/>
                  <a:pt x="7062233" y="9093934"/>
                </a:cubicBezTo>
                <a:cubicBezTo>
                  <a:pt x="7087861" y="9088035"/>
                  <a:pt x="7099699" y="9069120"/>
                  <a:pt x="7116664" y="9049025"/>
                </a:cubicBezTo>
                <a:cubicBezTo>
                  <a:pt x="7138950" y="9028605"/>
                  <a:pt x="7175813" y="9024619"/>
                  <a:pt x="7205713" y="9017737"/>
                </a:cubicBezTo>
                <a:cubicBezTo>
                  <a:pt x="7231342" y="9011839"/>
                  <a:pt x="7256970" y="9005941"/>
                  <a:pt x="7286741" y="8994592"/>
                </a:cubicBezTo>
                <a:cubicBezTo>
                  <a:pt x="7341090" y="8976687"/>
                  <a:pt x="7400239" y="8952280"/>
                  <a:pt x="7459389" y="8927873"/>
                </a:cubicBezTo>
                <a:cubicBezTo>
                  <a:pt x="7516503" y="8898539"/>
                  <a:pt x="7569347" y="8870185"/>
                  <a:pt x="7630856" y="8856029"/>
                </a:cubicBezTo>
                <a:cubicBezTo>
                  <a:pt x="7661611" y="8848951"/>
                  <a:pt x="7673774" y="8835359"/>
                  <a:pt x="7695864" y="8814084"/>
                </a:cubicBezTo>
                <a:cubicBezTo>
                  <a:pt x="7712828" y="8793989"/>
                  <a:pt x="7739636" y="8793217"/>
                  <a:pt x="7765264" y="8787319"/>
                </a:cubicBezTo>
                <a:cubicBezTo>
                  <a:pt x="7815342" y="8770396"/>
                  <a:pt x="7868511" y="8747367"/>
                  <a:pt x="7912691" y="8704816"/>
                </a:cubicBezTo>
                <a:cubicBezTo>
                  <a:pt x="7929851" y="8685577"/>
                  <a:pt x="7940103" y="8683218"/>
                  <a:pt x="7963093" y="8693216"/>
                </a:cubicBezTo>
                <a:lnTo>
                  <a:pt x="7963322" y="8693227"/>
                </a:lnTo>
                <a:lnTo>
                  <a:pt x="7979386" y="8694020"/>
                </a:lnTo>
                <a:cubicBezTo>
                  <a:pt x="7994854" y="8691979"/>
                  <a:pt x="8007943" y="8682894"/>
                  <a:pt x="8019476" y="8680240"/>
                </a:cubicBezTo>
                <a:cubicBezTo>
                  <a:pt x="7980662" y="8652296"/>
                  <a:pt x="7941086" y="8687489"/>
                  <a:pt x="7905038" y="8648114"/>
                </a:cubicBezTo>
                <a:cubicBezTo>
                  <a:pt x="8074146" y="8566019"/>
                  <a:pt x="8239715" y="8468544"/>
                  <a:pt x="8402270" y="8361879"/>
                </a:cubicBezTo>
                <a:cubicBezTo>
                  <a:pt x="8482329" y="8311073"/>
                  <a:pt x="8562714" y="8265589"/>
                  <a:pt x="8641593" y="8209656"/>
                </a:cubicBezTo>
                <a:cubicBezTo>
                  <a:pt x="8679060" y="8184843"/>
                  <a:pt x="8713511" y="8150833"/>
                  <a:pt x="8748619" y="8115769"/>
                </a:cubicBezTo>
                <a:cubicBezTo>
                  <a:pt x="8765909" y="8101001"/>
                  <a:pt x="8787592" y="8101403"/>
                  <a:pt x="8801790" y="8092743"/>
                </a:cubicBezTo>
                <a:cubicBezTo>
                  <a:pt x="8815984" y="8084062"/>
                  <a:pt x="8804961" y="8059625"/>
                  <a:pt x="8806549" y="8043068"/>
                </a:cubicBezTo>
                <a:cubicBezTo>
                  <a:pt x="8658391" y="8141930"/>
                  <a:pt x="8504054" y="8241310"/>
                  <a:pt x="8352682" y="8330119"/>
                </a:cubicBezTo>
                <a:cubicBezTo>
                  <a:pt x="8349143" y="8314741"/>
                  <a:pt x="8344425" y="8294241"/>
                  <a:pt x="8340886" y="8278862"/>
                </a:cubicBezTo>
                <a:cubicBezTo>
                  <a:pt x="8223034" y="8349160"/>
                  <a:pt x="8110634" y="8423604"/>
                  <a:pt x="7989244" y="8478523"/>
                </a:cubicBezTo>
                <a:cubicBezTo>
                  <a:pt x="7936203" y="8506021"/>
                  <a:pt x="7882051" y="8524782"/>
                  <a:pt x="7818182" y="8528685"/>
                </a:cubicBezTo>
                <a:cubicBezTo>
                  <a:pt x="7806752" y="8525919"/>
                  <a:pt x="7781124" y="8531818"/>
                  <a:pt x="7782878" y="8562894"/>
                </a:cubicBezTo>
                <a:cubicBezTo>
                  <a:pt x="7782471" y="8584576"/>
                  <a:pt x="7780883" y="8601132"/>
                  <a:pt x="7766361" y="8604474"/>
                </a:cubicBezTo>
                <a:cubicBezTo>
                  <a:pt x="7739552" y="8605247"/>
                  <a:pt x="7711565" y="8600894"/>
                  <a:pt x="7685937" y="8606793"/>
                </a:cubicBezTo>
                <a:cubicBezTo>
                  <a:pt x="7665434" y="8611511"/>
                  <a:pt x="7676093" y="8587471"/>
                  <a:pt x="7660716" y="8591009"/>
                </a:cubicBezTo>
                <a:cubicBezTo>
                  <a:pt x="7645339" y="8594548"/>
                  <a:pt x="7628782" y="8592962"/>
                  <a:pt x="7614585" y="8601626"/>
                </a:cubicBezTo>
                <a:cubicBezTo>
                  <a:pt x="7605187" y="8603789"/>
                  <a:pt x="7611817" y="8613052"/>
                  <a:pt x="7614177" y="8623308"/>
                </a:cubicBezTo>
                <a:cubicBezTo>
                  <a:pt x="7612265" y="8634542"/>
                  <a:pt x="7602013" y="8636901"/>
                  <a:pt x="7596888" y="8638081"/>
                </a:cubicBezTo>
                <a:cubicBezTo>
                  <a:pt x="7581511" y="8641620"/>
                  <a:pt x="7566134" y="8645159"/>
                  <a:pt x="7550757" y="8648697"/>
                </a:cubicBezTo>
                <a:cubicBezTo>
                  <a:pt x="7525128" y="8654596"/>
                  <a:pt x="7471512" y="8656142"/>
                  <a:pt x="7483307" y="8707395"/>
                </a:cubicBezTo>
                <a:cubicBezTo>
                  <a:pt x="7493924" y="8753523"/>
                  <a:pt x="7545713" y="8837847"/>
                  <a:pt x="7568210" y="8794891"/>
                </a:cubicBezTo>
                <a:cubicBezTo>
                  <a:pt x="7571749" y="8810268"/>
                  <a:pt x="7580414" y="8824464"/>
                  <a:pt x="7583953" y="8839840"/>
                </a:cubicBezTo>
                <a:cubicBezTo>
                  <a:pt x="7508246" y="8862661"/>
                  <a:pt x="7428269" y="8886464"/>
                  <a:pt x="7347437" y="8910464"/>
                </a:cubicBezTo>
                <a:cubicBezTo>
                  <a:pt x="7386084" y="8890776"/>
                  <a:pt x="7434575" y="8890410"/>
                  <a:pt x="7463376" y="8851400"/>
                </a:cubicBezTo>
                <a:cubicBezTo>
                  <a:pt x="7500397" y="8805102"/>
                  <a:pt x="7402683" y="8822192"/>
                  <a:pt x="7392431" y="8824551"/>
                </a:cubicBezTo>
                <a:cubicBezTo>
                  <a:pt x="7402108" y="8796242"/>
                  <a:pt x="7431682" y="8784038"/>
                  <a:pt x="7442341" y="8759998"/>
                </a:cubicBezTo>
                <a:cubicBezTo>
                  <a:pt x="7458533" y="8713097"/>
                  <a:pt x="7406096" y="8719768"/>
                  <a:pt x="7390719" y="8723307"/>
                </a:cubicBezTo>
                <a:cubicBezTo>
                  <a:pt x="7313834" y="8741002"/>
                  <a:pt x="7221653" y="8735232"/>
                  <a:pt x="7162868" y="8808127"/>
                </a:cubicBezTo>
                <a:cubicBezTo>
                  <a:pt x="7129794" y="8848119"/>
                  <a:pt x="7063568" y="8841774"/>
                  <a:pt x="7022563" y="8851212"/>
                </a:cubicBezTo>
                <a:cubicBezTo>
                  <a:pt x="6972485" y="8868134"/>
                  <a:pt x="6923262" y="8884858"/>
                  <a:pt x="6866879" y="8897835"/>
                </a:cubicBezTo>
                <a:cubicBezTo>
                  <a:pt x="6841251" y="8903733"/>
                  <a:pt x="6816476" y="8909435"/>
                  <a:pt x="6785722" y="8916512"/>
                </a:cubicBezTo>
                <a:cubicBezTo>
                  <a:pt x="6770345" y="8920051"/>
                  <a:pt x="6752201" y="8935021"/>
                  <a:pt x="6735645" y="8933434"/>
                </a:cubicBezTo>
                <a:cubicBezTo>
                  <a:pt x="6724214" y="8930668"/>
                  <a:pt x="6710424" y="8917652"/>
                  <a:pt x="6724621" y="8908988"/>
                </a:cubicBezTo>
                <a:cubicBezTo>
                  <a:pt x="6733693" y="8901503"/>
                  <a:pt x="6750250" y="8903090"/>
                  <a:pt x="6765627" y="8899551"/>
                </a:cubicBezTo>
                <a:cubicBezTo>
                  <a:pt x="6738861" y="8830154"/>
                  <a:pt x="6719538" y="8839999"/>
                  <a:pt x="6684430" y="8875063"/>
                </a:cubicBezTo>
                <a:cubicBezTo>
                  <a:pt x="6672592" y="8893978"/>
                  <a:pt x="6665107" y="8884907"/>
                  <a:pt x="6650137" y="8866764"/>
                </a:cubicBezTo>
                <a:cubicBezTo>
                  <a:pt x="6629716" y="8844481"/>
                  <a:pt x="6616698" y="8858270"/>
                  <a:pt x="6602501" y="8866935"/>
                </a:cubicBezTo>
                <a:cubicBezTo>
                  <a:pt x="6579231" y="8883083"/>
                  <a:pt x="6553604" y="8888981"/>
                  <a:pt x="6534280" y="8898826"/>
                </a:cubicBezTo>
                <a:cubicBezTo>
                  <a:pt x="6513778" y="8903544"/>
                  <a:pt x="6497221" y="8901957"/>
                  <a:pt x="6480257" y="8922052"/>
                </a:cubicBezTo>
                <a:cubicBezTo>
                  <a:pt x="6452308" y="8960866"/>
                  <a:pt x="6407764" y="8954927"/>
                  <a:pt x="6366758" y="8964364"/>
                </a:cubicBezTo>
                <a:cubicBezTo>
                  <a:pt x="6375015" y="9000242"/>
                  <a:pt x="6396698" y="9000649"/>
                  <a:pt x="6414434" y="9007360"/>
                </a:cubicBezTo>
                <a:cubicBezTo>
                  <a:pt x="6388806" y="9013258"/>
                  <a:pt x="6356872" y="9015211"/>
                  <a:pt x="6330064" y="9015984"/>
                </a:cubicBezTo>
                <a:cubicBezTo>
                  <a:pt x="6339136" y="9008499"/>
                  <a:pt x="6347028" y="8995889"/>
                  <a:pt x="6354920" y="8983279"/>
                </a:cubicBezTo>
                <a:cubicBezTo>
                  <a:pt x="6342310" y="8975388"/>
                  <a:pt x="6329699" y="8967496"/>
                  <a:pt x="6315909" y="8954480"/>
                </a:cubicBezTo>
                <a:cubicBezTo>
                  <a:pt x="6308016" y="8967090"/>
                  <a:pt x="6306430" y="8983645"/>
                  <a:pt x="6290728" y="8981862"/>
                </a:cubicBezTo>
                <a:cubicBezTo>
                  <a:pt x="6278116" y="8973971"/>
                  <a:pt x="6265506" y="8966080"/>
                  <a:pt x="6255254" y="8968439"/>
                </a:cubicBezTo>
                <a:cubicBezTo>
                  <a:pt x="6245003" y="8970798"/>
                  <a:pt x="6229626" y="8974337"/>
                  <a:pt x="6218196" y="8971571"/>
                </a:cubicBezTo>
                <a:cubicBezTo>
                  <a:pt x="6201638" y="8969984"/>
                  <a:pt x="6230034" y="8952656"/>
                  <a:pt x="6228854" y="8947530"/>
                </a:cubicBezTo>
                <a:cubicBezTo>
                  <a:pt x="6252123" y="8931382"/>
                  <a:pt x="6278932" y="8930609"/>
                  <a:pt x="6304560" y="8924711"/>
                </a:cubicBezTo>
                <a:cubicBezTo>
                  <a:pt x="6364035" y="8905626"/>
                  <a:pt x="6430669" y="8890291"/>
                  <a:pt x="6490142" y="8871201"/>
                </a:cubicBezTo>
                <a:cubicBezTo>
                  <a:pt x="6519718" y="8859001"/>
                  <a:pt x="6550472" y="8851923"/>
                  <a:pt x="6581226" y="8844845"/>
                </a:cubicBezTo>
                <a:cubicBezTo>
                  <a:pt x="6605675" y="8833823"/>
                  <a:pt x="6631629" y="8833245"/>
                  <a:pt x="6646234" y="8802902"/>
                </a:cubicBezTo>
                <a:cubicBezTo>
                  <a:pt x="6629874" y="8802169"/>
                  <a:pt x="6584597" y="8812589"/>
                  <a:pt x="6572394" y="8783017"/>
                </a:cubicBezTo>
                <a:cubicBezTo>
                  <a:pt x="6568855" y="8767641"/>
                  <a:pt x="6593304" y="8756619"/>
                  <a:pt x="6597576" y="8755636"/>
                </a:cubicBezTo>
                <a:cubicBezTo>
                  <a:pt x="6618078" y="8750918"/>
                  <a:pt x="6637401" y="8741071"/>
                  <a:pt x="6659084" y="8741480"/>
                </a:cubicBezTo>
                <a:cubicBezTo>
                  <a:pt x="6680766" y="8741885"/>
                  <a:pt x="6685484" y="8762383"/>
                  <a:pt x="6692366" y="8792285"/>
                </a:cubicBezTo>
                <a:cubicBezTo>
                  <a:pt x="6771360" y="8764211"/>
                  <a:pt x="6856137" y="8733905"/>
                  <a:pt x="6940915" y="8703597"/>
                </a:cubicBezTo>
                <a:cubicBezTo>
                  <a:pt x="6985013" y="8688055"/>
                  <a:pt x="7023659" y="8668366"/>
                  <a:pt x="7069790" y="8657749"/>
                </a:cubicBezTo>
                <a:cubicBezTo>
                  <a:pt x="7085167" y="8654210"/>
                  <a:pt x="7144234" y="8656804"/>
                  <a:pt x="7139925" y="8614625"/>
                </a:cubicBezTo>
                <a:cubicBezTo>
                  <a:pt x="7135206" y="8594123"/>
                  <a:pt x="7119057" y="8570860"/>
                  <a:pt x="7132074" y="8557065"/>
                </a:cubicBezTo>
                <a:cubicBezTo>
                  <a:pt x="7139967" y="8544456"/>
                  <a:pt x="7156524" y="8546042"/>
                  <a:pt x="7165595" y="8538557"/>
                </a:cubicBezTo>
                <a:cubicBezTo>
                  <a:pt x="7205421" y="8523994"/>
                  <a:pt x="7244393" y="8509628"/>
                  <a:pt x="7289345" y="8493887"/>
                </a:cubicBezTo>
                <a:cubicBezTo>
                  <a:pt x="7368015" y="8460493"/>
                  <a:pt x="7444452" y="8421313"/>
                  <a:pt x="7528052" y="8385888"/>
                </a:cubicBezTo>
                <a:cubicBezTo>
                  <a:pt x="7685727" y="8301020"/>
                  <a:pt x="7850891" y="8225231"/>
                  <a:pt x="8008894" y="8145694"/>
                </a:cubicBezTo>
                <a:cubicBezTo>
                  <a:pt x="8082437" y="8113477"/>
                  <a:pt x="8154605" y="8075280"/>
                  <a:pt x="8228276" y="8047530"/>
                </a:cubicBezTo>
                <a:cubicBezTo>
                  <a:pt x="8243653" y="8043991"/>
                  <a:pt x="8252726" y="8036507"/>
                  <a:pt x="8266923" y="8027845"/>
                </a:cubicBezTo>
                <a:cubicBezTo>
                  <a:pt x="8274815" y="8015235"/>
                  <a:pt x="8270097" y="7994733"/>
                  <a:pt x="8271684" y="7978178"/>
                </a:cubicBezTo>
                <a:cubicBezTo>
                  <a:pt x="8278805" y="7938764"/>
                  <a:pt x="8343769" y="7966984"/>
                  <a:pt x="8360327" y="7968571"/>
                </a:cubicBezTo>
                <a:cubicBezTo>
                  <a:pt x="8356788" y="7953195"/>
                  <a:pt x="8352069" y="7932692"/>
                  <a:pt x="8348531" y="7917317"/>
                </a:cubicBezTo>
                <a:cubicBezTo>
                  <a:pt x="8412399" y="7913414"/>
                  <a:pt x="8463404" y="7880987"/>
                  <a:pt x="8508765" y="7843567"/>
                </a:cubicBezTo>
                <a:cubicBezTo>
                  <a:pt x="8465846" y="7864235"/>
                  <a:pt x="8427200" y="7883922"/>
                  <a:pt x="8382248" y="7899665"/>
                </a:cubicBezTo>
                <a:cubicBezTo>
                  <a:pt x="8342225" y="7913374"/>
                  <a:pt x="8302399" y="7927934"/>
                  <a:pt x="8266966" y="7957677"/>
                </a:cubicBezTo>
                <a:cubicBezTo>
                  <a:pt x="8193212" y="8012428"/>
                  <a:pt x="8101803" y="8033465"/>
                  <a:pt x="8018205" y="8068895"/>
                </a:cubicBezTo>
                <a:cubicBezTo>
                  <a:pt x="7846737" y="8140738"/>
                  <a:pt x="7678286" y="8221782"/>
                  <a:pt x="7511536" y="8314127"/>
                </a:cubicBezTo>
                <a:cubicBezTo>
                  <a:pt x="7507997" y="8298749"/>
                  <a:pt x="7501117" y="8268853"/>
                  <a:pt x="7485740" y="8272392"/>
                </a:cubicBezTo>
                <a:cubicBezTo>
                  <a:pt x="7489082" y="8286914"/>
                  <a:pt x="7492620" y="8302288"/>
                  <a:pt x="7496159" y="8317665"/>
                </a:cubicBezTo>
                <a:cubicBezTo>
                  <a:pt x="7487088" y="8325149"/>
                  <a:pt x="7476837" y="8327508"/>
                  <a:pt x="7462638" y="8336172"/>
                </a:cubicBezTo>
                <a:cubicBezTo>
                  <a:pt x="7447261" y="8339711"/>
                  <a:pt x="7427938" y="8349558"/>
                  <a:pt x="7407435" y="8354277"/>
                </a:cubicBezTo>
                <a:cubicBezTo>
                  <a:pt x="7416507" y="8346789"/>
                  <a:pt x="7419274" y="8335360"/>
                  <a:pt x="7416915" y="8325109"/>
                </a:cubicBezTo>
                <a:cubicBezTo>
                  <a:pt x="7410609" y="8321163"/>
                  <a:pt x="7400357" y="8323522"/>
                  <a:pt x="7388927" y="8320757"/>
                </a:cubicBezTo>
                <a:cubicBezTo>
                  <a:pt x="7405441" y="8392510"/>
                  <a:pt x="7337302" y="8397400"/>
                  <a:pt x="7308907" y="8414727"/>
                </a:cubicBezTo>
                <a:cubicBezTo>
                  <a:pt x="7249757" y="8439133"/>
                  <a:pt x="7196590" y="8462173"/>
                  <a:pt x="7138619" y="8491699"/>
                </a:cubicBezTo>
                <a:cubicBezTo>
                  <a:pt x="7119296" y="8501542"/>
                  <a:pt x="7094440" y="8534247"/>
                  <a:pt x="7070072" y="8518268"/>
                </a:cubicBezTo>
                <a:cubicBezTo>
                  <a:pt x="7046032" y="8507612"/>
                  <a:pt x="7033421" y="8499725"/>
                  <a:pt x="7014097" y="8509565"/>
                </a:cubicBezTo>
                <a:cubicBezTo>
                  <a:pt x="6954948" y="8533970"/>
                  <a:pt x="6895473" y="8553054"/>
                  <a:pt x="6835144" y="8572336"/>
                </a:cubicBezTo>
                <a:cubicBezTo>
                  <a:pt x="6589558" y="8650443"/>
                  <a:pt x="6348574" y="8721194"/>
                  <a:pt x="6102215" y="8772496"/>
                </a:cubicBezTo>
                <a:cubicBezTo>
                  <a:pt x="6122718" y="8767777"/>
                  <a:pt x="6142042" y="8757934"/>
                  <a:pt x="6161562" y="8748945"/>
                </a:cubicBezTo>
                <a:cubicBezTo>
                  <a:pt x="6154077" y="8739876"/>
                  <a:pt x="6146591" y="8730803"/>
                  <a:pt x="6140286" y="8726857"/>
                </a:cubicBezTo>
                <a:cubicBezTo>
                  <a:pt x="6157252" y="8706765"/>
                  <a:pt x="6180518" y="8690604"/>
                  <a:pt x="6200251" y="8659088"/>
                </a:cubicBezTo>
                <a:cubicBezTo>
                  <a:pt x="6208143" y="8646477"/>
                  <a:pt x="6227791" y="8641955"/>
                  <a:pt x="6220714" y="8611204"/>
                </a:cubicBezTo>
                <a:cubicBezTo>
                  <a:pt x="6213675" y="8623615"/>
                  <a:pt x="6200658" y="8637406"/>
                  <a:pt x="6190406" y="8639766"/>
                </a:cubicBezTo>
                <a:cubicBezTo>
                  <a:pt x="6175029" y="8643305"/>
                  <a:pt x="6161239" y="8630287"/>
                  <a:pt x="6149808" y="8627522"/>
                </a:cubicBezTo>
                <a:cubicBezTo>
                  <a:pt x="6133252" y="8625935"/>
                  <a:pt x="6101317" y="8627888"/>
                  <a:pt x="6103269" y="8659820"/>
                </a:cubicBezTo>
                <a:cubicBezTo>
                  <a:pt x="6102862" y="8681501"/>
                  <a:pt x="6117425" y="8721327"/>
                  <a:pt x="6104407" y="8735115"/>
                </a:cubicBezTo>
                <a:cubicBezTo>
                  <a:pt x="6100460" y="8741420"/>
                  <a:pt x="6091064" y="8743583"/>
                  <a:pt x="6087443" y="8755211"/>
                </a:cubicBezTo>
                <a:cubicBezTo>
                  <a:pt x="6083299" y="8760661"/>
                  <a:pt x="6088017" y="8781160"/>
                  <a:pt x="6086105" y="8792394"/>
                </a:cubicBezTo>
                <a:cubicBezTo>
                  <a:pt x="6081752" y="8820380"/>
                  <a:pt x="6047459" y="8812079"/>
                  <a:pt x="6032081" y="8815618"/>
                </a:cubicBezTo>
                <a:cubicBezTo>
                  <a:pt x="6001327" y="8822696"/>
                  <a:pt x="5966629" y="8836086"/>
                  <a:pt x="5937054" y="8848287"/>
                </a:cubicBezTo>
                <a:cubicBezTo>
                  <a:pt x="5918584" y="8857933"/>
                  <a:pt x="5881118" y="8882747"/>
                  <a:pt x="5857075" y="8872089"/>
                </a:cubicBezTo>
                <a:cubicBezTo>
                  <a:pt x="5850180" y="8865580"/>
                  <a:pt x="5844963" y="8854637"/>
                  <a:pt x="5840905" y="8842867"/>
                </a:cubicBezTo>
                <a:lnTo>
                  <a:pt x="5832647" y="8812234"/>
                </a:lnTo>
                <a:lnTo>
                  <a:pt x="5828918" y="8810723"/>
                </a:lnTo>
                <a:cubicBezTo>
                  <a:pt x="5832593" y="8804918"/>
                  <a:pt x="5836269" y="8799114"/>
                  <a:pt x="5843196" y="8807437"/>
                </a:cubicBezTo>
                <a:lnTo>
                  <a:pt x="5840186" y="8810777"/>
                </a:lnTo>
                <a:lnTo>
                  <a:pt x="5871197" y="8818455"/>
                </a:lnTo>
                <a:cubicBezTo>
                  <a:pt x="5909659" y="8820861"/>
                  <a:pt x="5945211" y="8804583"/>
                  <a:pt x="5980052" y="8800611"/>
                </a:cubicBezTo>
                <a:cubicBezTo>
                  <a:pt x="5968454" y="8750216"/>
                  <a:pt x="5933345" y="8785278"/>
                  <a:pt x="5913698" y="8789799"/>
                </a:cubicBezTo>
                <a:cubicBezTo>
                  <a:pt x="5907801" y="8764175"/>
                  <a:pt x="5926269" y="8754532"/>
                  <a:pt x="5934160" y="8741912"/>
                </a:cubicBezTo>
                <a:cubicBezTo>
                  <a:pt x="5945999" y="8722999"/>
                  <a:pt x="5961783" y="8697778"/>
                  <a:pt x="5966137" y="8669794"/>
                </a:cubicBezTo>
                <a:cubicBezTo>
                  <a:pt x="5949580" y="8668207"/>
                  <a:pt x="5931844" y="8661494"/>
                  <a:pt x="5915287" y="8659909"/>
                </a:cubicBezTo>
                <a:cubicBezTo>
                  <a:pt x="5918826" y="8675285"/>
                  <a:pt x="5931028" y="8704856"/>
                  <a:pt x="5911381" y="8709378"/>
                </a:cubicBezTo>
                <a:cubicBezTo>
                  <a:pt x="5901944" y="8668375"/>
                  <a:pt x="5889658" y="8665807"/>
                  <a:pt x="5868830" y="8665204"/>
                </a:cubicBezTo>
                <a:cubicBezTo>
                  <a:pt x="5853453" y="8668743"/>
                  <a:pt x="5821520" y="8670696"/>
                  <a:pt x="5828597" y="8701448"/>
                </a:cubicBezTo>
                <a:cubicBezTo>
                  <a:pt x="5843974" y="8697909"/>
                  <a:pt x="5854226" y="8695549"/>
                  <a:pt x="5864477" y="8693190"/>
                </a:cubicBezTo>
                <a:cubicBezTo>
                  <a:pt x="5869196" y="8713691"/>
                  <a:pt x="5872734" y="8729067"/>
                  <a:pt x="5876273" y="8744442"/>
                </a:cubicBezTo>
                <a:cubicBezTo>
                  <a:pt x="5843160" y="8741271"/>
                  <a:pt x="5810046" y="8738097"/>
                  <a:pt x="5775753" y="8729801"/>
                </a:cubicBezTo>
                <a:cubicBezTo>
                  <a:pt x="5783646" y="8717189"/>
                  <a:pt x="5786412" y="8705759"/>
                  <a:pt x="5788000" y="8689204"/>
                </a:cubicBezTo>
                <a:cubicBezTo>
                  <a:pt x="5777748" y="8691563"/>
                  <a:pt x="5759604" y="8706532"/>
                  <a:pt x="5748580" y="8682086"/>
                </a:cubicBezTo>
                <a:cubicBezTo>
                  <a:pt x="5748173" y="8703765"/>
                  <a:pt x="5764322" y="8727032"/>
                  <a:pt x="5757610" y="8744768"/>
                </a:cubicBezTo>
                <a:cubicBezTo>
                  <a:pt x="5751751" y="8762308"/>
                  <a:pt x="5723763" y="8757955"/>
                  <a:pt x="5708386" y="8761494"/>
                </a:cubicBezTo>
                <a:cubicBezTo>
                  <a:pt x="5708386" y="8761494"/>
                  <a:pt x="5680399" y="8757142"/>
                  <a:pt x="5683165" y="8745710"/>
                </a:cubicBezTo>
                <a:cubicBezTo>
                  <a:pt x="5688698" y="8722850"/>
                  <a:pt x="5711561" y="8728383"/>
                  <a:pt x="5726938" y="8724844"/>
                </a:cubicBezTo>
                <a:cubicBezTo>
                  <a:pt x="5723399" y="8709467"/>
                  <a:pt x="5714735" y="8695273"/>
                  <a:pt x="5711392" y="8680750"/>
                </a:cubicBezTo>
                <a:cubicBezTo>
                  <a:pt x="5672914" y="8748069"/>
                  <a:pt x="5596269" y="8696454"/>
                  <a:pt x="5544279" y="8724608"/>
                </a:cubicBezTo>
                <a:cubicBezTo>
                  <a:pt x="5586592" y="8724764"/>
                  <a:pt x="5624831" y="8726756"/>
                  <a:pt x="5663069" y="8728749"/>
                </a:cubicBezTo>
                <a:cubicBezTo>
                  <a:pt x="5613357" y="8794159"/>
                  <a:pt x="5538141" y="8768295"/>
                  <a:pt x="5469147" y="8773379"/>
                </a:cubicBezTo>
                <a:cubicBezTo>
                  <a:pt x="5486112" y="8753285"/>
                  <a:pt x="5518650" y="8730507"/>
                  <a:pt x="5497781" y="8686737"/>
                </a:cubicBezTo>
                <a:cubicBezTo>
                  <a:pt x="5480454" y="8658345"/>
                  <a:pt x="5455189" y="8712730"/>
                  <a:pt x="5444573" y="8666603"/>
                </a:cubicBezTo>
                <a:cubicBezTo>
                  <a:pt x="5598262" y="8658215"/>
                  <a:pt x="5751951" y="8649829"/>
                  <a:pt x="5903085" y="8630337"/>
                </a:cubicBezTo>
                <a:cubicBezTo>
                  <a:pt x="5976220" y="8619801"/>
                  <a:pt x="6050468" y="8618005"/>
                  <a:pt x="6122228" y="8601490"/>
                </a:cubicBezTo>
                <a:cubicBezTo>
                  <a:pt x="6147857" y="8595591"/>
                  <a:pt x="6180395" y="8572811"/>
                  <a:pt x="6209365" y="8581435"/>
                </a:cubicBezTo>
                <a:cubicBezTo>
                  <a:pt x="6237677" y="8591108"/>
                  <a:pt x="6234096" y="8645901"/>
                  <a:pt x="6239993" y="8671526"/>
                </a:cubicBezTo>
                <a:cubicBezTo>
                  <a:pt x="6306628" y="8656190"/>
                  <a:pt x="6372083" y="8635730"/>
                  <a:pt x="6436683" y="8615466"/>
                </a:cubicBezTo>
                <a:lnTo>
                  <a:pt x="6382385" y="8602696"/>
                </a:lnTo>
                <a:lnTo>
                  <a:pt x="6380070" y="8613560"/>
                </a:lnTo>
                <a:cubicBezTo>
                  <a:pt x="6378284" y="8613971"/>
                  <a:pt x="6375025" y="8610691"/>
                  <a:pt x="6368503" y="8604131"/>
                </a:cubicBezTo>
                <a:lnTo>
                  <a:pt x="6371131" y="8600568"/>
                </a:lnTo>
                <a:lnTo>
                  <a:pt x="6348215" y="8597122"/>
                </a:lnTo>
                <a:cubicBezTo>
                  <a:pt x="6338715" y="8596524"/>
                  <a:pt x="6329431" y="8596975"/>
                  <a:pt x="6320460" y="8599039"/>
                </a:cubicBezTo>
                <a:cubicBezTo>
                  <a:pt x="6305083" y="8602578"/>
                  <a:pt x="6270384" y="8615964"/>
                  <a:pt x="6262126" y="8580086"/>
                </a:cubicBezTo>
                <a:cubicBezTo>
                  <a:pt x="6328760" y="8564750"/>
                  <a:pt x="6390269" y="8550594"/>
                  <a:pt x="6456049" y="8535455"/>
                </a:cubicBezTo>
                <a:cubicBezTo>
                  <a:pt x="6459588" y="8550831"/>
                  <a:pt x="6458000" y="8567385"/>
                  <a:pt x="6461539" y="8582762"/>
                </a:cubicBezTo>
                <a:lnTo>
                  <a:pt x="6457609" y="8581485"/>
                </a:lnTo>
                <a:lnTo>
                  <a:pt x="6457683" y="8581556"/>
                </a:lnTo>
                <a:cubicBezTo>
                  <a:pt x="6455344" y="8593165"/>
                  <a:pt x="6454759" y="8596068"/>
                  <a:pt x="6453267" y="8595027"/>
                </a:cubicBezTo>
                <a:lnTo>
                  <a:pt x="6452361" y="8594091"/>
                </a:lnTo>
                <a:lnTo>
                  <a:pt x="6456485" y="8599274"/>
                </a:lnTo>
                <a:cubicBezTo>
                  <a:pt x="6463960" y="8615262"/>
                  <a:pt x="6465942" y="8637070"/>
                  <a:pt x="6489892" y="8635605"/>
                </a:cubicBezTo>
                <a:cubicBezTo>
                  <a:pt x="6510396" y="8630886"/>
                  <a:pt x="6528540" y="8615922"/>
                  <a:pt x="6550222" y="8616324"/>
                </a:cubicBezTo>
                <a:cubicBezTo>
                  <a:pt x="6561652" y="8619090"/>
                  <a:pt x="6577029" y="8615551"/>
                  <a:pt x="6590373" y="8607084"/>
                </a:cubicBezTo>
                <a:cubicBezTo>
                  <a:pt x="6609697" y="8597244"/>
                  <a:pt x="6588827" y="8553467"/>
                  <a:pt x="6582930" y="8527841"/>
                </a:cubicBezTo>
                <a:cubicBezTo>
                  <a:pt x="6575037" y="8540449"/>
                  <a:pt x="6561694" y="8548920"/>
                  <a:pt x="6552948" y="8561724"/>
                </a:cubicBezTo>
                <a:cubicBezTo>
                  <a:pt x="6549409" y="8546347"/>
                  <a:pt x="6541599" y="8531956"/>
                  <a:pt x="6532935" y="8517760"/>
                </a:cubicBezTo>
                <a:cubicBezTo>
                  <a:pt x="6558889" y="8517182"/>
                  <a:pt x="6585696" y="8516410"/>
                  <a:pt x="6611325" y="8510512"/>
                </a:cubicBezTo>
                <a:cubicBezTo>
                  <a:pt x="6609738" y="8527067"/>
                  <a:pt x="6603026" y="8544803"/>
                  <a:pt x="6611690" y="8559000"/>
                </a:cubicBezTo>
                <a:cubicBezTo>
                  <a:pt x="6625480" y="8572015"/>
                  <a:pt x="6634142" y="8586204"/>
                  <a:pt x="6650702" y="8587806"/>
                </a:cubicBezTo>
                <a:cubicBezTo>
                  <a:pt x="6672384" y="8588209"/>
                  <a:pt x="6689347" y="8568109"/>
                  <a:pt x="6713797" y="8557086"/>
                </a:cubicBezTo>
                <a:cubicBezTo>
                  <a:pt x="6761840" y="8535236"/>
                  <a:pt x="6817044" y="8517135"/>
                  <a:pt x="6864761" y="8489962"/>
                </a:cubicBezTo>
                <a:cubicBezTo>
                  <a:pt x="6915572" y="8456681"/>
                  <a:pt x="6974314" y="8453958"/>
                  <a:pt x="7029517" y="8435853"/>
                </a:cubicBezTo>
                <a:cubicBezTo>
                  <a:pt x="7073614" y="8420308"/>
                  <a:pt x="7126051" y="8413636"/>
                  <a:pt x="7162746" y="8362019"/>
                </a:cubicBezTo>
                <a:cubicBezTo>
                  <a:pt x="7150331" y="8354982"/>
                  <a:pt x="7133775" y="8353395"/>
                  <a:pt x="7121165" y="8345506"/>
                </a:cubicBezTo>
                <a:cubicBezTo>
                  <a:pt x="7130236" y="8338020"/>
                  <a:pt x="7133003" y="8326589"/>
                  <a:pt x="7130643" y="8316337"/>
                </a:cubicBezTo>
                <a:cubicBezTo>
                  <a:pt x="6827576" y="8375294"/>
                  <a:pt x="6521743" y="8445680"/>
                  <a:pt x="6215055" y="8516263"/>
                </a:cubicBezTo>
                <a:cubicBezTo>
                  <a:pt x="6265132" y="8499339"/>
                  <a:pt x="6315210" y="8482418"/>
                  <a:pt x="6364433" y="8465695"/>
                </a:cubicBezTo>
                <a:cubicBezTo>
                  <a:pt x="6383756" y="8455850"/>
                  <a:pt x="6405439" y="8456257"/>
                  <a:pt x="6423583" y="8441288"/>
                </a:cubicBezTo>
                <a:cubicBezTo>
                  <a:pt x="6437780" y="8432623"/>
                  <a:pt x="6425577" y="8403051"/>
                  <a:pt x="6422038" y="8387675"/>
                </a:cubicBezTo>
                <a:cubicBezTo>
                  <a:pt x="6373140" y="8409723"/>
                  <a:pt x="6319563" y="8454434"/>
                  <a:pt x="6262408" y="8440604"/>
                </a:cubicBezTo>
                <a:cubicBezTo>
                  <a:pt x="6228115" y="8432306"/>
                  <a:pt x="6197769" y="8417706"/>
                  <a:pt x="6206798" y="8480387"/>
                </a:cubicBezTo>
                <a:cubicBezTo>
                  <a:pt x="6219773" y="8536764"/>
                  <a:pt x="6164653" y="8527863"/>
                  <a:pt x="6144149" y="8532581"/>
                </a:cubicBezTo>
                <a:cubicBezTo>
                  <a:pt x="6117342" y="8533353"/>
                  <a:pt x="6087766" y="8545558"/>
                  <a:pt x="6063318" y="8556581"/>
                </a:cubicBezTo>
                <a:cubicBezTo>
                  <a:pt x="6048795" y="8559923"/>
                  <a:pt x="6010149" y="8579614"/>
                  <a:pt x="5995178" y="8561468"/>
                </a:cubicBezTo>
                <a:cubicBezTo>
                  <a:pt x="5975083" y="8544508"/>
                  <a:pt x="6029432" y="8526603"/>
                  <a:pt x="6035738" y="8530549"/>
                </a:cubicBezTo>
                <a:cubicBezTo>
                  <a:pt x="6051115" y="8527010"/>
                  <a:pt x="6066492" y="8523471"/>
                  <a:pt x="6086995" y="8518752"/>
                </a:cubicBezTo>
                <a:cubicBezTo>
                  <a:pt x="6103551" y="8520338"/>
                  <a:pt x="6157167" y="8518791"/>
                  <a:pt x="6159162" y="8480555"/>
                </a:cubicBezTo>
                <a:cubicBezTo>
                  <a:pt x="6162336" y="8447444"/>
                  <a:pt x="6137886" y="8458467"/>
                  <a:pt x="6127635" y="8460827"/>
                </a:cubicBezTo>
                <a:cubicBezTo>
                  <a:pt x="6102007" y="8466725"/>
                  <a:pt x="6072432" y="8478930"/>
                  <a:pt x="6041678" y="8486008"/>
                </a:cubicBezTo>
                <a:cubicBezTo>
                  <a:pt x="5982203" y="8505092"/>
                  <a:pt x="5921875" y="8524372"/>
                  <a:pt x="5857275" y="8544637"/>
                </a:cubicBezTo>
                <a:cubicBezTo>
                  <a:pt x="5853736" y="8529262"/>
                  <a:pt x="5849018" y="8508758"/>
                  <a:pt x="5845479" y="8493384"/>
                </a:cubicBezTo>
                <a:cubicBezTo>
                  <a:pt x="5835227" y="8495743"/>
                  <a:pt x="5824976" y="8498103"/>
                  <a:pt x="5809599" y="8501642"/>
                </a:cubicBezTo>
                <a:cubicBezTo>
                  <a:pt x="5789096" y="8506360"/>
                  <a:pt x="5762289" y="8507135"/>
                  <a:pt x="5736660" y="8513034"/>
                </a:cubicBezTo>
                <a:cubicBezTo>
                  <a:pt x="5690529" y="8523651"/>
                  <a:pt x="5644268" y="8529799"/>
                  <a:pt x="5593011" y="8541595"/>
                </a:cubicBezTo>
                <a:cubicBezTo>
                  <a:pt x="5550827" y="8545907"/>
                  <a:pt x="5503191" y="8546078"/>
                  <a:pt x="5458042" y="8560966"/>
                </a:cubicBezTo>
                <a:cubicBezTo>
                  <a:pt x="5433789" y="8572842"/>
                  <a:pt x="5421178" y="8564953"/>
                  <a:pt x="5410560" y="8518814"/>
                </a:cubicBezTo>
                <a:cubicBezTo>
                  <a:pt x="5495092" y="8512849"/>
                  <a:pt x="5579143" y="8498926"/>
                  <a:pt x="5663188" y="8484982"/>
                </a:cubicBezTo>
                <a:lnTo>
                  <a:pt x="5715095" y="8476785"/>
                </a:lnTo>
                <a:lnTo>
                  <a:pt x="5703244" y="8472410"/>
                </a:lnTo>
                <a:cubicBezTo>
                  <a:pt x="5699834" y="8468482"/>
                  <a:pt x="5697174" y="8462368"/>
                  <a:pt x="5695412" y="8454715"/>
                </a:cubicBezTo>
                <a:cubicBezTo>
                  <a:pt x="5700172" y="8453620"/>
                  <a:pt x="5704328" y="8455347"/>
                  <a:pt x="5707736" y="8459264"/>
                </a:cubicBezTo>
                <a:lnTo>
                  <a:pt x="5715463" y="8476726"/>
                </a:lnTo>
                <a:lnTo>
                  <a:pt x="5789317" y="8465059"/>
                </a:lnTo>
                <a:cubicBezTo>
                  <a:pt x="5831400" y="8459081"/>
                  <a:pt x="5873543" y="8454100"/>
                  <a:pt x="5915809" y="8451116"/>
                </a:cubicBezTo>
                <a:cubicBezTo>
                  <a:pt x="5984802" y="8446029"/>
                  <a:pt x="6067714" y="8458426"/>
                  <a:pt x="6117625" y="8393877"/>
                </a:cubicBezTo>
                <a:cubicBezTo>
                  <a:pt x="6129467" y="8374978"/>
                  <a:pt x="6144432" y="8393104"/>
                  <a:pt x="6156846" y="8400139"/>
                </a:cubicBezTo>
                <a:cubicBezTo>
                  <a:pt x="6168473" y="8403758"/>
                  <a:pt x="6188122" y="8399236"/>
                  <a:pt x="6199553" y="8402002"/>
                </a:cubicBezTo>
                <a:cubicBezTo>
                  <a:pt x="6222218" y="8406679"/>
                  <a:pt x="6251793" y="8394478"/>
                  <a:pt x="6242555" y="8354340"/>
                </a:cubicBezTo>
                <a:cubicBezTo>
                  <a:pt x="6251218" y="8368528"/>
                  <a:pt x="6265008" y="8381541"/>
                  <a:pt x="6273475" y="8394883"/>
                </a:cubicBezTo>
                <a:cubicBezTo>
                  <a:pt x="6293812" y="8342543"/>
                  <a:pt x="6333963" y="8333303"/>
                  <a:pt x="6374969" y="8323865"/>
                </a:cubicBezTo>
                <a:cubicBezTo>
                  <a:pt x="6426226" y="8312069"/>
                  <a:pt x="6479841" y="8310515"/>
                  <a:pt x="6530243" y="8298915"/>
                </a:cubicBezTo>
                <a:cubicBezTo>
                  <a:pt x="6526298" y="8305219"/>
                  <a:pt x="6527477" y="8310343"/>
                  <a:pt x="6522351" y="8311523"/>
                </a:cubicBezTo>
                <a:cubicBezTo>
                  <a:pt x="6537124" y="8328811"/>
                  <a:pt x="6560590" y="8313514"/>
                  <a:pt x="6569465" y="8305177"/>
                </a:cubicBezTo>
                <a:cubicBezTo>
                  <a:pt x="6594111" y="8295008"/>
                  <a:pt x="6614613" y="8290289"/>
                  <a:pt x="6640242" y="8284391"/>
                </a:cubicBezTo>
                <a:cubicBezTo>
                  <a:pt x="6670996" y="8277313"/>
                  <a:pt x="6718632" y="8277141"/>
                  <a:pt x="6726157" y="8216035"/>
                </a:cubicBezTo>
                <a:cubicBezTo>
                  <a:pt x="6777178" y="8273563"/>
                  <a:pt x="6837257" y="8233653"/>
                  <a:pt x="6886155" y="8211608"/>
                </a:cubicBezTo>
                <a:cubicBezTo>
                  <a:pt x="6916909" y="8204531"/>
                  <a:pt x="6999691" y="8212457"/>
                  <a:pt x="6980816" y="8130446"/>
                </a:cubicBezTo>
                <a:cubicBezTo>
                  <a:pt x="7010308" y="8145243"/>
                  <a:pt x="7043419" y="8148406"/>
                  <a:pt x="7071817" y="8131087"/>
                </a:cubicBezTo>
                <a:cubicBezTo>
                  <a:pt x="7096266" y="8120064"/>
                  <a:pt x="7109692" y="8084596"/>
                  <a:pt x="7132107" y="8068644"/>
                </a:cubicBezTo>
                <a:cubicBezTo>
                  <a:pt x="7160503" y="8051318"/>
                  <a:pt x="7192436" y="8049364"/>
                  <a:pt x="7223191" y="8042285"/>
                </a:cubicBezTo>
                <a:cubicBezTo>
                  <a:pt x="7253945" y="8035208"/>
                  <a:pt x="7283520" y="8023006"/>
                  <a:pt x="7318546" y="8014945"/>
                </a:cubicBezTo>
                <a:cubicBezTo>
                  <a:pt x="7314599" y="8021248"/>
                  <a:pt x="7315778" y="8026373"/>
                  <a:pt x="7311832" y="8032677"/>
                </a:cubicBezTo>
                <a:cubicBezTo>
                  <a:pt x="7353610" y="8050045"/>
                  <a:pt x="7382820" y="7989356"/>
                  <a:pt x="7424598" y="8006725"/>
                </a:cubicBezTo>
                <a:cubicBezTo>
                  <a:pt x="7416340" y="7970846"/>
                  <a:pt x="7411820" y="7951204"/>
                  <a:pt x="7437449" y="7945305"/>
                </a:cubicBezTo>
                <a:cubicBezTo>
                  <a:pt x="7457097" y="7940783"/>
                  <a:pt x="7478582" y="7940332"/>
                  <a:pt x="7496922" y="7926220"/>
                </a:cubicBezTo>
                <a:cubicBezTo>
                  <a:pt x="7539515" y="7900227"/>
                  <a:pt x="7590772" y="7888430"/>
                  <a:pt x="7622667" y="7843312"/>
                </a:cubicBezTo>
                <a:cubicBezTo>
                  <a:pt x="7530078" y="7859221"/>
                  <a:pt x="7432690" y="7881634"/>
                  <a:pt x="7333797" y="7893603"/>
                </a:cubicBezTo>
                <a:cubicBezTo>
                  <a:pt x="7337336" y="7908980"/>
                  <a:pt x="7354664" y="7937372"/>
                  <a:pt x="7340467" y="7946037"/>
                </a:cubicBezTo>
                <a:cubicBezTo>
                  <a:pt x="7327253" y="7958973"/>
                  <a:pt x="7304587" y="7954294"/>
                  <a:pt x="7289210" y="7957833"/>
                </a:cubicBezTo>
                <a:cubicBezTo>
                  <a:pt x="7283312" y="7932207"/>
                  <a:pt x="7320779" y="7907390"/>
                  <a:pt x="7289251" y="7887659"/>
                </a:cubicBezTo>
                <a:cubicBezTo>
                  <a:pt x="7269157" y="7870702"/>
                  <a:pt x="7243974" y="7898079"/>
                  <a:pt x="7229778" y="7906752"/>
                </a:cubicBezTo>
                <a:cubicBezTo>
                  <a:pt x="7169042" y="7947712"/>
                  <a:pt x="7107980" y="7983352"/>
                  <a:pt x="7050011" y="8012884"/>
                </a:cubicBezTo>
                <a:cubicBezTo>
                  <a:pt x="7015309" y="8026265"/>
                  <a:pt x="6985539" y="8037617"/>
                  <a:pt x="6953801" y="8040420"/>
                </a:cubicBezTo>
                <a:cubicBezTo>
                  <a:pt x="6922722" y="8042179"/>
                  <a:pt x="6893555" y="8032701"/>
                  <a:pt x="6864388" y="8023224"/>
                </a:cubicBezTo>
                <a:lnTo>
                  <a:pt x="6859771" y="8023202"/>
                </a:lnTo>
                <a:lnTo>
                  <a:pt x="6869933" y="8028530"/>
                </a:lnTo>
                <a:cubicBezTo>
                  <a:pt x="6863938" y="8046033"/>
                  <a:pt x="6863938" y="8046033"/>
                  <a:pt x="6855656" y="8031816"/>
                </a:cubicBezTo>
                <a:lnTo>
                  <a:pt x="6859138" y="8023199"/>
                </a:lnTo>
                <a:lnTo>
                  <a:pt x="6839244" y="8023108"/>
                </a:lnTo>
                <a:cubicBezTo>
                  <a:pt x="6814666" y="8028257"/>
                  <a:pt x="6791753" y="8046686"/>
                  <a:pt x="6770213" y="8055692"/>
                </a:cubicBezTo>
                <a:cubicBezTo>
                  <a:pt x="6744585" y="8061590"/>
                  <a:pt x="6724489" y="8044624"/>
                  <a:pt x="6718549" y="8089169"/>
                </a:cubicBezTo>
                <a:cubicBezTo>
                  <a:pt x="6713998" y="8116298"/>
                  <a:pt x="6701584" y="8109264"/>
                  <a:pt x="6683847" y="8102549"/>
                </a:cubicBezTo>
                <a:cubicBezTo>
                  <a:pt x="6672417" y="8099786"/>
                  <a:pt x="6675956" y="8115162"/>
                  <a:pt x="6674172" y="8130863"/>
                </a:cubicBezTo>
                <a:cubicBezTo>
                  <a:pt x="6669137" y="8144167"/>
                  <a:pt x="6655358" y="8132663"/>
                  <a:pt x="6646042" y="8124057"/>
                </a:cubicBezTo>
                <a:lnTo>
                  <a:pt x="6641649" y="8120098"/>
                </a:lnTo>
                <a:lnTo>
                  <a:pt x="6638700" y="8117440"/>
                </a:lnTo>
                <a:cubicBezTo>
                  <a:pt x="6622339" y="8116705"/>
                  <a:pt x="6612942" y="8118868"/>
                  <a:pt x="6598549" y="8126681"/>
                </a:cubicBezTo>
                <a:cubicBezTo>
                  <a:pt x="6529345" y="8154302"/>
                  <a:pt x="6471951" y="8209786"/>
                  <a:pt x="6399866" y="8220977"/>
                </a:cubicBezTo>
                <a:cubicBezTo>
                  <a:pt x="6325746" y="8227243"/>
                  <a:pt x="6256427" y="8227005"/>
                  <a:pt x="6191745" y="8274274"/>
                </a:cubicBezTo>
                <a:lnTo>
                  <a:pt x="6162942" y="8293109"/>
                </a:lnTo>
                <a:lnTo>
                  <a:pt x="6156729" y="8278957"/>
                </a:lnTo>
                <a:cubicBezTo>
                  <a:pt x="6153241" y="8275038"/>
                  <a:pt x="6148806" y="8273359"/>
                  <a:pt x="6143254" y="8274637"/>
                </a:cubicBezTo>
                <a:cubicBezTo>
                  <a:pt x="6145024" y="8282326"/>
                  <a:pt x="6147780" y="8288438"/>
                  <a:pt x="6151375" y="8292332"/>
                </a:cubicBezTo>
                <a:lnTo>
                  <a:pt x="6159817" y="8295152"/>
                </a:lnTo>
                <a:lnTo>
                  <a:pt x="6149171" y="8302114"/>
                </a:lnTo>
                <a:cubicBezTo>
                  <a:pt x="6104483" y="8325048"/>
                  <a:pt x="6054286" y="8335588"/>
                  <a:pt x="6006079" y="8354778"/>
                </a:cubicBezTo>
                <a:cubicBezTo>
                  <a:pt x="6002540" y="8339403"/>
                  <a:pt x="5999002" y="8324028"/>
                  <a:pt x="5995463" y="8308651"/>
                </a:cubicBezTo>
                <a:cubicBezTo>
                  <a:pt x="5862641" y="8360806"/>
                  <a:pt x="5724330" y="8365656"/>
                  <a:pt x="5582071" y="8376806"/>
                </a:cubicBezTo>
                <a:cubicBezTo>
                  <a:pt x="5592688" y="8422934"/>
                  <a:pt x="5628203" y="8366189"/>
                  <a:pt x="5639999" y="8417442"/>
                </a:cubicBezTo>
                <a:cubicBezTo>
                  <a:pt x="5614370" y="8423341"/>
                  <a:pt x="5588742" y="8429239"/>
                  <a:pt x="5563113" y="8435137"/>
                </a:cubicBezTo>
                <a:cubicBezTo>
                  <a:pt x="5542611" y="8439856"/>
                  <a:pt x="5534354" y="8403977"/>
                  <a:pt x="5520563" y="8390962"/>
                </a:cubicBezTo>
                <a:cubicBezTo>
                  <a:pt x="5514623" y="8435505"/>
                  <a:pt x="5474304" y="8397115"/>
                  <a:pt x="5451246" y="8390728"/>
                </a:cubicBezTo>
                <a:cubicBezTo>
                  <a:pt x="5408077" y="8390768"/>
                  <a:pt x="5372197" y="8399026"/>
                  <a:pt x="5331191" y="8408463"/>
                </a:cubicBezTo>
                <a:cubicBezTo>
                  <a:pt x="5270538" y="8422422"/>
                  <a:pt x="5198778" y="8438937"/>
                  <a:pt x="5129095" y="8390215"/>
                </a:cubicBezTo>
                <a:cubicBezTo>
                  <a:pt x="5284371" y="8365270"/>
                  <a:pt x="5434519" y="8341505"/>
                  <a:pt x="5583491" y="8312620"/>
                </a:cubicBezTo>
                <a:cubicBezTo>
                  <a:pt x="5576006" y="8303548"/>
                  <a:pt x="5562216" y="8290534"/>
                  <a:pt x="5554731" y="8281459"/>
                </a:cubicBezTo>
                <a:cubicBezTo>
                  <a:pt x="5598504" y="8260594"/>
                  <a:pt x="5647726" y="8243867"/>
                  <a:pt x="5691498" y="8222998"/>
                </a:cubicBezTo>
                <a:cubicBezTo>
                  <a:pt x="5695810" y="8265183"/>
                  <a:pt x="5674129" y="8264778"/>
                  <a:pt x="5651265" y="8259243"/>
                </a:cubicBezTo>
                <a:cubicBezTo>
                  <a:pt x="5657163" y="8284870"/>
                  <a:pt x="5656756" y="8306552"/>
                  <a:pt x="5678438" y="8306959"/>
                </a:cubicBezTo>
                <a:cubicBezTo>
                  <a:pt x="5700121" y="8307364"/>
                  <a:pt x="5714319" y="8298701"/>
                  <a:pt x="5729696" y="8295162"/>
                </a:cubicBezTo>
                <a:cubicBezTo>
                  <a:pt x="5770701" y="8285725"/>
                  <a:pt x="5814066" y="8286538"/>
                  <a:pt x="5853038" y="8272171"/>
                </a:cubicBezTo>
                <a:lnTo>
                  <a:pt x="5889522" y="8258831"/>
                </a:lnTo>
                <a:lnTo>
                  <a:pt x="5902819" y="8253969"/>
                </a:lnTo>
                <a:cubicBezTo>
                  <a:pt x="5920170" y="8247277"/>
                  <a:pt x="5937815" y="8241868"/>
                  <a:pt x="5954371" y="8243454"/>
                </a:cubicBezTo>
                <a:cubicBezTo>
                  <a:pt x="5970074" y="8245236"/>
                  <a:pt x="6004367" y="8253535"/>
                  <a:pt x="5975607" y="8222376"/>
                </a:cubicBezTo>
                <a:cubicBezTo>
                  <a:pt x="5988625" y="8208585"/>
                  <a:pt x="5998104" y="8179419"/>
                  <a:pt x="6018607" y="8174700"/>
                </a:cubicBezTo>
                <a:cubicBezTo>
                  <a:pt x="6028859" y="8172341"/>
                  <a:pt x="6036345" y="8181416"/>
                  <a:pt x="6048954" y="8189305"/>
                </a:cubicBezTo>
                <a:cubicBezTo>
                  <a:pt x="6055260" y="8193249"/>
                  <a:pt x="6064331" y="8185766"/>
                  <a:pt x="6069457" y="8184586"/>
                </a:cubicBezTo>
                <a:cubicBezTo>
                  <a:pt x="6089960" y="8179867"/>
                  <a:pt x="6127425" y="8155048"/>
                  <a:pt x="6145489" y="8167088"/>
                </a:cubicBezTo>
                <a:cubicBezTo>
                  <a:pt x="6158098" y="8174976"/>
                  <a:pt x="6158871" y="8201785"/>
                  <a:pt x="6162409" y="8217162"/>
                </a:cubicBezTo>
                <a:cubicBezTo>
                  <a:pt x="6174248" y="8198246"/>
                  <a:pt x="6186086" y="8179332"/>
                  <a:pt x="6196745" y="8155291"/>
                </a:cubicBezTo>
                <a:cubicBezTo>
                  <a:pt x="6201463" y="8175793"/>
                  <a:pt x="6205002" y="8191168"/>
                  <a:pt x="6208540" y="8206545"/>
                </a:cubicBezTo>
                <a:cubicBezTo>
                  <a:pt x="6294051" y="8159881"/>
                  <a:pt x="6385135" y="8133522"/>
                  <a:pt x="6473004" y="8097107"/>
                </a:cubicBezTo>
                <a:cubicBezTo>
                  <a:pt x="6562907" y="8065624"/>
                  <a:pt x="6651955" y="8034330"/>
                  <a:pt x="6740681" y="7997726"/>
                </a:cubicBezTo>
                <a:cubicBezTo>
                  <a:pt x="6904256" y="7938493"/>
                  <a:pt x="7074138" y="7883204"/>
                  <a:pt x="7235550" y="7814574"/>
                </a:cubicBezTo>
                <a:cubicBezTo>
                  <a:pt x="7274326" y="7799354"/>
                  <a:pt x="7622991" y="7633662"/>
                  <a:pt x="7631248" y="7669539"/>
                </a:cubicBezTo>
                <a:cubicBezTo>
                  <a:pt x="7631248" y="7669539"/>
                  <a:pt x="7618230" y="7683329"/>
                  <a:pt x="7619410" y="7688453"/>
                </a:cubicBezTo>
                <a:cubicBezTo>
                  <a:pt x="7617823" y="7705009"/>
                  <a:pt x="7643451" y="7699111"/>
                  <a:pt x="7648578" y="7697931"/>
                </a:cubicBezTo>
                <a:cubicBezTo>
                  <a:pt x="7679332" y="7690853"/>
                  <a:pt x="7647032" y="7644319"/>
                  <a:pt x="7675428" y="7626990"/>
                </a:cubicBezTo>
                <a:cubicBezTo>
                  <a:pt x="7695931" y="7622271"/>
                  <a:pt x="7743160" y="7643783"/>
                  <a:pt x="7745154" y="7605547"/>
                </a:cubicBezTo>
                <a:cubicBezTo>
                  <a:pt x="7745562" y="7583868"/>
                  <a:pt x="7742431" y="7546810"/>
                  <a:pt x="7757808" y="7543271"/>
                </a:cubicBezTo>
                <a:cubicBezTo>
                  <a:pt x="7763705" y="7568897"/>
                  <a:pt x="7768423" y="7589397"/>
                  <a:pt x="7774321" y="7615023"/>
                </a:cubicBezTo>
                <a:cubicBezTo>
                  <a:pt x="7836644" y="7557507"/>
                  <a:pt x="7892010" y="7497116"/>
                  <a:pt x="7966333" y="7468288"/>
                </a:cubicBezTo>
                <a:cubicBezTo>
                  <a:pt x="7980489" y="7529800"/>
                  <a:pt x="8047085" y="7471301"/>
                  <a:pt x="8036664" y="7426021"/>
                </a:cubicBezTo>
                <a:cubicBezTo>
                  <a:pt x="8048095" y="7428787"/>
                  <a:pt x="8059526" y="7431552"/>
                  <a:pt x="8072136" y="7439442"/>
                </a:cubicBezTo>
                <a:cubicBezTo>
                  <a:pt x="8073723" y="7422889"/>
                  <a:pt x="8075311" y="7406333"/>
                  <a:pt x="8071772" y="7390957"/>
                </a:cubicBezTo>
                <a:cubicBezTo>
                  <a:pt x="8092274" y="7386239"/>
                  <a:pt x="8106472" y="7377575"/>
                  <a:pt x="8120670" y="7368910"/>
                </a:cubicBezTo>
                <a:cubicBezTo>
                  <a:pt x="8153010" y="7345277"/>
                  <a:pt x="8184498" y="7321840"/>
                  <a:pt x="8223145" y="7302152"/>
                </a:cubicBezTo>
                <a:cubicBezTo>
                  <a:pt x="8295312" y="7263956"/>
                  <a:pt x="8363283" y="7211435"/>
                  <a:pt x="8426784" y="7159040"/>
                </a:cubicBezTo>
                <a:cubicBezTo>
                  <a:pt x="8571405" y="7044807"/>
                  <a:pt x="8711951" y="6932408"/>
                  <a:pt x="8853479" y="6824279"/>
                </a:cubicBezTo>
                <a:cubicBezTo>
                  <a:pt x="8999150" y="6710702"/>
                  <a:pt x="9139499" y="6597447"/>
                  <a:pt x="9285196" y="6483981"/>
                </a:cubicBezTo>
                <a:cubicBezTo>
                  <a:pt x="9357113" y="6425154"/>
                  <a:pt x="9425741" y="6371583"/>
                  <a:pt x="9498642" y="6317027"/>
                </a:cubicBezTo>
                <a:cubicBezTo>
                  <a:pt x="9524678" y="6289448"/>
                  <a:pt x="9559377" y="6276065"/>
                  <a:pt x="9585610" y="6249340"/>
                </a:cubicBezTo>
                <a:cubicBezTo>
                  <a:pt x="9598629" y="6235550"/>
                  <a:pt x="9610467" y="6216635"/>
                  <a:pt x="9624989" y="6213292"/>
                </a:cubicBezTo>
                <a:cubicBezTo>
                  <a:pt x="9636094" y="6210737"/>
                  <a:pt x="9645167" y="6203253"/>
                  <a:pt x="9640449" y="6182751"/>
                </a:cubicBezTo>
                <a:cubicBezTo>
                  <a:pt x="9563155" y="6222127"/>
                  <a:pt x="9495510" y="6279970"/>
                  <a:pt x="9406293" y="6263624"/>
                </a:cubicBezTo>
                <a:cubicBezTo>
                  <a:pt x="9415533" y="6303773"/>
                  <a:pt x="9440586" y="6271923"/>
                  <a:pt x="9460484" y="6288031"/>
                </a:cubicBezTo>
                <a:cubicBezTo>
                  <a:pt x="9444293" y="6334932"/>
                  <a:pt x="9398568" y="6323868"/>
                  <a:pt x="9374892" y="6361698"/>
                </a:cubicBezTo>
                <a:cubicBezTo>
                  <a:pt x="9357520" y="6403474"/>
                  <a:pt x="9313830" y="6397338"/>
                  <a:pt x="9277951" y="6405596"/>
                </a:cubicBezTo>
                <a:cubicBezTo>
                  <a:pt x="9283076" y="6404416"/>
                  <a:pt x="9287022" y="6398111"/>
                  <a:pt x="9285842" y="6392986"/>
                </a:cubicBezTo>
                <a:cubicBezTo>
                  <a:pt x="9265747" y="6376024"/>
                  <a:pt x="9251142" y="6406369"/>
                  <a:pt x="9236945" y="6415033"/>
                </a:cubicBezTo>
                <a:cubicBezTo>
                  <a:pt x="9212496" y="6426057"/>
                  <a:pt x="9188047" y="6437080"/>
                  <a:pt x="9163598" y="6448105"/>
                </a:cubicBezTo>
                <a:cubicBezTo>
                  <a:pt x="9173117" y="6462104"/>
                  <a:pt x="9180927" y="6476496"/>
                  <a:pt x="9189591" y="6490693"/>
                </a:cubicBezTo>
                <a:cubicBezTo>
                  <a:pt x="9197484" y="6478083"/>
                  <a:pt x="9206555" y="6470598"/>
                  <a:pt x="9214448" y="6457988"/>
                </a:cubicBezTo>
                <a:cubicBezTo>
                  <a:pt x="9220346" y="6483615"/>
                  <a:pt x="9225825" y="6507422"/>
                  <a:pt x="9205322" y="6512141"/>
                </a:cubicBezTo>
                <a:cubicBezTo>
                  <a:pt x="9186852" y="6521788"/>
                  <a:pt x="9163034" y="6512097"/>
                  <a:pt x="9145847" y="6531225"/>
                </a:cubicBezTo>
                <a:cubicBezTo>
                  <a:pt x="9131650" y="6539890"/>
                  <a:pt x="9120991" y="6563929"/>
                  <a:pt x="9104434" y="6562344"/>
                </a:cubicBezTo>
                <a:cubicBezTo>
                  <a:pt x="9093003" y="6559577"/>
                  <a:pt x="9081572" y="6556811"/>
                  <a:pt x="9082202" y="6536096"/>
                </a:cubicBezTo>
                <a:cubicBezTo>
                  <a:pt x="9083159" y="6540256"/>
                  <a:pt x="9037028" y="6550873"/>
                  <a:pt x="9027956" y="6558357"/>
                </a:cubicBezTo>
                <a:cubicBezTo>
                  <a:pt x="9014613" y="6566825"/>
                  <a:pt x="8962176" y="6573496"/>
                  <a:pt x="8965308" y="6610555"/>
                </a:cubicBezTo>
                <a:cubicBezTo>
                  <a:pt x="8968438" y="6647610"/>
                  <a:pt x="8988127" y="6686254"/>
                  <a:pt x="8952247" y="6694512"/>
                </a:cubicBezTo>
                <a:lnTo>
                  <a:pt x="8931998" y="6700988"/>
                </a:lnTo>
                <a:lnTo>
                  <a:pt x="8914648" y="6706537"/>
                </a:lnTo>
                <a:cubicBezTo>
                  <a:pt x="8904254" y="6713653"/>
                  <a:pt x="8894704" y="6723946"/>
                  <a:pt x="8882114" y="6737637"/>
                </a:cubicBezTo>
                <a:cubicBezTo>
                  <a:pt x="8875401" y="6755372"/>
                  <a:pt x="8821545" y="6826233"/>
                  <a:pt x="8802462" y="6766763"/>
                </a:cubicBezTo>
                <a:cubicBezTo>
                  <a:pt x="8786720" y="6721813"/>
                  <a:pt x="8761863" y="6754519"/>
                  <a:pt x="8743720" y="6769488"/>
                </a:cubicBezTo>
                <a:cubicBezTo>
                  <a:pt x="8675749" y="6822010"/>
                  <a:pt x="8607121" y="6875582"/>
                  <a:pt x="8534627" y="6908454"/>
                </a:cubicBezTo>
                <a:cubicBezTo>
                  <a:pt x="8553011" y="6824173"/>
                  <a:pt x="8615420" y="6841290"/>
                  <a:pt x="8653294" y="6794796"/>
                </a:cubicBezTo>
                <a:cubicBezTo>
                  <a:pt x="8670455" y="6775556"/>
                  <a:pt x="8661018" y="6734551"/>
                  <a:pt x="8691772" y="6727473"/>
                </a:cubicBezTo>
                <a:cubicBezTo>
                  <a:pt x="8711420" y="6722952"/>
                  <a:pt x="8741768" y="6737556"/>
                  <a:pt x="8751247" y="6708390"/>
                </a:cubicBezTo>
                <a:cubicBezTo>
                  <a:pt x="8764673" y="6672919"/>
                  <a:pt x="8771386" y="6655185"/>
                  <a:pt x="8794654" y="6639034"/>
                </a:cubicBezTo>
                <a:cubicBezTo>
                  <a:pt x="8819103" y="6628012"/>
                  <a:pt x="8849857" y="6620934"/>
                  <a:pt x="8872272" y="6604981"/>
                </a:cubicBezTo>
                <a:cubicBezTo>
                  <a:pt x="8890416" y="6590012"/>
                  <a:pt x="8900314" y="6562666"/>
                  <a:pt x="8920817" y="6557947"/>
                </a:cubicBezTo>
                <a:cubicBezTo>
                  <a:pt x="8922790" y="6554795"/>
                  <a:pt x="8932746" y="6551155"/>
                  <a:pt x="8942479" y="6549477"/>
                </a:cubicBezTo>
                <a:lnTo>
                  <a:pt x="8951480" y="6550940"/>
                </a:lnTo>
                <a:lnTo>
                  <a:pt x="8951030" y="6550843"/>
                </a:lnTo>
                <a:cubicBezTo>
                  <a:pt x="8948512" y="6548067"/>
                  <a:pt x="8947045" y="6541693"/>
                  <a:pt x="8948211" y="6535871"/>
                </a:cubicBezTo>
                <a:lnTo>
                  <a:pt x="8948880" y="6536512"/>
                </a:lnTo>
                <a:lnTo>
                  <a:pt x="8948033" y="6535493"/>
                </a:lnTo>
                <a:cubicBezTo>
                  <a:pt x="8967356" y="6525649"/>
                  <a:pt x="8980373" y="6511859"/>
                  <a:pt x="9000877" y="6507140"/>
                </a:cubicBezTo>
                <a:cubicBezTo>
                  <a:pt x="9011127" y="6504781"/>
                  <a:pt x="8994979" y="6481514"/>
                  <a:pt x="9005230" y="6479155"/>
                </a:cubicBezTo>
                <a:cubicBezTo>
                  <a:pt x="9037896" y="6460843"/>
                  <a:pt x="9063932" y="6433264"/>
                  <a:pt x="9097453" y="6414756"/>
                </a:cubicBezTo>
                <a:cubicBezTo>
                  <a:pt x="9156156" y="6368865"/>
                  <a:pt x="9223394" y="6332702"/>
                  <a:pt x="9286490" y="6301990"/>
                </a:cubicBezTo>
                <a:cubicBezTo>
                  <a:pt x="9280183" y="6298045"/>
                  <a:pt x="9272699" y="6288975"/>
                  <a:pt x="9265215" y="6279903"/>
                </a:cubicBezTo>
                <a:cubicBezTo>
                  <a:pt x="9284537" y="6270059"/>
                  <a:pt x="9303453" y="6281896"/>
                  <a:pt x="9315617" y="6268303"/>
                </a:cubicBezTo>
                <a:cubicBezTo>
                  <a:pt x="9327456" y="6249388"/>
                  <a:pt x="9339294" y="6230473"/>
                  <a:pt x="9352312" y="6216683"/>
                </a:cubicBezTo>
                <a:cubicBezTo>
                  <a:pt x="9378348" y="6189104"/>
                  <a:pt x="9410689" y="6165470"/>
                  <a:pt x="9437050" y="6143213"/>
                </a:cubicBezTo>
                <a:cubicBezTo>
                  <a:pt x="9494444" y="6087729"/>
                  <a:pt x="9556768" y="6030211"/>
                  <a:pt x="9614290" y="5979195"/>
                </a:cubicBezTo>
                <a:cubicBezTo>
                  <a:pt x="9740313" y="5870139"/>
                  <a:pt x="9861338" y="5766729"/>
                  <a:pt x="9981381" y="5659049"/>
                </a:cubicBezTo>
                <a:cubicBezTo>
                  <a:pt x="10038904" y="5608033"/>
                  <a:pt x="10101228" y="5550514"/>
                  <a:pt x="10159604" y="5499301"/>
                </a:cubicBezTo>
                <a:cubicBezTo>
                  <a:pt x="10184786" y="5471918"/>
                  <a:pt x="10217127" y="5448285"/>
                  <a:pt x="10244539" y="5426685"/>
                </a:cubicBezTo>
                <a:cubicBezTo>
                  <a:pt x="10258540" y="5417167"/>
                  <a:pt x="10314673" y="5383561"/>
                  <a:pt x="10313901" y="5356754"/>
                </a:cubicBezTo>
                <a:cubicBezTo>
                  <a:pt x="10314308" y="5335073"/>
                  <a:pt x="10267852" y="5340368"/>
                  <a:pt x="10262725" y="5341548"/>
                </a:cubicBezTo>
                <a:cubicBezTo>
                  <a:pt x="10251294" y="5338782"/>
                  <a:pt x="10247756" y="5323406"/>
                  <a:pt x="10244217" y="5308029"/>
                </a:cubicBezTo>
                <a:cubicBezTo>
                  <a:pt x="10240678" y="5292653"/>
                  <a:pt x="10233193" y="5283583"/>
                  <a:pt x="10224529" y="5269386"/>
                </a:cubicBezTo>
                <a:cubicBezTo>
                  <a:pt x="10199912" y="5232776"/>
                  <a:pt x="10235020" y="5197713"/>
                  <a:pt x="10254343" y="5187869"/>
                </a:cubicBezTo>
                <a:cubicBezTo>
                  <a:pt x="10258289" y="5181564"/>
                  <a:pt x="10311866" y="5136852"/>
                  <a:pt x="10298075" y="5123836"/>
                </a:cubicBezTo>
                <a:cubicBezTo>
                  <a:pt x="10290591" y="5114765"/>
                  <a:pt x="10270860" y="5146289"/>
                  <a:pt x="10266914" y="5152594"/>
                </a:cubicBezTo>
                <a:cubicBezTo>
                  <a:pt x="10254750" y="5166188"/>
                  <a:pt x="10234247" y="5170906"/>
                  <a:pt x="10221229" y="5184696"/>
                </a:cubicBezTo>
                <a:cubicBezTo>
                  <a:pt x="10208212" y="5198486"/>
                  <a:pt x="10195193" y="5212276"/>
                  <a:pt x="10182176" y="5226065"/>
                </a:cubicBezTo>
                <a:cubicBezTo>
                  <a:pt x="10173103" y="5233550"/>
                  <a:pt x="10168554" y="5260681"/>
                  <a:pt x="10158302" y="5263041"/>
                </a:cubicBezTo>
                <a:cubicBezTo>
                  <a:pt x="10153177" y="5264220"/>
                  <a:pt x="10145888" y="5256004"/>
                  <a:pt x="10141942" y="5262309"/>
                </a:cubicBezTo>
                <a:cubicBezTo>
                  <a:pt x="10131691" y="5264668"/>
                  <a:pt x="10130104" y="5281224"/>
                  <a:pt x="10122015" y="5292979"/>
                </a:cubicBezTo>
                <a:cubicBezTo>
                  <a:pt x="10109851" y="5306573"/>
                  <a:pt x="10093295" y="5304986"/>
                  <a:pt x="10072792" y="5309705"/>
                </a:cubicBezTo>
                <a:cubicBezTo>
                  <a:pt x="10043217" y="5321908"/>
                  <a:pt x="10017181" y="5349487"/>
                  <a:pt x="10013600" y="5404279"/>
                </a:cubicBezTo>
                <a:cubicBezTo>
                  <a:pt x="10034993" y="5394634"/>
                  <a:pt x="10060030" y="5346962"/>
                  <a:pt x="10086012" y="5359502"/>
                </a:cubicBezTo>
                <a:lnTo>
                  <a:pt x="10095109" y="5367104"/>
                </a:lnTo>
                <a:lnTo>
                  <a:pt x="10094348" y="5364923"/>
                </a:lnTo>
                <a:cubicBezTo>
                  <a:pt x="10093441" y="5363704"/>
                  <a:pt x="10091939" y="5362621"/>
                  <a:pt x="10088936" y="5360456"/>
                </a:cubicBezTo>
                <a:cubicBezTo>
                  <a:pt x="10092447" y="5353936"/>
                  <a:pt x="10096016" y="5353114"/>
                  <a:pt x="10097830" y="5355553"/>
                </a:cubicBezTo>
                <a:lnTo>
                  <a:pt x="10096417" y="5368197"/>
                </a:lnTo>
                <a:lnTo>
                  <a:pt x="10097198" y="5368850"/>
                </a:lnTo>
                <a:cubicBezTo>
                  <a:pt x="10064449" y="5414164"/>
                  <a:pt x="10037809" y="5462571"/>
                  <a:pt x="10006241" y="5513010"/>
                </a:cubicBezTo>
                <a:cubicBezTo>
                  <a:pt x="9999528" y="5530746"/>
                  <a:pt x="9976298" y="5590060"/>
                  <a:pt x="9952664" y="5557722"/>
                </a:cubicBezTo>
                <a:lnTo>
                  <a:pt x="9953713" y="5568797"/>
                </a:lnTo>
                <a:lnTo>
                  <a:pt x="9954643" y="5571165"/>
                </a:lnTo>
                <a:cubicBezTo>
                  <a:pt x="9955630" y="5573961"/>
                  <a:pt x="9956417" y="5576635"/>
                  <a:pt x="9956558" y="5578366"/>
                </a:cubicBezTo>
                <a:lnTo>
                  <a:pt x="9955587" y="5579130"/>
                </a:lnTo>
                <a:lnTo>
                  <a:pt x="9950669" y="5595958"/>
                </a:lnTo>
                <a:cubicBezTo>
                  <a:pt x="9947903" y="5607389"/>
                  <a:pt x="9940011" y="5619999"/>
                  <a:pt x="9930938" y="5627484"/>
                </a:cubicBezTo>
                <a:cubicBezTo>
                  <a:pt x="9915154" y="5652703"/>
                  <a:pt x="9892868" y="5673123"/>
                  <a:pt x="9870453" y="5689076"/>
                </a:cubicBezTo>
                <a:cubicBezTo>
                  <a:pt x="9866914" y="5673700"/>
                  <a:pt x="9863572" y="5659178"/>
                  <a:pt x="9860033" y="5643802"/>
                </a:cubicBezTo>
                <a:cubicBezTo>
                  <a:pt x="9874556" y="5640460"/>
                  <a:pt x="9895059" y="5635741"/>
                  <a:pt x="9889161" y="5610114"/>
                </a:cubicBezTo>
                <a:cubicBezTo>
                  <a:pt x="9873784" y="5613653"/>
                  <a:pt x="9858407" y="5617192"/>
                  <a:pt x="9843884" y="5620535"/>
                </a:cubicBezTo>
                <a:cubicBezTo>
                  <a:pt x="9843477" y="5642216"/>
                  <a:pt x="9842215" y="5664093"/>
                  <a:pt x="9842465" y="5684723"/>
                </a:cubicBezTo>
                <a:cubicBezTo>
                  <a:pt x="9835177" y="5676506"/>
                  <a:pt x="9821386" y="5663490"/>
                  <a:pt x="9808776" y="5655599"/>
                </a:cubicBezTo>
                <a:cubicBezTo>
                  <a:pt x="9801459" y="5694160"/>
                  <a:pt x="9780550" y="5720560"/>
                  <a:pt x="9758460" y="5741835"/>
                </a:cubicBezTo>
                <a:cubicBezTo>
                  <a:pt x="9753741" y="5721333"/>
                  <a:pt x="9751986" y="5690256"/>
                  <a:pt x="9737016" y="5672114"/>
                </a:cubicBezTo>
                <a:cubicBezTo>
                  <a:pt x="9734657" y="5661863"/>
                  <a:pt x="9726765" y="5674473"/>
                  <a:pt x="9729124" y="5684723"/>
                </a:cubicBezTo>
                <a:cubicBezTo>
                  <a:pt x="9727537" y="5701279"/>
                  <a:pt x="9737185" y="5719747"/>
                  <a:pt x="9740723" y="5735123"/>
                </a:cubicBezTo>
                <a:cubicBezTo>
                  <a:pt x="9757645" y="5785197"/>
                  <a:pt x="9746986" y="5809237"/>
                  <a:pt x="9718265" y="5821244"/>
                </a:cubicBezTo>
                <a:cubicBezTo>
                  <a:pt x="9689870" y="5838572"/>
                  <a:pt x="9658709" y="5867331"/>
                  <a:pt x="9620878" y="5843658"/>
                </a:cubicBezTo>
                <a:cubicBezTo>
                  <a:pt x="9633896" y="5829868"/>
                  <a:pt x="9653218" y="5820024"/>
                  <a:pt x="9659931" y="5802288"/>
                </a:cubicBezTo>
                <a:cubicBezTo>
                  <a:pt x="9618926" y="5811726"/>
                  <a:pt x="9590123" y="5850736"/>
                  <a:pt x="9546433" y="5844600"/>
                </a:cubicBezTo>
                <a:cubicBezTo>
                  <a:pt x="9549972" y="5859976"/>
                  <a:pt x="9549156" y="5903338"/>
                  <a:pt x="9562751" y="5915500"/>
                </a:cubicBezTo>
                <a:cubicBezTo>
                  <a:pt x="9573327" y="5918463"/>
                  <a:pt x="9581416" y="5906708"/>
                  <a:pt x="9588704" y="5914924"/>
                </a:cubicBezTo>
                <a:cubicBezTo>
                  <a:pt x="9602494" y="5927942"/>
                  <a:pt x="9586384" y="5947839"/>
                  <a:pt x="9581584" y="5954340"/>
                </a:cubicBezTo>
                <a:cubicBezTo>
                  <a:pt x="9560349" y="5975419"/>
                  <a:pt x="9521702" y="5995106"/>
                  <a:pt x="9492535" y="5985629"/>
                </a:cubicBezTo>
                <a:cubicBezTo>
                  <a:pt x="9498475" y="5941087"/>
                  <a:pt x="9477804" y="5898172"/>
                  <a:pt x="9454170" y="5865834"/>
                </a:cubicBezTo>
                <a:cubicBezTo>
                  <a:pt x="9496763" y="5839841"/>
                  <a:pt x="9539356" y="5813848"/>
                  <a:pt x="9578735" y="5777801"/>
                </a:cubicBezTo>
                <a:cubicBezTo>
                  <a:pt x="9596879" y="5762832"/>
                  <a:pt x="9609896" y="5749042"/>
                  <a:pt x="9626861" y="5728947"/>
                </a:cubicBezTo>
                <a:cubicBezTo>
                  <a:pt x="9634949" y="5717191"/>
                  <a:pt x="9646788" y="5698277"/>
                  <a:pt x="9662165" y="5694738"/>
                </a:cubicBezTo>
                <a:lnTo>
                  <a:pt x="9668281" y="5692805"/>
                </a:lnTo>
                <a:lnTo>
                  <a:pt x="9660793" y="5689082"/>
                </a:lnTo>
                <a:cubicBezTo>
                  <a:pt x="9662681" y="5685792"/>
                  <a:pt x="9664568" y="5682502"/>
                  <a:pt x="9666819" y="5681269"/>
                </a:cubicBezTo>
                <a:lnTo>
                  <a:pt x="9670198" y="5681226"/>
                </a:lnTo>
                <a:lnTo>
                  <a:pt x="9666407" y="5673879"/>
                </a:lnTo>
                <a:cubicBezTo>
                  <a:pt x="9665526" y="5670051"/>
                  <a:pt x="9665732" y="5665973"/>
                  <a:pt x="9666731" y="5660368"/>
                </a:cubicBezTo>
                <a:cubicBezTo>
                  <a:pt x="9667906" y="5665472"/>
                  <a:pt x="9675166" y="5669175"/>
                  <a:pt x="9676341" y="5674280"/>
                </a:cubicBezTo>
                <a:cubicBezTo>
                  <a:pt x="9676341" y="5674280"/>
                  <a:pt x="9675113" y="5675907"/>
                  <a:pt x="9674033" y="5678171"/>
                </a:cubicBezTo>
                <a:lnTo>
                  <a:pt x="9673001" y="5683748"/>
                </a:lnTo>
                <a:lnTo>
                  <a:pt x="9675027" y="5685807"/>
                </a:lnTo>
                <a:lnTo>
                  <a:pt x="9673191" y="5691254"/>
                </a:lnTo>
                <a:lnTo>
                  <a:pt x="9677887" y="5689771"/>
                </a:lnTo>
                <a:cubicBezTo>
                  <a:pt x="9683654" y="5688443"/>
                  <a:pt x="9689766" y="5685687"/>
                  <a:pt x="9695685" y="5676230"/>
                </a:cubicBezTo>
                <a:cubicBezTo>
                  <a:pt x="9697598" y="5664996"/>
                  <a:pt x="9698005" y="5643314"/>
                  <a:pt x="9687428" y="5640352"/>
                </a:cubicBezTo>
                <a:cubicBezTo>
                  <a:pt x="9669692" y="5633640"/>
                  <a:pt x="9653908" y="5658860"/>
                  <a:pt x="9644836" y="5666345"/>
                </a:cubicBezTo>
                <a:cubicBezTo>
                  <a:pt x="9632998" y="5685260"/>
                  <a:pt x="9617621" y="5688799"/>
                  <a:pt x="9602244" y="5692338"/>
                </a:cubicBezTo>
                <a:cubicBezTo>
                  <a:pt x="9581741" y="5697056"/>
                  <a:pt x="9561238" y="5701775"/>
                  <a:pt x="9550579" y="5725815"/>
                </a:cubicBezTo>
                <a:cubicBezTo>
                  <a:pt x="9539595" y="5744533"/>
                  <a:pt x="9532881" y="5762269"/>
                  <a:pt x="9512379" y="5766988"/>
                </a:cubicBezTo>
                <a:cubicBezTo>
                  <a:pt x="9481625" y="5774066"/>
                  <a:pt x="9470362" y="5818933"/>
                  <a:pt x="9435662" y="5832315"/>
                </a:cubicBezTo>
                <a:cubicBezTo>
                  <a:pt x="9426590" y="5839800"/>
                  <a:pt x="9406087" y="5844519"/>
                  <a:pt x="9406859" y="5871326"/>
                </a:cubicBezTo>
                <a:cubicBezTo>
                  <a:pt x="9411578" y="5891827"/>
                  <a:pt x="9420242" y="5906023"/>
                  <a:pt x="9424961" y="5926525"/>
                </a:cubicBezTo>
                <a:cubicBezTo>
                  <a:pt x="9424356" y="5947351"/>
                  <a:pt x="9407997" y="5946620"/>
                  <a:pt x="9400762" y="5958178"/>
                </a:cubicBezTo>
                <a:cubicBezTo>
                  <a:pt x="9392869" y="5970789"/>
                  <a:pt x="9401859" y="5990306"/>
                  <a:pt x="9401126" y="6006666"/>
                </a:cubicBezTo>
                <a:cubicBezTo>
                  <a:pt x="9384977" y="5983399"/>
                  <a:pt x="9350109" y="5949148"/>
                  <a:pt x="9363534" y="5913677"/>
                </a:cubicBezTo>
                <a:cubicBezTo>
                  <a:pt x="9341080" y="5886465"/>
                  <a:pt x="9310690" y="5942030"/>
                  <a:pt x="9297672" y="5955820"/>
                </a:cubicBezTo>
                <a:cubicBezTo>
                  <a:pt x="9263547" y="5995155"/>
                  <a:pt x="9225755" y="6014646"/>
                  <a:pt x="9183162" y="6040638"/>
                </a:cubicBezTo>
                <a:cubicBezTo>
                  <a:pt x="9146875" y="6070578"/>
                  <a:pt x="9116893" y="6104462"/>
                  <a:pt x="9090125" y="6148400"/>
                </a:cubicBezTo>
                <a:cubicBezTo>
                  <a:pt x="9066448" y="6186231"/>
                  <a:pt x="9025443" y="6195668"/>
                  <a:pt x="8995867" y="6207871"/>
                </a:cubicBezTo>
                <a:cubicBezTo>
                  <a:pt x="8970240" y="6213769"/>
                  <a:pt x="8893028" y="6226142"/>
                  <a:pt x="8899501" y="6277721"/>
                </a:cubicBezTo>
                <a:cubicBezTo>
                  <a:pt x="8900274" y="6304528"/>
                  <a:pt x="8916831" y="6306114"/>
                  <a:pt x="8926674" y="6325435"/>
                </a:cubicBezTo>
                <a:cubicBezTo>
                  <a:pt x="8940464" y="6338452"/>
                  <a:pt x="8942417" y="6370384"/>
                  <a:pt x="8947135" y="6390885"/>
                </a:cubicBezTo>
                <a:cubicBezTo>
                  <a:pt x="8952836" y="6415658"/>
                  <a:pt x="8963859" y="6440105"/>
                  <a:pt x="8944537" y="6449949"/>
                </a:cubicBezTo>
                <a:cubicBezTo>
                  <a:pt x="8929159" y="6453488"/>
                  <a:pt x="8912603" y="6451902"/>
                  <a:pt x="8893279" y="6461746"/>
                </a:cubicBezTo>
                <a:cubicBezTo>
                  <a:pt x="8859759" y="6480254"/>
                  <a:pt x="8836081" y="6518084"/>
                  <a:pt x="8806954" y="6551771"/>
                </a:cubicBezTo>
                <a:cubicBezTo>
                  <a:pt x="8798697" y="6515894"/>
                  <a:pt x="8771524" y="6468180"/>
                  <a:pt x="8792434" y="6441780"/>
                </a:cubicBezTo>
                <a:cubicBezTo>
                  <a:pt x="8805649" y="6428845"/>
                  <a:pt x="8826281" y="6428593"/>
                  <a:pt x="8840675" y="6420784"/>
                </a:cubicBezTo>
                <a:cubicBezTo>
                  <a:pt x="8849747" y="6413299"/>
                  <a:pt x="8846208" y="6397923"/>
                  <a:pt x="8847795" y="6381367"/>
                </a:cubicBezTo>
                <a:cubicBezTo>
                  <a:pt x="8848202" y="6359686"/>
                  <a:pt x="8855687" y="6368757"/>
                  <a:pt x="8865939" y="6366398"/>
                </a:cubicBezTo>
                <a:cubicBezTo>
                  <a:pt x="8890387" y="6355374"/>
                  <a:pt x="8863214" y="6307660"/>
                  <a:pt x="8858496" y="6287158"/>
                </a:cubicBezTo>
                <a:cubicBezTo>
                  <a:pt x="8720913" y="6388981"/>
                  <a:pt x="8578010" y="6491129"/>
                  <a:pt x="8440428" y="6592951"/>
                </a:cubicBezTo>
                <a:cubicBezTo>
                  <a:pt x="8371473" y="6641202"/>
                  <a:pt x="8303699" y="6694578"/>
                  <a:pt x="8231335" y="6731920"/>
                </a:cubicBezTo>
                <a:cubicBezTo>
                  <a:pt x="8197267" y="6744140"/>
                  <a:pt x="8172411" y="6776845"/>
                  <a:pt x="8138890" y="6795353"/>
                </a:cubicBezTo>
                <a:cubicBezTo>
                  <a:pt x="8105368" y="6813862"/>
                  <a:pt x="8076973" y="6831190"/>
                  <a:pt x="8044307" y="6849501"/>
                </a:cubicBezTo>
                <a:cubicBezTo>
                  <a:pt x="8116028" y="6789822"/>
                  <a:pt x="8181536" y="6722693"/>
                  <a:pt x="8253257" y="6663013"/>
                </a:cubicBezTo>
                <a:cubicBezTo>
                  <a:pt x="8320706" y="6604314"/>
                  <a:pt x="8397145" y="6565136"/>
                  <a:pt x="8466097" y="6516885"/>
                </a:cubicBezTo>
                <a:cubicBezTo>
                  <a:pt x="8502908" y="6493122"/>
                  <a:pt x="8538016" y="6458059"/>
                  <a:pt x="8574302" y="6428120"/>
                </a:cubicBezTo>
                <a:cubicBezTo>
                  <a:pt x="8606643" y="6404486"/>
                  <a:pt x="8641344" y="6391103"/>
                  <a:pt x="8675190" y="6377917"/>
                </a:cubicBezTo>
                <a:cubicBezTo>
                  <a:pt x="8756022" y="6353917"/>
                  <a:pt x="8821437" y="6290291"/>
                  <a:pt x="8886723" y="6222197"/>
                </a:cubicBezTo>
                <a:cubicBezTo>
                  <a:pt x="8921830" y="6187133"/>
                  <a:pt x="8950958" y="6153445"/>
                  <a:pt x="8986066" y="6118381"/>
                </a:cubicBezTo>
                <a:cubicBezTo>
                  <a:pt x="9017228" y="6089621"/>
                  <a:pt x="9048389" y="6060863"/>
                  <a:pt x="9077517" y="6027175"/>
                </a:cubicBezTo>
                <a:cubicBezTo>
                  <a:pt x="9106517" y="5989020"/>
                  <a:pt x="9149881" y="5989833"/>
                  <a:pt x="9184581" y="5976450"/>
                </a:cubicBezTo>
                <a:cubicBezTo>
                  <a:pt x="9222373" y="5956958"/>
                  <a:pt x="9253536" y="5928200"/>
                  <a:pt x="9285876" y="5904566"/>
                </a:cubicBezTo>
                <a:cubicBezTo>
                  <a:pt x="9358451" y="5844689"/>
                  <a:pt x="9421704" y="5771665"/>
                  <a:pt x="9489152" y="5712969"/>
                </a:cubicBezTo>
                <a:cubicBezTo>
                  <a:pt x="9529711" y="5682046"/>
                  <a:pt x="9565999" y="5652108"/>
                  <a:pt x="9601107" y="5617044"/>
                </a:cubicBezTo>
                <a:cubicBezTo>
                  <a:pt x="9633447" y="5593410"/>
                  <a:pt x="9662772" y="5560576"/>
                  <a:pt x="9698652" y="5552319"/>
                </a:cubicBezTo>
                <a:cubicBezTo>
                  <a:pt x="9687628" y="5527872"/>
                  <a:pt x="9656509" y="5486462"/>
                  <a:pt x="9664809" y="5452171"/>
                </a:cubicBezTo>
                <a:cubicBezTo>
                  <a:pt x="9671522" y="5434436"/>
                  <a:pt x="9693204" y="5434843"/>
                  <a:pt x="9707401" y="5426178"/>
                </a:cubicBezTo>
                <a:cubicBezTo>
                  <a:pt x="9725545" y="5411209"/>
                  <a:pt x="9748814" y="5395060"/>
                  <a:pt x="9765779" y="5374966"/>
                </a:cubicBezTo>
                <a:cubicBezTo>
                  <a:pt x="9777617" y="5356051"/>
                  <a:pt x="9788472" y="5332864"/>
                  <a:pt x="9805762" y="5318092"/>
                </a:cubicBezTo>
                <a:cubicBezTo>
                  <a:pt x="9851120" y="5280669"/>
                  <a:pt x="9897659" y="5248370"/>
                  <a:pt x="9939805" y="5200893"/>
                </a:cubicBezTo>
                <a:cubicBezTo>
                  <a:pt x="9978860" y="5159524"/>
                  <a:pt x="10015750" y="5108758"/>
                  <a:pt x="10053625" y="5062264"/>
                </a:cubicBezTo>
                <a:cubicBezTo>
                  <a:pt x="9977146" y="5058278"/>
                  <a:pt x="9921129" y="5119742"/>
                  <a:pt x="9863606" y="5170758"/>
                </a:cubicBezTo>
                <a:cubicBezTo>
                  <a:pt x="9850391" y="5183693"/>
                  <a:pt x="9814511" y="5191951"/>
                  <a:pt x="9817643" y="5229008"/>
                </a:cubicBezTo>
                <a:cubicBezTo>
                  <a:pt x="9820774" y="5266065"/>
                  <a:pt x="9826672" y="5291692"/>
                  <a:pt x="9798685" y="5287340"/>
                </a:cubicBezTo>
                <a:cubicBezTo>
                  <a:pt x="9802630" y="5281035"/>
                  <a:pt x="9805397" y="5269604"/>
                  <a:pt x="9808164" y="5258174"/>
                </a:cubicBezTo>
                <a:cubicBezTo>
                  <a:pt x="9793966" y="5266838"/>
                  <a:pt x="9778589" y="5270377"/>
                  <a:pt x="9768337" y="5272736"/>
                </a:cubicBezTo>
                <a:cubicBezTo>
                  <a:pt x="9789205" y="5316505"/>
                  <a:pt x="9767115" y="5337780"/>
                  <a:pt x="9742748" y="5321800"/>
                </a:cubicBezTo>
                <a:cubicBezTo>
                  <a:pt x="9742748" y="5321800"/>
                  <a:pt x="9746695" y="5315496"/>
                  <a:pt x="9745515" y="5310370"/>
                </a:cubicBezTo>
                <a:cubicBezTo>
                  <a:pt x="9744336" y="5305245"/>
                  <a:pt x="9738030" y="5301299"/>
                  <a:pt x="9736850" y="5296174"/>
                </a:cubicBezTo>
                <a:cubicBezTo>
                  <a:pt x="9733269" y="5350966"/>
                  <a:pt x="9685958" y="5356457"/>
                  <a:pt x="9661509" y="5367481"/>
                </a:cubicBezTo>
                <a:cubicBezTo>
                  <a:pt x="9620950" y="5398403"/>
                  <a:pt x="9580520" y="5433792"/>
                  <a:pt x="9539108" y="5464910"/>
                </a:cubicBezTo>
                <a:cubicBezTo>
                  <a:pt x="9462261" y="5525771"/>
                  <a:pt x="9388100" y="5602205"/>
                  <a:pt x="9311057" y="5662210"/>
                </a:cubicBezTo>
                <a:cubicBezTo>
                  <a:pt x="9228231" y="5724447"/>
                  <a:pt x="9147439" y="5791613"/>
                  <a:pt x="9068152" y="5869225"/>
                </a:cubicBezTo>
                <a:cubicBezTo>
                  <a:pt x="9032522" y="5898112"/>
                  <a:pt x="9007258" y="5952498"/>
                  <a:pt x="8968612" y="5972187"/>
                </a:cubicBezTo>
                <a:cubicBezTo>
                  <a:pt x="8954414" y="5980850"/>
                  <a:pt x="8937857" y="5979265"/>
                  <a:pt x="8922480" y="5982803"/>
                </a:cubicBezTo>
                <a:cubicBezTo>
                  <a:pt x="8913408" y="5990288"/>
                  <a:pt x="8927972" y="6030111"/>
                  <a:pt x="8930331" y="6040362"/>
                </a:cubicBezTo>
                <a:cubicBezTo>
                  <a:pt x="8989887" y="5994275"/>
                  <a:pt x="9046230" y="5938133"/>
                  <a:pt x="9106966" y="5897170"/>
                </a:cubicBezTo>
                <a:cubicBezTo>
                  <a:pt x="9134182" y="5874716"/>
                  <a:pt x="9157451" y="5858567"/>
                  <a:pt x="9184666" y="5836113"/>
                </a:cubicBezTo>
                <a:cubicBezTo>
                  <a:pt x="9207278" y="5821015"/>
                  <a:pt x="9195930" y="5791246"/>
                  <a:pt x="9206913" y="5772528"/>
                </a:cubicBezTo>
                <a:cubicBezTo>
                  <a:pt x="9218752" y="5753612"/>
                  <a:pt x="9240435" y="5754019"/>
                  <a:pt x="9260937" y="5749301"/>
                </a:cubicBezTo>
                <a:cubicBezTo>
                  <a:pt x="9296817" y="5741043"/>
                  <a:pt x="9322853" y="5713463"/>
                  <a:pt x="9354340" y="5690027"/>
                </a:cubicBezTo>
                <a:cubicBezTo>
                  <a:pt x="9408771" y="5645119"/>
                  <a:pt x="9462022" y="5595086"/>
                  <a:pt x="9525232" y="5592231"/>
                </a:cubicBezTo>
                <a:cubicBezTo>
                  <a:pt x="9524220" y="5634739"/>
                  <a:pt x="9486429" y="5654230"/>
                  <a:pt x="9468285" y="5669200"/>
                </a:cubicBezTo>
                <a:cubicBezTo>
                  <a:pt x="9435944" y="5692833"/>
                  <a:pt x="9405961" y="5726718"/>
                  <a:pt x="9379926" y="5754297"/>
                </a:cubicBezTo>
                <a:cubicBezTo>
                  <a:pt x="9305242" y="5824554"/>
                  <a:pt x="9222416" y="5886790"/>
                  <a:pt x="9145570" y="5947651"/>
                </a:cubicBezTo>
                <a:cubicBezTo>
                  <a:pt x="9062744" y="6009887"/>
                  <a:pt x="8985702" y="6069894"/>
                  <a:pt x="8903730" y="6131933"/>
                </a:cubicBezTo>
                <a:cubicBezTo>
                  <a:pt x="8829975" y="6186685"/>
                  <a:pt x="8757848" y="6268047"/>
                  <a:pt x="8674053" y="6302623"/>
                </a:cubicBezTo>
                <a:cubicBezTo>
                  <a:pt x="8658915" y="6236848"/>
                  <a:pt x="8696747" y="6260522"/>
                  <a:pt x="8715298" y="6223871"/>
                </a:cubicBezTo>
                <a:cubicBezTo>
                  <a:pt x="8735028" y="6192347"/>
                  <a:pt x="8764603" y="6180144"/>
                  <a:pt x="8787018" y="6164191"/>
                </a:cubicBezTo>
                <a:cubicBezTo>
                  <a:pt x="8815413" y="6146862"/>
                  <a:pt x="8838683" y="6130713"/>
                  <a:pt x="8860772" y="6109439"/>
                </a:cubicBezTo>
                <a:cubicBezTo>
                  <a:pt x="8874969" y="6100775"/>
                  <a:pt x="8917888" y="6080104"/>
                  <a:pt x="8914953" y="6043901"/>
                </a:cubicBezTo>
                <a:cubicBezTo>
                  <a:pt x="8910234" y="6023399"/>
                  <a:pt x="8908283" y="5991467"/>
                  <a:pt x="8886600" y="5991061"/>
                </a:cubicBezTo>
                <a:cubicBezTo>
                  <a:pt x="8866953" y="5995583"/>
                  <a:pt x="8863006" y="6001888"/>
                  <a:pt x="8864958" y="6033819"/>
                </a:cubicBezTo>
                <a:cubicBezTo>
                  <a:pt x="8870856" y="6059447"/>
                  <a:pt x="8850352" y="6064165"/>
                  <a:pt x="8835383" y="6046022"/>
                </a:cubicBezTo>
                <a:lnTo>
                  <a:pt x="8836208" y="6056668"/>
                </a:lnTo>
                <a:lnTo>
                  <a:pt x="8837142" y="6059116"/>
                </a:lnTo>
                <a:lnTo>
                  <a:pt x="8838685" y="6065057"/>
                </a:lnTo>
                <a:lnTo>
                  <a:pt x="8841281" y="6071650"/>
                </a:lnTo>
                <a:cubicBezTo>
                  <a:pt x="8821958" y="6081494"/>
                  <a:pt x="8787665" y="6073196"/>
                  <a:pt x="8779169" y="6106632"/>
                </a:cubicBezTo>
                <a:cubicBezTo>
                  <a:pt x="8774815" y="6134618"/>
                  <a:pt x="8772049" y="6146049"/>
                  <a:pt x="8748006" y="6135392"/>
                </a:cubicBezTo>
                <a:cubicBezTo>
                  <a:pt x="8700778" y="6113880"/>
                  <a:pt x="8741941" y="6062131"/>
                  <a:pt x="8758905" y="6042037"/>
                </a:cubicBezTo>
                <a:cubicBezTo>
                  <a:pt x="8734863" y="6031379"/>
                  <a:pt x="8717981" y="6024471"/>
                  <a:pt x="8693940" y="6013813"/>
                </a:cubicBezTo>
                <a:cubicBezTo>
                  <a:pt x="8717170" y="5954499"/>
                  <a:pt x="8762318" y="5939611"/>
                  <a:pt x="8803731" y="5908493"/>
                </a:cubicBezTo>
                <a:cubicBezTo>
                  <a:pt x="8847910" y="5865944"/>
                  <a:pt x="8893595" y="5833843"/>
                  <a:pt x="8945259" y="5800365"/>
                </a:cubicBezTo>
                <a:cubicBezTo>
                  <a:pt x="8972475" y="5777912"/>
                  <a:pt x="9000870" y="5760583"/>
                  <a:pt x="9023285" y="5744630"/>
                </a:cubicBezTo>
                <a:cubicBezTo>
                  <a:pt x="9046555" y="5728481"/>
                  <a:pt x="9064698" y="5713512"/>
                  <a:pt x="9088739" y="5724169"/>
                </a:cubicBezTo>
                <a:lnTo>
                  <a:pt x="9090501" y="5724576"/>
                </a:lnTo>
                <a:lnTo>
                  <a:pt x="9084489" y="5714545"/>
                </a:lnTo>
                <a:cubicBezTo>
                  <a:pt x="9084945" y="5711081"/>
                  <a:pt x="9088514" y="5710259"/>
                  <a:pt x="9095036" y="5716820"/>
                </a:cubicBezTo>
                <a:cubicBezTo>
                  <a:pt x="9095623" y="5719372"/>
                  <a:pt x="9095021" y="5722199"/>
                  <a:pt x="9094272" y="5724387"/>
                </a:cubicBezTo>
                <a:lnTo>
                  <a:pt x="9093848" y="5725350"/>
                </a:lnTo>
                <a:lnTo>
                  <a:pt x="9116529" y="5730591"/>
                </a:lnTo>
                <a:cubicBezTo>
                  <a:pt x="9125301" y="5730596"/>
                  <a:pt x="9132694" y="5727545"/>
                  <a:pt x="9136051" y="5718677"/>
                </a:cubicBezTo>
                <a:cubicBezTo>
                  <a:pt x="9145122" y="5711193"/>
                  <a:pt x="9162412" y="5696420"/>
                  <a:pt x="9157890" y="5676773"/>
                </a:cubicBezTo>
                <a:cubicBezTo>
                  <a:pt x="9140404" y="5690691"/>
                  <a:pt x="9117907" y="5733647"/>
                  <a:pt x="9089147" y="5702488"/>
                </a:cubicBezTo>
                <a:cubicBezTo>
                  <a:pt x="9145362" y="5641879"/>
                  <a:pt x="9201705" y="5585737"/>
                  <a:pt x="9264028" y="5528219"/>
                </a:cubicBezTo>
                <a:cubicBezTo>
                  <a:pt x="9290389" y="5505961"/>
                  <a:pt x="9313659" y="5489813"/>
                  <a:pt x="9339891" y="5463088"/>
                </a:cubicBezTo>
                <a:cubicBezTo>
                  <a:pt x="9348766" y="5454749"/>
                  <a:pt x="9361981" y="5441813"/>
                  <a:pt x="9373215" y="5443725"/>
                </a:cubicBezTo>
                <a:cubicBezTo>
                  <a:pt x="9378341" y="5442545"/>
                  <a:pt x="9393311" y="5460688"/>
                  <a:pt x="9402382" y="5453203"/>
                </a:cubicBezTo>
                <a:cubicBezTo>
                  <a:pt x="9402136" y="5452135"/>
                  <a:pt x="9400475" y="5449313"/>
                  <a:pt x="9398423" y="5445527"/>
                </a:cubicBezTo>
                <a:lnTo>
                  <a:pt x="9395058" y="5438339"/>
                </a:lnTo>
                <a:lnTo>
                  <a:pt x="9390311" y="5446643"/>
                </a:lnTo>
                <a:cubicBezTo>
                  <a:pt x="9387932" y="5447191"/>
                  <a:pt x="9384959" y="5445161"/>
                  <a:pt x="9381393" y="5440552"/>
                </a:cubicBezTo>
                <a:lnTo>
                  <a:pt x="9394663" y="5437498"/>
                </a:lnTo>
                <a:lnTo>
                  <a:pt x="9392120" y="5432066"/>
                </a:lnTo>
                <a:cubicBezTo>
                  <a:pt x="9388504" y="5422217"/>
                  <a:pt x="9387427" y="5411671"/>
                  <a:pt x="9397089" y="5406749"/>
                </a:cubicBezTo>
                <a:cubicBezTo>
                  <a:pt x="9407341" y="5404390"/>
                  <a:pt x="9422718" y="5400851"/>
                  <a:pt x="9439599" y="5407759"/>
                </a:cubicBezTo>
                <a:cubicBezTo>
                  <a:pt x="9451884" y="5410329"/>
                  <a:pt x="9463315" y="5413095"/>
                  <a:pt x="9472712" y="5410932"/>
                </a:cubicBezTo>
                <a:cubicBezTo>
                  <a:pt x="9481784" y="5403447"/>
                  <a:pt x="9478245" y="5388071"/>
                  <a:pt x="9487318" y="5380586"/>
                </a:cubicBezTo>
                <a:cubicBezTo>
                  <a:pt x="9495209" y="5367977"/>
                  <a:pt x="9515306" y="5384939"/>
                  <a:pt x="9496797" y="5351421"/>
                </a:cubicBezTo>
                <a:cubicBezTo>
                  <a:pt x="9600086" y="5241300"/>
                  <a:pt x="9695761" y="5117640"/>
                  <a:pt x="9823458" y="5066665"/>
                </a:cubicBezTo>
                <a:cubicBezTo>
                  <a:pt x="9892858" y="5039899"/>
                  <a:pt x="9944076" y="4984937"/>
                  <a:pt x="9996344" y="4930632"/>
                </a:cubicBezTo>
                <a:cubicBezTo>
                  <a:pt x="10052687" y="4874491"/>
                  <a:pt x="10109885" y="4818152"/>
                  <a:pt x="10166228" y="4762011"/>
                </a:cubicBezTo>
                <a:cubicBezTo>
                  <a:pt x="10144220" y="4756282"/>
                  <a:pt x="10115250" y="4747658"/>
                  <a:pt x="10096910" y="4761773"/>
                </a:cubicBezTo>
                <a:cubicBezTo>
                  <a:pt x="10081533" y="4765312"/>
                  <a:pt x="10069693" y="4784228"/>
                  <a:pt x="10053742" y="4761814"/>
                </a:cubicBezTo>
                <a:lnTo>
                  <a:pt x="10053494" y="4764821"/>
                </a:lnTo>
                <a:lnTo>
                  <a:pt x="10058855" y="4773938"/>
                </a:lnTo>
                <a:lnTo>
                  <a:pt x="10058179" y="4784380"/>
                </a:lnTo>
                <a:lnTo>
                  <a:pt x="10059443" y="4786587"/>
                </a:lnTo>
                <a:cubicBezTo>
                  <a:pt x="10027873" y="4837027"/>
                  <a:pt x="9984955" y="4857698"/>
                  <a:pt x="9944722" y="4893942"/>
                </a:cubicBezTo>
                <a:cubicBezTo>
                  <a:pt x="9903309" y="4925060"/>
                  <a:pt x="9869381" y="4965249"/>
                  <a:pt x="9827643" y="4991046"/>
                </a:cubicBezTo>
                <a:cubicBezTo>
                  <a:pt x="9742261" y="5042177"/>
                  <a:pt x="9685103" y="5141681"/>
                  <a:pt x="9607403" y="5202737"/>
                </a:cubicBezTo>
                <a:cubicBezTo>
                  <a:pt x="9584133" y="5218887"/>
                  <a:pt x="9562898" y="5239965"/>
                  <a:pt x="9538252" y="5250134"/>
                </a:cubicBezTo>
                <a:lnTo>
                  <a:pt x="9524604" y="5252551"/>
                </a:lnTo>
                <a:lnTo>
                  <a:pt x="9528971" y="5258022"/>
                </a:lnTo>
                <a:cubicBezTo>
                  <a:pt x="9523082" y="5275984"/>
                  <a:pt x="9525423" y="5264374"/>
                  <a:pt x="9514694" y="5261308"/>
                </a:cubicBezTo>
                <a:lnTo>
                  <a:pt x="9517241" y="5253854"/>
                </a:lnTo>
                <a:lnTo>
                  <a:pt x="9506488" y="5255758"/>
                </a:lnTo>
                <a:cubicBezTo>
                  <a:pt x="9495474" y="5257731"/>
                  <a:pt x="9483941" y="5260385"/>
                  <a:pt x="9471618" y="5265470"/>
                </a:cubicBezTo>
                <a:cubicBezTo>
                  <a:pt x="9429025" y="5291463"/>
                  <a:pt x="9385700" y="5333815"/>
                  <a:pt x="9345467" y="5370058"/>
                </a:cubicBezTo>
                <a:cubicBezTo>
                  <a:pt x="9306413" y="5411428"/>
                  <a:pt x="9268213" y="5452600"/>
                  <a:pt x="9223837" y="5494294"/>
                </a:cubicBezTo>
                <a:cubicBezTo>
                  <a:pt x="9206873" y="5514389"/>
                  <a:pt x="9189909" y="5534483"/>
                  <a:pt x="9171765" y="5549453"/>
                </a:cubicBezTo>
                <a:cubicBezTo>
                  <a:pt x="9153622" y="5564422"/>
                  <a:pt x="9134381" y="5547263"/>
                  <a:pt x="9119411" y="5529121"/>
                </a:cubicBezTo>
                <a:cubicBezTo>
                  <a:pt x="9126320" y="5512240"/>
                  <a:pt x="9130999" y="5489576"/>
                  <a:pt x="9145196" y="5480912"/>
                </a:cubicBezTo>
                <a:cubicBezTo>
                  <a:pt x="9163341" y="5465942"/>
                  <a:pt x="9176358" y="5452152"/>
                  <a:pt x="9194501" y="5437184"/>
                </a:cubicBezTo>
                <a:cubicBezTo>
                  <a:pt x="9230789" y="5407245"/>
                  <a:pt x="9272202" y="5376126"/>
                  <a:pt x="9307635" y="5346385"/>
                </a:cubicBezTo>
                <a:cubicBezTo>
                  <a:pt x="9384353" y="5281056"/>
                  <a:pt x="9456073" y="5221376"/>
                  <a:pt x="9528647" y="5161498"/>
                </a:cubicBezTo>
                <a:cubicBezTo>
                  <a:pt x="9605493" y="5100638"/>
                  <a:pt x="9676888" y="5035635"/>
                  <a:pt x="9753932" y="4975629"/>
                </a:cubicBezTo>
                <a:cubicBezTo>
                  <a:pt x="9789039" y="4940565"/>
                  <a:pt x="9830452" y="4909447"/>
                  <a:pt x="9864706" y="4874579"/>
                </a:cubicBezTo>
                <a:cubicBezTo>
                  <a:pt x="9895867" y="4845821"/>
                  <a:pt x="9929796" y="4805631"/>
                  <a:pt x="9962333" y="4782851"/>
                </a:cubicBezTo>
                <a:cubicBezTo>
                  <a:pt x="9980802" y="4773204"/>
                  <a:pt x="10008789" y="4777557"/>
                  <a:pt x="10014323" y="4754695"/>
                </a:cubicBezTo>
                <a:cubicBezTo>
                  <a:pt x="10024981" y="4730656"/>
                  <a:pt x="10030108" y="4729476"/>
                  <a:pt x="10045485" y="4725937"/>
                </a:cubicBezTo>
                <a:cubicBezTo>
                  <a:pt x="10082544" y="4722805"/>
                  <a:pt x="10103861" y="4674724"/>
                  <a:pt x="10129897" y="4647145"/>
                </a:cubicBezTo>
                <a:cubicBezTo>
                  <a:pt x="10195313" y="4583518"/>
                  <a:pt x="10265317" y="4535926"/>
                  <a:pt x="10331912" y="4477424"/>
                </a:cubicBezTo>
                <a:cubicBezTo>
                  <a:pt x="10399361" y="4418727"/>
                  <a:pt x="10465955" y="4360226"/>
                  <a:pt x="10541086" y="4311453"/>
                </a:cubicBezTo>
                <a:cubicBezTo>
                  <a:pt x="10559229" y="4296484"/>
                  <a:pt x="10577698" y="4286837"/>
                  <a:pt x="10590716" y="4273047"/>
                </a:cubicBezTo>
                <a:cubicBezTo>
                  <a:pt x="10603734" y="4259257"/>
                  <a:pt x="10609268" y="4236397"/>
                  <a:pt x="10623465" y="4227732"/>
                </a:cubicBezTo>
                <a:cubicBezTo>
                  <a:pt x="10637663" y="4219068"/>
                  <a:pt x="10649501" y="4200153"/>
                  <a:pt x="10663698" y="4191488"/>
                </a:cubicBezTo>
                <a:cubicBezTo>
                  <a:pt x="10683021" y="4181645"/>
                  <a:pt x="10697219" y="4172980"/>
                  <a:pt x="10715688" y="4163332"/>
                </a:cubicBezTo>
                <a:cubicBezTo>
                  <a:pt x="10670818" y="4152072"/>
                  <a:pt x="10636891" y="4192261"/>
                  <a:pt x="10606908" y="4226146"/>
                </a:cubicBezTo>
                <a:cubicBezTo>
                  <a:pt x="10572980" y="4266335"/>
                  <a:pt x="10530063" y="4287006"/>
                  <a:pt x="10493774" y="4316945"/>
                </a:cubicBezTo>
                <a:cubicBezTo>
                  <a:pt x="10457488" y="4346884"/>
                  <a:pt x="10416732" y="4376951"/>
                  <a:pt x="10381624" y="4412015"/>
                </a:cubicBezTo>
                <a:cubicBezTo>
                  <a:pt x="10363480" y="4426984"/>
                  <a:pt x="10345337" y="4441954"/>
                  <a:pt x="10327194" y="4456924"/>
                </a:cubicBezTo>
                <a:cubicBezTo>
                  <a:pt x="10309049" y="4471892"/>
                  <a:pt x="10298391" y="4495933"/>
                  <a:pt x="10280247" y="4510902"/>
                </a:cubicBezTo>
                <a:cubicBezTo>
                  <a:pt x="10245994" y="4545769"/>
                  <a:pt x="10207150" y="4564603"/>
                  <a:pt x="10170864" y="4594542"/>
                </a:cubicBezTo>
                <a:cubicBezTo>
                  <a:pt x="10131484" y="4630589"/>
                  <a:pt x="10096376" y="4665652"/>
                  <a:pt x="10054964" y="4696771"/>
                </a:cubicBezTo>
                <a:cubicBezTo>
                  <a:pt x="10016317" y="4716459"/>
                  <a:pt x="9984830" y="4739896"/>
                  <a:pt x="9950903" y="4780085"/>
                </a:cubicBezTo>
                <a:cubicBezTo>
                  <a:pt x="9926046" y="4812791"/>
                  <a:pt x="9882484" y="4811122"/>
                  <a:pt x="9848231" y="4845990"/>
                </a:cubicBezTo>
                <a:cubicBezTo>
                  <a:pt x="9835213" y="4859780"/>
                  <a:pt x="9824554" y="4883820"/>
                  <a:pt x="9806410" y="4898789"/>
                </a:cubicBezTo>
                <a:cubicBezTo>
                  <a:pt x="9788267" y="4913759"/>
                  <a:pt x="9770123" y="4928728"/>
                  <a:pt x="9751980" y="4943698"/>
                </a:cubicBezTo>
                <a:cubicBezTo>
                  <a:pt x="9710567" y="4974815"/>
                  <a:pt x="9671187" y="5010863"/>
                  <a:pt x="9629578" y="5041127"/>
                </a:cubicBezTo>
                <a:cubicBezTo>
                  <a:pt x="9548785" y="5108292"/>
                  <a:pt x="9460834" y="5171708"/>
                  <a:pt x="9378862" y="5233749"/>
                </a:cubicBezTo>
                <a:cubicBezTo>
                  <a:pt x="9297216" y="5301110"/>
                  <a:pt x="9211101" y="5368601"/>
                  <a:pt x="9129455" y="5435964"/>
                </a:cubicBezTo>
                <a:cubicBezTo>
                  <a:pt x="9094022" y="5465706"/>
                  <a:pt x="9056555" y="5490519"/>
                  <a:pt x="9016125" y="5525908"/>
                </a:cubicBezTo>
                <a:cubicBezTo>
                  <a:pt x="9008429" y="5539372"/>
                  <a:pt x="8975484" y="5583832"/>
                  <a:pt x="8958155" y="5555440"/>
                </a:cubicBezTo>
                <a:cubicBezTo>
                  <a:pt x="9093657" y="5417218"/>
                  <a:pt x="9243403" y="5301803"/>
                  <a:pt x="9386715" y="5177973"/>
                </a:cubicBezTo>
                <a:cubicBezTo>
                  <a:pt x="9536007" y="5052768"/>
                  <a:pt x="9687340" y="4920796"/>
                  <a:pt x="9836631" y="4795590"/>
                </a:cubicBezTo>
                <a:cubicBezTo>
                  <a:pt x="9984018" y="4669925"/>
                  <a:pt x="10137582" y="4543736"/>
                  <a:pt x="10284644" y="4412747"/>
                </a:cubicBezTo>
                <a:cubicBezTo>
                  <a:pt x="10362541" y="4352545"/>
                  <a:pt x="10438207" y="4286560"/>
                  <a:pt x="10510782" y="4226681"/>
                </a:cubicBezTo>
                <a:cubicBezTo>
                  <a:pt x="10545889" y="4191618"/>
                  <a:pt x="10581322" y="4161876"/>
                  <a:pt x="10622932" y="4131611"/>
                </a:cubicBezTo>
                <a:cubicBezTo>
                  <a:pt x="10645022" y="4110337"/>
                  <a:pt x="10683668" y="4090649"/>
                  <a:pt x="10695060" y="4050250"/>
                </a:cubicBezTo>
                <a:cubicBezTo>
                  <a:pt x="10687575" y="4041179"/>
                  <a:pt x="10682124" y="4037036"/>
                  <a:pt x="10674638" y="4027965"/>
                </a:cubicBezTo>
                <a:cubicBezTo>
                  <a:pt x="10681310" y="4023732"/>
                  <a:pt x="10687209" y="4021025"/>
                  <a:pt x="10693214" y="4018294"/>
                </a:cubicBezTo>
                <a:lnTo>
                  <a:pt x="10711250" y="4009078"/>
                </a:lnTo>
                <a:lnTo>
                  <a:pt x="10709998" y="4008232"/>
                </a:lnTo>
                <a:cubicBezTo>
                  <a:pt x="10708823" y="4003128"/>
                  <a:pt x="10712407" y="3996928"/>
                  <a:pt x="10711233" y="3991825"/>
                </a:cubicBezTo>
                <a:cubicBezTo>
                  <a:pt x="10712407" y="3996928"/>
                  <a:pt x="10718342" y="4000937"/>
                  <a:pt x="10724276" y="4004946"/>
                </a:cubicBezTo>
                <a:cubicBezTo>
                  <a:pt x="10723070" y="4010598"/>
                  <a:pt x="10721278" y="4013698"/>
                  <a:pt x="10718899" y="4014245"/>
                </a:cubicBezTo>
                <a:lnTo>
                  <a:pt x="10713367" y="4010509"/>
                </a:lnTo>
                <a:lnTo>
                  <a:pt x="10719173" y="4023113"/>
                </a:lnTo>
                <a:cubicBezTo>
                  <a:pt x="10719712" y="4028386"/>
                  <a:pt x="10718329" y="4034101"/>
                  <a:pt x="10714383" y="4040406"/>
                </a:cubicBezTo>
                <a:cubicBezTo>
                  <a:pt x="10801112" y="4042033"/>
                  <a:pt x="10868114" y="3961851"/>
                  <a:pt x="10903461" y="3857473"/>
                </a:cubicBezTo>
                <a:cubicBezTo>
                  <a:pt x="10927095" y="3889811"/>
                  <a:pt x="10949185" y="3868537"/>
                  <a:pt x="10961024" y="3849621"/>
                </a:cubicBezTo>
                <a:cubicBezTo>
                  <a:pt x="10982259" y="3828544"/>
                  <a:pt x="11010654" y="3811215"/>
                  <a:pt x="11032744" y="3789941"/>
                </a:cubicBezTo>
                <a:cubicBezTo>
                  <a:pt x="11082826" y="3751431"/>
                  <a:pt x="11136406" y="3706718"/>
                  <a:pt x="11185911" y="3663844"/>
                </a:cubicBezTo>
                <a:cubicBezTo>
                  <a:pt x="11213127" y="3641390"/>
                  <a:pt x="11240345" y="3618934"/>
                  <a:pt x="11268741" y="3601606"/>
                </a:cubicBezTo>
                <a:cubicBezTo>
                  <a:pt x="11295104" y="3579348"/>
                  <a:pt x="11327039" y="3577395"/>
                  <a:pt x="11349131" y="3556121"/>
                </a:cubicBezTo>
                <a:cubicBezTo>
                  <a:pt x="11366095" y="3536026"/>
                  <a:pt x="11380703" y="3505679"/>
                  <a:pt x="11403974" y="3489531"/>
                </a:cubicBezTo>
                <a:cubicBezTo>
                  <a:pt x="11426390" y="3473578"/>
                  <a:pt x="11450840" y="3462554"/>
                  <a:pt x="11470164" y="3452710"/>
                </a:cubicBezTo>
                <a:cubicBezTo>
                  <a:pt x="11527809" y="3423703"/>
                  <a:pt x="11584439" y="3389307"/>
                  <a:pt x="11639961" y="3353030"/>
                </a:cubicBezTo>
                <a:lnTo>
                  <a:pt x="11760530" y="3271023"/>
                </a:lnTo>
                <a:lnTo>
                  <a:pt x="11759484" y="3257163"/>
                </a:lnTo>
                <a:lnTo>
                  <a:pt x="11756012" y="3241129"/>
                </a:lnTo>
                <a:lnTo>
                  <a:pt x="11695793" y="3277554"/>
                </a:lnTo>
                <a:cubicBezTo>
                  <a:pt x="11647407" y="3306230"/>
                  <a:pt x="11599127" y="3334881"/>
                  <a:pt x="11552425" y="3364519"/>
                </a:cubicBezTo>
                <a:cubicBezTo>
                  <a:pt x="11458159" y="3423991"/>
                  <a:pt x="11359427" y="3483593"/>
                  <a:pt x="11265163" y="3543064"/>
                </a:cubicBezTo>
                <a:cubicBezTo>
                  <a:pt x="11219476" y="3575166"/>
                  <a:pt x="11171756" y="3602339"/>
                  <a:pt x="11125216" y="3634637"/>
                </a:cubicBezTo>
                <a:cubicBezTo>
                  <a:pt x="11083476" y="3660434"/>
                  <a:pt x="11043239" y="3696679"/>
                  <a:pt x="10995152" y="3696952"/>
                </a:cubicBezTo>
                <a:cubicBezTo>
                  <a:pt x="11007397" y="3656356"/>
                  <a:pt x="11031443" y="3645425"/>
                  <a:pt x="11059839" y="3628097"/>
                </a:cubicBezTo>
                <a:cubicBezTo>
                  <a:pt x="11083111" y="3611947"/>
                  <a:pt x="11109473" y="3589689"/>
                  <a:pt x="11136689" y="3567235"/>
                </a:cubicBezTo>
                <a:cubicBezTo>
                  <a:pt x="11192303" y="3527452"/>
                  <a:pt x="11241611" y="3483723"/>
                  <a:pt x="11297747" y="3450115"/>
                </a:cubicBezTo>
                <a:cubicBezTo>
                  <a:pt x="11388430" y="3388769"/>
                  <a:pt x="11479998" y="3331267"/>
                  <a:pt x="11572567" y="3275670"/>
                </a:cubicBezTo>
                <a:lnTo>
                  <a:pt x="11731479" y="3183426"/>
                </a:lnTo>
                <a:lnTo>
                  <a:pt x="11690869" y="3148723"/>
                </a:lnTo>
                <a:cubicBezTo>
                  <a:pt x="11646758" y="3116513"/>
                  <a:pt x="11603469" y="3071420"/>
                  <a:pt x="11564262" y="3026325"/>
                </a:cubicBezTo>
                <a:cubicBezTo>
                  <a:pt x="11578964" y="2987673"/>
                  <a:pt x="11612458" y="3019883"/>
                  <a:pt x="11632058" y="3032771"/>
                </a:cubicBezTo>
                <a:cubicBezTo>
                  <a:pt x="11661466" y="3045651"/>
                  <a:pt x="11690869" y="3052093"/>
                  <a:pt x="11720273" y="3052093"/>
                </a:cubicBezTo>
                <a:cubicBezTo>
                  <a:pt x="11763567" y="3058532"/>
                  <a:pt x="11822378" y="3058532"/>
                  <a:pt x="11856686" y="2981231"/>
                </a:cubicBezTo>
                <a:lnTo>
                  <a:pt x="11723900" y="2878355"/>
                </a:lnTo>
                <a:lnTo>
                  <a:pt x="11701314" y="2890636"/>
                </a:lnTo>
                <a:lnTo>
                  <a:pt x="11535728" y="2984054"/>
                </a:lnTo>
                <a:lnTo>
                  <a:pt x="11541298" y="2986005"/>
                </a:lnTo>
                <a:cubicBezTo>
                  <a:pt x="11548372" y="2988483"/>
                  <a:pt x="11555446" y="2991787"/>
                  <a:pt x="11562521" y="2998395"/>
                </a:cubicBezTo>
                <a:cubicBezTo>
                  <a:pt x="11551909" y="3013261"/>
                  <a:pt x="11533341" y="3020695"/>
                  <a:pt x="11524721" y="3003970"/>
                </a:cubicBezTo>
                <a:lnTo>
                  <a:pt x="11522450" y="2991546"/>
                </a:lnTo>
                <a:lnTo>
                  <a:pt x="11430010" y="3043698"/>
                </a:lnTo>
                <a:cubicBezTo>
                  <a:pt x="11412316" y="2966818"/>
                  <a:pt x="11489529" y="2954444"/>
                  <a:pt x="11517926" y="2937115"/>
                </a:cubicBezTo>
                <a:lnTo>
                  <a:pt x="11681772" y="2847325"/>
                </a:lnTo>
                <a:lnTo>
                  <a:pt x="11587485" y="2785113"/>
                </a:lnTo>
                <a:lnTo>
                  <a:pt x="11539193" y="2809977"/>
                </a:lnTo>
                <a:cubicBezTo>
                  <a:pt x="11522081" y="2818489"/>
                  <a:pt x="11504604" y="2826030"/>
                  <a:pt x="11486779" y="2830004"/>
                </a:cubicBezTo>
                <a:cubicBezTo>
                  <a:pt x="11474893" y="2832655"/>
                  <a:pt x="11462856" y="2833719"/>
                  <a:pt x="11450670" y="2832429"/>
                </a:cubicBezTo>
                <a:cubicBezTo>
                  <a:pt x="11477130" y="2809962"/>
                  <a:pt x="11510880" y="2764322"/>
                  <a:pt x="11549399" y="2765181"/>
                </a:cubicBezTo>
                <a:lnTo>
                  <a:pt x="11561649" y="2768066"/>
                </a:lnTo>
                <a:lnTo>
                  <a:pt x="11534857" y="2750389"/>
                </a:lnTo>
                <a:cubicBezTo>
                  <a:pt x="11564058" y="2734553"/>
                  <a:pt x="11593259" y="2719857"/>
                  <a:pt x="11622550" y="2706621"/>
                </a:cubicBezTo>
                <a:lnTo>
                  <a:pt x="11673211" y="2686518"/>
                </a:lnTo>
                <a:lnTo>
                  <a:pt x="11678267" y="2682290"/>
                </a:lnTo>
                <a:lnTo>
                  <a:pt x="11679368" y="2684075"/>
                </a:lnTo>
                <a:lnTo>
                  <a:pt x="11710780" y="2671610"/>
                </a:lnTo>
                <a:cubicBezTo>
                  <a:pt x="11769897" y="2651614"/>
                  <a:pt x="11829730" y="2638730"/>
                  <a:pt x="11890992" y="2635508"/>
                </a:cubicBezTo>
                <a:cubicBezTo>
                  <a:pt x="11919989" y="2635508"/>
                  <a:pt x="11950416" y="2637119"/>
                  <a:pt x="11981455" y="2640340"/>
                </a:cubicBezTo>
                <a:lnTo>
                  <a:pt x="12052729" y="2651313"/>
                </a:lnTo>
                <a:lnTo>
                  <a:pt x="12133627" y="2612171"/>
                </a:lnTo>
                <a:lnTo>
                  <a:pt x="12123068" y="2606942"/>
                </a:lnTo>
                <a:cubicBezTo>
                  <a:pt x="12094450" y="2589268"/>
                  <a:pt x="12063991" y="2558742"/>
                  <a:pt x="12056633" y="2552316"/>
                </a:cubicBezTo>
                <a:cubicBezTo>
                  <a:pt x="11973230" y="2476269"/>
                  <a:pt x="11875930" y="2527681"/>
                  <a:pt x="11797432" y="2431283"/>
                </a:cubicBezTo>
                <a:cubicBezTo>
                  <a:pt x="11813377" y="2424857"/>
                  <a:pt x="11829577" y="2423250"/>
                  <a:pt x="11845830" y="2424957"/>
                </a:cubicBezTo>
                <a:cubicBezTo>
                  <a:pt x="11894582" y="2430078"/>
                  <a:pt x="11943795" y="2465022"/>
                  <a:pt x="11987949" y="2489122"/>
                </a:cubicBezTo>
                <a:lnTo>
                  <a:pt x="12057064" y="2523704"/>
                </a:lnTo>
                <a:lnTo>
                  <a:pt x="12113730" y="2481502"/>
                </a:lnTo>
                <a:cubicBezTo>
                  <a:pt x="12162599" y="2446351"/>
                  <a:pt x="12179423" y="2440400"/>
                  <a:pt x="12246718" y="2416598"/>
                </a:cubicBezTo>
                <a:cubicBezTo>
                  <a:pt x="12207217" y="2454790"/>
                  <a:pt x="12197342" y="2464338"/>
                  <a:pt x="12134576" y="2492294"/>
                </a:cubicBezTo>
                <a:lnTo>
                  <a:pt x="12059079" y="2524712"/>
                </a:lnTo>
                <a:lnTo>
                  <a:pt x="12178465" y="2584448"/>
                </a:lnTo>
                <a:lnTo>
                  <a:pt x="12177237" y="2591070"/>
                </a:lnTo>
                <a:lnTo>
                  <a:pt x="12369931" y="2497836"/>
                </a:lnTo>
                <a:cubicBezTo>
                  <a:pt x="12485306" y="2445086"/>
                  <a:pt x="12601393" y="2395432"/>
                  <a:pt x="12719433" y="2349376"/>
                </a:cubicBezTo>
                <a:cubicBezTo>
                  <a:pt x="12692299" y="2344827"/>
                  <a:pt x="12657598" y="2358211"/>
                  <a:pt x="12636729" y="2314442"/>
                </a:cubicBezTo>
                <a:cubicBezTo>
                  <a:pt x="13016374" y="2029186"/>
                  <a:pt x="13493506" y="1999428"/>
                  <a:pt x="13947691" y="1991142"/>
                </a:cubicBezTo>
                <a:cubicBezTo>
                  <a:pt x="14156159" y="1986339"/>
                  <a:pt x="14364150" y="2030217"/>
                  <a:pt x="14576335" y="2088420"/>
                </a:cubicBezTo>
                <a:cubicBezTo>
                  <a:pt x="14685522" y="2117259"/>
                  <a:pt x="14793852" y="2146296"/>
                  <a:pt x="14903162" y="2179604"/>
                </a:cubicBezTo>
                <a:cubicBezTo>
                  <a:pt x="14927205" y="2190261"/>
                  <a:pt x="14965037" y="2213936"/>
                  <a:pt x="14990665" y="2208037"/>
                </a:cubicBezTo>
                <a:cubicBezTo>
                  <a:pt x="15006038" y="2204499"/>
                  <a:pt x="15079755" y="2219914"/>
                  <a:pt x="15106884" y="2224464"/>
                </a:cubicBezTo>
                <a:cubicBezTo>
                  <a:pt x="15128570" y="2224870"/>
                  <a:pt x="15151235" y="2229548"/>
                  <a:pt x="15179219" y="2233901"/>
                </a:cubicBezTo>
                <a:cubicBezTo>
                  <a:pt x="15230071" y="2243785"/>
                  <a:pt x="15283606" y="2269242"/>
                  <a:pt x="15333275" y="2274001"/>
                </a:cubicBezTo>
                <a:cubicBezTo>
                  <a:pt x="15384127" y="2283885"/>
                  <a:pt x="15433028" y="2261838"/>
                  <a:pt x="15475937" y="2241168"/>
                </a:cubicBezTo>
                <a:cubicBezTo>
                  <a:pt x="15506692" y="2234090"/>
                  <a:pt x="15594645" y="2170673"/>
                  <a:pt x="15626091" y="2217405"/>
                </a:cubicBezTo>
                <a:cubicBezTo>
                  <a:pt x="15656031" y="2253689"/>
                  <a:pt x="15607987" y="2275539"/>
                  <a:pt x="15592613" y="2279078"/>
                </a:cubicBezTo>
                <a:cubicBezTo>
                  <a:pt x="15552784" y="2293641"/>
                  <a:pt x="15512956" y="2308204"/>
                  <a:pt x="15474312" y="2327891"/>
                </a:cubicBezTo>
                <a:cubicBezTo>
                  <a:pt x="15454992" y="2337734"/>
                  <a:pt x="15452884" y="2348114"/>
                  <a:pt x="15448531" y="2376100"/>
                </a:cubicBezTo>
                <a:lnTo>
                  <a:pt x="15445245" y="2385238"/>
                </a:lnTo>
                <a:lnTo>
                  <a:pt x="15586750" y="2329076"/>
                </a:lnTo>
                <a:cubicBezTo>
                  <a:pt x="15873951" y="2210603"/>
                  <a:pt x="16159375" y="2078544"/>
                  <a:pt x="16444572" y="1924742"/>
                </a:cubicBezTo>
                <a:cubicBezTo>
                  <a:pt x="16634077" y="1821669"/>
                  <a:pt x="16824399" y="1763692"/>
                  <a:pt x="17019620" y="1687460"/>
                </a:cubicBezTo>
                <a:cubicBezTo>
                  <a:pt x="17111922" y="1648809"/>
                  <a:pt x="17209941" y="1610158"/>
                  <a:pt x="17302243" y="1565063"/>
                </a:cubicBezTo>
                <a:cubicBezTo>
                  <a:pt x="17389644" y="1521042"/>
                  <a:pt x="17648579" y="1366435"/>
                  <a:pt x="17686970" y="1347109"/>
                </a:cubicBezTo>
                <a:cubicBezTo>
                  <a:pt x="17731078" y="1328857"/>
                  <a:pt x="17780088" y="1303088"/>
                  <a:pt x="17824197" y="1283762"/>
                </a:cubicBezTo>
                <a:cubicBezTo>
                  <a:pt x="17921400" y="1232226"/>
                  <a:pt x="18013701" y="1187133"/>
                  <a:pt x="18111721" y="1135596"/>
                </a:cubicBezTo>
                <a:cubicBezTo>
                  <a:pt x="18302042" y="1040023"/>
                  <a:pt x="18496447" y="936952"/>
                  <a:pt x="18686768" y="847839"/>
                </a:cubicBezTo>
                <a:cubicBezTo>
                  <a:pt x="19067411" y="662097"/>
                  <a:pt x="19451320" y="489240"/>
                  <a:pt x="19836863" y="347518"/>
                </a:cubicBezTo>
                <a:cubicBezTo>
                  <a:pt x="20027185" y="277731"/>
                  <a:pt x="20221589" y="213312"/>
                  <a:pt x="20416811" y="174661"/>
                </a:cubicBezTo>
                <a:cubicBezTo>
                  <a:pt x="20612035" y="136009"/>
                  <a:pt x="20812158" y="110242"/>
                  <a:pt x="21006563" y="79106"/>
                </a:cubicBezTo>
                <a:cubicBezTo>
                  <a:pt x="21201785" y="53338"/>
                  <a:pt x="21401907" y="27571"/>
                  <a:pt x="21597129" y="14688"/>
                </a:cubicBezTo>
                <a:cubicBezTo>
                  <a:pt x="21620817" y="14687"/>
                  <a:pt x="21650223" y="14688"/>
                  <a:pt x="21674729" y="8245"/>
                </a:cubicBezTo>
                <a:cubicBezTo>
                  <a:pt x="21694332" y="8246"/>
                  <a:pt x="21713937" y="-4638"/>
                  <a:pt x="21733539" y="1804"/>
                </a:cubicBezTo>
                <a:cubicBezTo>
                  <a:pt x="21743342" y="8246"/>
                  <a:pt x="21748243" y="21129"/>
                  <a:pt x="21753144" y="34013"/>
                </a:cubicBezTo>
                <a:cubicBezTo>
                  <a:pt x="21767847" y="34013"/>
                  <a:pt x="21776833" y="34013"/>
                  <a:pt x="21791535" y="34013"/>
                </a:cubicBezTo>
                <a:cubicBezTo>
                  <a:pt x="21811139" y="34013"/>
                  <a:pt x="21835644" y="27571"/>
                  <a:pt x="21860148" y="34013"/>
                </a:cubicBezTo>
                <a:cubicBezTo>
                  <a:pt x="21952450" y="34013"/>
                  <a:pt x="22050471" y="53338"/>
                  <a:pt x="22142771" y="98432"/>
                </a:cubicBezTo>
                <a:cubicBezTo>
                  <a:pt x="22142772" y="72664"/>
                  <a:pt x="22142772" y="53338"/>
                  <a:pt x="22142771" y="34013"/>
                </a:cubicBezTo>
                <a:cubicBezTo>
                  <a:pt x="22157475" y="34013"/>
                  <a:pt x="22172177" y="34013"/>
                  <a:pt x="22186880" y="40455"/>
                </a:cubicBezTo>
                <a:cubicBezTo>
                  <a:pt x="22284084" y="46897"/>
                  <a:pt x="22381286" y="53338"/>
                  <a:pt x="22479305" y="72664"/>
                </a:cubicBezTo>
                <a:cubicBezTo>
                  <a:pt x="22528315" y="85548"/>
                  <a:pt x="22576508" y="98432"/>
                  <a:pt x="22620617" y="116684"/>
                </a:cubicBezTo>
                <a:cubicBezTo>
                  <a:pt x="22664726" y="136009"/>
                  <a:pt x="22703933" y="168219"/>
                  <a:pt x="22747225" y="187545"/>
                </a:cubicBezTo>
                <a:cubicBezTo>
                  <a:pt x="22845245" y="219754"/>
                  <a:pt x="22937546" y="226196"/>
                  <a:pt x="23034749" y="251964"/>
                </a:cubicBezTo>
                <a:cubicBezTo>
                  <a:pt x="23127867" y="277731"/>
                  <a:pt x="23225071" y="308867"/>
                  <a:pt x="23323089" y="334635"/>
                </a:cubicBezTo>
                <a:cubicBezTo>
                  <a:pt x="23420292" y="366845"/>
                  <a:pt x="23517496" y="399054"/>
                  <a:pt x="23615514" y="424822"/>
                </a:cubicBezTo>
                <a:cubicBezTo>
                  <a:pt x="23707816" y="450588"/>
                  <a:pt x="23805019" y="469915"/>
                  <a:pt x="23898138" y="520375"/>
                </a:cubicBezTo>
                <a:cubicBezTo>
                  <a:pt x="23995343" y="565469"/>
                  <a:pt x="24088459" y="623446"/>
                  <a:pt x="24180761" y="674982"/>
                </a:cubicBezTo>
                <a:cubicBezTo>
                  <a:pt x="24229771" y="700749"/>
                  <a:pt x="24273062" y="725443"/>
                  <a:pt x="24322071" y="751211"/>
                </a:cubicBezTo>
                <a:cubicBezTo>
                  <a:pt x="24341678" y="764095"/>
                  <a:pt x="24380884" y="776978"/>
                  <a:pt x="24380883" y="834955"/>
                </a:cubicBezTo>
                <a:cubicBezTo>
                  <a:pt x="24326973" y="815629"/>
                  <a:pt x="24278781" y="796304"/>
                  <a:pt x="24229770" y="776978"/>
                </a:cubicBezTo>
                <a:cubicBezTo>
                  <a:pt x="23844227" y="623446"/>
                  <a:pt x="23454598" y="489240"/>
                  <a:pt x="23064153" y="392612"/>
                </a:cubicBezTo>
                <a:cubicBezTo>
                  <a:pt x="22674527" y="295983"/>
                  <a:pt x="22279181" y="258406"/>
                  <a:pt x="21884654" y="219754"/>
                </a:cubicBezTo>
                <a:cubicBezTo>
                  <a:pt x="21884654" y="239080"/>
                  <a:pt x="21889555" y="284173"/>
                  <a:pt x="21874852" y="284173"/>
                </a:cubicBezTo>
                <a:cubicBezTo>
                  <a:pt x="21860149" y="284174"/>
                  <a:pt x="21865050" y="232637"/>
                  <a:pt x="21860148" y="219754"/>
                </a:cubicBezTo>
                <a:cubicBezTo>
                  <a:pt x="21811138" y="277731"/>
                  <a:pt x="21753145" y="193987"/>
                  <a:pt x="21699233" y="219754"/>
                </a:cubicBezTo>
                <a:cubicBezTo>
                  <a:pt x="21674729" y="232638"/>
                  <a:pt x="21650224" y="258406"/>
                  <a:pt x="21625718" y="245522"/>
                </a:cubicBezTo>
                <a:lnTo>
                  <a:pt x="21612760" y="241641"/>
                </a:lnTo>
                <a:lnTo>
                  <a:pt x="21616644" y="250369"/>
                </a:lnTo>
                <a:cubicBezTo>
                  <a:pt x="21614748" y="253778"/>
                  <a:pt x="21613800" y="257188"/>
                  <a:pt x="21612093" y="258040"/>
                </a:cubicBezTo>
                <a:lnTo>
                  <a:pt x="21609738" y="257364"/>
                </a:lnTo>
                <a:lnTo>
                  <a:pt x="21611832" y="264847"/>
                </a:lnTo>
                <a:cubicBezTo>
                  <a:pt x="21538318" y="258406"/>
                  <a:pt x="21464804" y="251964"/>
                  <a:pt x="21397007" y="251964"/>
                </a:cubicBezTo>
                <a:cubicBezTo>
                  <a:pt x="21397006" y="264847"/>
                  <a:pt x="21401908" y="290615"/>
                  <a:pt x="21397006" y="303499"/>
                </a:cubicBezTo>
                <a:cubicBezTo>
                  <a:pt x="21392106" y="315309"/>
                  <a:pt x="21362700" y="315309"/>
                  <a:pt x="21357799" y="315309"/>
                </a:cubicBezTo>
                <a:cubicBezTo>
                  <a:pt x="21338195" y="308867"/>
                  <a:pt x="21338194" y="277731"/>
                  <a:pt x="21328393" y="258406"/>
                </a:cubicBezTo>
                <a:cubicBezTo>
                  <a:pt x="21318592" y="239080"/>
                  <a:pt x="21294904" y="245522"/>
                  <a:pt x="21294903" y="284173"/>
                </a:cubicBezTo>
                <a:cubicBezTo>
                  <a:pt x="21303889" y="284173"/>
                  <a:pt x="21313689" y="284173"/>
                  <a:pt x="21323492" y="284173"/>
                </a:cubicBezTo>
                <a:cubicBezTo>
                  <a:pt x="21323491" y="315309"/>
                  <a:pt x="21299803" y="315309"/>
                  <a:pt x="21289186" y="308867"/>
                </a:cubicBezTo>
                <a:cubicBezTo>
                  <a:pt x="21275299" y="303499"/>
                  <a:pt x="21280201" y="271289"/>
                  <a:pt x="21280201" y="251964"/>
                </a:cubicBezTo>
                <a:cubicBezTo>
                  <a:pt x="21245893" y="277731"/>
                  <a:pt x="21206685" y="290616"/>
                  <a:pt x="21172379" y="290615"/>
                </a:cubicBezTo>
                <a:cubicBezTo>
                  <a:pt x="21162577" y="290615"/>
                  <a:pt x="21147873" y="277731"/>
                  <a:pt x="21143790" y="303499"/>
                </a:cubicBezTo>
                <a:cubicBezTo>
                  <a:pt x="21138889" y="328193"/>
                  <a:pt x="21133172" y="341076"/>
                  <a:pt x="21119284" y="347518"/>
                </a:cubicBezTo>
                <a:cubicBezTo>
                  <a:pt x="21089878" y="360402"/>
                  <a:pt x="21055573" y="353960"/>
                  <a:pt x="21026166" y="360402"/>
                </a:cubicBezTo>
                <a:cubicBezTo>
                  <a:pt x="20986958" y="366845"/>
                  <a:pt x="20948567" y="379728"/>
                  <a:pt x="20909359" y="386170"/>
                </a:cubicBezTo>
                <a:cubicBezTo>
                  <a:pt x="21006563" y="386169"/>
                  <a:pt x="21099681" y="379728"/>
                  <a:pt x="21196884" y="373286"/>
                </a:cubicBezTo>
                <a:cubicBezTo>
                  <a:pt x="21221388" y="373286"/>
                  <a:pt x="21250793" y="373286"/>
                  <a:pt x="21275299" y="379727"/>
                </a:cubicBezTo>
                <a:cubicBezTo>
                  <a:pt x="21294903" y="379728"/>
                  <a:pt x="21308789" y="360402"/>
                  <a:pt x="21328394" y="347518"/>
                </a:cubicBezTo>
                <a:cubicBezTo>
                  <a:pt x="21362700" y="321751"/>
                  <a:pt x="21406809" y="341076"/>
                  <a:pt x="21441116" y="341076"/>
                </a:cubicBezTo>
                <a:cubicBezTo>
                  <a:pt x="21538319" y="347518"/>
                  <a:pt x="21635520" y="353960"/>
                  <a:pt x="21733540" y="347518"/>
                </a:cubicBezTo>
                <a:cubicBezTo>
                  <a:pt x="21816040" y="347518"/>
                  <a:pt x="21899357" y="341076"/>
                  <a:pt x="21976956" y="373285"/>
                </a:cubicBezTo>
                <a:cubicBezTo>
                  <a:pt x="21991658" y="379727"/>
                  <a:pt x="22006360" y="386170"/>
                  <a:pt x="22016163" y="360403"/>
                </a:cubicBezTo>
                <a:cubicBezTo>
                  <a:pt x="22021064" y="341076"/>
                  <a:pt x="22021064" y="315309"/>
                  <a:pt x="22035767" y="321751"/>
                </a:cubicBezTo>
                <a:cubicBezTo>
                  <a:pt x="22060272" y="321751"/>
                  <a:pt x="22088861" y="366844"/>
                  <a:pt x="22118267" y="373285"/>
                </a:cubicBezTo>
                <a:cubicBezTo>
                  <a:pt x="22162375" y="386170"/>
                  <a:pt x="22206484" y="386170"/>
                  <a:pt x="22254676" y="392612"/>
                </a:cubicBezTo>
                <a:cubicBezTo>
                  <a:pt x="22298786" y="399054"/>
                  <a:pt x="22347796" y="405496"/>
                  <a:pt x="22395989" y="411937"/>
                </a:cubicBezTo>
                <a:cubicBezTo>
                  <a:pt x="22494008" y="431264"/>
                  <a:pt x="22591210" y="450589"/>
                  <a:pt x="22693315" y="463473"/>
                </a:cubicBezTo>
                <a:cubicBezTo>
                  <a:pt x="22727622" y="469915"/>
                  <a:pt x="22766829" y="476356"/>
                  <a:pt x="22806038" y="476356"/>
                </a:cubicBezTo>
                <a:cubicBezTo>
                  <a:pt x="22820740" y="476356"/>
                  <a:pt x="22859947" y="476356"/>
                  <a:pt x="22859948" y="526818"/>
                </a:cubicBezTo>
                <a:cubicBezTo>
                  <a:pt x="22766829" y="539702"/>
                  <a:pt x="22679428" y="476356"/>
                  <a:pt x="22586309" y="508565"/>
                </a:cubicBezTo>
                <a:cubicBezTo>
                  <a:pt x="22571608" y="513934"/>
                  <a:pt x="22556905" y="539702"/>
                  <a:pt x="22547919" y="495682"/>
                </a:cubicBezTo>
                <a:cubicBezTo>
                  <a:pt x="22543017" y="463473"/>
                  <a:pt x="22523414" y="463473"/>
                  <a:pt x="22508712" y="469915"/>
                </a:cubicBezTo>
                <a:cubicBezTo>
                  <a:pt x="22464602" y="476356"/>
                  <a:pt x="22420493" y="476356"/>
                  <a:pt x="22377202" y="476356"/>
                </a:cubicBezTo>
                <a:cubicBezTo>
                  <a:pt x="22181980" y="476356"/>
                  <a:pt x="21986757" y="450588"/>
                  <a:pt x="21791536" y="437706"/>
                </a:cubicBezTo>
                <a:cubicBezTo>
                  <a:pt x="21689431" y="437705"/>
                  <a:pt x="21592230" y="431263"/>
                  <a:pt x="21494210" y="437705"/>
                </a:cubicBezTo>
                <a:cubicBezTo>
                  <a:pt x="21455818" y="437706"/>
                  <a:pt x="21411709" y="424821"/>
                  <a:pt x="21372501" y="437705"/>
                </a:cubicBezTo>
                <a:cubicBezTo>
                  <a:pt x="21362700" y="444147"/>
                  <a:pt x="21352898" y="463473"/>
                  <a:pt x="21338194" y="463473"/>
                </a:cubicBezTo>
                <a:cubicBezTo>
                  <a:pt x="21328394" y="469915"/>
                  <a:pt x="21313690" y="463473"/>
                  <a:pt x="21303889" y="457031"/>
                </a:cubicBezTo>
                <a:cubicBezTo>
                  <a:pt x="21221389" y="431263"/>
                  <a:pt x="21133172" y="482798"/>
                  <a:pt x="21050670" y="501050"/>
                </a:cubicBezTo>
                <a:cubicBezTo>
                  <a:pt x="20953469" y="520376"/>
                  <a:pt x="20855449" y="526817"/>
                  <a:pt x="20758247" y="546144"/>
                </a:cubicBezTo>
                <a:cubicBezTo>
                  <a:pt x="20709236" y="552586"/>
                  <a:pt x="20661044" y="565469"/>
                  <a:pt x="20607132" y="571911"/>
                </a:cubicBezTo>
                <a:cubicBezTo>
                  <a:pt x="20592429" y="571911"/>
                  <a:pt x="20567925" y="565469"/>
                  <a:pt x="20553223" y="584795"/>
                </a:cubicBezTo>
                <a:cubicBezTo>
                  <a:pt x="20548321" y="597678"/>
                  <a:pt x="20553223" y="617005"/>
                  <a:pt x="20548322" y="636330"/>
                </a:cubicBezTo>
                <a:cubicBezTo>
                  <a:pt x="20543420" y="706117"/>
                  <a:pt x="20456020" y="674982"/>
                  <a:pt x="20436416" y="674982"/>
                </a:cubicBezTo>
                <a:cubicBezTo>
                  <a:pt x="20436416" y="649214"/>
                  <a:pt x="20441316" y="623446"/>
                  <a:pt x="20421712" y="617005"/>
                </a:cubicBezTo>
                <a:cubicBezTo>
                  <a:pt x="20407010" y="610563"/>
                  <a:pt x="20392307" y="617005"/>
                  <a:pt x="20377605" y="617005"/>
                </a:cubicBezTo>
                <a:cubicBezTo>
                  <a:pt x="20377604" y="655655"/>
                  <a:pt x="20407009" y="642772"/>
                  <a:pt x="20407009" y="674982"/>
                </a:cubicBezTo>
                <a:cubicBezTo>
                  <a:pt x="20377604" y="687865"/>
                  <a:pt x="20349014" y="694307"/>
                  <a:pt x="20319608" y="706117"/>
                </a:cubicBezTo>
                <a:cubicBezTo>
                  <a:pt x="20319608" y="687865"/>
                  <a:pt x="20319609" y="668540"/>
                  <a:pt x="20319609" y="649214"/>
                </a:cubicBezTo>
                <a:cubicBezTo>
                  <a:pt x="20295104" y="674982"/>
                  <a:pt x="20270600" y="706117"/>
                  <a:pt x="20246094" y="731884"/>
                </a:cubicBezTo>
                <a:cubicBezTo>
                  <a:pt x="20226490" y="668540"/>
                  <a:pt x="20193001" y="662098"/>
                  <a:pt x="20158693" y="674982"/>
                </a:cubicBezTo>
                <a:cubicBezTo>
                  <a:pt x="20148892" y="674981"/>
                  <a:pt x="20139090" y="694307"/>
                  <a:pt x="20153794" y="706117"/>
                </a:cubicBezTo>
                <a:cubicBezTo>
                  <a:pt x="20168497" y="719001"/>
                  <a:pt x="20188100" y="706117"/>
                  <a:pt x="20202802" y="706117"/>
                </a:cubicBezTo>
                <a:cubicBezTo>
                  <a:pt x="20206886" y="706117"/>
                  <a:pt x="20226490" y="719001"/>
                  <a:pt x="20221589" y="738326"/>
                </a:cubicBezTo>
                <a:cubicBezTo>
                  <a:pt x="20211788" y="757653"/>
                  <a:pt x="20178298" y="744769"/>
                  <a:pt x="20168496" y="738327"/>
                </a:cubicBezTo>
                <a:cubicBezTo>
                  <a:pt x="20158694" y="735105"/>
                  <a:pt x="20148891" y="730275"/>
                  <a:pt x="20139091" y="725577"/>
                </a:cubicBezTo>
                <a:lnTo>
                  <a:pt x="20130211" y="721970"/>
                </a:lnTo>
                <a:lnTo>
                  <a:pt x="20109684" y="713633"/>
                </a:lnTo>
                <a:cubicBezTo>
                  <a:pt x="20090081" y="706117"/>
                  <a:pt x="20070476" y="713633"/>
                  <a:pt x="20046789" y="706117"/>
                </a:cubicBezTo>
                <a:cubicBezTo>
                  <a:pt x="20046789" y="757653"/>
                  <a:pt x="20099882" y="738327"/>
                  <a:pt x="20075378" y="802745"/>
                </a:cubicBezTo>
                <a:cubicBezTo>
                  <a:pt x="20060674" y="828514"/>
                  <a:pt x="20036986" y="809187"/>
                  <a:pt x="20022283" y="809188"/>
                </a:cubicBezTo>
                <a:cubicBezTo>
                  <a:pt x="19997778" y="815630"/>
                  <a:pt x="19978175" y="828514"/>
                  <a:pt x="19958570" y="822071"/>
                </a:cubicBezTo>
                <a:cubicBezTo>
                  <a:pt x="19938966" y="822072"/>
                  <a:pt x="19938966" y="770536"/>
                  <a:pt x="19919364" y="770536"/>
                </a:cubicBezTo>
                <a:cubicBezTo>
                  <a:pt x="19904661" y="776978"/>
                  <a:pt x="19894859" y="796304"/>
                  <a:pt x="19880972" y="809188"/>
                </a:cubicBezTo>
                <a:cubicBezTo>
                  <a:pt x="19866269" y="828514"/>
                  <a:pt x="19827062" y="867164"/>
                  <a:pt x="19812359" y="847839"/>
                </a:cubicBezTo>
                <a:cubicBezTo>
                  <a:pt x="19807458" y="834955"/>
                  <a:pt x="19807457" y="815629"/>
                  <a:pt x="19802557" y="802745"/>
                </a:cubicBezTo>
                <a:cubicBezTo>
                  <a:pt x="19792754" y="802745"/>
                  <a:pt x="19782953" y="809187"/>
                  <a:pt x="19773151" y="815629"/>
                </a:cubicBezTo>
                <a:cubicBezTo>
                  <a:pt x="19778051" y="828514"/>
                  <a:pt x="19778052" y="847839"/>
                  <a:pt x="19782953" y="860723"/>
                </a:cubicBezTo>
                <a:cubicBezTo>
                  <a:pt x="19724957" y="892933"/>
                  <a:pt x="19666145" y="936953"/>
                  <a:pt x="19602434" y="936952"/>
                </a:cubicBezTo>
                <a:cubicBezTo>
                  <a:pt x="19626937" y="918700"/>
                  <a:pt x="19651442" y="892933"/>
                  <a:pt x="19675948" y="873606"/>
                </a:cubicBezTo>
                <a:cubicBezTo>
                  <a:pt x="19641642" y="880049"/>
                  <a:pt x="19607335" y="873606"/>
                  <a:pt x="19573027" y="899375"/>
                </a:cubicBezTo>
                <a:cubicBezTo>
                  <a:pt x="19544439" y="924068"/>
                  <a:pt x="19515033" y="943394"/>
                  <a:pt x="19480726" y="956277"/>
                </a:cubicBezTo>
                <a:cubicBezTo>
                  <a:pt x="19446419" y="969162"/>
                  <a:pt x="19412929" y="994929"/>
                  <a:pt x="19378622" y="1014254"/>
                </a:cubicBezTo>
                <a:cubicBezTo>
                  <a:pt x="19354117" y="1027139"/>
                  <a:pt x="19324711" y="1040023"/>
                  <a:pt x="19300207" y="1078691"/>
                </a:cubicBezTo>
                <a:cubicBezTo>
                  <a:pt x="19295306" y="1059366"/>
                  <a:pt x="19295306" y="1040023"/>
                  <a:pt x="19290406" y="1020696"/>
                </a:cubicBezTo>
                <a:cubicBezTo>
                  <a:pt x="19266717" y="1052924"/>
                  <a:pt x="19247113" y="1085134"/>
                  <a:pt x="19217707" y="1091576"/>
                </a:cubicBezTo>
                <a:cubicBezTo>
                  <a:pt x="19198920" y="1098018"/>
                  <a:pt x="19184217" y="1085134"/>
                  <a:pt x="19164613" y="1123786"/>
                </a:cubicBezTo>
                <a:cubicBezTo>
                  <a:pt x="19135208" y="1180690"/>
                  <a:pt x="19091916" y="1200016"/>
                  <a:pt x="19052708" y="1212900"/>
                </a:cubicBezTo>
                <a:cubicBezTo>
                  <a:pt x="19028203" y="1225784"/>
                  <a:pt x="19003698" y="1238669"/>
                  <a:pt x="18979194" y="1257995"/>
                </a:cubicBezTo>
                <a:cubicBezTo>
                  <a:pt x="18955505" y="1277320"/>
                  <a:pt x="18931001" y="1270879"/>
                  <a:pt x="18906495" y="1277320"/>
                </a:cubicBezTo>
                <a:cubicBezTo>
                  <a:pt x="18857485" y="1290205"/>
                  <a:pt x="18808477" y="1334225"/>
                  <a:pt x="18760283" y="1366435"/>
                </a:cubicBezTo>
                <a:cubicBezTo>
                  <a:pt x="18818277" y="1353551"/>
                  <a:pt x="18877090" y="1328857"/>
                  <a:pt x="18935901" y="1334225"/>
                </a:cubicBezTo>
                <a:cubicBezTo>
                  <a:pt x="18949787" y="1334225"/>
                  <a:pt x="18974292" y="1347109"/>
                  <a:pt x="18984094" y="1315972"/>
                </a:cubicBezTo>
                <a:cubicBezTo>
                  <a:pt x="18993896" y="1303088"/>
                  <a:pt x="18993897" y="1270879"/>
                  <a:pt x="19003698" y="1264437"/>
                </a:cubicBezTo>
                <a:cubicBezTo>
                  <a:pt x="19033104" y="1257995"/>
                  <a:pt x="19062510" y="1264437"/>
                  <a:pt x="19087015" y="1257995"/>
                </a:cubicBezTo>
                <a:cubicBezTo>
                  <a:pt x="19111519" y="1257995"/>
                  <a:pt x="19140109" y="1245110"/>
                  <a:pt x="19164613" y="1232226"/>
                </a:cubicBezTo>
                <a:cubicBezTo>
                  <a:pt x="19189118" y="1219342"/>
                  <a:pt x="19217707" y="1187133"/>
                  <a:pt x="19247113" y="1212900"/>
                </a:cubicBezTo>
                <a:cubicBezTo>
                  <a:pt x="19256915" y="1219342"/>
                  <a:pt x="19275702" y="1238668"/>
                  <a:pt x="19275702" y="1200016"/>
                </a:cubicBezTo>
                <a:cubicBezTo>
                  <a:pt x="19268351" y="1200016"/>
                  <a:pt x="19262429" y="1200016"/>
                  <a:pt x="19257119" y="1197600"/>
                </a:cubicBezTo>
                <a:lnTo>
                  <a:pt x="19246509" y="1185564"/>
                </a:lnTo>
                <a:lnTo>
                  <a:pt x="19253391" y="1198331"/>
                </a:lnTo>
                <a:cubicBezTo>
                  <a:pt x="19250797" y="1204747"/>
                  <a:pt x="19245611" y="1206351"/>
                  <a:pt x="19242368" y="1203143"/>
                </a:cubicBezTo>
                <a:lnTo>
                  <a:pt x="19242951" y="1181528"/>
                </a:lnTo>
                <a:lnTo>
                  <a:pt x="19242212" y="1180689"/>
                </a:lnTo>
                <a:lnTo>
                  <a:pt x="19242971" y="1180737"/>
                </a:lnTo>
                <a:lnTo>
                  <a:pt x="19243016" y="1179084"/>
                </a:lnTo>
                <a:lnTo>
                  <a:pt x="19243941" y="1180799"/>
                </a:lnTo>
                <a:lnTo>
                  <a:pt x="19267840" y="1182300"/>
                </a:lnTo>
                <a:cubicBezTo>
                  <a:pt x="19275702" y="1182300"/>
                  <a:pt x="19283053" y="1180690"/>
                  <a:pt x="19290405" y="1174248"/>
                </a:cubicBezTo>
                <a:cubicBezTo>
                  <a:pt x="19305108" y="1161364"/>
                  <a:pt x="19300207" y="1135596"/>
                  <a:pt x="19300206" y="1110901"/>
                </a:cubicBezTo>
                <a:cubicBezTo>
                  <a:pt x="19329613" y="1135596"/>
                  <a:pt x="19368821" y="1206458"/>
                  <a:pt x="19329613" y="1257995"/>
                </a:cubicBezTo>
                <a:cubicBezTo>
                  <a:pt x="19290405" y="1309530"/>
                  <a:pt x="19247113" y="1315972"/>
                  <a:pt x="19203821" y="1321342"/>
                </a:cubicBezTo>
                <a:cubicBezTo>
                  <a:pt x="19203821" y="1303089"/>
                  <a:pt x="19203821" y="1264437"/>
                  <a:pt x="19189118" y="1264436"/>
                </a:cubicBezTo>
                <a:cubicBezTo>
                  <a:pt x="19189118" y="1290205"/>
                  <a:pt x="19194020" y="1315972"/>
                  <a:pt x="19189119" y="1340667"/>
                </a:cubicBezTo>
                <a:cubicBezTo>
                  <a:pt x="19184217" y="1379318"/>
                  <a:pt x="19149911" y="1359993"/>
                  <a:pt x="19140108" y="1353551"/>
                </a:cubicBezTo>
                <a:cubicBezTo>
                  <a:pt x="19115604" y="1353551"/>
                  <a:pt x="19096816" y="1347109"/>
                  <a:pt x="19072312" y="1353551"/>
                </a:cubicBezTo>
                <a:cubicBezTo>
                  <a:pt x="19052708" y="1359993"/>
                  <a:pt x="19057608" y="1392203"/>
                  <a:pt x="19042906" y="1417971"/>
                </a:cubicBezTo>
                <a:cubicBezTo>
                  <a:pt x="19028203" y="1443738"/>
                  <a:pt x="19008599" y="1443738"/>
                  <a:pt x="18993897" y="1450180"/>
                </a:cubicBezTo>
                <a:cubicBezTo>
                  <a:pt x="18974292" y="1456622"/>
                  <a:pt x="18955506" y="1469507"/>
                  <a:pt x="18935901" y="1488833"/>
                </a:cubicBezTo>
                <a:cubicBezTo>
                  <a:pt x="18916297" y="1514601"/>
                  <a:pt x="18896693" y="1514601"/>
                  <a:pt x="18872188" y="1508158"/>
                </a:cubicBezTo>
                <a:cubicBezTo>
                  <a:pt x="18857486" y="1508158"/>
                  <a:pt x="18842782" y="1495275"/>
                  <a:pt x="18842782" y="1539294"/>
                </a:cubicBezTo>
                <a:cubicBezTo>
                  <a:pt x="18926099" y="1526411"/>
                  <a:pt x="19008599" y="1495275"/>
                  <a:pt x="19091916" y="1456622"/>
                </a:cubicBezTo>
                <a:cubicBezTo>
                  <a:pt x="19179316" y="1424413"/>
                  <a:pt x="19266717" y="1392203"/>
                  <a:pt x="19349216" y="1359993"/>
                </a:cubicBezTo>
                <a:cubicBezTo>
                  <a:pt x="19373721" y="1353551"/>
                  <a:pt x="19388424" y="1321341"/>
                  <a:pt x="19408029" y="1315973"/>
                </a:cubicBezTo>
                <a:cubicBezTo>
                  <a:pt x="19426815" y="1303088"/>
                  <a:pt x="19446420" y="1303088"/>
                  <a:pt x="19470924" y="1296646"/>
                </a:cubicBezTo>
                <a:cubicBezTo>
                  <a:pt x="19510132" y="1283762"/>
                  <a:pt x="19554241" y="1264437"/>
                  <a:pt x="19597533" y="1251552"/>
                </a:cubicBezTo>
                <a:cubicBezTo>
                  <a:pt x="19680848" y="1225784"/>
                  <a:pt x="19768250" y="1200016"/>
                  <a:pt x="19851565" y="1167807"/>
                </a:cubicBezTo>
                <a:cubicBezTo>
                  <a:pt x="20206886" y="1059366"/>
                  <a:pt x="20563025" y="962719"/>
                  <a:pt x="20924064" y="892933"/>
                </a:cubicBezTo>
                <a:cubicBezTo>
                  <a:pt x="20924064" y="930510"/>
                  <a:pt x="20894656" y="918700"/>
                  <a:pt x="20894657" y="956278"/>
                </a:cubicBezTo>
                <a:cubicBezTo>
                  <a:pt x="20909360" y="956277"/>
                  <a:pt x="20924064" y="956278"/>
                  <a:pt x="20938766" y="956278"/>
                </a:cubicBezTo>
                <a:cubicBezTo>
                  <a:pt x="20938766" y="930510"/>
                  <a:pt x="20938766" y="911184"/>
                  <a:pt x="20938766" y="892932"/>
                </a:cubicBezTo>
                <a:cubicBezTo>
                  <a:pt x="20958370" y="892933"/>
                  <a:pt x="20977157" y="892933"/>
                  <a:pt x="20996761" y="918700"/>
                </a:cubicBezTo>
                <a:cubicBezTo>
                  <a:pt x="20996761" y="886491"/>
                  <a:pt x="20996761" y="854281"/>
                  <a:pt x="20996761" y="822071"/>
                </a:cubicBezTo>
                <a:cubicBezTo>
                  <a:pt x="21006563" y="809187"/>
                  <a:pt x="21016364" y="796304"/>
                  <a:pt x="21021266" y="783420"/>
                </a:cubicBezTo>
                <a:cubicBezTo>
                  <a:pt x="21006563" y="764095"/>
                  <a:pt x="20991860" y="744769"/>
                  <a:pt x="20977157" y="725443"/>
                </a:cubicBezTo>
                <a:cubicBezTo>
                  <a:pt x="20991859" y="719001"/>
                  <a:pt x="21021265" y="725443"/>
                  <a:pt x="21021266" y="674982"/>
                </a:cubicBezTo>
                <a:cubicBezTo>
                  <a:pt x="21006563" y="674982"/>
                  <a:pt x="20943666" y="642772"/>
                  <a:pt x="20938766" y="700749"/>
                </a:cubicBezTo>
                <a:cubicBezTo>
                  <a:pt x="20928963" y="770536"/>
                  <a:pt x="20899558" y="770536"/>
                  <a:pt x="20870152" y="783420"/>
                </a:cubicBezTo>
                <a:cubicBezTo>
                  <a:pt x="20797454" y="815630"/>
                  <a:pt x="20723940" y="841397"/>
                  <a:pt x="20651243" y="860723"/>
                </a:cubicBezTo>
                <a:cubicBezTo>
                  <a:pt x="20651242" y="815630"/>
                  <a:pt x="20641440" y="757653"/>
                  <a:pt x="20656143" y="719001"/>
                </a:cubicBezTo>
                <a:cubicBezTo>
                  <a:pt x="20665128" y="694307"/>
                  <a:pt x="20689633" y="687865"/>
                  <a:pt x="20704335" y="681424"/>
                </a:cubicBezTo>
                <a:cubicBezTo>
                  <a:pt x="20723940" y="674982"/>
                  <a:pt x="20743544" y="668540"/>
                  <a:pt x="20763148" y="662097"/>
                </a:cubicBezTo>
                <a:cubicBezTo>
                  <a:pt x="20840746" y="623446"/>
                  <a:pt x="20928963" y="604121"/>
                  <a:pt x="21011463" y="597679"/>
                </a:cubicBezTo>
                <a:cubicBezTo>
                  <a:pt x="21050671" y="597679"/>
                  <a:pt x="21089878" y="604121"/>
                  <a:pt x="21133172" y="610563"/>
                </a:cubicBezTo>
                <a:cubicBezTo>
                  <a:pt x="21143790" y="610563"/>
                  <a:pt x="21172379" y="604121"/>
                  <a:pt x="21177280" y="629888"/>
                </a:cubicBezTo>
                <a:cubicBezTo>
                  <a:pt x="21187082" y="649214"/>
                  <a:pt x="21162577" y="655655"/>
                  <a:pt x="21157677" y="655655"/>
                </a:cubicBezTo>
                <a:cubicBezTo>
                  <a:pt x="21124186" y="655656"/>
                  <a:pt x="21099680" y="623446"/>
                  <a:pt x="21080077" y="706117"/>
                </a:cubicBezTo>
                <a:cubicBezTo>
                  <a:pt x="21075175" y="731884"/>
                  <a:pt x="21065374" y="738327"/>
                  <a:pt x="21050670" y="738326"/>
                </a:cubicBezTo>
                <a:cubicBezTo>
                  <a:pt x="21045771" y="770536"/>
                  <a:pt x="21040869" y="802745"/>
                  <a:pt x="21040870" y="841397"/>
                </a:cubicBezTo>
                <a:cubicBezTo>
                  <a:pt x="21060474" y="841397"/>
                  <a:pt x="21084979" y="847839"/>
                  <a:pt x="21104582" y="847839"/>
                </a:cubicBezTo>
                <a:cubicBezTo>
                  <a:pt x="21124185" y="854281"/>
                  <a:pt x="21147874" y="841397"/>
                  <a:pt x="21162576" y="860723"/>
                </a:cubicBezTo>
                <a:cubicBezTo>
                  <a:pt x="21182180" y="886491"/>
                  <a:pt x="21147874" y="899375"/>
                  <a:pt x="21143790" y="899375"/>
                </a:cubicBezTo>
                <a:cubicBezTo>
                  <a:pt x="21124186" y="899375"/>
                  <a:pt x="21104581" y="892933"/>
                  <a:pt x="21084978" y="892932"/>
                </a:cubicBezTo>
                <a:cubicBezTo>
                  <a:pt x="21075176" y="892933"/>
                  <a:pt x="21045770" y="880048"/>
                  <a:pt x="21035969" y="905816"/>
                </a:cubicBezTo>
                <a:cubicBezTo>
                  <a:pt x="21031067" y="936952"/>
                  <a:pt x="21060474" y="930510"/>
                  <a:pt x="21065374" y="930510"/>
                </a:cubicBezTo>
                <a:cubicBezTo>
                  <a:pt x="21109484" y="930510"/>
                  <a:pt x="21147873" y="924068"/>
                  <a:pt x="21191983" y="924068"/>
                </a:cubicBezTo>
                <a:cubicBezTo>
                  <a:pt x="21372502" y="918700"/>
                  <a:pt x="21553021" y="918700"/>
                  <a:pt x="21733540" y="911184"/>
                </a:cubicBezTo>
                <a:cubicBezTo>
                  <a:pt x="21918960" y="911184"/>
                  <a:pt x="22103563" y="924068"/>
                  <a:pt x="22288984" y="918700"/>
                </a:cubicBezTo>
                <a:cubicBezTo>
                  <a:pt x="22328192" y="918700"/>
                  <a:pt x="22367400" y="905816"/>
                  <a:pt x="22405790" y="924068"/>
                </a:cubicBezTo>
                <a:cubicBezTo>
                  <a:pt x="22425395" y="930510"/>
                  <a:pt x="22440098" y="949835"/>
                  <a:pt x="22459702" y="949836"/>
                </a:cubicBezTo>
                <a:cubicBezTo>
                  <a:pt x="22474405" y="949835"/>
                  <a:pt x="22494008" y="943394"/>
                  <a:pt x="22508712" y="943394"/>
                </a:cubicBezTo>
                <a:cubicBezTo>
                  <a:pt x="22528314" y="943394"/>
                  <a:pt x="22543017" y="962719"/>
                  <a:pt x="22561805" y="982045"/>
                </a:cubicBezTo>
                <a:cubicBezTo>
                  <a:pt x="22581409" y="1001371"/>
                  <a:pt x="22601013" y="994929"/>
                  <a:pt x="22625517" y="994929"/>
                </a:cubicBezTo>
                <a:cubicBezTo>
                  <a:pt x="22654924" y="988487"/>
                  <a:pt x="22693316" y="982045"/>
                  <a:pt x="22717818" y="1033580"/>
                </a:cubicBezTo>
                <a:cubicBezTo>
                  <a:pt x="22479304" y="1007813"/>
                  <a:pt x="22244876" y="1001371"/>
                  <a:pt x="22011263" y="1001371"/>
                </a:cubicBezTo>
                <a:cubicBezTo>
                  <a:pt x="22123167" y="1027139"/>
                  <a:pt x="22239974" y="1052924"/>
                  <a:pt x="22352697" y="1078691"/>
                </a:cubicBezTo>
                <a:cubicBezTo>
                  <a:pt x="22405791" y="1098017"/>
                  <a:pt x="22464602" y="1110902"/>
                  <a:pt x="22518512" y="1123786"/>
                </a:cubicBezTo>
                <a:cubicBezTo>
                  <a:pt x="22571607" y="1129156"/>
                  <a:pt x="22615716" y="1180689"/>
                  <a:pt x="22664725" y="1187133"/>
                </a:cubicBezTo>
                <a:cubicBezTo>
                  <a:pt x="22776630" y="1206458"/>
                  <a:pt x="22888538" y="1245110"/>
                  <a:pt x="23005343" y="1270879"/>
                </a:cubicBezTo>
                <a:cubicBezTo>
                  <a:pt x="23059254" y="1290205"/>
                  <a:pt x="23118065" y="1296646"/>
                  <a:pt x="23171976" y="1315972"/>
                </a:cubicBezTo>
                <a:cubicBezTo>
                  <a:pt x="23195664" y="1328856"/>
                  <a:pt x="23220168" y="1340667"/>
                  <a:pt x="23249574" y="1340667"/>
                </a:cubicBezTo>
                <a:cubicBezTo>
                  <a:pt x="23259376" y="1340667"/>
                  <a:pt x="23264277" y="1321342"/>
                  <a:pt x="23274079" y="1321342"/>
                </a:cubicBezTo>
                <a:cubicBezTo>
                  <a:pt x="23283883" y="1321341"/>
                  <a:pt x="23293683" y="1321342"/>
                  <a:pt x="23303486" y="1321341"/>
                </a:cubicBezTo>
                <a:cubicBezTo>
                  <a:pt x="23303485" y="1359993"/>
                  <a:pt x="23274080" y="1347108"/>
                  <a:pt x="23274080" y="1385761"/>
                </a:cubicBezTo>
                <a:cubicBezTo>
                  <a:pt x="23415391" y="1437297"/>
                  <a:pt x="23556702" y="1488833"/>
                  <a:pt x="23698014" y="1545737"/>
                </a:cubicBezTo>
                <a:cubicBezTo>
                  <a:pt x="23766629" y="1571506"/>
                  <a:pt x="23834423" y="1603716"/>
                  <a:pt x="23903038" y="1635925"/>
                </a:cubicBezTo>
                <a:cubicBezTo>
                  <a:pt x="23932443" y="1655251"/>
                  <a:pt x="23966754" y="1661693"/>
                  <a:pt x="23995342" y="1687461"/>
                </a:cubicBezTo>
                <a:cubicBezTo>
                  <a:pt x="24014946" y="1693903"/>
                  <a:pt x="24000244" y="1757249"/>
                  <a:pt x="24019846" y="1757249"/>
                </a:cubicBezTo>
                <a:cubicBezTo>
                  <a:pt x="24019845" y="1719671"/>
                  <a:pt x="24014946" y="1693903"/>
                  <a:pt x="24034549" y="1687460"/>
                </a:cubicBezTo>
                <a:cubicBezTo>
                  <a:pt x="24049253" y="1687460"/>
                  <a:pt x="24049254" y="1655251"/>
                  <a:pt x="24049253" y="1629483"/>
                </a:cubicBezTo>
                <a:cubicBezTo>
                  <a:pt x="24141555" y="1635925"/>
                  <a:pt x="24229770" y="1648809"/>
                  <a:pt x="24317171" y="1693904"/>
                </a:cubicBezTo>
                <a:cubicBezTo>
                  <a:pt x="24361280" y="1713230"/>
                  <a:pt x="24395588" y="1750807"/>
                  <a:pt x="24434794" y="1783018"/>
                </a:cubicBezTo>
                <a:cubicBezTo>
                  <a:pt x="24473185" y="1815228"/>
                  <a:pt x="24512394" y="1808786"/>
                  <a:pt x="24551602" y="1815228"/>
                </a:cubicBezTo>
                <a:cubicBezTo>
                  <a:pt x="24727222" y="1847438"/>
                  <a:pt x="24902837" y="1949436"/>
                  <a:pt x="25072739" y="2052508"/>
                </a:cubicBezTo>
                <a:cubicBezTo>
                  <a:pt x="25419075" y="2270461"/>
                  <a:pt x="25745807" y="2577531"/>
                  <a:pt x="26082341" y="2840587"/>
                </a:cubicBezTo>
                <a:cubicBezTo>
                  <a:pt x="26077440" y="2853469"/>
                  <a:pt x="26072538" y="2885678"/>
                  <a:pt x="26062734" y="2885678"/>
                </a:cubicBezTo>
                <a:lnTo>
                  <a:pt x="26062203" y="2885567"/>
                </a:lnTo>
                <a:lnTo>
                  <a:pt x="26062720" y="2890427"/>
                </a:lnTo>
                <a:cubicBezTo>
                  <a:pt x="26062151" y="2895240"/>
                  <a:pt x="26061010" y="2900051"/>
                  <a:pt x="26061010" y="2906469"/>
                </a:cubicBezTo>
                <a:cubicBezTo>
                  <a:pt x="26058737" y="2900051"/>
                  <a:pt x="26056463" y="2895240"/>
                  <a:pt x="26055895" y="2890427"/>
                </a:cubicBezTo>
                <a:lnTo>
                  <a:pt x="26057740" y="2884640"/>
                </a:lnTo>
                <a:lnTo>
                  <a:pt x="26051094" y="2883262"/>
                </a:lnTo>
                <a:cubicBezTo>
                  <a:pt x="26046808" y="2882456"/>
                  <a:pt x="26043132" y="2882457"/>
                  <a:pt x="26043132" y="2885678"/>
                </a:cubicBezTo>
                <a:cubicBezTo>
                  <a:pt x="26048034" y="2911443"/>
                  <a:pt x="26077440" y="2930773"/>
                  <a:pt x="26087241" y="2943653"/>
                </a:cubicBezTo>
                <a:cubicBezTo>
                  <a:pt x="26106844" y="2961905"/>
                  <a:pt x="26126450" y="2974792"/>
                  <a:pt x="26141151" y="3000557"/>
                </a:cubicBezTo>
                <a:cubicBezTo>
                  <a:pt x="26126450" y="3039210"/>
                  <a:pt x="26092142" y="2974792"/>
                  <a:pt x="26072539" y="2955462"/>
                </a:cubicBezTo>
                <a:cubicBezTo>
                  <a:pt x="26048032" y="2930773"/>
                  <a:pt x="25994122" y="2930774"/>
                  <a:pt x="25975334" y="2885678"/>
                </a:cubicBezTo>
                <a:cubicBezTo>
                  <a:pt x="25965533" y="2866351"/>
                  <a:pt x="25970433" y="2834146"/>
                  <a:pt x="25965533" y="2808368"/>
                </a:cubicBezTo>
                <a:cubicBezTo>
                  <a:pt x="25965533" y="2782594"/>
                  <a:pt x="25950831" y="2769713"/>
                  <a:pt x="25936127" y="2756831"/>
                </a:cubicBezTo>
                <a:cubicBezTo>
                  <a:pt x="25901821" y="2725694"/>
                  <a:pt x="25862612" y="2712811"/>
                  <a:pt x="25829122" y="2693485"/>
                </a:cubicBezTo>
                <a:cubicBezTo>
                  <a:pt x="25789916" y="2667719"/>
                  <a:pt x="25750708" y="2648392"/>
                  <a:pt x="25711499" y="2629066"/>
                </a:cubicBezTo>
                <a:cubicBezTo>
                  <a:pt x="25677193" y="2609741"/>
                  <a:pt x="25648605" y="2564645"/>
                  <a:pt x="25614297" y="2545320"/>
                </a:cubicBezTo>
                <a:cubicBezTo>
                  <a:pt x="25589793" y="2533510"/>
                  <a:pt x="25555485" y="2571087"/>
                  <a:pt x="25555484" y="2507744"/>
                </a:cubicBezTo>
                <a:cubicBezTo>
                  <a:pt x="25550585" y="2469091"/>
                  <a:pt x="25487686" y="2456208"/>
                  <a:pt x="25472985" y="2443323"/>
                </a:cubicBezTo>
                <a:cubicBezTo>
                  <a:pt x="25312071" y="2354208"/>
                  <a:pt x="25146253" y="2257579"/>
                  <a:pt x="24980437" y="2160948"/>
                </a:cubicBezTo>
                <a:lnTo>
                  <a:pt x="24867320" y="2097299"/>
                </a:lnTo>
                <a:lnTo>
                  <a:pt x="24866387" y="2099119"/>
                </a:lnTo>
                <a:cubicBezTo>
                  <a:pt x="24864517" y="2099119"/>
                  <a:pt x="24862021" y="2097090"/>
                  <a:pt x="24859529" y="2093030"/>
                </a:cubicBezTo>
                <a:lnTo>
                  <a:pt x="24859765" y="2093030"/>
                </a:lnTo>
                <a:lnTo>
                  <a:pt x="24736206" y="2020298"/>
                </a:lnTo>
                <a:cubicBezTo>
                  <a:pt x="24697815" y="1994530"/>
                  <a:pt x="24663507" y="1968762"/>
                  <a:pt x="24624300" y="1955878"/>
                </a:cubicBezTo>
                <a:cubicBezTo>
                  <a:pt x="24585093" y="1949436"/>
                  <a:pt x="24551602" y="1962320"/>
                  <a:pt x="24512394" y="1968762"/>
                </a:cubicBezTo>
                <a:cubicBezTo>
                  <a:pt x="24619400" y="2039624"/>
                  <a:pt x="24727222" y="2091161"/>
                  <a:pt x="24834226" y="2154507"/>
                </a:cubicBezTo>
                <a:cubicBezTo>
                  <a:pt x="24882418" y="2186720"/>
                  <a:pt x="24931428" y="2218924"/>
                  <a:pt x="24980438" y="2251140"/>
                </a:cubicBezTo>
                <a:cubicBezTo>
                  <a:pt x="24985337" y="2257579"/>
                  <a:pt x="25009842" y="2270461"/>
                  <a:pt x="25009842" y="2283347"/>
                </a:cubicBezTo>
                <a:cubicBezTo>
                  <a:pt x="25000040" y="2309116"/>
                  <a:pt x="24980438" y="2302677"/>
                  <a:pt x="24980438" y="2334883"/>
                </a:cubicBezTo>
                <a:cubicBezTo>
                  <a:pt x="24995140" y="2341325"/>
                  <a:pt x="25009842" y="2346692"/>
                  <a:pt x="25024547" y="2359574"/>
                </a:cubicBezTo>
                <a:cubicBezTo>
                  <a:pt x="25024547" y="2341325"/>
                  <a:pt x="25019646" y="2315557"/>
                  <a:pt x="25029448" y="2302677"/>
                </a:cubicBezTo>
                <a:cubicBezTo>
                  <a:pt x="25039248" y="2283347"/>
                  <a:pt x="25053137" y="2289786"/>
                  <a:pt x="25067839" y="2289786"/>
                </a:cubicBezTo>
                <a:cubicBezTo>
                  <a:pt x="25058037" y="2309115"/>
                  <a:pt x="25059261" y="2323341"/>
                  <a:pt x="25064774" y="2333676"/>
                </a:cubicBezTo>
                <a:lnTo>
                  <a:pt x="25065585" y="2334410"/>
                </a:lnTo>
                <a:lnTo>
                  <a:pt x="25070067" y="2320335"/>
                </a:lnTo>
                <a:cubicBezTo>
                  <a:pt x="25072469" y="2326750"/>
                  <a:pt x="25072469" y="2331560"/>
                  <a:pt x="25071866" y="2336373"/>
                </a:cubicBezTo>
                <a:lnTo>
                  <a:pt x="25071487" y="2339756"/>
                </a:lnTo>
                <a:lnTo>
                  <a:pt x="25087441" y="2354208"/>
                </a:lnTo>
                <a:cubicBezTo>
                  <a:pt x="25102147" y="2354208"/>
                  <a:pt x="25107046" y="2341324"/>
                  <a:pt x="25116849" y="2341324"/>
                </a:cubicBezTo>
                <a:cubicBezTo>
                  <a:pt x="25131551" y="2334883"/>
                  <a:pt x="25141351" y="2346693"/>
                  <a:pt x="25151154" y="2354207"/>
                </a:cubicBezTo>
                <a:cubicBezTo>
                  <a:pt x="25141352" y="2378902"/>
                  <a:pt x="25121749" y="2391784"/>
                  <a:pt x="25111948" y="2411124"/>
                </a:cubicBezTo>
                <a:cubicBezTo>
                  <a:pt x="25131551" y="2430441"/>
                  <a:pt x="25151154" y="2449765"/>
                  <a:pt x="25165859" y="2475531"/>
                </a:cubicBezTo>
                <a:cubicBezTo>
                  <a:pt x="25151154" y="2494858"/>
                  <a:pt x="25126650" y="2475531"/>
                  <a:pt x="25107046" y="2456208"/>
                </a:cubicBezTo>
                <a:cubicBezTo>
                  <a:pt x="25082541" y="2436882"/>
                  <a:pt x="25062938" y="2423999"/>
                  <a:pt x="25039249" y="2411124"/>
                </a:cubicBezTo>
                <a:cubicBezTo>
                  <a:pt x="24985338" y="2372460"/>
                  <a:pt x="24936327" y="2341325"/>
                  <a:pt x="24888136" y="2309116"/>
                </a:cubicBezTo>
                <a:cubicBezTo>
                  <a:pt x="24844027" y="2276903"/>
                  <a:pt x="24809719" y="2231810"/>
                  <a:pt x="24760712" y="2218924"/>
                </a:cubicBezTo>
                <a:cubicBezTo>
                  <a:pt x="24712517" y="2206043"/>
                  <a:pt x="24663506" y="2180274"/>
                  <a:pt x="24619401" y="2160948"/>
                </a:cubicBezTo>
                <a:cubicBezTo>
                  <a:pt x="24405390" y="2065392"/>
                  <a:pt x="24195466" y="1975204"/>
                  <a:pt x="23980638" y="1892531"/>
                </a:cubicBezTo>
                <a:cubicBezTo>
                  <a:pt x="23791133" y="1815228"/>
                  <a:pt x="23595909" y="1731481"/>
                  <a:pt x="23405589" y="1661693"/>
                </a:cubicBezTo>
                <a:cubicBezTo>
                  <a:pt x="23313287" y="1623041"/>
                  <a:pt x="23215269" y="1590831"/>
                  <a:pt x="23122966" y="1558621"/>
                </a:cubicBezTo>
                <a:cubicBezTo>
                  <a:pt x="23073956" y="1545736"/>
                  <a:pt x="23029848" y="1533926"/>
                  <a:pt x="22986556" y="1501717"/>
                </a:cubicBezTo>
                <a:cubicBezTo>
                  <a:pt x="22952250" y="1475949"/>
                  <a:pt x="22908140" y="1411530"/>
                  <a:pt x="22873834" y="1450180"/>
                </a:cubicBezTo>
                <a:cubicBezTo>
                  <a:pt x="22835442" y="1495275"/>
                  <a:pt x="22801136" y="1456622"/>
                  <a:pt x="22757028" y="1430855"/>
                </a:cubicBezTo>
                <a:cubicBezTo>
                  <a:pt x="22712917" y="1405087"/>
                  <a:pt x="22674527" y="1392204"/>
                  <a:pt x="22630418" y="1379318"/>
                </a:cubicBezTo>
                <a:cubicBezTo>
                  <a:pt x="22543017" y="1353551"/>
                  <a:pt x="22449900" y="1353551"/>
                  <a:pt x="22362499" y="1334225"/>
                </a:cubicBezTo>
                <a:cubicBezTo>
                  <a:pt x="22337993" y="1321342"/>
                  <a:pt x="22142771" y="1251552"/>
                  <a:pt x="22142771" y="1321341"/>
                </a:cubicBezTo>
                <a:cubicBezTo>
                  <a:pt x="22181980" y="1321342"/>
                  <a:pt x="22225272" y="1303088"/>
                  <a:pt x="22264478" y="1321342"/>
                </a:cubicBezTo>
                <a:lnTo>
                  <a:pt x="22283081" y="1331529"/>
                </a:lnTo>
                <a:lnTo>
                  <a:pt x="22280237" y="1319096"/>
                </a:lnTo>
                <a:cubicBezTo>
                  <a:pt x="22284788" y="1306942"/>
                  <a:pt x="22289339" y="1306942"/>
                  <a:pt x="22293889" y="1319096"/>
                </a:cubicBezTo>
                <a:lnTo>
                  <a:pt x="22287173" y="1333770"/>
                </a:lnTo>
                <a:lnTo>
                  <a:pt x="22315939" y="1349525"/>
                </a:lnTo>
                <a:cubicBezTo>
                  <a:pt x="22333093" y="1358382"/>
                  <a:pt x="22350247" y="1366435"/>
                  <a:pt x="22367399" y="1372877"/>
                </a:cubicBezTo>
                <a:cubicBezTo>
                  <a:pt x="22449899" y="1398645"/>
                  <a:pt x="22533216" y="1430855"/>
                  <a:pt x="22610814" y="1456622"/>
                </a:cubicBezTo>
                <a:cubicBezTo>
                  <a:pt x="22771729" y="1514601"/>
                  <a:pt x="22932646" y="1577947"/>
                  <a:pt x="23093561" y="1635925"/>
                </a:cubicBezTo>
                <a:cubicBezTo>
                  <a:pt x="23254476" y="1693903"/>
                  <a:pt x="23415392" y="1757249"/>
                  <a:pt x="23571406" y="1821669"/>
                </a:cubicBezTo>
                <a:cubicBezTo>
                  <a:pt x="23653905" y="1853879"/>
                  <a:pt x="23737222" y="1886089"/>
                  <a:pt x="23819722" y="1918302"/>
                </a:cubicBezTo>
                <a:cubicBezTo>
                  <a:pt x="23854030" y="1931184"/>
                  <a:pt x="23893237" y="1949436"/>
                  <a:pt x="23927543" y="1955878"/>
                </a:cubicBezTo>
                <a:cubicBezTo>
                  <a:pt x="23956134" y="1962320"/>
                  <a:pt x="23947148" y="2020298"/>
                  <a:pt x="23947147" y="2058950"/>
                </a:cubicBezTo>
                <a:cubicBezTo>
                  <a:pt x="23961035" y="2058951"/>
                  <a:pt x="23970835" y="2052508"/>
                  <a:pt x="23980638" y="2058951"/>
                </a:cubicBezTo>
                <a:cubicBezTo>
                  <a:pt x="23990442" y="2058951"/>
                  <a:pt x="23995342" y="2084718"/>
                  <a:pt x="23985538" y="2091161"/>
                </a:cubicBezTo>
                <a:cubicBezTo>
                  <a:pt x="23956134" y="2097602"/>
                  <a:pt x="23922643" y="2071835"/>
                  <a:pt x="23893236" y="2058951"/>
                </a:cubicBezTo>
                <a:cubicBezTo>
                  <a:pt x="23805019" y="2020298"/>
                  <a:pt x="23717619" y="1988087"/>
                  <a:pt x="23630217" y="1955878"/>
                </a:cubicBezTo>
                <a:cubicBezTo>
                  <a:pt x="23454599" y="1892531"/>
                  <a:pt x="23278982" y="1834553"/>
                  <a:pt x="23103362" y="1815228"/>
                </a:cubicBezTo>
                <a:cubicBezTo>
                  <a:pt x="23103362" y="1834554"/>
                  <a:pt x="23103363" y="1860322"/>
                  <a:pt x="23093561" y="1873206"/>
                </a:cubicBezTo>
                <a:cubicBezTo>
                  <a:pt x="23083760" y="1847438"/>
                  <a:pt x="23078857" y="1808786"/>
                  <a:pt x="23059253" y="1795901"/>
                </a:cubicBezTo>
                <a:cubicBezTo>
                  <a:pt x="23044551" y="1776575"/>
                  <a:pt x="23029848" y="1783018"/>
                  <a:pt x="23015962" y="1783018"/>
                </a:cubicBezTo>
                <a:cubicBezTo>
                  <a:pt x="22971853" y="1783018"/>
                  <a:pt x="22927744" y="1776576"/>
                  <a:pt x="22883635" y="1770133"/>
                </a:cubicBezTo>
                <a:cubicBezTo>
                  <a:pt x="22801136" y="1757250"/>
                  <a:pt x="22712918" y="1744365"/>
                  <a:pt x="22630417" y="1726113"/>
                </a:cubicBezTo>
                <a:cubicBezTo>
                  <a:pt x="22454801" y="1687460"/>
                  <a:pt x="22284084" y="1642368"/>
                  <a:pt x="22113367" y="1597273"/>
                </a:cubicBezTo>
                <a:cubicBezTo>
                  <a:pt x="22113367" y="1681019"/>
                  <a:pt x="22069257" y="1687460"/>
                  <a:pt x="22040668" y="1706787"/>
                </a:cubicBezTo>
                <a:cubicBezTo>
                  <a:pt x="22083959" y="1750807"/>
                  <a:pt x="22132970" y="1738997"/>
                  <a:pt x="22181979" y="1750807"/>
                </a:cubicBezTo>
                <a:cubicBezTo>
                  <a:pt x="22196682" y="1750807"/>
                  <a:pt x="22216286" y="1763692"/>
                  <a:pt x="22230988" y="1757250"/>
                </a:cubicBezTo>
                <a:cubicBezTo>
                  <a:pt x="22244876" y="1750807"/>
                  <a:pt x="22244876" y="1726113"/>
                  <a:pt x="22249777" y="1700344"/>
                </a:cubicBezTo>
                <a:cubicBezTo>
                  <a:pt x="22264479" y="1635925"/>
                  <a:pt x="22347796" y="1726113"/>
                  <a:pt x="22367399" y="1738997"/>
                </a:cubicBezTo>
                <a:cubicBezTo>
                  <a:pt x="22387004" y="1750807"/>
                  <a:pt x="22415592" y="1776576"/>
                  <a:pt x="22435197" y="1776575"/>
                </a:cubicBezTo>
                <a:cubicBezTo>
                  <a:pt x="22444998" y="1776576"/>
                  <a:pt x="22449900" y="1744365"/>
                  <a:pt x="22454800" y="1726113"/>
                </a:cubicBezTo>
                <a:cubicBezTo>
                  <a:pt x="22552003" y="1853879"/>
                  <a:pt x="22674528" y="1853879"/>
                  <a:pt x="22786433" y="1860322"/>
                </a:cubicBezTo>
                <a:cubicBezTo>
                  <a:pt x="22820740" y="1860322"/>
                  <a:pt x="22855048" y="1860322"/>
                  <a:pt x="22888537" y="1853879"/>
                </a:cubicBezTo>
                <a:cubicBezTo>
                  <a:pt x="22903239" y="1853879"/>
                  <a:pt x="22917942" y="1847437"/>
                  <a:pt x="22932645" y="1847438"/>
                </a:cubicBezTo>
                <a:cubicBezTo>
                  <a:pt x="22937546" y="1866764"/>
                  <a:pt x="22947348" y="1873206"/>
                  <a:pt x="22962050" y="1879647"/>
                </a:cubicBezTo>
                <a:cubicBezTo>
                  <a:pt x="22991458" y="1892531"/>
                  <a:pt x="23020045" y="1879647"/>
                  <a:pt x="23049451" y="1886089"/>
                </a:cubicBezTo>
                <a:cubicBezTo>
                  <a:pt x="23069056" y="1892531"/>
                  <a:pt x="23093560" y="1905416"/>
                  <a:pt x="23108264" y="1873206"/>
                </a:cubicBezTo>
                <a:cubicBezTo>
                  <a:pt x="23113163" y="1898974"/>
                  <a:pt x="23113164" y="1918302"/>
                  <a:pt x="23118064" y="1936552"/>
                </a:cubicBezTo>
                <a:cubicBezTo>
                  <a:pt x="23122966" y="1944068"/>
                  <a:pt x="23132769" y="1944068"/>
                  <a:pt x="23137670" y="1944068"/>
                </a:cubicBezTo>
                <a:cubicBezTo>
                  <a:pt x="23157273" y="1949436"/>
                  <a:pt x="23176061" y="1955878"/>
                  <a:pt x="23195664" y="1962320"/>
                </a:cubicBezTo>
                <a:cubicBezTo>
                  <a:pt x="23225072" y="1968762"/>
                  <a:pt x="23259376" y="1981646"/>
                  <a:pt x="23288783" y="2013856"/>
                </a:cubicBezTo>
                <a:cubicBezTo>
                  <a:pt x="23205466" y="2000972"/>
                  <a:pt x="23122967" y="1988088"/>
                  <a:pt x="23039651" y="1975204"/>
                </a:cubicBezTo>
                <a:cubicBezTo>
                  <a:pt x="23011061" y="1975204"/>
                  <a:pt x="22957150" y="1994530"/>
                  <a:pt x="22937545" y="1962320"/>
                </a:cubicBezTo>
                <a:lnTo>
                  <a:pt x="22934387" y="1956428"/>
                </a:lnTo>
                <a:lnTo>
                  <a:pt x="22935108" y="1964030"/>
                </a:lnTo>
                <a:lnTo>
                  <a:pt x="22932133" y="1963040"/>
                </a:lnTo>
                <a:lnTo>
                  <a:pt x="22935107" y="1968906"/>
                </a:lnTo>
                <a:cubicBezTo>
                  <a:pt x="22930556" y="1968906"/>
                  <a:pt x="22926006" y="1968906"/>
                  <a:pt x="22921456" y="1968906"/>
                </a:cubicBezTo>
                <a:lnTo>
                  <a:pt x="22925544" y="1960845"/>
                </a:lnTo>
                <a:lnTo>
                  <a:pt x="22924869" y="1960621"/>
                </a:lnTo>
                <a:cubicBezTo>
                  <a:pt x="22923731" y="1958916"/>
                  <a:pt x="22922879" y="1956359"/>
                  <a:pt x="22922309" y="1952523"/>
                </a:cubicBezTo>
                <a:lnTo>
                  <a:pt x="22921576" y="1938988"/>
                </a:lnTo>
                <a:lnTo>
                  <a:pt x="22917942" y="1944068"/>
                </a:lnTo>
                <a:cubicBezTo>
                  <a:pt x="22913041" y="1962320"/>
                  <a:pt x="22898339" y="1962320"/>
                  <a:pt x="22888538" y="1955878"/>
                </a:cubicBezTo>
                <a:cubicBezTo>
                  <a:pt x="22868932" y="1955878"/>
                  <a:pt x="22840343" y="1968762"/>
                  <a:pt x="22820740" y="1949436"/>
                </a:cubicBezTo>
                <a:cubicBezTo>
                  <a:pt x="22810937" y="1936552"/>
                  <a:pt x="22810938" y="1911858"/>
                  <a:pt x="22801137" y="1892531"/>
                </a:cubicBezTo>
                <a:cubicBezTo>
                  <a:pt x="22796236" y="1873206"/>
                  <a:pt x="22781533" y="1866764"/>
                  <a:pt x="22771729" y="1866764"/>
                </a:cubicBezTo>
                <a:cubicBezTo>
                  <a:pt x="22766829" y="1866764"/>
                  <a:pt x="22722719" y="1879647"/>
                  <a:pt x="22727621" y="1905417"/>
                </a:cubicBezTo>
                <a:cubicBezTo>
                  <a:pt x="22737423" y="1931184"/>
                  <a:pt x="22771729" y="1879647"/>
                  <a:pt x="22771730" y="1936552"/>
                </a:cubicBezTo>
                <a:cubicBezTo>
                  <a:pt x="22513612" y="1860322"/>
                  <a:pt x="22254677" y="1808786"/>
                  <a:pt x="21991659" y="1789460"/>
                </a:cubicBezTo>
                <a:cubicBezTo>
                  <a:pt x="21996560" y="1750807"/>
                  <a:pt x="22006361" y="1726113"/>
                  <a:pt x="22021063" y="1713230"/>
                </a:cubicBezTo>
                <a:cubicBezTo>
                  <a:pt x="21923862" y="1603716"/>
                  <a:pt x="21806237" y="1635925"/>
                  <a:pt x="21694332" y="1661693"/>
                </a:cubicBezTo>
                <a:cubicBezTo>
                  <a:pt x="21694332" y="1623041"/>
                  <a:pt x="21728640" y="1635925"/>
                  <a:pt x="21728640" y="1597273"/>
                </a:cubicBezTo>
                <a:cubicBezTo>
                  <a:pt x="21699234" y="1597273"/>
                  <a:pt x="21669828" y="1610157"/>
                  <a:pt x="21645323" y="1597273"/>
                </a:cubicBezTo>
                <a:cubicBezTo>
                  <a:pt x="21635521" y="1590831"/>
                  <a:pt x="21635521" y="1545737"/>
                  <a:pt x="21630619" y="1533927"/>
                </a:cubicBezTo>
                <a:cubicBezTo>
                  <a:pt x="21620818" y="1501717"/>
                  <a:pt x="21587328" y="1501717"/>
                  <a:pt x="21572625" y="1495275"/>
                </a:cubicBezTo>
                <a:cubicBezTo>
                  <a:pt x="21562824" y="1488833"/>
                  <a:pt x="21553022" y="1479170"/>
                  <a:pt x="21542607" y="1469507"/>
                </a:cubicBezTo>
                <a:lnTo>
                  <a:pt x="21540303" y="1467745"/>
                </a:lnTo>
                <a:lnTo>
                  <a:pt x="21542653" y="1481657"/>
                </a:lnTo>
                <a:cubicBezTo>
                  <a:pt x="21542031" y="1485666"/>
                  <a:pt x="21539537" y="1485667"/>
                  <a:pt x="21534549" y="1476042"/>
                </a:cubicBezTo>
                <a:cubicBezTo>
                  <a:pt x="21534549" y="1472834"/>
                  <a:pt x="21535796" y="1469627"/>
                  <a:pt x="21537043" y="1467222"/>
                </a:cubicBezTo>
                <a:lnTo>
                  <a:pt x="21537874" y="1465887"/>
                </a:lnTo>
                <a:lnTo>
                  <a:pt x="21508912" y="1443738"/>
                </a:lnTo>
                <a:cubicBezTo>
                  <a:pt x="21513814" y="1456622"/>
                  <a:pt x="21513813" y="1469506"/>
                  <a:pt x="21518715" y="1475948"/>
                </a:cubicBezTo>
                <a:cubicBezTo>
                  <a:pt x="21523615" y="1488833"/>
                  <a:pt x="21533417" y="1475948"/>
                  <a:pt x="21538319" y="1482392"/>
                </a:cubicBezTo>
                <a:cubicBezTo>
                  <a:pt x="21543220" y="1495275"/>
                  <a:pt x="21538318" y="1521042"/>
                  <a:pt x="21538318" y="1539294"/>
                </a:cubicBezTo>
                <a:cubicBezTo>
                  <a:pt x="21464804" y="1526411"/>
                  <a:pt x="21392105" y="1514601"/>
                  <a:pt x="21313690" y="1508158"/>
                </a:cubicBezTo>
                <a:cubicBezTo>
                  <a:pt x="21362699" y="1430855"/>
                  <a:pt x="21426412" y="1469506"/>
                  <a:pt x="21479506" y="1475949"/>
                </a:cubicBezTo>
                <a:cubicBezTo>
                  <a:pt x="21479506" y="1450181"/>
                  <a:pt x="21474605" y="1417971"/>
                  <a:pt x="21494209" y="1411530"/>
                </a:cubicBezTo>
                <a:cubicBezTo>
                  <a:pt x="21508911" y="1405087"/>
                  <a:pt x="21518715" y="1411530"/>
                  <a:pt x="21533416" y="1417971"/>
                </a:cubicBezTo>
                <a:cubicBezTo>
                  <a:pt x="21548119" y="1417971"/>
                  <a:pt x="21582427" y="1430855"/>
                  <a:pt x="21582426" y="1385761"/>
                </a:cubicBezTo>
                <a:cubicBezTo>
                  <a:pt x="21464804" y="1392204"/>
                  <a:pt x="21352898" y="1372877"/>
                  <a:pt x="21236092" y="1372877"/>
                </a:cubicBezTo>
                <a:cubicBezTo>
                  <a:pt x="21129087" y="1379318"/>
                  <a:pt x="21016364" y="1385762"/>
                  <a:pt x="20914261" y="1475948"/>
                </a:cubicBezTo>
                <a:cubicBezTo>
                  <a:pt x="20948568" y="1482392"/>
                  <a:pt x="20977157" y="1495275"/>
                  <a:pt x="21006563" y="1508158"/>
                </a:cubicBezTo>
                <a:cubicBezTo>
                  <a:pt x="21006563" y="1526411"/>
                  <a:pt x="21001662" y="1545737"/>
                  <a:pt x="21001662" y="1571506"/>
                </a:cubicBezTo>
                <a:cubicBezTo>
                  <a:pt x="20986958" y="1545736"/>
                  <a:pt x="20977157" y="1545737"/>
                  <a:pt x="20968172" y="1577947"/>
                </a:cubicBezTo>
                <a:cubicBezTo>
                  <a:pt x="20991860" y="1590831"/>
                  <a:pt x="21026166" y="1597273"/>
                  <a:pt x="21006563" y="1668135"/>
                </a:cubicBezTo>
                <a:cubicBezTo>
                  <a:pt x="20996760" y="1706787"/>
                  <a:pt x="20963271" y="1687460"/>
                  <a:pt x="20948568" y="1687460"/>
                </a:cubicBezTo>
                <a:cubicBezTo>
                  <a:pt x="20924063" y="1687460"/>
                  <a:pt x="20909359" y="1706787"/>
                  <a:pt x="20889755" y="1726113"/>
                </a:cubicBezTo>
                <a:cubicBezTo>
                  <a:pt x="20865250" y="1744365"/>
                  <a:pt x="20830944" y="1738997"/>
                  <a:pt x="20802356" y="1738997"/>
                </a:cubicBezTo>
                <a:cubicBezTo>
                  <a:pt x="20777851" y="1738997"/>
                  <a:pt x="20753344" y="1738997"/>
                  <a:pt x="20723939" y="1744365"/>
                </a:cubicBezTo>
                <a:cubicBezTo>
                  <a:pt x="20670846" y="1750807"/>
                  <a:pt x="20612034" y="1763691"/>
                  <a:pt x="20553222" y="1776576"/>
                </a:cubicBezTo>
                <a:cubicBezTo>
                  <a:pt x="20495228" y="1795901"/>
                  <a:pt x="20441316" y="1815228"/>
                  <a:pt x="20382505" y="1815228"/>
                </a:cubicBezTo>
                <a:cubicBezTo>
                  <a:pt x="20353100" y="1815228"/>
                  <a:pt x="20339213" y="1828112"/>
                  <a:pt x="20314709" y="1847437"/>
                </a:cubicBezTo>
                <a:cubicBezTo>
                  <a:pt x="20295104" y="1866764"/>
                  <a:pt x="20270600" y="1860322"/>
                  <a:pt x="20246094" y="1860322"/>
                </a:cubicBezTo>
                <a:cubicBezTo>
                  <a:pt x="20197085" y="1866764"/>
                  <a:pt x="20143991" y="1879647"/>
                  <a:pt x="20094981" y="1918302"/>
                </a:cubicBezTo>
                <a:cubicBezTo>
                  <a:pt x="20075378" y="1936552"/>
                  <a:pt x="20065576" y="1936552"/>
                  <a:pt x="20046789" y="1918302"/>
                </a:cubicBezTo>
                <a:lnTo>
                  <a:pt x="20046583" y="1918226"/>
                </a:lnTo>
                <a:lnTo>
                  <a:pt x="20032161" y="1912866"/>
                </a:lnTo>
                <a:cubicBezTo>
                  <a:pt x="20017689" y="1911053"/>
                  <a:pt x="20003905" y="1918302"/>
                  <a:pt x="19992878" y="1918301"/>
                </a:cubicBezTo>
                <a:cubicBezTo>
                  <a:pt x="20022283" y="1962320"/>
                  <a:pt x="20065576" y="1931184"/>
                  <a:pt x="20090080" y="1988087"/>
                </a:cubicBezTo>
                <a:cubicBezTo>
                  <a:pt x="19919363" y="2039624"/>
                  <a:pt x="19748646" y="2110492"/>
                  <a:pt x="19578746" y="2193158"/>
                </a:cubicBezTo>
                <a:cubicBezTo>
                  <a:pt x="19495429" y="2231810"/>
                  <a:pt x="19412930" y="2264020"/>
                  <a:pt x="19329613" y="2309116"/>
                </a:cubicBezTo>
                <a:cubicBezTo>
                  <a:pt x="19290406" y="2328441"/>
                  <a:pt x="19252014" y="2359574"/>
                  <a:pt x="19212806" y="2391784"/>
                </a:cubicBezTo>
                <a:cubicBezTo>
                  <a:pt x="19194019" y="2404662"/>
                  <a:pt x="19174415" y="2398225"/>
                  <a:pt x="19159712" y="2404662"/>
                </a:cubicBezTo>
                <a:cubicBezTo>
                  <a:pt x="19145009" y="2411124"/>
                  <a:pt x="19149911" y="2443323"/>
                  <a:pt x="19145009" y="2462650"/>
                </a:cubicBezTo>
                <a:cubicBezTo>
                  <a:pt x="19300207" y="2385343"/>
                  <a:pt x="19461122" y="2309116"/>
                  <a:pt x="19617136" y="2244692"/>
                </a:cubicBezTo>
                <a:cubicBezTo>
                  <a:pt x="19617136" y="2264021"/>
                  <a:pt x="19617137" y="2289787"/>
                  <a:pt x="19617137" y="2309116"/>
                </a:cubicBezTo>
                <a:cubicBezTo>
                  <a:pt x="19738844" y="2257579"/>
                  <a:pt x="19856468" y="2199597"/>
                  <a:pt x="19978174" y="2167390"/>
                </a:cubicBezTo>
                <a:cubicBezTo>
                  <a:pt x="20032086" y="2149138"/>
                  <a:pt x="20085179" y="2141620"/>
                  <a:pt x="20143992" y="2154507"/>
                </a:cubicBezTo>
                <a:cubicBezTo>
                  <a:pt x="20153794" y="2160948"/>
                  <a:pt x="20178297" y="2160948"/>
                  <a:pt x="20183199" y="2123371"/>
                </a:cubicBezTo>
                <a:cubicBezTo>
                  <a:pt x="20188100" y="2097602"/>
                  <a:pt x="20193001" y="2078276"/>
                  <a:pt x="20206887" y="2078276"/>
                </a:cubicBezTo>
                <a:cubicBezTo>
                  <a:pt x="20231391" y="2084718"/>
                  <a:pt x="20255897" y="2097602"/>
                  <a:pt x="20280402" y="2097602"/>
                </a:cubicBezTo>
                <a:cubicBezTo>
                  <a:pt x="20300006" y="2097602"/>
                  <a:pt x="20285302" y="2123370"/>
                  <a:pt x="20300005" y="2123370"/>
                </a:cubicBezTo>
                <a:cubicBezTo>
                  <a:pt x="20314709" y="2123371"/>
                  <a:pt x="20329411" y="2129813"/>
                  <a:pt x="20344114" y="2123371"/>
                </a:cubicBezTo>
                <a:cubicBezTo>
                  <a:pt x="20353100" y="2123370"/>
                  <a:pt x="20349015" y="2110492"/>
                  <a:pt x="20349015" y="2097602"/>
                </a:cubicBezTo>
                <a:cubicBezTo>
                  <a:pt x="20353100" y="2084718"/>
                  <a:pt x="20362902" y="2084718"/>
                  <a:pt x="20367802" y="2084718"/>
                </a:cubicBezTo>
                <a:cubicBezTo>
                  <a:pt x="20382505" y="2084718"/>
                  <a:pt x="20397208" y="2084718"/>
                  <a:pt x="20411910" y="2084718"/>
                </a:cubicBezTo>
                <a:cubicBezTo>
                  <a:pt x="20436416" y="2084718"/>
                  <a:pt x="20485425" y="2097602"/>
                  <a:pt x="20485426" y="2033182"/>
                </a:cubicBezTo>
                <a:cubicBezTo>
                  <a:pt x="20485426" y="1975205"/>
                  <a:pt x="20456019" y="1860322"/>
                  <a:pt x="20426615" y="1905416"/>
                </a:cubicBezTo>
                <a:cubicBezTo>
                  <a:pt x="20426614" y="1886089"/>
                  <a:pt x="20421713" y="1866764"/>
                  <a:pt x="20421713" y="1847438"/>
                </a:cubicBezTo>
                <a:cubicBezTo>
                  <a:pt x="20495228" y="1840996"/>
                  <a:pt x="20572827" y="1834553"/>
                  <a:pt x="20651243" y="1828111"/>
                </a:cubicBezTo>
                <a:cubicBezTo>
                  <a:pt x="20612034" y="1840995"/>
                  <a:pt x="20567924" y="1828111"/>
                  <a:pt x="20533619" y="1866764"/>
                </a:cubicBezTo>
                <a:cubicBezTo>
                  <a:pt x="20490326" y="1911858"/>
                  <a:pt x="20582628" y="1918302"/>
                  <a:pt x="20592429" y="1918302"/>
                </a:cubicBezTo>
                <a:cubicBezTo>
                  <a:pt x="20577728" y="1949436"/>
                  <a:pt x="20548321" y="1955878"/>
                  <a:pt x="20533619" y="1981645"/>
                </a:cubicBezTo>
                <a:cubicBezTo>
                  <a:pt x="20509114" y="2033182"/>
                  <a:pt x="20558123" y="2039624"/>
                  <a:pt x="20572827" y="2039624"/>
                </a:cubicBezTo>
                <a:cubicBezTo>
                  <a:pt x="20646340" y="2039624"/>
                  <a:pt x="20728840" y="2071835"/>
                  <a:pt x="20797455" y="2000972"/>
                </a:cubicBezTo>
                <a:cubicBezTo>
                  <a:pt x="20835846" y="1962320"/>
                  <a:pt x="20894657" y="1988087"/>
                  <a:pt x="20933865" y="1988088"/>
                </a:cubicBezTo>
                <a:cubicBezTo>
                  <a:pt x="20982875" y="1981645"/>
                  <a:pt x="21031067" y="1975205"/>
                  <a:pt x="21084978" y="1975204"/>
                </a:cubicBezTo>
                <a:cubicBezTo>
                  <a:pt x="21109484" y="1975204"/>
                  <a:pt x="21133172" y="1975204"/>
                  <a:pt x="21162577" y="1975204"/>
                </a:cubicBezTo>
                <a:cubicBezTo>
                  <a:pt x="21177280" y="1975204"/>
                  <a:pt x="21196883" y="1962320"/>
                  <a:pt x="21211586" y="1968762"/>
                </a:cubicBezTo>
                <a:cubicBezTo>
                  <a:pt x="21221388" y="1975204"/>
                  <a:pt x="21231190" y="1994530"/>
                  <a:pt x="21216488" y="2000972"/>
                </a:cubicBezTo>
                <a:cubicBezTo>
                  <a:pt x="21206685" y="2007414"/>
                  <a:pt x="21191982" y="2000972"/>
                  <a:pt x="21177280" y="2000972"/>
                </a:cubicBezTo>
                <a:cubicBezTo>
                  <a:pt x="21187081" y="2091161"/>
                  <a:pt x="21206685" y="2084718"/>
                  <a:pt x="21245894" y="2052508"/>
                </a:cubicBezTo>
                <a:cubicBezTo>
                  <a:pt x="21260597" y="2033182"/>
                  <a:pt x="21265498" y="2046066"/>
                  <a:pt x="21275299" y="2071834"/>
                </a:cubicBezTo>
                <a:cubicBezTo>
                  <a:pt x="21289186" y="2104044"/>
                  <a:pt x="21303889" y="2091161"/>
                  <a:pt x="21318592" y="2084718"/>
                </a:cubicBezTo>
                <a:cubicBezTo>
                  <a:pt x="21343097" y="2071835"/>
                  <a:pt x="21367600" y="2071835"/>
                  <a:pt x="21387205" y="2065392"/>
                </a:cubicBezTo>
                <a:cubicBezTo>
                  <a:pt x="21406809" y="2065391"/>
                  <a:pt x="21421512" y="2071834"/>
                  <a:pt x="21441116" y="2052508"/>
                </a:cubicBezTo>
                <a:cubicBezTo>
                  <a:pt x="21474606" y="2013856"/>
                  <a:pt x="21513814" y="2033182"/>
                  <a:pt x="21553022" y="2033182"/>
                </a:cubicBezTo>
                <a:cubicBezTo>
                  <a:pt x="21553022" y="1988088"/>
                  <a:pt x="21533417" y="1981645"/>
                  <a:pt x="21518715" y="1968762"/>
                </a:cubicBezTo>
                <a:cubicBezTo>
                  <a:pt x="21543219" y="1968762"/>
                  <a:pt x="21572624" y="1975204"/>
                  <a:pt x="21597129" y="1981646"/>
                </a:cubicBezTo>
                <a:cubicBezTo>
                  <a:pt x="21587328" y="1988088"/>
                  <a:pt x="21577526" y="2000972"/>
                  <a:pt x="21567725" y="2013856"/>
                </a:cubicBezTo>
                <a:cubicBezTo>
                  <a:pt x="21577525" y="2026740"/>
                  <a:pt x="21587328" y="2039624"/>
                  <a:pt x="21597130" y="2058951"/>
                </a:cubicBezTo>
                <a:cubicBezTo>
                  <a:pt x="21606932" y="2046066"/>
                  <a:pt x="21611833" y="2026740"/>
                  <a:pt x="21625719" y="2033182"/>
                </a:cubicBezTo>
                <a:cubicBezTo>
                  <a:pt x="21635520" y="2046067"/>
                  <a:pt x="21645322" y="2058950"/>
                  <a:pt x="21655125" y="2058950"/>
                </a:cubicBezTo>
                <a:cubicBezTo>
                  <a:pt x="21664927" y="2058950"/>
                  <a:pt x="21679629" y="2058950"/>
                  <a:pt x="21689432" y="2065391"/>
                </a:cubicBezTo>
                <a:cubicBezTo>
                  <a:pt x="21704135" y="2071834"/>
                  <a:pt x="21674729" y="2084718"/>
                  <a:pt x="21674729" y="2091161"/>
                </a:cubicBezTo>
                <a:cubicBezTo>
                  <a:pt x="21650223" y="2104044"/>
                  <a:pt x="21625718" y="2097602"/>
                  <a:pt x="21601215" y="2097602"/>
                </a:cubicBezTo>
                <a:cubicBezTo>
                  <a:pt x="21543220" y="2104044"/>
                  <a:pt x="21479507" y="2104044"/>
                  <a:pt x="21421511" y="2110492"/>
                </a:cubicBezTo>
                <a:cubicBezTo>
                  <a:pt x="21392105" y="2116931"/>
                  <a:pt x="21362700" y="2116930"/>
                  <a:pt x="21333295" y="2116930"/>
                </a:cubicBezTo>
                <a:cubicBezTo>
                  <a:pt x="21308790" y="2123370"/>
                  <a:pt x="21285101" y="2116930"/>
                  <a:pt x="21265497" y="2149138"/>
                </a:cubicBezTo>
                <a:cubicBezTo>
                  <a:pt x="21280201" y="2154507"/>
                  <a:pt x="21323492" y="2154507"/>
                  <a:pt x="21328393" y="2193159"/>
                </a:cubicBezTo>
                <a:cubicBezTo>
                  <a:pt x="21328393" y="2212485"/>
                  <a:pt x="21303889" y="2218924"/>
                  <a:pt x="21299804" y="2218924"/>
                </a:cubicBezTo>
                <a:cubicBezTo>
                  <a:pt x="21280201" y="2218924"/>
                  <a:pt x="21260597" y="2225370"/>
                  <a:pt x="21240992" y="2218924"/>
                </a:cubicBezTo>
                <a:cubicBezTo>
                  <a:pt x="21221388" y="2212485"/>
                  <a:pt x="21221389" y="2186720"/>
                  <a:pt x="21221389" y="2149137"/>
                </a:cubicBezTo>
                <a:cubicBezTo>
                  <a:pt x="21143790" y="2160948"/>
                  <a:pt x="21060474" y="2173832"/>
                  <a:pt x="20977157" y="2186720"/>
                </a:cubicBezTo>
                <a:cubicBezTo>
                  <a:pt x="20933864" y="2193159"/>
                  <a:pt x="20894657" y="2206043"/>
                  <a:pt x="20850548" y="2206043"/>
                </a:cubicBezTo>
                <a:cubicBezTo>
                  <a:pt x="20835846" y="2206043"/>
                  <a:pt x="20782752" y="2186720"/>
                  <a:pt x="20777850" y="2238252"/>
                </a:cubicBezTo>
                <a:cubicBezTo>
                  <a:pt x="20777850" y="2264021"/>
                  <a:pt x="20787653" y="2296226"/>
                  <a:pt x="20772950" y="2309116"/>
                </a:cubicBezTo>
                <a:cubicBezTo>
                  <a:pt x="20763147" y="2321999"/>
                  <a:pt x="20748444" y="2315557"/>
                  <a:pt x="20738643" y="2321999"/>
                </a:cubicBezTo>
                <a:cubicBezTo>
                  <a:pt x="20699435" y="2328441"/>
                  <a:pt x="20661044" y="2334884"/>
                  <a:pt x="20616934" y="2341325"/>
                </a:cubicBezTo>
                <a:cubicBezTo>
                  <a:pt x="20538520" y="2359574"/>
                  <a:pt x="20460921" y="2385343"/>
                  <a:pt x="20377605" y="2404662"/>
                </a:cubicBezTo>
                <a:cubicBezTo>
                  <a:pt x="20216689" y="2462650"/>
                  <a:pt x="20050872" y="2507744"/>
                  <a:pt x="19890774" y="2559279"/>
                </a:cubicBezTo>
                <a:cubicBezTo>
                  <a:pt x="19817260" y="2577530"/>
                  <a:pt x="19743745" y="2603300"/>
                  <a:pt x="19671047" y="2616185"/>
                </a:cubicBezTo>
                <a:cubicBezTo>
                  <a:pt x="19656345" y="2616185"/>
                  <a:pt x="19646543" y="2622626"/>
                  <a:pt x="19631840" y="2629066"/>
                </a:cubicBezTo>
                <a:cubicBezTo>
                  <a:pt x="19622037" y="2641951"/>
                  <a:pt x="19622038" y="2667719"/>
                  <a:pt x="19617137" y="2687044"/>
                </a:cubicBezTo>
                <a:cubicBezTo>
                  <a:pt x="19602434" y="2732135"/>
                  <a:pt x="19549339" y="2680603"/>
                  <a:pt x="19534637" y="2674160"/>
                </a:cubicBezTo>
                <a:cubicBezTo>
                  <a:pt x="19534637" y="2693485"/>
                  <a:pt x="19534637" y="2719256"/>
                  <a:pt x="19534637" y="2738580"/>
                </a:cubicBezTo>
                <a:cubicBezTo>
                  <a:pt x="19475825" y="2725694"/>
                  <a:pt x="19422731" y="2750389"/>
                  <a:pt x="19373721" y="2782595"/>
                </a:cubicBezTo>
                <a:cubicBezTo>
                  <a:pt x="19417014" y="2769713"/>
                  <a:pt x="19456221" y="2756831"/>
                  <a:pt x="19500330" y="2750389"/>
                </a:cubicBezTo>
                <a:cubicBezTo>
                  <a:pt x="19539538" y="2745019"/>
                  <a:pt x="19578746" y="2738580"/>
                  <a:pt x="19617137" y="2712811"/>
                </a:cubicBezTo>
                <a:cubicBezTo>
                  <a:pt x="19695553" y="2667719"/>
                  <a:pt x="19782953" y="2667719"/>
                  <a:pt x="19866270" y="2648393"/>
                </a:cubicBezTo>
                <a:cubicBezTo>
                  <a:pt x="20036986" y="2609741"/>
                  <a:pt x="20206886" y="2559278"/>
                  <a:pt x="20377605" y="2494859"/>
                </a:cubicBezTo>
                <a:cubicBezTo>
                  <a:pt x="20377605" y="2514187"/>
                  <a:pt x="20377604" y="2551763"/>
                  <a:pt x="20392307" y="2551763"/>
                </a:cubicBezTo>
                <a:cubicBezTo>
                  <a:pt x="20392307" y="2533510"/>
                  <a:pt x="20392307" y="2514187"/>
                  <a:pt x="20392307" y="2494858"/>
                </a:cubicBezTo>
                <a:cubicBezTo>
                  <a:pt x="20402110" y="2488419"/>
                  <a:pt x="20411911" y="2488418"/>
                  <a:pt x="20426614" y="2481977"/>
                </a:cubicBezTo>
                <a:cubicBezTo>
                  <a:pt x="20441316" y="2481978"/>
                  <a:pt x="20460921" y="2475531"/>
                  <a:pt x="20480524" y="2475531"/>
                </a:cubicBezTo>
                <a:cubicBezTo>
                  <a:pt x="20470722" y="2481977"/>
                  <a:pt x="20465822" y="2494859"/>
                  <a:pt x="20465822" y="2507744"/>
                </a:cubicBezTo>
                <a:cubicBezTo>
                  <a:pt x="20470722" y="2514187"/>
                  <a:pt x="20480525" y="2514187"/>
                  <a:pt x="20490326" y="2520627"/>
                </a:cubicBezTo>
                <a:cubicBezTo>
                  <a:pt x="20490327" y="2430440"/>
                  <a:pt x="20553223" y="2443323"/>
                  <a:pt x="20582628" y="2430441"/>
                </a:cubicBezTo>
                <a:cubicBezTo>
                  <a:pt x="20641440" y="2417558"/>
                  <a:pt x="20694533" y="2404662"/>
                  <a:pt x="20753345" y="2385343"/>
                </a:cubicBezTo>
                <a:cubicBezTo>
                  <a:pt x="20772950" y="2378902"/>
                  <a:pt x="20802355" y="2346692"/>
                  <a:pt x="20821142" y="2372460"/>
                </a:cubicBezTo>
                <a:cubicBezTo>
                  <a:pt x="20840745" y="2391784"/>
                  <a:pt x="20850547" y="2404662"/>
                  <a:pt x="20870153" y="2398225"/>
                </a:cubicBezTo>
                <a:cubicBezTo>
                  <a:pt x="20928964" y="2385343"/>
                  <a:pt x="20986959" y="2378902"/>
                  <a:pt x="21045770" y="2372460"/>
                </a:cubicBezTo>
                <a:cubicBezTo>
                  <a:pt x="21285101" y="2346693"/>
                  <a:pt x="21518714" y="2328441"/>
                  <a:pt x="21753145" y="2334883"/>
                </a:cubicBezTo>
                <a:cubicBezTo>
                  <a:pt x="21733540" y="2334883"/>
                  <a:pt x="21713936" y="2341325"/>
                  <a:pt x="21694333" y="2346692"/>
                </a:cubicBezTo>
                <a:cubicBezTo>
                  <a:pt x="21699233" y="2359574"/>
                  <a:pt x="21704134" y="2372460"/>
                  <a:pt x="21709036" y="2378902"/>
                </a:cubicBezTo>
                <a:cubicBezTo>
                  <a:pt x="21689431" y="2398225"/>
                  <a:pt x="21664927" y="2411124"/>
                  <a:pt x="21640421" y="2443323"/>
                </a:cubicBezTo>
                <a:cubicBezTo>
                  <a:pt x="21630620" y="2456208"/>
                  <a:pt x="21611833" y="2456208"/>
                  <a:pt x="21611833" y="2494858"/>
                </a:cubicBezTo>
                <a:cubicBezTo>
                  <a:pt x="21620818" y="2481977"/>
                  <a:pt x="21635521" y="2469091"/>
                  <a:pt x="21645322" y="2469091"/>
                </a:cubicBezTo>
                <a:cubicBezTo>
                  <a:pt x="21660025" y="2469091"/>
                  <a:pt x="21669827" y="2488418"/>
                  <a:pt x="21679629" y="2494859"/>
                </a:cubicBezTo>
                <a:cubicBezTo>
                  <a:pt x="21694333" y="2501302"/>
                  <a:pt x="21723739" y="2507744"/>
                  <a:pt x="21728639" y="2469091"/>
                </a:cubicBezTo>
                <a:cubicBezTo>
                  <a:pt x="21733540" y="2443323"/>
                  <a:pt x="21728640" y="2391784"/>
                  <a:pt x="21743343" y="2378902"/>
                </a:cubicBezTo>
                <a:cubicBezTo>
                  <a:pt x="21748243" y="2372460"/>
                  <a:pt x="21757227" y="2372460"/>
                  <a:pt x="21762946" y="2359574"/>
                </a:cubicBezTo>
                <a:cubicBezTo>
                  <a:pt x="21767847" y="2354208"/>
                  <a:pt x="21767847" y="2328441"/>
                  <a:pt x="21771932" y="2315557"/>
                </a:cubicBezTo>
                <a:cubicBezTo>
                  <a:pt x="21781733" y="2283347"/>
                  <a:pt x="21811139" y="2302677"/>
                  <a:pt x="21825843" y="2302677"/>
                </a:cubicBezTo>
                <a:cubicBezTo>
                  <a:pt x="21855247" y="2302677"/>
                  <a:pt x="21889555" y="2296226"/>
                  <a:pt x="21918961" y="2289787"/>
                </a:cubicBezTo>
                <a:cubicBezTo>
                  <a:pt x="21937747" y="2283347"/>
                  <a:pt x="21976956" y="2264021"/>
                  <a:pt x="21996560" y="2283347"/>
                </a:cubicBezTo>
                <a:cubicBezTo>
                  <a:pt x="22001460" y="2293011"/>
                  <a:pt x="22003910" y="2307506"/>
                  <a:pt x="22005136" y="2322671"/>
                </a:cubicBezTo>
                <a:lnTo>
                  <a:pt x="22006233" y="2361504"/>
                </a:lnTo>
                <a:lnTo>
                  <a:pt x="22009302" y="2364332"/>
                </a:lnTo>
                <a:cubicBezTo>
                  <a:pt x="22004753" y="2370252"/>
                  <a:pt x="22000202" y="2376171"/>
                  <a:pt x="21995652" y="2364332"/>
                </a:cubicBezTo>
                <a:lnTo>
                  <a:pt x="21999083" y="2361172"/>
                </a:lnTo>
                <a:lnTo>
                  <a:pt x="21972527" y="2343489"/>
                </a:lnTo>
                <a:cubicBezTo>
                  <a:pt x="21938104" y="2330051"/>
                  <a:pt x="21902420" y="2339714"/>
                  <a:pt x="21869950" y="2334883"/>
                </a:cubicBezTo>
                <a:cubicBezTo>
                  <a:pt x="21869950" y="2398225"/>
                  <a:pt x="21909159" y="2366018"/>
                  <a:pt x="21927946" y="2366018"/>
                </a:cubicBezTo>
                <a:cubicBezTo>
                  <a:pt x="21927946" y="2398225"/>
                  <a:pt x="21909158" y="2404662"/>
                  <a:pt x="21899357" y="2417558"/>
                </a:cubicBezTo>
                <a:cubicBezTo>
                  <a:pt x="21884653" y="2436882"/>
                  <a:pt x="21865049" y="2462650"/>
                  <a:pt x="21855247" y="2494858"/>
                </a:cubicBezTo>
                <a:cubicBezTo>
                  <a:pt x="21869951" y="2501301"/>
                  <a:pt x="21884654" y="2514187"/>
                  <a:pt x="21899357" y="2520627"/>
                </a:cubicBezTo>
                <a:cubicBezTo>
                  <a:pt x="21899357" y="2501302"/>
                  <a:pt x="21894455" y="2462650"/>
                  <a:pt x="21913243" y="2462650"/>
                </a:cubicBezTo>
                <a:cubicBezTo>
                  <a:pt x="21913242" y="2514187"/>
                  <a:pt x="21923861" y="2520627"/>
                  <a:pt x="21942648" y="2527069"/>
                </a:cubicBezTo>
                <a:cubicBezTo>
                  <a:pt x="21957351" y="2527069"/>
                  <a:pt x="21986758" y="2533510"/>
                  <a:pt x="21986757" y="2494859"/>
                </a:cubicBezTo>
                <a:cubicBezTo>
                  <a:pt x="21972055" y="2494859"/>
                  <a:pt x="21962253" y="2494859"/>
                  <a:pt x="21952450" y="2494859"/>
                </a:cubicBezTo>
                <a:cubicBezTo>
                  <a:pt x="21952451" y="2469091"/>
                  <a:pt x="21952451" y="2449765"/>
                  <a:pt x="21952451" y="2430441"/>
                </a:cubicBezTo>
                <a:cubicBezTo>
                  <a:pt x="21981856" y="2443323"/>
                  <a:pt x="22011262" y="2456208"/>
                  <a:pt x="22040668" y="2475531"/>
                </a:cubicBezTo>
                <a:cubicBezTo>
                  <a:pt x="22030866" y="2488418"/>
                  <a:pt x="22025966" y="2501301"/>
                  <a:pt x="22021064" y="2520627"/>
                </a:cubicBezTo>
                <a:cubicBezTo>
                  <a:pt x="22030865" y="2520627"/>
                  <a:pt x="22050470" y="2507744"/>
                  <a:pt x="22055370" y="2539952"/>
                </a:cubicBezTo>
                <a:cubicBezTo>
                  <a:pt x="22060272" y="2514187"/>
                  <a:pt x="22050471" y="2481978"/>
                  <a:pt x="22060271" y="2462650"/>
                </a:cubicBezTo>
                <a:cubicBezTo>
                  <a:pt x="22069256" y="2443323"/>
                  <a:pt x="22093762" y="2456208"/>
                  <a:pt x="22108465" y="2456208"/>
                </a:cubicBezTo>
                <a:cubicBezTo>
                  <a:pt x="22108465" y="2456208"/>
                  <a:pt x="22132970" y="2469091"/>
                  <a:pt x="22128068" y="2481977"/>
                </a:cubicBezTo>
                <a:cubicBezTo>
                  <a:pt x="22118266" y="2507744"/>
                  <a:pt x="22098663" y="2494859"/>
                  <a:pt x="22083960" y="2494858"/>
                </a:cubicBezTo>
                <a:cubicBezTo>
                  <a:pt x="22083960" y="2514187"/>
                  <a:pt x="22088861" y="2533510"/>
                  <a:pt x="22088862" y="2551763"/>
                </a:cubicBezTo>
                <a:cubicBezTo>
                  <a:pt x="22137870" y="2481977"/>
                  <a:pt x="22196683" y="2564644"/>
                  <a:pt x="22249777" y="2545320"/>
                </a:cubicBezTo>
                <a:cubicBezTo>
                  <a:pt x="22211386" y="2533510"/>
                  <a:pt x="22177078" y="2520627"/>
                  <a:pt x="22142771" y="2507744"/>
                </a:cubicBezTo>
                <a:cubicBezTo>
                  <a:pt x="22201584" y="2443323"/>
                  <a:pt x="22264478" y="2494859"/>
                  <a:pt x="22328191" y="2507744"/>
                </a:cubicBezTo>
                <a:cubicBezTo>
                  <a:pt x="22308587" y="2527069"/>
                  <a:pt x="22274281" y="2545320"/>
                  <a:pt x="22284083" y="2603300"/>
                </a:cubicBezTo>
                <a:cubicBezTo>
                  <a:pt x="22293884" y="2641951"/>
                  <a:pt x="22328191" y="2583973"/>
                  <a:pt x="22328192" y="2641951"/>
                </a:cubicBezTo>
                <a:cubicBezTo>
                  <a:pt x="22186881" y="2609741"/>
                  <a:pt x="22045569" y="2577531"/>
                  <a:pt x="21904257" y="2559279"/>
                </a:cubicBezTo>
                <a:cubicBezTo>
                  <a:pt x="21835644" y="2551763"/>
                  <a:pt x="21767848" y="2533510"/>
                  <a:pt x="21699234" y="2533510"/>
                </a:cubicBezTo>
                <a:cubicBezTo>
                  <a:pt x="21674728" y="2533510"/>
                  <a:pt x="21640421" y="2551763"/>
                  <a:pt x="21615918" y="2533510"/>
                </a:cubicBezTo>
                <a:cubicBezTo>
                  <a:pt x="21592229" y="2514187"/>
                  <a:pt x="21606932" y="2449765"/>
                  <a:pt x="21606932" y="2417559"/>
                </a:cubicBezTo>
                <a:cubicBezTo>
                  <a:pt x="21543220" y="2417559"/>
                  <a:pt x="21479507" y="2423999"/>
                  <a:pt x="21416610" y="2430441"/>
                </a:cubicBezTo>
                <a:lnTo>
                  <a:pt x="21463246" y="2460600"/>
                </a:lnTo>
                <a:lnTo>
                  <a:pt x="21467620" y="2448268"/>
                </a:lnTo>
                <a:cubicBezTo>
                  <a:pt x="21469327" y="2448268"/>
                  <a:pt x="21471602" y="2453079"/>
                  <a:pt x="21476153" y="2462701"/>
                </a:cubicBezTo>
                <a:lnTo>
                  <a:pt x="21473021" y="2466232"/>
                </a:lnTo>
                <a:lnTo>
                  <a:pt x="21493111" y="2476641"/>
                </a:lnTo>
                <a:cubicBezTo>
                  <a:pt x="21501612" y="2479964"/>
                  <a:pt x="21510137" y="2481978"/>
                  <a:pt x="21518714" y="2481977"/>
                </a:cubicBezTo>
                <a:cubicBezTo>
                  <a:pt x="21533417" y="2481977"/>
                  <a:pt x="21567724" y="2475531"/>
                  <a:pt x="21567724" y="2520627"/>
                </a:cubicBezTo>
                <a:cubicBezTo>
                  <a:pt x="21504011" y="2520627"/>
                  <a:pt x="21445200" y="2520627"/>
                  <a:pt x="21382305" y="2520627"/>
                </a:cubicBezTo>
                <a:cubicBezTo>
                  <a:pt x="21382304" y="2501302"/>
                  <a:pt x="21387205" y="2481977"/>
                  <a:pt x="21387204" y="2462650"/>
                </a:cubicBezTo>
                <a:lnTo>
                  <a:pt x="21390506" y="2465254"/>
                </a:lnTo>
                <a:lnTo>
                  <a:pt x="21390454" y="2465149"/>
                </a:lnTo>
                <a:cubicBezTo>
                  <a:pt x="21395005" y="2451934"/>
                  <a:pt x="21396142" y="2448630"/>
                  <a:pt x="21397280" y="2450283"/>
                </a:cubicBezTo>
                <a:lnTo>
                  <a:pt x="21397907" y="2451648"/>
                </a:lnTo>
                <a:lnTo>
                  <a:pt x="21395246" y="2444329"/>
                </a:lnTo>
                <a:cubicBezTo>
                  <a:pt x="21391800" y="2423190"/>
                  <a:pt x="21394556" y="2396615"/>
                  <a:pt x="21372501" y="2391784"/>
                </a:cubicBezTo>
                <a:cubicBezTo>
                  <a:pt x="21352897" y="2391784"/>
                  <a:pt x="21333294" y="2404662"/>
                  <a:pt x="21313690" y="2398225"/>
                </a:cubicBezTo>
                <a:cubicBezTo>
                  <a:pt x="21303888" y="2391784"/>
                  <a:pt x="21289186" y="2391784"/>
                  <a:pt x="21275299" y="2398225"/>
                </a:cubicBezTo>
                <a:cubicBezTo>
                  <a:pt x="21255695" y="2404662"/>
                  <a:pt x="21265498" y="2462650"/>
                  <a:pt x="21265498" y="2494859"/>
                </a:cubicBezTo>
                <a:cubicBezTo>
                  <a:pt x="21275299" y="2481977"/>
                  <a:pt x="21289186" y="2475531"/>
                  <a:pt x="21299804" y="2462650"/>
                </a:cubicBezTo>
                <a:cubicBezTo>
                  <a:pt x="21299804" y="2481977"/>
                  <a:pt x="21303889" y="2501302"/>
                  <a:pt x="21308790" y="2520627"/>
                </a:cubicBezTo>
                <a:cubicBezTo>
                  <a:pt x="21285101" y="2514187"/>
                  <a:pt x="21260597" y="2507744"/>
                  <a:pt x="21236091" y="2507744"/>
                </a:cubicBezTo>
                <a:cubicBezTo>
                  <a:pt x="21240992" y="2488419"/>
                  <a:pt x="21250793" y="2469091"/>
                  <a:pt x="21245894" y="2449765"/>
                </a:cubicBezTo>
                <a:cubicBezTo>
                  <a:pt x="21236092" y="2430441"/>
                  <a:pt x="21231190" y="2411124"/>
                  <a:pt x="21216488" y="2404662"/>
                </a:cubicBezTo>
                <a:cubicBezTo>
                  <a:pt x="21196883" y="2398225"/>
                  <a:pt x="21177280" y="2417559"/>
                  <a:pt x="21152775" y="2423999"/>
                </a:cubicBezTo>
                <a:cubicBezTo>
                  <a:pt x="21104581" y="2436882"/>
                  <a:pt x="21050671" y="2443323"/>
                  <a:pt x="21001661" y="2462650"/>
                </a:cubicBezTo>
                <a:cubicBezTo>
                  <a:pt x="20948568" y="2488418"/>
                  <a:pt x="20894657" y="2475531"/>
                  <a:pt x="20840746" y="2481978"/>
                </a:cubicBezTo>
                <a:cubicBezTo>
                  <a:pt x="20797454" y="2488419"/>
                  <a:pt x="20748445" y="2481978"/>
                  <a:pt x="20704335" y="2533510"/>
                </a:cubicBezTo>
                <a:cubicBezTo>
                  <a:pt x="20714137" y="2545320"/>
                  <a:pt x="20728840" y="2551763"/>
                  <a:pt x="20738643" y="2564644"/>
                </a:cubicBezTo>
                <a:cubicBezTo>
                  <a:pt x="20728841" y="2571087"/>
                  <a:pt x="20723940" y="2583972"/>
                  <a:pt x="20723939" y="2596859"/>
                </a:cubicBezTo>
                <a:cubicBezTo>
                  <a:pt x="21011463" y="2609741"/>
                  <a:pt x="21303889" y="2609741"/>
                  <a:pt x="21597129" y="2609741"/>
                </a:cubicBezTo>
                <a:cubicBezTo>
                  <a:pt x="21548120" y="2616185"/>
                  <a:pt x="21499111" y="2622626"/>
                  <a:pt x="21450918" y="2629066"/>
                </a:cubicBezTo>
                <a:cubicBezTo>
                  <a:pt x="21431314" y="2635509"/>
                  <a:pt x="21411709" y="2629066"/>
                  <a:pt x="21392106" y="2641950"/>
                </a:cubicBezTo>
                <a:cubicBezTo>
                  <a:pt x="21377402" y="2648393"/>
                  <a:pt x="21382305" y="2687044"/>
                  <a:pt x="21382305" y="2706370"/>
                </a:cubicBezTo>
                <a:cubicBezTo>
                  <a:pt x="21431313" y="2693485"/>
                  <a:pt x="21489309" y="2654834"/>
                  <a:pt x="21538319" y="2687044"/>
                </a:cubicBezTo>
                <a:cubicBezTo>
                  <a:pt x="21567724" y="2706370"/>
                  <a:pt x="21592229" y="2732135"/>
                  <a:pt x="21597129" y="2654834"/>
                </a:cubicBezTo>
                <a:cubicBezTo>
                  <a:pt x="21597129" y="2583973"/>
                  <a:pt x="21645323" y="2609741"/>
                  <a:pt x="21664926" y="2609741"/>
                </a:cubicBezTo>
                <a:cubicBezTo>
                  <a:pt x="21689432" y="2616185"/>
                  <a:pt x="21718837" y="2609741"/>
                  <a:pt x="21743343" y="2603300"/>
                </a:cubicBezTo>
                <a:cubicBezTo>
                  <a:pt x="21757227" y="2603300"/>
                  <a:pt x="21796436" y="2590412"/>
                  <a:pt x="21806237" y="2616186"/>
                </a:cubicBezTo>
                <a:cubicBezTo>
                  <a:pt x="21820941" y="2641951"/>
                  <a:pt x="21767847" y="2648393"/>
                  <a:pt x="21762947" y="2641950"/>
                </a:cubicBezTo>
                <a:cubicBezTo>
                  <a:pt x="21748243" y="2641951"/>
                  <a:pt x="21733539" y="2641950"/>
                  <a:pt x="21713937" y="2641950"/>
                </a:cubicBezTo>
                <a:cubicBezTo>
                  <a:pt x="21699234" y="2635508"/>
                  <a:pt x="21650223" y="2622626"/>
                  <a:pt x="21640422" y="2667719"/>
                </a:cubicBezTo>
                <a:cubicBezTo>
                  <a:pt x="21630619" y="2706371"/>
                  <a:pt x="21655124" y="2699929"/>
                  <a:pt x="21664927" y="2699929"/>
                </a:cubicBezTo>
                <a:cubicBezTo>
                  <a:pt x="21689431" y="2699929"/>
                  <a:pt x="21718837" y="2693485"/>
                  <a:pt x="21748243" y="2693485"/>
                </a:cubicBezTo>
                <a:cubicBezTo>
                  <a:pt x="21806237" y="2687044"/>
                  <a:pt x="21865049" y="2680603"/>
                  <a:pt x="21927946" y="2674160"/>
                </a:cubicBezTo>
                <a:cubicBezTo>
                  <a:pt x="21927946" y="2693485"/>
                  <a:pt x="21927945" y="2719255"/>
                  <a:pt x="21927946" y="2738580"/>
                </a:cubicBezTo>
                <a:cubicBezTo>
                  <a:pt x="21937748" y="2738580"/>
                  <a:pt x="21947549" y="2738580"/>
                  <a:pt x="21962253" y="2738580"/>
                </a:cubicBezTo>
                <a:cubicBezTo>
                  <a:pt x="21981856" y="2738580"/>
                  <a:pt x="22006360" y="2745019"/>
                  <a:pt x="22030866" y="2745019"/>
                </a:cubicBezTo>
                <a:cubicBezTo>
                  <a:pt x="22074974" y="2745019"/>
                  <a:pt x="22118267" y="2750389"/>
                  <a:pt x="22167277" y="2750389"/>
                </a:cubicBezTo>
                <a:cubicBezTo>
                  <a:pt x="22206483" y="2756831"/>
                  <a:pt x="22249777" y="2769713"/>
                  <a:pt x="22293884" y="2764345"/>
                </a:cubicBezTo>
                <a:cubicBezTo>
                  <a:pt x="22318389" y="2756831"/>
                  <a:pt x="22328192" y="2769713"/>
                  <a:pt x="22328192" y="2827705"/>
                </a:cubicBezTo>
                <a:cubicBezTo>
                  <a:pt x="22250185" y="2811603"/>
                  <a:pt x="22170953" y="2805132"/>
                  <a:pt x="22091720" y="2798688"/>
                </a:cubicBezTo>
                <a:lnTo>
                  <a:pt x="22042872" y="2794213"/>
                </a:lnTo>
                <a:lnTo>
                  <a:pt x="22052720" y="2802690"/>
                </a:lnTo>
                <a:cubicBezTo>
                  <a:pt x="22054995" y="2808316"/>
                  <a:pt x="22056133" y="2816344"/>
                  <a:pt x="22056133" y="2825964"/>
                </a:cubicBezTo>
                <a:cubicBezTo>
                  <a:pt x="22051583" y="2825964"/>
                  <a:pt x="22048169" y="2822760"/>
                  <a:pt x="22045894" y="2817149"/>
                </a:cubicBezTo>
                <a:lnTo>
                  <a:pt x="22042527" y="2794182"/>
                </a:lnTo>
                <a:lnTo>
                  <a:pt x="21973024" y="2787819"/>
                </a:lnTo>
                <a:cubicBezTo>
                  <a:pt x="21933561" y="2783394"/>
                  <a:pt x="21894251" y="2777762"/>
                  <a:pt x="21855248" y="2769713"/>
                </a:cubicBezTo>
                <a:cubicBezTo>
                  <a:pt x="21791536" y="2756831"/>
                  <a:pt x="21718838" y="2719256"/>
                  <a:pt x="21660026" y="2782595"/>
                </a:cubicBezTo>
                <a:cubicBezTo>
                  <a:pt x="21645323" y="2801901"/>
                  <a:pt x="21635521" y="2776154"/>
                  <a:pt x="21625719" y="2764345"/>
                </a:cubicBezTo>
                <a:cubicBezTo>
                  <a:pt x="21615918" y="2756831"/>
                  <a:pt x="21597130" y="2756831"/>
                  <a:pt x="21587328" y="2750389"/>
                </a:cubicBezTo>
                <a:cubicBezTo>
                  <a:pt x="21567725" y="2738580"/>
                  <a:pt x="21538319" y="2745019"/>
                  <a:pt x="21538319" y="2795469"/>
                </a:cubicBezTo>
                <a:cubicBezTo>
                  <a:pt x="21533417" y="2776153"/>
                  <a:pt x="21523615" y="2756831"/>
                  <a:pt x="21518714" y="2738580"/>
                </a:cubicBezTo>
                <a:cubicBezTo>
                  <a:pt x="21489308" y="2795469"/>
                  <a:pt x="21450917" y="2795469"/>
                  <a:pt x="21411710" y="2795469"/>
                </a:cubicBezTo>
                <a:cubicBezTo>
                  <a:pt x="21362700" y="2795469"/>
                  <a:pt x="21313689" y="2782594"/>
                  <a:pt x="21265498" y="2782594"/>
                </a:cubicBezTo>
                <a:cubicBezTo>
                  <a:pt x="21270399" y="2776154"/>
                  <a:pt x="21270399" y="2769713"/>
                  <a:pt x="21275299" y="2769713"/>
                </a:cubicBezTo>
                <a:cubicBezTo>
                  <a:pt x="21265498" y="2745019"/>
                  <a:pt x="21240993" y="2756831"/>
                  <a:pt x="21231191" y="2764345"/>
                </a:cubicBezTo>
                <a:cubicBezTo>
                  <a:pt x="21206685" y="2769713"/>
                  <a:pt x="21187082" y="2769713"/>
                  <a:pt x="21162577" y="2769713"/>
                </a:cubicBezTo>
                <a:cubicBezTo>
                  <a:pt x="21133172" y="2769713"/>
                  <a:pt x="21089878" y="2756831"/>
                  <a:pt x="21070275" y="2827705"/>
                </a:cubicBezTo>
                <a:cubicBezTo>
                  <a:pt x="21035969" y="2745019"/>
                  <a:pt x="20973072" y="2776153"/>
                  <a:pt x="20924063" y="2789034"/>
                </a:cubicBezTo>
                <a:cubicBezTo>
                  <a:pt x="20894657" y="2789034"/>
                  <a:pt x="20821143" y="2756831"/>
                  <a:pt x="20821142" y="2859909"/>
                </a:cubicBezTo>
                <a:cubicBezTo>
                  <a:pt x="20797455" y="2834146"/>
                  <a:pt x="20768048" y="2821274"/>
                  <a:pt x="20738642" y="2834146"/>
                </a:cubicBezTo>
                <a:cubicBezTo>
                  <a:pt x="20714138" y="2840587"/>
                  <a:pt x="20694534" y="2879235"/>
                  <a:pt x="20670845" y="2892119"/>
                </a:cubicBezTo>
                <a:cubicBezTo>
                  <a:pt x="20641440" y="2904999"/>
                  <a:pt x="20612035" y="2898560"/>
                  <a:pt x="20582628" y="2898560"/>
                </a:cubicBezTo>
                <a:cubicBezTo>
                  <a:pt x="20553222" y="2898560"/>
                  <a:pt x="20523816" y="2904999"/>
                  <a:pt x="20490327" y="2904999"/>
                </a:cubicBezTo>
                <a:cubicBezTo>
                  <a:pt x="20495228" y="2898560"/>
                  <a:pt x="20495227" y="2892119"/>
                  <a:pt x="20500129" y="2885678"/>
                </a:cubicBezTo>
                <a:cubicBezTo>
                  <a:pt x="20465821" y="2853470"/>
                  <a:pt x="20426614" y="2917887"/>
                  <a:pt x="20392306" y="2885678"/>
                </a:cubicBezTo>
                <a:cubicBezTo>
                  <a:pt x="20392306" y="2930774"/>
                  <a:pt x="20392307" y="2955462"/>
                  <a:pt x="20367801" y="2955462"/>
                </a:cubicBezTo>
                <a:cubicBezTo>
                  <a:pt x="20349015" y="2955462"/>
                  <a:pt x="20329412" y="2950098"/>
                  <a:pt x="20309808" y="2961905"/>
                </a:cubicBezTo>
                <a:cubicBezTo>
                  <a:pt x="20265698" y="2981231"/>
                  <a:pt x="20216690" y="2981231"/>
                  <a:pt x="20178297" y="3026325"/>
                </a:cubicBezTo>
                <a:cubicBezTo>
                  <a:pt x="20265699" y="3032771"/>
                  <a:pt x="20358816" y="3032771"/>
                  <a:pt x="20451119" y="3045651"/>
                </a:cubicBezTo>
                <a:cubicBezTo>
                  <a:pt x="20451119" y="3026325"/>
                  <a:pt x="20441317" y="2987673"/>
                  <a:pt x="20456019" y="2981231"/>
                </a:cubicBezTo>
                <a:cubicBezTo>
                  <a:pt x="20470722" y="2969420"/>
                  <a:pt x="20490326" y="2981231"/>
                  <a:pt x="20505029" y="2981231"/>
                </a:cubicBezTo>
                <a:cubicBezTo>
                  <a:pt x="20505029" y="3013440"/>
                  <a:pt x="20465822" y="3032771"/>
                  <a:pt x="20490327" y="3064984"/>
                </a:cubicBezTo>
                <a:cubicBezTo>
                  <a:pt x="20505030" y="3090746"/>
                  <a:pt x="20533619" y="3064984"/>
                  <a:pt x="20548322" y="3058532"/>
                </a:cubicBezTo>
                <a:cubicBezTo>
                  <a:pt x="20612035" y="3026325"/>
                  <a:pt x="20674930" y="3000557"/>
                  <a:pt x="20733742" y="2981231"/>
                </a:cubicBezTo>
                <a:cubicBezTo>
                  <a:pt x="20768048" y="2974792"/>
                  <a:pt x="20797455" y="2969420"/>
                  <a:pt x="20826861" y="2974792"/>
                </a:cubicBezTo>
                <a:cubicBezTo>
                  <a:pt x="20855449" y="2981231"/>
                  <a:pt x="20879954" y="3000558"/>
                  <a:pt x="20904459" y="3019883"/>
                </a:cubicBezTo>
                <a:lnTo>
                  <a:pt x="20908647" y="3021176"/>
                </a:lnTo>
                <a:lnTo>
                  <a:pt x="20900533" y="3012025"/>
                </a:lnTo>
                <a:cubicBezTo>
                  <a:pt x="20909634" y="2992779"/>
                  <a:pt x="20909634" y="2992779"/>
                  <a:pt x="20914184" y="3012025"/>
                </a:cubicBezTo>
                <a:lnTo>
                  <a:pt x="20909221" y="3021354"/>
                </a:lnTo>
                <a:lnTo>
                  <a:pt x="20927266" y="3026928"/>
                </a:lnTo>
                <a:cubicBezTo>
                  <a:pt x="20950661" y="3027534"/>
                  <a:pt x="20975318" y="3011831"/>
                  <a:pt x="20996760" y="3006998"/>
                </a:cubicBezTo>
                <a:cubicBezTo>
                  <a:pt x="21021266" y="3006998"/>
                  <a:pt x="21035969" y="3032771"/>
                  <a:pt x="21050671" y="2981231"/>
                </a:cubicBezTo>
                <a:cubicBezTo>
                  <a:pt x="21060474" y="2950098"/>
                  <a:pt x="21070276" y="2961905"/>
                  <a:pt x="21084978" y="2974792"/>
                </a:cubicBezTo>
                <a:cubicBezTo>
                  <a:pt x="21094780" y="2981231"/>
                  <a:pt x="21094780" y="2961905"/>
                  <a:pt x="21099681" y="2943653"/>
                </a:cubicBezTo>
                <a:cubicBezTo>
                  <a:pt x="21107032" y="2929156"/>
                  <a:pt x="21117142" y="2946672"/>
                  <a:pt x="21123802" y="2959505"/>
                </a:cubicBezTo>
                <a:lnTo>
                  <a:pt x="21126963" y="2965437"/>
                </a:lnTo>
                <a:lnTo>
                  <a:pt x="21129086" y="2969420"/>
                </a:lnTo>
                <a:cubicBezTo>
                  <a:pt x="21143790" y="2974792"/>
                  <a:pt x="21152775" y="2974792"/>
                  <a:pt x="21167477" y="2969420"/>
                </a:cubicBezTo>
                <a:cubicBezTo>
                  <a:pt x="21236092" y="2955462"/>
                  <a:pt x="21299803" y="2904999"/>
                  <a:pt x="21367600" y="2911443"/>
                </a:cubicBezTo>
                <a:cubicBezTo>
                  <a:pt x="21436214" y="2924326"/>
                  <a:pt x="21499110" y="2943653"/>
                  <a:pt x="21567724" y="2904999"/>
                </a:cubicBezTo>
                <a:lnTo>
                  <a:pt x="21597815" y="2890430"/>
                </a:lnTo>
                <a:lnTo>
                  <a:pt x="21600500" y="2909028"/>
                </a:lnTo>
                <a:cubicBezTo>
                  <a:pt x="21602848" y="2914665"/>
                  <a:pt x="21606524" y="2917887"/>
                  <a:pt x="21611833" y="2917887"/>
                </a:cubicBezTo>
                <a:cubicBezTo>
                  <a:pt x="21611833" y="2908223"/>
                  <a:pt x="21610608" y="2900171"/>
                  <a:pt x="21608157" y="2894534"/>
                </a:cubicBezTo>
                <a:lnTo>
                  <a:pt x="21601080" y="2888849"/>
                </a:lnTo>
                <a:lnTo>
                  <a:pt x="21612202" y="2883463"/>
                </a:lnTo>
                <a:cubicBezTo>
                  <a:pt x="21657574" y="2868365"/>
                  <a:pt x="21705359" y="2869573"/>
                  <a:pt x="21753144" y="2859909"/>
                </a:cubicBezTo>
                <a:cubicBezTo>
                  <a:pt x="21753145" y="2879235"/>
                  <a:pt x="21753145" y="2898560"/>
                  <a:pt x="21753144" y="2917887"/>
                </a:cubicBezTo>
                <a:cubicBezTo>
                  <a:pt x="21884654" y="2892119"/>
                  <a:pt x="22011262" y="2924327"/>
                  <a:pt x="22142772" y="2950098"/>
                </a:cubicBezTo>
                <a:cubicBezTo>
                  <a:pt x="22142771" y="2892119"/>
                  <a:pt x="22098662" y="2950098"/>
                  <a:pt x="22098663" y="2885678"/>
                </a:cubicBezTo>
                <a:cubicBezTo>
                  <a:pt x="22123168" y="2885678"/>
                  <a:pt x="22147673" y="2885678"/>
                  <a:pt x="22172178" y="2885678"/>
                </a:cubicBezTo>
                <a:cubicBezTo>
                  <a:pt x="22191781" y="2885678"/>
                  <a:pt x="22191781" y="2930773"/>
                  <a:pt x="22201583" y="2950098"/>
                </a:cubicBezTo>
                <a:cubicBezTo>
                  <a:pt x="22216285" y="2898560"/>
                  <a:pt x="22244875" y="2955462"/>
                  <a:pt x="22264479" y="2969420"/>
                </a:cubicBezTo>
                <a:cubicBezTo>
                  <a:pt x="22303686" y="2981231"/>
                  <a:pt x="22337993" y="2981231"/>
                  <a:pt x="22377202" y="2981231"/>
                </a:cubicBezTo>
                <a:cubicBezTo>
                  <a:pt x="22435197" y="2981231"/>
                  <a:pt x="22503810" y="2981231"/>
                  <a:pt x="22556904" y="3058532"/>
                </a:cubicBezTo>
                <a:cubicBezTo>
                  <a:pt x="22410692" y="3045651"/>
                  <a:pt x="22269380" y="3032771"/>
                  <a:pt x="22128068" y="3026325"/>
                </a:cubicBezTo>
                <a:cubicBezTo>
                  <a:pt x="22132970" y="3039210"/>
                  <a:pt x="22142772" y="3058532"/>
                  <a:pt x="22147673" y="3071421"/>
                </a:cubicBezTo>
                <a:cubicBezTo>
                  <a:pt x="22103564" y="3084303"/>
                  <a:pt x="22055370" y="3090746"/>
                  <a:pt x="22011262" y="3103632"/>
                </a:cubicBezTo>
                <a:cubicBezTo>
                  <a:pt x="22016164" y="3052093"/>
                  <a:pt x="22035767" y="3058532"/>
                  <a:pt x="22055371" y="3071420"/>
                </a:cubicBezTo>
                <a:cubicBezTo>
                  <a:pt x="22055370" y="3039210"/>
                  <a:pt x="22060272" y="3013440"/>
                  <a:pt x="22040668" y="3006999"/>
                </a:cubicBezTo>
                <a:cubicBezTo>
                  <a:pt x="22021064" y="3000557"/>
                  <a:pt x="22006360" y="3006999"/>
                  <a:pt x="21991659" y="3006999"/>
                </a:cubicBezTo>
                <a:cubicBezTo>
                  <a:pt x="21952450" y="3006999"/>
                  <a:pt x="21913243" y="2994115"/>
                  <a:pt x="21874851" y="3000557"/>
                </a:cubicBezTo>
                <a:lnTo>
                  <a:pt x="21838933" y="3006459"/>
                </a:lnTo>
                <a:lnTo>
                  <a:pt x="21825843" y="3008609"/>
                </a:lnTo>
                <a:cubicBezTo>
                  <a:pt x="21808688" y="3011831"/>
                  <a:pt x="21791535" y="3013440"/>
                  <a:pt x="21776832" y="3006998"/>
                </a:cubicBezTo>
                <a:cubicBezTo>
                  <a:pt x="21762947" y="3000558"/>
                  <a:pt x="21733539" y="2981231"/>
                  <a:pt x="21753144" y="3026325"/>
                </a:cubicBezTo>
                <a:cubicBezTo>
                  <a:pt x="21738441" y="3039210"/>
                  <a:pt x="21723739" y="3071421"/>
                  <a:pt x="21704135" y="3071420"/>
                </a:cubicBezTo>
                <a:cubicBezTo>
                  <a:pt x="21694332" y="3071420"/>
                  <a:pt x="21689431" y="3058532"/>
                  <a:pt x="21679630" y="3045651"/>
                </a:cubicBezTo>
                <a:cubicBezTo>
                  <a:pt x="21674729" y="3039210"/>
                  <a:pt x="21664927" y="3045651"/>
                  <a:pt x="21660026" y="3045651"/>
                </a:cubicBezTo>
                <a:cubicBezTo>
                  <a:pt x="21640421" y="3045651"/>
                  <a:pt x="21601215" y="3064984"/>
                  <a:pt x="21587328" y="3045651"/>
                </a:cubicBezTo>
                <a:cubicBezTo>
                  <a:pt x="21577526" y="3032771"/>
                  <a:pt x="21582427" y="3000558"/>
                  <a:pt x="21582427" y="2981231"/>
                </a:cubicBezTo>
                <a:cubicBezTo>
                  <a:pt x="21567725" y="3000558"/>
                  <a:pt x="21553021" y="3019883"/>
                  <a:pt x="21538319" y="3045651"/>
                </a:cubicBezTo>
                <a:cubicBezTo>
                  <a:pt x="21538319" y="3019882"/>
                  <a:pt x="21538318" y="3000557"/>
                  <a:pt x="21538318" y="2981231"/>
                </a:cubicBezTo>
                <a:cubicBezTo>
                  <a:pt x="21450918" y="3013440"/>
                  <a:pt x="21362700" y="3019883"/>
                  <a:pt x="21275298" y="3039210"/>
                </a:cubicBezTo>
                <a:cubicBezTo>
                  <a:pt x="21187081" y="3052093"/>
                  <a:pt x="21099680" y="3064984"/>
                  <a:pt x="21011463" y="3084303"/>
                </a:cubicBezTo>
                <a:cubicBezTo>
                  <a:pt x="20850547" y="3110071"/>
                  <a:pt x="20684731" y="3129398"/>
                  <a:pt x="20523816" y="3166976"/>
                </a:cubicBezTo>
                <a:cubicBezTo>
                  <a:pt x="20485425" y="3174491"/>
                  <a:pt x="20134188" y="3276488"/>
                  <a:pt x="20134189" y="3231395"/>
                </a:cubicBezTo>
                <a:cubicBezTo>
                  <a:pt x="20134189" y="3231395"/>
                  <a:pt x="20148892" y="3218511"/>
                  <a:pt x="20148892" y="3212070"/>
                </a:cubicBezTo>
                <a:cubicBezTo>
                  <a:pt x="20153793" y="3192743"/>
                  <a:pt x="20129289" y="3192743"/>
                  <a:pt x="20124387" y="3192743"/>
                </a:cubicBezTo>
                <a:cubicBezTo>
                  <a:pt x="20094981" y="3192743"/>
                  <a:pt x="20114586" y="3257163"/>
                  <a:pt x="20085178" y="3270047"/>
                </a:cubicBezTo>
                <a:cubicBezTo>
                  <a:pt x="20065576" y="3270047"/>
                  <a:pt x="20027185" y="3231395"/>
                  <a:pt x="20017383" y="3276488"/>
                </a:cubicBezTo>
                <a:cubicBezTo>
                  <a:pt x="20012482" y="3302253"/>
                  <a:pt x="20007580" y="3347348"/>
                  <a:pt x="19992878" y="3347348"/>
                </a:cubicBezTo>
                <a:cubicBezTo>
                  <a:pt x="19992878" y="3315140"/>
                  <a:pt x="19992878" y="3289373"/>
                  <a:pt x="19992878" y="3257163"/>
                </a:cubicBezTo>
                <a:cubicBezTo>
                  <a:pt x="19924264" y="3308698"/>
                  <a:pt x="19861368" y="3365574"/>
                  <a:pt x="19787853" y="3379567"/>
                </a:cubicBezTo>
                <a:cubicBezTo>
                  <a:pt x="19787854" y="3302254"/>
                  <a:pt x="19715156" y="3353787"/>
                  <a:pt x="19715156" y="3410699"/>
                </a:cubicBezTo>
                <a:cubicBezTo>
                  <a:pt x="19705354" y="3404257"/>
                  <a:pt x="19695552" y="3397816"/>
                  <a:pt x="19685750" y="3384934"/>
                </a:cubicBezTo>
                <a:cubicBezTo>
                  <a:pt x="19680849" y="3404257"/>
                  <a:pt x="19675948" y="3423583"/>
                  <a:pt x="19675948" y="3442909"/>
                </a:cubicBezTo>
                <a:cubicBezTo>
                  <a:pt x="19656344" y="3442909"/>
                  <a:pt x="19641641" y="3449349"/>
                  <a:pt x="19626938" y="3455793"/>
                </a:cubicBezTo>
                <a:cubicBezTo>
                  <a:pt x="19592632" y="3475118"/>
                  <a:pt x="19559142" y="3494444"/>
                  <a:pt x="19519934" y="3507327"/>
                </a:cubicBezTo>
                <a:cubicBezTo>
                  <a:pt x="19446419" y="3533096"/>
                  <a:pt x="19373722" y="3577115"/>
                  <a:pt x="19305108" y="3622212"/>
                </a:cubicBezTo>
                <a:cubicBezTo>
                  <a:pt x="19149911" y="3718838"/>
                  <a:pt x="18998797" y="3814395"/>
                  <a:pt x="18847684" y="3904585"/>
                </a:cubicBezTo>
                <a:cubicBezTo>
                  <a:pt x="18691669" y="4000140"/>
                  <a:pt x="18540556" y="4096772"/>
                  <a:pt x="18384541" y="4192187"/>
                </a:cubicBezTo>
                <a:cubicBezTo>
                  <a:pt x="18306943" y="4242649"/>
                  <a:pt x="18233428" y="4287743"/>
                  <a:pt x="18155829" y="4332837"/>
                </a:cubicBezTo>
                <a:cubicBezTo>
                  <a:pt x="18126423" y="4358605"/>
                  <a:pt x="18092117" y="4365047"/>
                  <a:pt x="18062711" y="4389741"/>
                </a:cubicBezTo>
                <a:cubicBezTo>
                  <a:pt x="18048008" y="4402626"/>
                  <a:pt x="18033305" y="4421952"/>
                  <a:pt x="18019419" y="4421952"/>
                </a:cubicBezTo>
                <a:cubicBezTo>
                  <a:pt x="18008801" y="4421952"/>
                  <a:pt x="17998998" y="4428393"/>
                  <a:pt x="17998998" y="4454161"/>
                </a:cubicBezTo>
                <a:cubicBezTo>
                  <a:pt x="18077414" y="4428393"/>
                  <a:pt x="18150929" y="4377931"/>
                  <a:pt x="18228527" y="4421952"/>
                </a:cubicBezTo>
                <a:cubicBezTo>
                  <a:pt x="18228527" y="4371489"/>
                  <a:pt x="18199121" y="4402626"/>
                  <a:pt x="18184419" y="4377931"/>
                </a:cubicBezTo>
                <a:cubicBezTo>
                  <a:pt x="18208923" y="4326395"/>
                  <a:pt x="18248131" y="4352163"/>
                  <a:pt x="18277537" y="4313511"/>
                </a:cubicBezTo>
                <a:cubicBezTo>
                  <a:pt x="18302043" y="4268417"/>
                  <a:pt x="18340433" y="4287743"/>
                  <a:pt x="18374739" y="4287743"/>
                </a:cubicBezTo>
                <a:cubicBezTo>
                  <a:pt x="18369839" y="4287743"/>
                  <a:pt x="18364938" y="4294185"/>
                  <a:pt x="18364938" y="4300627"/>
                </a:cubicBezTo>
                <a:cubicBezTo>
                  <a:pt x="18379641" y="4326395"/>
                  <a:pt x="18399244" y="4294185"/>
                  <a:pt x="18413947" y="4287743"/>
                </a:cubicBezTo>
                <a:cubicBezTo>
                  <a:pt x="18438452" y="4281301"/>
                  <a:pt x="18462957" y="4274859"/>
                  <a:pt x="18487463" y="4268417"/>
                </a:cubicBezTo>
                <a:cubicBezTo>
                  <a:pt x="18481744" y="4249091"/>
                  <a:pt x="18477660" y="4229765"/>
                  <a:pt x="18472760" y="4210439"/>
                </a:cubicBezTo>
                <a:cubicBezTo>
                  <a:pt x="18462957" y="4223323"/>
                  <a:pt x="18453155" y="4229765"/>
                  <a:pt x="18443353" y="4242649"/>
                </a:cubicBezTo>
                <a:cubicBezTo>
                  <a:pt x="18443353" y="4210439"/>
                  <a:pt x="18443353" y="4180516"/>
                  <a:pt x="18462957" y="4180517"/>
                </a:cubicBezTo>
                <a:cubicBezTo>
                  <a:pt x="18481745" y="4174075"/>
                  <a:pt x="18501348" y="4192187"/>
                  <a:pt x="18520952" y="4174074"/>
                </a:cubicBezTo>
                <a:cubicBezTo>
                  <a:pt x="18535655" y="4167632"/>
                  <a:pt x="18550358" y="4141866"/>
                  <a:pt x="18565061" y="4148306"/>
                </a:cubicBezTo>
                <a:cubicBezTo>
                  <a:pt x="18574863" y="4154749"/>
                  <a:pt x="18584664" y="4161191"/>
                  <a:pt x="18579764" y="4185745"/>
                </a:cubicBezTo>
                <a:cubicBezTo>
                  <a:pt x="18579764" y="4180517"/>
                  <a:pt x="18623872" y="4180517"/>
                  <a:pt x="18633674" y="4174075"/>
                </a:cubicBezTo>
                <a:cubicBezTo>
                  <a:pt x="18647560" y="4167632"/>
                  <a:pt x="18696570" y="4174075"/>
                  <a:pt x="18701471" y="4128979"/>
                </a:cubicBezTo>
                <a:cubicBezTo>
                  <a:pt x="18706372" y="4083887"/>
                  <a:pt x="18696570" y="4032350"/>
                  <a:pt x="18730877" y="4032351"/>
                </a:cubicBezTo>
                <a:lnTo>
                  <a:pt x="18750618" y="4030182"/>
                </a:lnTo>
                <a:lnTo>
                  <a:pt x="18767532" y="4028325"/>
                </a:lnTo>
                <a:cubicBezTo>
                  <a:pt x="18778458" y="4022687"/>
                  <a:pt x="18789281" y="4013024"/>
                  <a:pt x="18803575" y="4000140"/>
                </a:cubicBezTo>
                <a:cubicBezTo>
                  <a:pt x="18813377" y="3980815"/>
                  <a:pt x="18877090" y="3911026"/>
                  <a:pt x="18881991" y="3987255"/>
                </a:cubicBezTo>
                <a:cubicBezTo>
                  <a:pt x="18886891" y="4045235"/>
                  <a:pt x="18916297" y="4013024"/>
                  <a:pt x="18935901" y="4000140"/>
                </a:cubicBezTo>
                <a:cubicBezTo>
                  <a:pt x="19008599" y="3956119"/>
                  <a:pt x="19082113" y="3911026"/>
                  <a:pt x="19154812" y="3891702"/>
                </a:cubicBezTo>
                <a:cubicBezTo>
                  <a:pt x="19120504" y="3987255"/>
                  <a:pt x="19067410" y="3949678"/>
                  <a:pt x="19023302" y="3994772"/>
                </a:cubicBezTo>
                <a:cubicBezTo>
                  <a:pt x="19003698" y="4013024"/>
                  <a:pt x="19003698" y="4064562"/>
                  <a:pt x="18974292" y="4064562"/>
                </a:cubicBezTo>
                <a:cubicBezTo>
                  <a:pt x="18955506" y="4064562"/>
                  <a:pt x="18931000" y="4038792"/>
                  <a:pt x="18916298" y="4071002"/>
                </a:cubicBezTo>
                <a:cubicBezTo>
                  <a:pt x="18896693" y="4109655"/>
                  <a:pt x="18886891" y="4128979"/>
                  <a:pt x="18862387" y="4141866"/>
                </a:cubicBezTo>
                <a:cubicBezTo>
                  <a:pt x="18837882" y="4148306"/>
                  <a:pt x="18808476" y="4148306"/>
                  <a:pt x="18784788" y="4161191"/>
                </a:cubicBezTo>
                <a:cubicBezTo>
                  <a:pt x="18765184" y="4174075"/>
                  <a:pt x="18750481" y="4203997"/>
                  <a:pt x="18730877" y="4203997"/>
                </a:cubicBezTo>
                <a:cubicBezTo>
                  <a:pt x="18728428" y="4207218"/>
                  <a:pt x="18718625" y="4208829"/>
                  <a:pt x="18709437" y="4208157"/>
                </a:cubicBezTo>
                <a:lnTo>
                  <a:pt x="18701569" y="4203938"/>
                </a:lnTo>
                <a:lnTo>
                  <a:pt x="18701957" y="4204178"/>
                </a:lnTo>
                <a:cubicBezTo>
                  <a:pt x="18703664" y="4208183"/>
                  <a:pt x="18703664" y="4216195"/>
                  <a:pt x="18701389" y="4222824"/>
                </a:cubicBezTo>
                <a:lnTo>
                  <a:pt x="18700915" y="4221875"/>
                </a:lnTo>
                <a:lnTo>
                  <a:pt x="18701471" y="4223323"/>
                </a:lnTo>
                <a:cubicBezTo>
                  <a:pt x="18681867" y="4229765"/>
                  <a:pt x="18667164" y="4242649"/>
                  <a:pt x="18647560" y="4242649"/>
                </a:cubicBezTo>
                <a:cubicBezTo>
                  <a:pt x="18637759" y="4242649"/>
                  <a:pt x="18647560" y="4274859"/>
                  <a:pt x="18637759" y="4274859"/>
                </a:cubicBezTo>
                <a:cubicBezTo>
                  <a:pt x="18604269" y="4287743"/>
                  <a:pt x="18574863" y="4313511"/>
                  <a:pt x="18540556" y="4326395"/>
                </a:cubicBezTo>
                <a:cubicBezTo>
                  <a:pt x="18477660" y="4365047"/>
                  <a:pt x="18409046" y="4389741"/>
                  <a:pt x="18345334" y="4409068"/>
                </a:cubicBezTo>
                <a:cubicBezTo>
                  <a:pt x="18350235" y="4415510"/>
                  <a:pt x="18355136" y="4428393"/>
                  <a:pt x="18360036" y="4441277"/>
                </a:cubicBezTo>
                <a:cubicBezTo>
                  <a:pt x="18340433" y="4447719"/>
                  <a:pt x="18325730" y="4428393"/>
                  <a:pt x="18311843" y="4441277"/>
                </a:cubicBezTo>
                <a:cubicBezTo>
                  <a:pt x="18297141" y="4460603"/>
                  <a:pt x="18282438" y="4479930"/>
                  <a:pt x="18267735" y="4492814"/>
                </a:cubicBezTo>
                <a:cubicBezTo>
                  <a:pt x="18238329" y="4518581"/>
                  <a:pt x="18204022" y="4537908"/>
                  <a:pt x="18175433" y="4557234"/>
                </a:cubicBezTo>
                <a:cubicBezTo>
                  <a:pt x="18111720" y="4607695"/>
                  <a:pt x="18043107" y="4659232"/>
                  <a:pt x="17980211" y="4704326"/>
                </a:cubicBezTo>
                <a:cubicBezTo>
                  <a:pt x="17842984" y="4799882"/>
                  <a:pt x="17711475" y="4890070"/>
                  <a:pt x="17579966" y="4985627"/>
                </a:cubicBezTo>
                <a:cubicBezTo>
                  <a:pt x="17517069" y="5030720"/>
                  <a:pt x="17448455" y="5082257"/>
                  <a:pt x="17384743" y="5127351"/>
                </a:cubicBezTo>
                <a:cubicBezTo>
                  <a:pt x="17356153" y="5153119"/>
                  <a:pt x="17321847" y="5172445"/>
                  <a:pt x="17292441" y="5190697"/>
                </a:cubicBezTo>
                <a:cubicBezTo>
                  <a:pt x="17277738" y="5198213"/>
                  <a:pt x="17219743" y="5222907"/>
                  <a:pt x="17214842" y="5255117"/>
                </a:cubicBezTo>
                <a:cubicBezTo>
                  <a:pt x="17209941" y="5280886"/>
                  <a:pt x="17253233" y="5287327"/>
                  <a:pt x="17258134" y="5287327"/>
                </a:cubicBezTo>
                <a:cubicBezTo>
                  <a:pt x="17267936" y="5293769"/>
                  <a:pt x="17267936" y="5313095"/>
                  <a:pt x="17267936" y="5332421"/>
                </a:cubicBezTo>
                <a:cubicBezTo>
                  <a:pt x="17267936" y="5351748"/>
                  <a:pt x="17272837" y="5364630"/>
                  <a:pt x="17277738" y="5383957"/>
                </a:cubicBezTo>
                <a:cubicBezTo>
                  <a:pt x="17292441" y="5434420"/>
                  <a:pt x="17253233" y="5466629"/>
                  <a:pt x="17233629" y="5473071"/>
                </a:cubicBezTo>
                <a:cubicBezTo>
                  <a:pt x="17228729" y="5479513"/>
                  <a:pt x="17170733" y="5518166"/>
                  <a:pt x="17180536" y="5537491"/>
                </a:cubicBezTo>
                <a:cubicBezTo>
                  <a:pt x="17185436" y="5550375"/>
                  <a:pt x="17209942" y="5518166"/>
                  <a:pt x="17214842" y="5511724"/>
                </a:cubicBezTo>
                <a:cubicBezTo>
                  <a:pt x="17228729" y="5498840"/>
                  <a:pt x="17248332" y="5498840"/>
                  <a:pt x="17263036" y="5485955"/>
                </a:cubicBezTo>
                <a:cubicBezTo>
                  <a:pt x="17277738" y="5473071"/>
                  <a:pt x="17292441" y="5460187"/>
                  <a:pt x="17307143" y="5447304"/>
                </a:cubicBezTo>
                <a:cubicBezTo>
                  <a:pt x="17316946" y="5440862"/>
                  <a:pt x="17326748" y="5409725"/>
                  <a:pt x="17336550" y="5409725"/>
                </a:cubicBezTo>
                <a:cubicBezTo>
                  <a:pt x="17341451" y="5409725"/>
                  <a:pt x="17346353" y="5421536"/>
                  <a:pt x="17351253" y="5415093"/>
                </a:cubicBezTo>
                <a:cubicBezTo>
                  <a:pt x="17361054" y="5415093"/>
                  <a:pt x="17365956" y="5395767"/>
                  <a:pt x="17375758" y="5383957"/>
                </a:cubicBezTo>
                <a:cubicBezTo>
                  <a:pt x="17389644" y="5371073"/>
                  <a:pt x="17404346" y="5377515"/>
                  <a:pt x="17423950" y="5377515"/>
                </a:cubicBezTo>
                <a:cubicBezTo>
                  <a:pt x="17453356" y="5371073"/>
                  <a:pt x="17482762" y="5345306"/>
                  <a:pt x="17497465" y="5280886"/>
                </a:cubicBezTo>
                <a:cubicBezTo>
                  <a:pt x="17476024" y="5286521"/>
                  <a:pt x="17443326" y="5336549"/>
                  <a:pt x="17422352" y="5314442"/>
                </a:cubicBezTo>
                <a:lnTo>
                  <a:pt x="17415681" y="5302868"/>
                </a:lnTo>
                <a:lnTo>
                  <a:pt x="17415916" y="5305681"/>
                </a:lnTo>
                <a:cubicBezTo>
                  <a:pt x="17416484" y="5307385"/>
                  <a:pt x="17417622" y="5309091"/>
                  <a:pt x="17419897" y="5312500"/>
                </a:cubicBezTo>
                <a:cubicBezTo>
                  <a:pt x="17415346" y="5319318"/>
                  <a:pt x="17411933" y="5319318"/>
                  <a:pt x="17410796" y="5315909"/>
                </a:cubicBezTo>
                <a:lnTo>
                  <a:pt x="17414722" y="5301204"/>
                </a:lnTo>
                <a:lnTo>
                  <a:pt x="17414149" y="5300211"/>
                </a:lnTo>
                <a:cubicBezTo>
                  <a:pt x="17453356" y="5255117"/>
                  <a:pt x="17487664" y="5204655"/>
                  <a:pt x="17526871" y="5153119"/>
                </a:cubicBezTo>
                <a:cubicBezTo>
                  <a:pt x="17536673" y="5133793"/>
                  <a:pt x="17570163" y="5069372"/>
                  <a:pt x="17584866" y="5114466"/>
                </a:cubicBezTo>
                <a:lnTo>
                  <a:pt x="17586227" y="5100959"/>
                </a:lnTo>
                <a:lnTo>
                  <a:pt x="17585878" y="5097877"/>
                </a:lnTo>
                <a:cubicBezTo>
                  <a:pt x="17585567" y="5094267"/>
                  <a:pt x="17585410" y="5090859"/>
                  <a:pt x="17585644" y="5088754"/>
                </a:cubicBezTo>
                <a:lnTo>
                  <a:pt x="17586685" y="5088109"/>
                </a:lnTo>
                <a:lnTo>
                  <a:pt x="17594668" y="5069373"/>
                </a:lnTo>
                <a:cubicBezTo>
                  <a:pt x="17599569" y="5056489"/>
                  <a:pt x="17609371" y="5043604"/>
                  <a:pt x="17619174" y="5037162"/>
                </a:cubicBezTo>
                <a:cubicBezTo>
                  <a:pt x="17638777" y="5011395"/>
                  <a:pt x="17663282" y="4993143"/>
                  <a:pt x="17686970" y="4980259"/>
                </a:cubicBezTo>
                <a:cubicBezTo>
                  <a:pt x="17686970" y="4999585"/>
                  <a:pt x="17686970" y="5017837"/>
                  <a:pt x="17686970" y="5037162"/>
                </a:cubicBezTo>
                <a:cubicBezTo>
                  <a:pt x="17673084" y="5037162"/>
                  <a:pt x="17653479" y="5037162"/>
                  <a:pt x="17653480" y="5069373"/>
                </a:cubicBezTo>
                <a:cubicBezTo>
                  <a:pt x="17668182" y="5069373"/>
                  <a:pt x="17682885" y="5069373"/>
                  <a:pt x="17696772" y="5069373"/>
                </a:cubicBezTo>
                <a:cubicBezTo>
                  <a:pt x="17701672" y="5043604"/>
                  <a:pt x="17707391" y="5017837"/>
                  <a:pt x="17711475" y="4993143"/>
                </a:cubicBezTo>
                <a:cubicBezTo>
                  <a:pt x="17716375" y="5004953"/>
                  <a:pt x="17726177" y="5024279"/>
                  <a:pt x="17735980" y="5037162"/>
                </a:cubicBezTo>
                <a:cubicBezTo>
                  <a:pt x="17750683" y="4993143"/>
                  <a:pt x="17775187" y="4967374"/>
                  <a:pt x="17799692" y="4948048"/>
                </a:cubicBezTo>
                <a:cubicBezTo>
                  <a:pt x="17799692" y="4973816"/>
                  <a:pt x="17794791" y="5011395"/>
                  <a:pt x="17804593" y="5037162"/>
                </a:cubicBezTo>
                <a:cubicBezTo>
                  <a:pt x="17804593" y="5050046"/>
                  <a:pt x="17814395" y="5037162"/>
                  <a:pt x="17814395" y="5024279"/>
                </a:cubicBezTo>
                <a:cubicBezTo>
                  <a:pt x="17819296" y="5004953"/>
                  <a:pt x="17814395" y="4980259"/>
                  <a:pt x="17814395" y="4960932"/>
                </a:cubicBezTo>
                <a:cubicBezTo>
                  <a:pt x="17809494" y="4896512"/>
                  <a:pt x="17824197" y="4870744"/>
                  <a:pt x="17852786" y="4864302"/>
                </a:cubicBezTo>
                <a:cubicBezTo>
                  <a:pt x="17882192" y="4851419"/>
                  <a:pt x="17916498" y="4825650"/>
                  <a:pt x="17945904" y="4864302"/>
                </a:cubicBezTo>
                <a:cubicBezTo>
                  <a:pt x="17931201" y="4877186"/>
                  <a:pt x="17911598" y="4883628"/>
                  <a:pt x="17901796" y="4902954"/>
                </a:cubicBezTo>
                <a:cubicBezTo>
                  <a:pt x="17941003" y="4902954"/>
                  <a:pt x="17975310" y="4864302"/>
                  <a:pt x="18013701" y="4883628"/>
                </a:cubicBezTo>
                <a:cubicBezTo>
                  <a:pt x="18013701" y="4864302"/>
                  <a:pt x="18023503" y="4812766"/>
                  <a:pt x="18013702" y="4794514"/>
                </a:cubicBezTo>
                <a:cubicBezTo>
                  <a:pt x="18004716" y="4788072"/>
                  <a:pt x="17994914" y="4799882"/>
                  <a:pt x="17990013" y="4788072"/>
                </a:cubicBezTo>
                <a:cubicBezTo>
                  <a:pt x="17980211" y="4768746"/>
                  <a:pt x="17998998" y="4749420"/>
                  <a:pt x="18004716" y="4742978"/>
                </a:cubicBezTo>
                <a:cubicBezTo>
                  <a:pt x="18028404" y="4723652"/>
                  <a:pt x="18067612" y="4710768"/>
                  <a:pt x="18092117" y="4730094"/>
                </a:cubicBezTo>
                <a:cubicBezTo>
                  <a:pt x="18077414" y="4781630"/>
                  <a:pt x="18087215" y="4838535"/>
                  <a:pt x="18101918" y="4883628"/>
                </a:cubicBezTo>
                <a:cubicBezTo>
                  <a:pt x="18057810" y="4902954"/>
                  <a:pt x="18013702" y="4922281"/>
                  <a:pt x="17970409" y="4954490"/>
                </a:cubicBezTo>
                <a:cubicBezTo>
                  <a:pt x="17950805" y="4967374"/>
                  <a:pt x="17936103" y="4980259"/>
                  <a:pt x="17916498" y="4999585"/>
                </a:cubicBezTo>
                <a:cubicBezTo>
                  <a:pt x="17906697" y="5011395"/>
                  <a:pt x="17891993" y="5030720"/>
                  <a:pt x="17877290" y="5030720"/>
                </a:cubicBezTo>
                <a:lnTo>
                  <a:pt x="17871333" y="5031347"/>
                </a:lnTo>
                <a:lnTo>
                  <a:pt x="17877354" y="5037848"/>
                </a:lnTo>
                <a:cubicBezTo>
                  <a:pt x="17874952" y="5041257"/>
                  <a:pt x="17872551" y="5044666"/>
                  <a:pt x="17870249" y="5045519"/>
                </a:cubicBezTo>
                <a:lnTo>
                  <a:pt x="17867172" y="5044641"/>
                </a:lnTo>
                <a:lnTo>
                  <a:pt x="17869079" y="5054453"/>
                </a:lnTo>
                <a:cubicBezTo>
                  <a:pt x="17869079" y="5059265"/>
                  <a:pt x="17868040" y="5064077"/>
                  <a:pt x="17865962" y="5070492"/>
                </a:cubicBezTo>
                <a:cubicBezTo>
                  <a:pt x="17865962" y="5064077"/>
                  <a:pt x="17860143" y="5057662"/>
                  <a:pt x="17860142" y="5051246"/>
                </a:cubicBezTo>
                <a:cubicBezTo>
                  <a:pt x="17860142" y="5051246"/>
                  <a:pt x="17861597" y="5049642"/>
                  <a:pt x="17863052" y="5047236"/>
                </a:cubicBezTo>
                <a:lnTo>
                  <a:pt x="17865154" y="5040862"/>
                </a:lnTo>
                <a:lnTo>
                  <a:pt x="17863744" y="5037848"/>
                </a:lnTo>
                <a:lnTo>
                  <a:pt x="17866550" y="5031850"/>
                </a:lnTo>
                <a:lnTo>
                  <a:pt x="17861976" y="5032331"/>
                </a:lnTo>
                <a:cubicBezTo>
                  <a:pt x="17856462" y="5032331"/>
                  <a:pt x="17850336" y="5033941"/>
                  <a:pt x="17842984" y="5043604"/>
                </a:cubicBezTo>
                <a:cubicBezTo>
                  <a:pt x="17838900" y="5056489"/>
                  <a:pt x="17833999" y="5082257"/>
                  <a:pt x="17842984" y="5088699"/>
                </a:cubicBezTo>
                <a:cubicBezTo>
                  <a:pt x="17857687" y="5101583"/>
                  <a:pt x="17877290" y="5075815"/>
                  <a:pt x="17887093" y="5069373"/>
                </a:cubicBezTo>
                <a:cubicBezTo>
                  <a:pt x="17901795" y="5050046"/>
                  <a:pt x="17916499" y="5050046"/>
                  <a:pt x="17931201" y="5050046"/>
                </a:cubicBezTo>
                <a:cubicBezTo>
                  <a:pt x="17950805" y="5050046"/>
                  <a:pt x="17970409" y="5050046"/>
                  <a:pt x="17985112" y="5024279"/>
                </a:cubicBezTo>
                <a:cubicBezTo>
                  <a:pt x="17998998" y="5004953"/>
                  <a:pt x="18008801" y="4985627"/>
                  <a:pt x="18028404" y="4985626"/>
                </a:cubicBezTo>
                <a:cubicBezTo>
                  <a:pt x="18057810" y="4985627"/>
                  <a:pt x="18077414" y="4935164"/>
                  <a:pt x="18111720" y="4928723"/>
                </a:cubicBezTo>
                <a:cubicBezTo>
                  <a:pt x="18121523" y="4922281"/>
                  <a:pt x="18141126" y="4922281"/>
                  <a:pt x="18146028" y="4890070"/>
                </a:cubicBezTo>
                <a:cubicBezTo>
                  <a:pt x="18146028" y="4864302"/>
                  <a:pt x="18141126" y="4844977"/>
                  <a:pt x="18141126" y="4819208"/>
                </a:cubicBezTo>
                <a:cubicBezTo>
                  <a:pt x="18146028" y="4794514"/>
                  <a:pt x="18160730" y="4799882"/>
                  <a:pt x="18169716" y="4788072"/>
                </a:cubicBezTo>
                <a:cubicBezTo>
                  <a:pt x="18179518" y="4775188"/>
                  <a:pt x="18175433" y="4749420"/>
                  <a:pt x="18179518" y="4730094"/>
                </a:cubicBezTo>
                <a:cubicBezTo>
                  <a:pt x="18189319" y="4762304"/>
                  <a:pt x="18213825" y="4812766"/>
                  <a:pt x="18194221" y="4851419"/>
                </a:cubicBezTo>
                <a:cubicBezTo>
                  <a:pt x="18208923" y="4890070"/>
                  <a:pt x="18248131" y="4832093"/>
                  <a:pt x="18262834" y="4819208"/>
                </a:cubicBezTo>
                <a:cubicBezTo>
                  <a:pt x="18302042" y="4781630"/>
                  <a:pt x="18340433" y="4768746"/>
                  <a:pt x="18384541" y="4749420"/>
                </a:cubicBezTo>
                <a:cubicBezTo>
                  <a:pt x="18423750" y="4723652"/>
                  <a:pt x="18458056" y="4691442"/>
                  <a:pt x="18491546" y="4646348"/>
                </a:cubicBezTo>
                <a:cubicBezTo>
                  <a:pt x="18520953" y="4607695"/>
                  <a:pt x="18560159" y="4607695"/>
                  <a:pt x="18589566" y="4601253"/>
                </a:cubicBezTo>
                <a:cubicBezTo>
                  <a:pt x="18614070" y="4601253"/>
                  <a:pt x="18686768" y="4607695"/>
                  <a:pt x="18691669" y="4544350"/>
                </a:cubicBezTo>
                <a:cubicBezTo>
                  <a:pt x="18696570" y="4512139"/>
                  <a:pt x="18681867" y="4505697"/>
                  <a:pt x="18676967" y="4479930"/>
                </a:cubicBezTo>
                <a:cubicBezTo>
                  <a:pt x="18667164" y="4460603"/>
                  <a:pt x="18672065" y="4421952"/>
                  <a:pt x="18672065" y="4396184"/>
                </a:cubicBezTo>
                <a:cubicBezTo>
                  <a:pt x="18672065" y="4365047"/>
                  <a:pt x="18667164" y="4332837"/>
                  <a:pt x="18686768" y="4326395"/>
                </a:cubicBezTo>
                <a:cubicBezTo>
                  <a:pt x="18701471" y="4326395"/>
                  <a:pt x="18716174" y="4332837"/>
                  <a:pt x="18735779" y="4326395"/>
                </a:cubicBezTo>
                <a:cubicBezTo>
                  <a:pt x="18770084" y="4313511"/>
                  <a:pt x="18799491" y="4274859"/>
                  <a:pt x="18832980" y="4242649"/>
                </a:cubicBezTo>
                <a:cubicBezTo>
                  <a:pt x="18832980" y="4287743"/>
                  <a:pt x="18847684" y="4352163"/>
                  <a:pt x="18823179" y="4377931"/>
                </a:cubicBezTo>
                <a:cubicBezTo>
                  <a:pt x="18808476" y="4389741"/>
                  <a:pt x="18789689" y="4384373"/>
                  <a:pt x="18774986" y="4389741"/>
                </a:cubicBezTo>
                <a:cubicBezTo>
                  <a:pt x="18765184" y="4396184"/>
                  <a:pt x="18765184" y="4415510"/>
                  <a:pt x="18760283" y="4434835"/>
                </a:cubicBezTo>
                <a:cubicBezTo>
                  <a:pt x="18755382" y="4460603"/>
                  <a:pt x="18750481" y="4447719"/>
                  <a:pt x="18740679" y="4447719"/>
                </a:cubicBezTo>
                <a:cubicBezTo>
                  <a:pt x="18716174" y="4454161"/>
                  <a:pt x="18730878" y="4518581"/>
                  <a:pt x="18730877" y="4544350"/>
                </a:cubicBezTo>
                <a:cubicBezTo>
                  <a:pt x="18877090" y="4460603"/>
                  <a:pt x="19028203" y="4377931"/>
                  <a:pt x="19174415" y="4294185"/>
                </a:cubicBezTo>
                <a:cubicBezTo>
                  <a:pt x="19247113" y="4255533"/>
                  <a:pt x="19319811" y="4210439"/>
                  <a:pt x="19393326" y="4185745"/>
                </a:cubicBezTo>
                <a:cubicBezTo>
                  <a:pt x="19426815" y="4180516"/>
                  <a:pt x="19456221" y="4148306"/>
                  <a:pt x="19490528" y="4135423"/>
                </a:cubicBezTo>
                <a:cubicBezTo>
                  <a:pt x="19524835" y="4122537"/>
                  <a:pt x="19554241" y="4109654"/>
                  <a:pt x="19587731" y="4096771"/>
                </a:cubicBezTo>
                <a:cubicBezTo>
                  <a:pt x="19510132" y="4148306"/>
                  <a:pt x="19436617" y="4210439"/>
                  <a:pt x="19359019" y="4261974"/>
                </a:cubicBezTo>
                <a:cubicBezTo>
                  <a:pt x="19285504" y="4313511"/>
                  <a:pt x="19207905" y="4339279"/>
                  <a:pt x="19135208" y="4377931"/>
                </a:cubicBezTo>
                <a:cubicBezTo>
                  <a:pt x="19096816" y="4396184"/>
                  <a:pt x="19057608" y="4428393"/>
                  <a:pt x="19018401" y="4454161"/>
                </a:cubicBezTo>
                <a:cubicBezTo>
                  <a:pt x="18984094" y="4473488"/>
                  <a:pt x="18949787" y="4479930"/>
                  <a:pt x="18916297" y="4486372"/>
                </a:cubicBezTo>
                <a:cubicBezTo>
                  <a:pt x="18837882" y="4492814"/>
                  <a:pt x="18765184" y="4550792"/>
                  <a:pt x="18691669" y="4614138"/>
                </a:cubicBezTo>
                <a:cubicBezTo>
                  <a:pt x="18652462" y="4646348"/>
                  <a:pt x="18618972" y="4678557"/>
                  <a:pt x="18579764" y="4710768"/>
                </a:cubicBezTo>
                <a:cubicBezTo>
                  <a:pt x="18545456" y="4736536"/>
                  <a:pt x="18511150" y="4762304"/>
                  <a:pt x="18477660" y="4794514"/>
                </a:cubicBezTo>
                <a:cubicBezTo>
                  <a:pt x="18443353" y="4832093"/>
                  <a:pt x="18404146" y="4819208"/>
                  <a:pt x="18369839" y="4825650"/>
                </a:cubicBezTo>
                <a:cubicBezTo>
                  <a:pt x="18331448" y="4838535"/>
                  <a:pt x="18297141" y="4864302"/>
                  <a:pt x="18262834" y="4883628"/>
                </a:cubicBezTo>
                <a:cubicBezTo>
                  <a:pt x="18184419" y="4935164"/>
                  <a:pt x="18111720" y="5004953"/>
                  <a:pt x="18038206" y="5056489"/>
                </a:cubicBezTo>
                <a:cubicBezTo>
                  <a:pt x="17994914" y="5082257"/>
                  <a:pt x="17955706" y="5108024"/>
                  <a:pt x="17916498" y="5140235"/>
                </a:cubicBezTo>
                <a:cubicBezTo>
                  <a:pt x="17882192" y="5159561"/>
                  <a:pt x="17848702" y="5190697"/>
                  <a:pt x="17814395" y="5190697"/>
                </a:cubicBezTo>
                <a:cubicBezTo>
                  <a:pt x="17816845" y="5206802"/>
                  <a:pt x="17822972" y="5229349"/>
                  <a:pt x="17826647" y="5252702"/>
                </a:cubicBezTo>
                <a:lnTo>
                  <a:pt x="17826958" y="5256426"/>
                </a:lnTo>
                <a:lnTo>
                  <a:pt x="17826772" y="5257759"/>
                </a:lnTo>
                <a:lnTo>
                  <a:pt x="17827069" y="5257759"/>
                </a:lnTo>
                <a:lnTo>
                  <a:pt x="17829557" y="5287629"/>
                </a:lnTo>
                <a:cubicBezTo>
                  <a:pt x="17829404" y="5299004"/>
                  <a:pt x="17827873" y="5309874"/>
                  <a:pt x="17824197" y="5319537"/>
                </a:cubicBezTo>
                <a:cubicBezTo>
                  <a:pt x="17814395" y="5338863"/>
                  <a:pt x="17794791" y="5332421"/>
                  <a:pt x="17780088" y="5338863"/>
                </a:cubicBezTo>
                <a:cubicBezTo>
                  <a:pt x="17760484" y="5351748"/>
                  <a:pt x="17735980" y="5364631"/>
                  <a:pt x="17716375" y="5383957"/>
                </a:cubicBezTo>
                <a:cubicBezTo>
                  <a:pt x="17701672" y="5403283"/>
                  <a:pt x="17686970" y="5427978"/>
                  <a:pt x="17668182" y="5440862"/>
                </a:cubicBezTo>
                <a:cubicBezTo>
                  <a:pt x="17619173" y="5473071"/>
                  <a:pt x="17570163" y="5498840"/>
                  <a:pt x="17521971" y="5543933"/>
                </a:cubicBezTo>
                <a:cubicBezTo>
                  <a:pt x="17477861" y="5582586"/>
                  <a:pt x="17433753" y="5633048"/>
                  <a:pt x="17389644" y="5678142"/>
                </a:cubicBezTo>
                <a:cubicBezTo>
                  <a:pt x="17458258" y="5703910"/>
                  <a:pt x="17521970" y="5645932"/>
                  <a:pt x="17584866" y="5600838"/>
                </a:cubicBezTo>
                <a:cubicBezTo>
                  <a:pt x="17599569" y="5589028"/>
                  <a:pt x="17633876" y="5589028"/>
                  <a:pt x="17638777" y="5543933"/>
                </a:cubicBezTo>
                <a:cubicBezTo>
                  <a:pt x="17643677" y="5498840"/>
                  <a:pt x="17643677" y="5466629"/>
                  <a:pt x="17668182" y="5479513"/>
                </a:cubicBezTo>
                <a:cubicBezTo>
                  <a:pt x="17663282" y="5485955"/>
                  <a:pt x="17658380" y="5498840"/>
                  <a:pt x="17653479" y="5511724"/>
                </a:cubicBezTo>
                <a:cubicBezTo>
                  <a:pt x="17668183" y="5505282"/>
                  <a:pt x="17682885" y="5505282"/>
                  <a:pt x="17692687" y="5505282"/>
                </a:cubicBezTo>
                <a:cubicBezTo>
                  <a:pt x="17682885" y="5447304"/>
                  <a:pt x="17707390" y="5427978"/>
                  <a:pt x="17726177" y="5453746"/>
                </a:cubicBezTo>
                <a:cubicBezTo>
                  <a:pt x="17726177" y="5453746"/>
                  <a:pt x="17721276" y="5460187"/>
                  <a:pt x="17721276" y="5466629"/>
                </a:cubicBezTo>
                <a:cubicBezTo>
                  <a:pt x="17721276" y="5473071"/>
                  <a:pt x="17726177" y="5479513"/>
                  <a:pt x="17726178" y="5485955"/>
                </a:cubicBezTo>
                <a:cubicBezTo>
                  <a:pt x="17740880" y="5421536"/>
                  <a:pt x="17784989" y="5427978"/>
                  <a:pt x="17809494" y="5421536"/>
                </a:cubicBezTo>
                <a:cubicBezTo>
                  <a:pt x="17852786" y="5395767"/>
                  <a:pt x="17896895" y="5364631"/>
                  <a:pt x="17941003" y="5338863"/>
                </a:cubicBezTo>
                <a:cubicBezTo>
                  <a:pt x="18023503" y="5287327"/>
                  <a:pt x="18106820" y="5216465"/>
                  <a:pt x="18189319" y="5166003"/>
                </a:cubicBezTo>
                <a:cubicBezTo>
                  <a:pt x="18277537" y="5114466"/>
                  <a:pt x="18364938" y="5056489"/>
                  <a:pt x="18453155" y="4985627"/>
                </a:cubicBezTo>
                <a:cubicBezTo>
                  <a:pt x="18491546" y="4960932"/>
                  <a:pt x="18525853" y="4902954"/>
                  <a:pt x="18565061" y="4890070"/>
                </a:cubicBezTo>
                <a:cubicBezTo>
                  <a:pt x="18579764" y="4883628"/>
                  <a:pt x="18594467" y="4890070"/>
                  <a:pt x="18609169" y="4890070"/>
                </a:cubicBezTo>
                <a:cubicBezTo>
                  <a:pt x="18618972" y="4883628"/>
                  <a:pt x="18614070" y="4832093"/>
                  <a:pt x="18614070" y="4819208"/>
                </a:cubicBezTo>
                <a:cubicBezTo>
                  <a:pt x="18550358" y="4857860"/>
                  <a:pt x="18487462" y="4909397"/>
                  <a:pt x="18423749" y="4941606"/>
                </a:cubicBezTo>
                <a:cubicBezTo>
                  <a:pt x="18394344" y="4960932"/>
                  <a:pt x="18369839" y="4973816"/>
                  <a:pt x="18340433" y="4993143"/>
                </a:cubicBezTo>
                <a:cubicBezTo>
                  <a:pt x="18316745" y="5004953"/>
                  <a:pt x="18320829" y="5043604"/>
                  <a:pt x="18306943" y="5062930"/>
                </a:cubicBezTo>
                <a:cubicBezTo>
                  <a:pt x="18292240" y="5082256"/>
                  <a:pt x="18272636" y="5075815"/>
                  <a:pt x="18253032" y="5075815"/>
                </a:cubicBezTo>
                <a:cubicBezTo>
                  <a:pt x="18218725" y="5075815"/>
                  <a:pt x="18189319" y="5101583"/>
                  <a:pt x="18155829" y="5120908"/>
                </a:cubicBezTo>
                <a:cubicBezTo>
                  <a:pt x="18097018" y="5159561"/>
                  <a:pt x="18038206" y="5204654"/>
                  <a:pt x="17980211" y="5190697"/>
                </a:cubicBezTo>
                <a:cubicBezTo>
                  <a:pt x="17990014" y="5140235"/>
                  <a:pt x="18028404" y="5127351"/>
                  <a:pt x="18048008" y="5114466"/>
                </a:cubicBezTo>
                <a:cubicBezTo>
                  <a:pt x="18082315" y="5095141"/>
                  <a:pt x="18116622" y="5062931"/>
                  <a:pt x="18146028" y="5037162"/>
                </a:cubicBezTo>
                <a:cubicBezTo>
                  <a:pt x="18228527" y="4973816"/>
                  <a:pt x="18316745" y="4922281"/>
                  <a:pt x="18399244" y="4870744"/>
                </a:cubicBezTo>
                <a:cubicBezTo>
                  <a:pt x="18487462" y="4819208"/>
                  <a:pt x="18569962" y="4768746"/>
                  <a:pt x="18657362" y="4717210"/>
                </a:cubicBezTo>
                <a:cubicBezTo>
                  <a:pt x="18735778" y="4672116"/>
                  <a:pt x="18818277" y="4594812"/>
                  <a:pt x="18901595" y="4576559"/>
                </a:cubicBezTo>
                <a:cubicBezTo>
                  <a:pt x="18901595" y="4659232"/>
                  <a:pt x="18872189" y="4620580"/>
                  <a:pt x="18847684" y="4659232"/>
                </a:cubicBezTo>
                <a:cubicBezTo>
                  <a:pt x="18823179" y="4691442"/>
                  <a:pt x="18793774" y="4697884"/>
                  <a:pt x="18770084" y="4710768"/>
                </a:cubicBezTo>
                <a:cubicBezTo>
                  <a:pt x="18740679" y="4723652"/>
                  <a:pt x="18716174" y="4736536"/>
                  <a:pt x="18691669" y="4755861"/>
                </a:cubicBezTo>
                <a:cubicBezTo>
                  <a:pt x="18676967" y="4762304"/>
                  <a:pt x="18633675" y="4775187"/>
                  <a:pt x="18628774" y="4819208"/>
                </a:cubicBezTo>
                <a:cubicBezTo>
                  <a:pt x="18628774" y="4844977"/>
                  <a:pt x="18623872" y="4883628"/>
                  <a:pt x="18643477" y="4890070"/>
                </a:cubicBezTo>
                <a:cubicBezTo>
                  <a:pt x="18662264" y="4890070"/>
                  <a:pt x="18667164" y="4883628"/>
                  <a:pt x="18672065" y="4844977"/>
                </a:cubicBezTo>
                <a:cubicBezTo>
                  <a:pt x="18672066" y="4812766"/>
                  <a:pt x="18691669" y="4812766"/>
                  <a:pt x="18701471" y="4838535"/>
                </a:cubicBezTo>
                <a:lnTo>
                  <a:pt x="18702947" y="4825601"/>
                </a:lnTo>
                <a:lnTo>
                  <a:pt x="18702610" y="4822422"/>
                </a:lnTo>
                <a:lnTo>
                  <a:pt x="18702451" y="4814907"/>
                </a:lnTo>
                <a:lnTo>
                  <a:pt x="18701471" y="4806324"/>
                </a:lnTo>
                <a:cubicBezTo>
                  <a:pt x="18721075" y="4799882"/>
                  <a:pt x="18750481" y="4819208"/>
                  <a:pt x="18765184" y="4781630"/>
                </a:cubicBezTo>
                <a:cubicBezTo>
                  <a:pt x="18774986" y="4749420"/>
                  <a:pt x="18779887" y="4736536"/>
                  <a:pt x="18799491" y="4755861"/>
                </a:cubicBezTo>
                <a:cubicBezTo>
                  <a:pt x="18837882" y="4794514"/>
                  <a:pt x="18789689" y="4844977"/>
                  <a:pt x="18770084" y="4864302"/>
                </a:cubicBezTo>
                <a:cubicBezTo>
                  <a:pt x="18789689" y="4883628"/>
                  <a:pt x="18803575" y="4896512"/>
                  <a:pt x="18823179" y="4915839"/>
                </a:cubicBezTo>
                <a:cubicBezTo>
                  <a:pt x="18789689" y="4980259"/>
                  <a:pt x="18745580" y="4985627"/>
                  <a:pt x="18701471" y="5011395"/>
                </a:cubicBezTo>
                <a:cubicBezTo>
                  <a:pt x="18652462" y="5050046"/>
                  <a:pt x="18604269" y="5075815"/>
                  <a:pt x="18550358" y="5101583"/>
                </a:cubicBezTo>
                <a:cubicBezTo>
                  <a:pt x="18520953" y="5120908"/>
                  <a:pt x="18491546" y="5133793"/>
                  <a:pt x="18467858" y="5146677"/>
                </a:cubicBezTo>
                <a:cubicBezTo>
                  <a:pt x="18443353" y="5159561"/>
                  <a:pt x="18423749" y="5172445"/>
                  <a:pt x="18404146" y="5153119"/>
                </a:cubicBezTo>
                <a:lnTo>
                  <a:pt x="18402632" y="5152149"/>
                </a:lnTo>
                <a:lnTo>
                  <a:pt x="18405993" y="5165775"/>
                </a:lnTo>
                <a:cubicBezTo>
                  <a:pt x="18404856" y="5169785"/>
                  <a:pt x="18401443" y="5169785"/>
                  <a:pt x="18396892" y="5160161"/>
                </a:cubicBezTo>
                <a:cubicBezTo>
                  <a:pt x="18396892" y="5156953"/>
                  <a:pt x="18398030" y="5153745"/>
                  <a:pt x="18399167" y="5151340"/>
                </a:cubicBezTo>
                <a:lnTo>
                  <a:pt x="18399754" y="5150306"/>
                </a:lnTo>
                <a:lnTo>
                  <a:pt x="18380253" y="5137819"/>
                </a:lnTo>
                <a:cubicBezTo>
                  <a:pt x="18372289" y="5135403"/>
                  <a:pt x="18364938" y="5137014"/>
                  <a:pt x="18360036" y="5146677"/>
                </a:cubicBezTo>
                <a:cubicBezTo>
                  <a:pt x="18350235" y="5153119"/>
                  <a:pt x="18331448" y="5166003"/>
                  <a:pt x="18331448" y="5190697"/>
                </a:cubicBezTo>
                <a:cubicBezTo>
                  <a:pt x="18350235" y="5178887"/>
                  <a:pt x="18379641" y="5133793"/>
                  <a:pt x="18399244" y="5178887"/>
                </a:cubicBezTo>
                <a:cubicBezTo>
                  <a:pt x="18335532" y="5235791"/>
                  <a:pt x="18272636" y="5287327"/>
                  <a:pt x="18204022" y="5338863"/>
                </a:cubicBezTo>
                <a:cubicBezTo>
                  <a:pt x="18175433" y="5358190"/>
                  <a:pt x="18150928" y="5371073"/>
                  <a:pt x="18121523" y="5395767"/>
                </a:cubicBezTo>
                <a:cubicBezTo>
                  <a:pt x="18111720" y="5403283"/>
                  <a:pt x="18097018" y="5415093"/>
                  <a:pt x="18087215" y="5409725"/>
                </a:cubicBezTo>
                <a:cubicBezTo>
                  <a:pt x="18082315" y="5409725"/>
                  <a:pt x="18072513" y="5383957"/>
                  <a:pt x="18062711" y="5390399"/>
                </a:cubicBezTo>
                <a:cubicBezTo>
                  <a:pt x="18062711" y="5391741"/>
                  <a:pt x="18063630" y="5395566"/>
                  <a:pt x="18064703" y="5400650"/>
                </a:cubicBezTo>
                <a:lnTo>
                  <a:pt x="18066256" y="5410154"/>
                </a:lnTo>
                <a:lnTo>
                  <a:pt x="18072302" y="5401545"/>
                </a:lnTo>
                <a:cubicBezTo>
                  <a:pt x="18074577" y="5401545"/>
                  <a:pt x="18076852" y="5404785"/>
                  <a:pt x="18079127" y="5411266"/>
                </a:cubicBezTo>
                <a:lnTo>
                  <a:pt x="18066439" y="5411266"/>
                </a:lnTo>
                <a:lnTo>
                  <a:pt x="18067613" y="5418448"/>
                </a:lnTo>
                <a:cubicBezTo>
                  <a:pt x="18068838" y="5431199"/>
                  <a:pt x="18067612" y="5444083"/>
                  <a:pt x="18057810" y="5447304"/>
                </a:cubicBezTo>
                <a:cubicBezTo>
                  <a:pt x="18048008" y="5447304"/>
                  <a:pt x="18033305" y="5447304"/>
                  <a:pt x="18019419" y="5434420"/>
                </a:cubicBezTo>
                <a:cubicBezTo>
                  <a:pt x="18008801" y="5427977"/>
                  <a:pt x="17998998" y="5421536"/>
                  <a:pt x="17990013" y="5421536"/>
                </a:cubicBezTo>
                <a:cubicBezTo>
                  <a:pt x="17980211" y="5427978"/>
                  <a:pt x="17980211" y="5447304"/>
                  <a:pt x="17970409" y="5453746"/>
                </a:cubicBezTo>
                <a:cubicBezTo>
                  <a:pt x="17960608" y="5466629"/>
                  <a:pt x="17945904" y="5440862"/>
                  <a:pt x="17955706" y="5485955"/>
                </a:cubicBezTo>
                <a:cubicBezTo>
                  <a:pt x="17838900" y="5589028"/>
                  <a:pt x="17726177" y="5710352"/>
                  <a:pt x="17599569" y="5736120"/>
                </a:cubicBezTo>
                <a:cubicBezTo>
                  <a:pt x="17530955" y="5749004"/>
                  <a:pt x="17472960" y="5800540"/>
                  <a:pt x="17414149" y="5851002"/>
                </a:cubicBezTo>
                <a:cubicBezTo>
                  <a:pt x="17351253" y="5902538"/>
                  <a:pt x="17287540" y="5954075"/>
                  <a:pt x="17224644" y="6005611"/>
                </a:cubicBezTo>
                <a:cubicBezTo>
                  <a:pt x="17243431" y="6018495"/>
                  <a:pt x="17267936" y="6036747"/>
                  <a:pt x="17287540" y="6024937"/>
                </a:cubicBezTo>
                <a:cubicBezTo>
                  <a:pt x="17302243" y="6024937"/>
                  <a:pt x="17316946" y="6005611"/>
                  <a:pt x="17326748" y="6036747"/>
                </a:cubicBezTo>
                <a:lnTo>
                  <a:pt x="17327601" y="6033226"/>
                </a:lnTo>
                <a:lnTo>
                  <a:pt x="17324639" y="6020871"/>
                </a:lnTo>
                <a:lnTo>
                  <a:pt x="17327434" y="6008592"/>
                </a:lnTo>
                <a:lnTo>
                  <a:pt x="17326748" y="6005611"/>
                </a:lnTo>
                <a:cubicBezTo>
                  <a:pt x="17365956" y="5954075"/>
                  <a:pt x="17409248" y="5941191"/>
                  <a:pt x="17453356" y="5908980"/>
                </a:cubicBezTo>
                <a:cubicBezTo>
                  <a:pt x="17497466" y="5883213"/>
                  <a:pt x="17536673" y="5844560"/>
                  <a:pt x="17579965" y="5825234"/>
                </a:cubicBezTo>
                <a:cubicBezTo>
                  <a:pt x="17668182" y="5787657"/>
                  <a:pt x="17740880" y="5684584"/>
                  <a:pt x="17824197" y="5633048"/>
                </a:cubicBezTo>
                <a:cubicBezTo>
                  <a:pt x="17848702" y="5620164"/>
                  <a:pt x="17872390" y="5600838"/>
                  <a:pt x="17896895" y="5595470"/>
                </a:cubicBezTo>
                <a:lnTo>
                  <a:pt x="17909794" y="5596334"/>
                </a:lnTo>
                <a:lnTo>
                  <a:pt x="17906971" y="5588604"/>
                </a:lnTo>
                <a:cubicBezTo>
                  <a:pt x="17916072" y="5568781"/>
                  <a:pt x="17911521" y="5581996"/>
                  <a:pt x="17920622" y="5588604"/>
                </a:cubicBezTo>
                <a:lnTo>
                  <a:pt x="17916752" y="5596802"/>
                </a:lnTo>
                <a:lnTo>
                  <a:pt x="17926914" y="5597483"/>
                </a:lnTo>
                <a:cubicBezTo>
                  <a:pt x="17937328" y="5598153"/>
                  <a:pt x="17948355" y="5598153"/>
                  <a:pt x="17960608" y="5595470"/>
                </a:cubicBezTo>
                <a:cubicBezTo>
                  <a:pt x="18004717" y="5576144"/>
                  <a:pt x="18052909" y="5537491"/>
                  <a:pt x="18097018" y="5505282"/>
                </a:cubicBezTo>
                <a:cubicBezTo>
                  <a:pt x="18141126" y="5466629"/>
                  <a:pt x="18184418" y="5427978"/>
                  <a:pt x="18233428" y="5390399"/>
                </a:cubicBezTo>
                <a:cubicBezTo>
                  <a:pt x="18253032" y="5371073"/>
                  <a:pt x="18272636" y="5351748"/>
                  <a:pt x="18292240" y="5338863"/>
                </a:cubicBezTo>
                <a:cubicBezTo>
                  <a:pt x="18311843" y="5325979"/>
                  <a:pt x="18325730" y="5351748"/>
                  <a:pt x="18335531" y="5377515"/>
                </a:cubicBezTo>
                <a:cubicBezTo>
                  <a:pt x="18325730" y="5395767"/>
                  <a:pt x="18316745" y="5421536"/>
                  <a:pt x="18302042" y="5427978"/>
                </a:cubicBezTo>
                <a:cubicBezTo>
                  <a:pt x="18282438" y="5440862"/>
                  <a:pt x="18267735" y="5453746"/>
                  <a:pt x="18248132" y="5466629"/>
                </a:cubicBezTo>
                <a:cubicBezTo>
                  <a:pt x="18208923" y="5492398"/>
                  <a:pt x="18164814" y="5518166"/>
                  <a:pt x="18126423" y="5543933"/>
                </a:cubicBezTo>
                <a:cubicBezTo>
                  <a:pt x="18043107" y="5600838"/>
                  <a:pt x="17965508" y="5652374"/>
                  <a:pt x="17887093" y="5703910"/>
                </a:cubicBezTo>
                <a:cubicBezTo>
                  <a:pt x="17804594" y="5755446"/>
                  <a:pt x="17726177" y="5813424"/>
                  <a:pt x="17643677" y="5863887"/>
                </a:cubicBezTo>
                <a:cubicBezTo>
                  <a:pt x="17604469" y="5896096"/>
                  <a:pt x="17560361" y="5921864"/>
                  <a:pt x="17521971" y="5954075"/>
                </a:cubicBezTo>
                <a:cubicBezTo>
                  <a:pt x="17487664" y="5979842"/>
                  <a:pt x="17448455" y="6018495"/>
                  <a:pt x="17414149" y="6036747"/>
                </a:cubicBezTo>
                <a:cubicBezTo>
                  <a:pt x="17395361" y="6043189"/>
                  <a:pt x="17370857" y="6030305"/>
                  <a:pt x="17361054" y="6056073"/>
                </a:cubicBezTo>
                <a:cubicBezTo>
                  <a:pt x="17346352" y="6081841"/>
                  <a:pt x="17341451" y="6081841"/>
                  <a:pt x="17326748" y="6081841"/>
                </a:cubicBezTo>
                <a:cubicBezTo>
                  <a:pt x="17292441" y="6075398"/>
                  <a:pt x="17263036" y="6126935"/>
                  <a:pt x="17233629" y="6152703"/>
                </a:cubicBezTo>
                <a:cubicBezTo>
                  <a:pt x="17160932" y="6210681"/>
                  <a:pt x="17087417" y="6248259"/>
                  <a:pt x="17014720" y="6299796"/>
                </a:cubicBezTo>
                <a:cubicBezTo>
                  <a:pt x="16941205" y="6351331"/>
                  <a:pt x="16868507" y="6402867"/>
                  <a:pt x="16790091" y="6440445"/>
                </a:cubicBezTo>
                <a:cubicBezTo>
                  <a:pt x="16770487" y="6453330"/>
                  <a:pt x="16751700" y="6459772"/>
                  <a:pt x="16736997" y="6472656"/>
                </a:cubicBezTo>
                <a:cubicBezTo>
                  <a:pt x="16722295" y="6485540"/>
                  <a:pt x="16712492" y="6511307"/>
                  <a:pt x="16697790" y="6517749"/>
                </a:cubicBezTo>
                <a:cubicBezTo>
                  <a:pt x="16683087" y="6524192"/>
                  <a:pt x="16668384" y="6543518"/>
                  <a:pt x="16653681" y="6549960"/>
                </a:cubicBezTo>
                <a:cubicBezTo>
                  <a:pt x="16634077" y="6556402"/>
                  <a:pt x="16619374" y="6562844"/>
                  <a:pt x="16600587" y="6569286"/>
                </a:cubicBezTo>
                <a:cubicBezTo>
                  <a:pt x="16638978" y="6595054"/>
                  <a:pt x="16678185" y="6556402"/>
                  <a:pt x="16712492" y="6524192"/>
                </a:cubicBezTo>
                <a:cubicBezTo>
                  <a:pt x="16751700" y="6485540"/>
                  <a:pt x="16794992" y="6472656"/>
                  <a:pt x="16834200" y="6446888"/>
                </a:cubicBezTo>
                <a:cubicBezTo>
                  <a:pt x="16873408" y="6421119"/>
                  <a:pt x="16916700" y="6396425"/>
                  <a:pt x="16955908" y="6364215"/>
                </a:cubicBezTo>
                <a:cubicBezTo>
                  <a:pt x="16975512" y="6351331"/>
                  <a:pt x="16995115" y="6338447"/>
                  <a:pt x="17014719" y="6325563"/>
                </a:cubicBezTo>
                <a:cubicBezTo>
                  <a:pt x="17034323" y="6312680"/>
                  <a:pt x="17049027" y="6286911"/>
                  <a:pt x="17068630" y="6274027"/>
                </a:cubicBezTo>
                <a:cubicBezTo>
                  <a:pt x="17107021" y="6241818"/>
                  <a:pt x="17146229" y="6230007"/>
                  <a:pt x="17185436" y="6204239"/>
                </a:cubicBezTo>
                <a:cubicBezTo>
                  <a:pt x="17228729" y="6172029"/>
                  <a:pt x="17267936" y="6139819"/>
                  <a:pt x="17312045" y="6114051"/>
                </a:cubicBezTo>
                <a:cubicBezTo>
                  <a:pt x="17351253" y="6101167"/>
                  <a:pt x="17384743" y="6081841"/>
                  <a:pt x="17423950" y="6043189"/>
                </a:cubicBezTo>
                <a:cubicBezTo>
                  <a:pt x="17453356" y="6010979"/>
                  <a:pt x="17492564" y="6024937"/>
                  <a:pt x="17530955" y="5992726"/>
                </a:cubicBezTo>
                <a:cubicBezTo>
                  <a:pt x="17545658" y="5979842"/>
                  <a:pt x="17560361" y="5954075"/>
                  <a:pt x="17579965" y="5941191"/>
                </a:cubicBezTo>
                <a:cubicBezTo>
                  <a:pt x="17599569" y="5928306"/>
                  <a:pt x="17619173" y="5915422"/>
                  <a:pt x="17638777" y="5902538"/>
                </a:cubicBezTo>
                <a:cubicBezTo>
                  <a:pt x="17682885" y="5876771"/>
                  <a:pt x="17726177" y="5844560"/>
                  <a:pt x="17770286" y="5819866"/>
                </a:cubicBezTo>
                <a:cubicBezTo>
                  <a:pt x="17857687" y="5761888"/>
                  <a:pt x="17950805" y="5710352"/>
                  <a:pt x="18038206" y="5658816"/>
                </a:cubicBezTo>
                <a:cubicBezTo>
                  <a:pt x="18126423" y="5600838"/>
                  <a:pt x="18218725" y="5543933"/>
                  <a:pt x="18306943" y="5485955"/>
                </a:cubicBezTo>
                <a:cubicBezTo>
                  <a:pt x="18345334" y="5460187"/>
                  <a:pt x="18384541" y="5440862"/>
                  <a:pt x="18428650" y="5409725"/>
                </a:cubicBezTo>
                <a:cubicBezTo>
                  <a:pt x="18438452" y="5395767"/>
                  <a:pt x="18477660" y="5351748"/>
                  <a:pt x="18487462" y="5390399"/>
                </a:cubicBezTo>
                <a:cubicBezTo>
                  <a:pt x="18335531" y="5518166"/>
                  <a:pt x="18175433" y="5614795"/>
                  <a:pt x="18019419" y="5723236"/>
                </a:cubicBezTo>
                <a:cubicBezTo>
                  <a:pt x="17857687" y="5831676"/>
                  <a:pt x="17692687" y="5947633"/>
                  <a:pt x="17530955" y="6056073"/>
                </a:cubicBezTo>
                <a:cubicBezTo>
                  <a:pt x="17370857" y="6165587"/>
                  <a:pt x="17205041" y="6274027"/>
                  <a:pt x="17044125" y="6389984"/>
                </a:cubicBezTo>
                <a:cubicBezTo>
                  <a:pt x="16960808" y="6440445"/>
                  <a:pt x="16878309" y="6498423"/>
                  <a:pt x="16799893" y="6549960"/>
                </a:cubicBezTo>
                <a:cubicBezTo>
                  <a:pt x="16760685" y="6582169"/>
                  <a:pt x="16722295" y="6607938"/>
                  <a:pt x="16678185" y="6632632"/>
                </a:cubicBezTo>
                <a:cubicBezTo>
                  <a:pt x="16653681" y="6651958"/>
                  <a:pt x="16614474" y="6664842"/>
                  <a:pt x="16595686" y="6709936"/>
                </a:cubicBezTo>
                <a:cubicBezTo>
                  <a:pt x="16600587" y="6722820"/>
                  <a:pt x="16604671" y="6729262"/>
                  <a:pt x="16609572" y="6742147"/>
                </a:cubicBezTo>
                <a:cubicBezTo>
                  <a:pt x="16602629" y="6745367"/>
                  <a:pt x="16596707" y="6746977"/>
                  <a:pt x="16590683" y="6748588"/>
                </a:cubicBezTo>
                <a:lnTo>
                  <a:pt x="16572380" y="6754634"/>
                </a:lnTo>
                <a:lnTo>
                  <a:pt x="16573340" y="6755988"/>
                </a:lnTo>
                <a:cubicBezTo>
                  <a:pt x="16573341" y="6762403"/>
                  <a:pt x="16568790" y="6768818"/>
                  <a:pt x="16568790" y="6775233"/>
                </a:cubicBezTo>
                <a:cubicBezTo>
                  <a:pt x="16568790" y="6768818"/>
                  <a:pt x="16564239" y="6762403"/>
                  <a:pt x="16559688" y="6755988"/>
                </a:cubicBezTo>
                <a:cubicBezTo>
                  <a:pt x="16561964" y="6749572"/>
                  <a:pt x="16564239" y="6746365"/>
                  <a:pt x="16566514" y="6746365"/>
                </a:cubicBezTo>
                <a:lnTo>
                  <a:pt x="16570756" y="6752344"/>
                </a:lnTo>
                <a:lnTo>
                  <a:pt x="16568119" y="6735704"/>
                </a:lnTo>
                <a:cubicBezTo>
                  <a:pt x="16568731" y="6729262"/>
                  <a:pt x="16571182" y="6722820"/>
                  <a:pt x="16576082" y="6716378"/>
                </a:cubicBezTo>
                <a:cubicBezTo>
                  <a:pt x="16497667" y="6690610"/>
                  <a:pt x="16420068" y="6767914"/>
                  <a:pt x="16366157" y="6882796"/>
                </a:cubicBezTo>
                <a:cubicBezTo>
                  <a:pt x="16351454" y="6837703"/>
                  <a:pt x="16326949" y="6857028"/>
                  <a:pt x="16312246" y="6876354"/>
                </a:cubicBezTo>
                <a:cubicBezTo>
                  <a:pt x="16288558" y="6895681"/>
                  <a:pt x="16259153" y="6908565"/>
                  <a:pt x="16234648" y="6927890"/>
                </a:cubicBezTo>
                <a:cubicBezTo>
                  <a:pt x="16181122" y="6960101"/>
                  <a:pt x="16123123" y="6998753"/>
                  <a:pt x="16069210" y="7036331"/>
                </a:cubicBezTo>
                <a:cubicBezTo>
                  <a:pt x="16039804" y="7055657"/>
                  <a:pt x="16010395" y="7074983"/>
                  <a:pt x="15980989" y="7087867"/>
                </a:cubicBezTo>
                <a:cubicBezTo>
                  <a:pt x="15952398" y="7107193"/>
                  <a:pt x="15922991" y="7100751"/>
                  <a:pt x="15898484" y="7120077"/>
                </a:cubicBezTo>
                <a:cubicBezTo>
                  <a:pt x="15878880" y="7139403"/>
                  <a:pt x="15859273" y="7171613"/>
                  <a:pt x="15834767" y="7184497"/>
                </a:cubicBezTo>
                <a:cubicBezTo>
                  <a:pt x="15811079" y="7197381"/>
                  <a:pt x="15786572" y="7203823"/>
                  <a:pt x="15766968" y="7210265"/>
                </a:cubicBezTo>
                <a:cubicBezTo>
                  <a:pt x="15650154" y="7247843"/>
                  <a:pt x="15532521" y="7312263"/>
                  <a:pt x="15420614" y="7370241"/>
                </a:cubicBezTo>
                <a:cubicBezTo>
                  <a:pt x="15356897" y="7402452"/>
                  <a:pt x="15298899" y="7428220"/>
                  <a:pt x="15235184" y="7459355"/>
                </a:cubicBezTo>
                <a:cubicBezTo>
                  <a:pt x="15205778" y="7472239"/>
                  <a:pt x="15177188" y="7491566"/>
                  <a:pt x="15147777" y="7491566"/>
                </a:cubicBezTo>
                <a:cubicBezTo>
                  <a:pt x="15133076" y="7491566"/>
                  <a:pt x="15118368" y="7485124"/>
                  <a:pt x="15118368" y="7523776"/>
                </a:cubicBezTo>
                <a:cubicBezTo>
                  <a:pt x="15137976" y="7523776"/>
                  <a:pt x="15162484" y="7530218"/>
                  <a:pt x="15182089" y="7510892"/>
                </a:cubicBezTo>
                <a:cubicBezTo>
                  <a:pt x="15200876" y="7498008"/>
                  <a:pt x="15215578" y="7485124"/>
                  <a:pt x="15235184" y="7478682"/>
                </a:cubicBezTo>
                <a:cubicBezTo>
                  <a:pt x="15284196" y="7452914"/>
                  <a:pt x="15328307" y="7441103"/>
                  <a:pt x="15376500" y="7421778"/>
                </a:cubicBezTo>
                <a:cubicBezTo>
                  <a:pt x="15474527" y="7376683"/>
                  <a:pt x="15576634" y="7338032"/>
                  <a:pt x="15673839" y="7292937"/>
                </a:cubicBezTo>
                <a:cubicBezTo>
                  <a:pt x="15771867" y="7247843"/>
                  <a:pt x="15873978" y="7203823"/>
                  <a:pt x="15972004" y="7158729"/>
                </a:cubicBezTo>
                <a:cubicBezTo>
                  <a:pt x="16020199" y="7132961"/>
                  <a:pt x="16069210" y="7113635"/>
                  <a:pt x="16118221" y="7087867"/>
                </a:cubicBezTo>
                <a:cubicBezTo>
                  <a:pt x="16161515" y="7068541"/>
                  <a:pt x="16205627" y="7036331"/>
                  <a:pt x="16249350" y="7049215"/>
                </a:cubicBezTo>
                <a:cubicBezTo>
                  <a:pt x="16229747" y="7094309"/>
                  <a:pt x="16205627" y="7100751"/>
                  <a:pt x="16176221" y="7113635"/>
                </a:cubicBezTo>
                <a:cubicBezTo>
                  <a:pt x="16151714" y="7126519"/>
                  <a:pt x="16123123" y="7145845"/>
                  <a:pt x="16093717" y="7165171"/>
                </a:cubicBezTo>
                <a:cubicBezTo>
                  <a:pt x="16034902" y="7197381"/>
                  <a:pt x="15980989" y="7236033"/>
                  <a:pt x="15922991" y="7260728"/>
                </a:cubicBezTo>
                <a:cubicBezTo>
                  <a:pt x="15732658" y="7357357"/>
                  <a:pt x="15542325" y="7434661"/>
                  <a:pt x="15347912" y="7510892"/>
                </a:cubicBezTo>
                <a:cubicBezTo>
                  <a:pt x="15157581" y="7588196"/>
                  <a:pt x="14962347" y="7664426"/>
                  <a:pt x="14772018" y="7722404"/>
                </a:cubicBezTo>
                <a:cubicBezTo>
                  <a:pt x="14382370" y="7838360"/>
                  <a:pt x="13991900" y="7908148"/>
                  <a:pt x="13597348" y="7908148"/>
                </a:cubicBezTo>
                <a:cubicBezTo>
                  <a:pt x="13625938" y="7933917"/>
                  <a:pt x="13684753" y="7933917"/>
                  <a:pt x="13684753" y="8017663"/>
                </a:cubicBezTo>
                <a:cubicBezTo>
                  <a:pt x="13665148" y="8017663"/>
                  <a:pt x="13567940" y="7972568"/>
                  <a:pt x="13567940" y="8043430"/>
                </a:cubicBezTo>
                <a:cubicBezTo>
                  <a:pt x="13763175" y="8069199"/>
                  <a:pt x="13957592" y="8081009"/>
                  <a:pt x="14147925" y="8087451"/>
                </a:cubicBezTo>
                <a:cubicBezTo>
                  <a:pt x="14333357" y="8087451"/>
                  <a:pt x="14523689" y="8074567"/>
                  <a:pt x="14709120" y="8061684"/>
                </a:cubicBezTo>
                <a:cubicBezTo>
                  <a:pt x="14747513" y="8056314"/>
                  <a:pt x="14776920" y="8036989"/>
                  <a:pt x="14816129" y="8011221"/>
                </a:cubicBezTo>
                <a:cubicBezTo>
                  <a:pt x="14850438" y="7985452"/>
                  <a:pt x="14888831" y="8017663"/>
                  <a:pt x="14918239" y="7979010"/>
                </a:cubicBezTo>
                <a:cubicBezTo>
                  <a:pt x="14952548" y="7933917"/>
                  <a:pt x="14991757" y="7953243"/>
                  <a:pt x="15026065" y="7953243"/>
                </a:cubicBezTo>
                <a:cubicBezTo>
                  <a:pt x="15069359" y="7953243"/>
                  <a:pt x="15113467" y="7933917"/>
                  <a:pt x="15157581" y="7921033"/>
                </a:cubicBezTo>
                <a:cubicBezTo>
                  <a:pt x="15347912" y="7856613"/>
                  <a:pt x="15532521" y="7780383"/>
                  <a:pt x="15717953" y="7709520"/>
                </a:cubicBezTo>
                <a:cubicBezTo>
                  <a:pt x="15717953" y="7806150"/>
                  <a:pt x="15645253" y="7799708"/>
                  <a:pt x="15615844" y="7812592"/>
                </a:cubicBezTo>
                <a:cubicBezTo>
                  <a:pt x="15557028" y="7831918"/>
                  <a:pt x="15498217" y="7851245"/>
                  <a:pt x="15445120" y="7875939"/>
                </a:cubicBezTo>
                <a:cubicBezTo>
                  <a:pt x="15328306" y="7914591"/>
                  <a:pt x="15210679" y="7959685"/>
                  <a:pt x="15098767" y="7998337"/>
                </a:cubicBezTo>
                <a:cubicBezTo>
                  <a:pt x="14865140" y="8074567"/>
                  <a:pt x="14635601" y="8138987"/>
                  <a:pt x="14401975" y="8184081"/>
                </a:cubicBezTo>
                <a:cubicBezTo>
                  <a:pt x="14425664" y="8196965"/>
                  <a:pt x="14459972" y="8190523"/>
                  <a:pt x="14469776" y="8248501"/>
                </a:cubicBezTo>
                <a:cubicBezTo>
                  <a:pt x="14065421" y="8484707"/>
                  <a:pt x="13625938" y="8389151"/>
                  <a:pt x="13211779" y="8274269"/>
                </a:cubicBezTo>
                <a:cubicBezTo>
                  <a:pt x="13021474" y="8222733"/>
                  <a:pt x="12841776" y="8113219"/>
                  <a:pt x="12661262" y="7985452"/>
                </a:cubicBezTo>
                <a:cubicBezTo>
                  <a:pt x="12568141" y="7921033"/>
                  <a:pt x="12475839" y="7856613"/>
                  <a:pt x="12383541" y="7786824"/>
                </a:cubicBezTo>
                <a:cubicBezTo>
                  <a:pt x="12363935" y="7767499"/>
                  <a:pt x="12334530" y="7728846"/>
                  <a:pt x="12310025" y="7728846"/>
                </a:cubicBezTo>
                <a:cubicBezTo>
                  <a:pt x="12295326" y="7728846"/>
                  <a:pt x="12231609" y="7690194"/>
                  <a:pt x="12207924" y="7677310"/>
                </a:cubicBezTo>
                <a:cubicBezTo>
                  <a:pt x="12188317" y="7670868"/>
                  <a:pt x="12168713" y="7659058"/>
                  <a:pt x="12144211" y="7646174"/>
                </a:cubicBezTo>
                <a:cubicBezTo>
                  <a:pt x="12122156" y="7633290"/>
                  <a:pt x="12100306" y="7615574"/>
                  <a:pt x="12078455" y="7598664"/>
                </a:cubicBezTo>
                <a:lnTo>
                  <a:pt x="12069128" y="7591823"/>
                </a:lnTo>
                <a:lnTo>
                  <a:pt x="12000830" y="7635523"/>
                </a:lnTo>
                <a:cubicBezTo>
                  <a:pt x="11909850" y="7695616"/>
                  <a:pt x="11819344" y="7757371"/>
                  <a:pt x="11729306" y="7821043"/>
                </a:cubicBezTo>
                <a:cubicBezTo>
                  <a:pt x="11549985" y="7948662"/>
                  <a:pt x="11361553" y="8040600"/>
                  <a:pt x="11171338" y="8148240"/>
                </a:cubicBezTo>
                <a:cubicBezTo>
                  <a:pt x="11081881" y="8201209"/>
                  <a:pt x="10986444" y="8255554"/>
                  <a:pt x="10898168" y="8313649"/>
                </a:cubicBezTo>
                <a:cubicBezTo>
                  <a:pt x="10814820" y="8369709"/>
                  <a:pt x="10572321" y="8555042"/>
                  <a:pt x="10535709" y="8579659"/>
                </a:cubicBezTo>
                <a:cubicBezTo>
                  <a:pt x="10492920" y="8604798"/>
                  <a:pt x="10446381" y="8637096"/>
                  <a:pt x="10403788" y="8663089"/>
                </a:cubicBezTo>
                <a:cubicBezTo>
                  <a:pt x="10311565" y="8727488"/>
                  <a:pt x="10223288" y="8785582"/>
                  <a:pt x="10130211" y="8850179"/>
                </a:cubicBezTo>
                <a:cubicBezTo>
                  <a:pt x="9948662" y="8972028"/>
                  <a:pt x="9764216" y="9100826"/>
                  <a:pt x="9581485" y="9217535"/>
                </a:cubicBezTo>
                <a:cubicBezTo>
                  <a:pt x="9217400" y="9456934"/>
                  <a:pt x="8847537" y="9686868"/>
                  <a:pt x="8470267" y="9892424"/>
                </a:cubicBezTo>
                <a:cubicBezTo>
                  <a:pt x="8283997" y="9993758"/>
                  <a:pt x="8092472" y="10091803"/>
                  <a:pt x="7895376" y="10169545"/>
                </a:cubicBezTo>
                <a:cubicBezTo>
                  <a:pt x="7698279" y="10247286"/>
                  <a:pt x="7493698" y="10315957"/>
                  <a:pt x="7296080" y="10387521"/>
                </a:cubicBezTo>
                <a:cubicBezTo>
                  <a:pt x="7096624" y="10455013"/>
                  <a:pt x="6892042" y="10523683"/>
                  <a:pt x="6690228" y="10580923"/>
                </a:cubicBezTo>
                <a:cubicBezTo>
                  <a:pt x="6665453" y="10586625"/>
                  <a:pt x="6634699" y="10593702"/>
                  <a:pt x="6610251" y="10604726"/>
                </a:cubicBezTo>
                <a:cubicBezTo>
                  <a:pt x="6589748" y="10609445"/>
                  <a:pt x="6571604" y="10624414"/>
                  <a:pt x="6549921" y="10624008"/>
                </a:cubicBezTo>
                <a:close/>
              </a:path>
            </a:pathLst>
          </a:custGeom>
          <a:pattFill prst="pct5">
            <a:fgClr>
              <a:schemeClr val="tx1"/>
            </a:fgClr>
            <a:bgClr>
              <a:schemeClr val="bg1"/>
            </a:bgClr>
          </a:pattFill>
          <a:effectLst/>
        </p:spPr>
        <p:txBody>
          <a:bodyPr rtlCol="0">
            <a:noAutofit/>
          </a:bodyPr>
          <a:lstStyle>
            <a:lvl1pPr marL="0" indent="0">
              <a:buNone/>
              <a:defRPr sz="4200" b="0" i="0">
                <a:ln>
                  <a:noFill/>
                </a:ln>
                <a:solidFill>
                  <a:schemeClr val="bg1">
                    <a:lumMod val="85000"/>
                  </a:schemeClr>
                </a:solidFill>
                <a:latin typeface="Poppins Light" charset="0"/>
                <a:ea typeface="Poppins Light" charset="0"/>
                <a:cs typeface="Poppins Light" charset="0"/>
              </a:defRPr>
            </a:lvl1pPr>
          </a:lstStyle>
          <a:p>
            <a:pPr lvl="0"/>
            <a:endParaRPr lang="en-US" noProof="0" dirty="0"/>
          </a:p>
        </p:txBody>
      </p:sp>
    </p:spTree>
    <p:extLst>
      <p:ext uri="{BB962C8B-B14F-4D97-AF65-F5344CB8AC3E}">
        <p14:creationId xmlns:p14="http://schemas.microsoft.com/office/powerpoint/2010/main" val="3312626498"/>
      </p:ext>
    </p:extLst>
  </p:cSld>
  <p:clrMapOvr>
    <a:masterClrMapping/>
  </p:clrMapOvr>
  <p:transition spd="slow" advTm="1000">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Abstract placeholder 01">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88107" cy="3599411"/>
          </a:xfrm>
          <a:custGeom>
            <a:avLst/>
            <a:gdLst>
              <a:gd name="connsiteX0" fmla="*/ 0 w 4826000"/>
              <a:gd name="connsiteY0" fmla="*/ 0 h 1425222"/>
              <a:gd name="connsiteX1" fmla="*/ 4826000 w 4826000"/>
              <a:gd name="connsiteY1" fmla="*/ 0 h 1425222"/>
              <a:gd name="connsiteX2" fmla="*/ 0 w 4826000"/>
              <a:gd name="connsiteY2" fmla="*/ 0 h 1425222"/>
            </a:gdLst>
            <a:ahLst/>
            <a:cxnLst>
              <a:cxn ang="0">
                <a:pos x="connsiteX0" y="connsiteY0"/>
              </a:cxn>
              <a:cxn ang="0">
                <a:pos x="connsiteX1" y="connsiteY1"/>
              </a:cxn>
              <a:cxn ang="0">
                <a:pos x="connsiteX2" y="connsiteY2"/>
              </a:cxn>
            </a:cxnLst>
            <a:rect l="l" t="t" r="r" b="b"/>
            <a:pathLst>
              <a:path w="4826000" h="1425222">
                <a:moveTo>
                  <a:pt x="0" y="0"/>
                </a:moveTo>
                <a:lnTo>
                  <a:pt x="4826000" y="0"/>
                </a:lnTo>
                <a:cubicBezTo>
                  <a:pt x="4826000" y="0"/>
                  <a:pt x="0" y="3206750"/>
                  <a:pt x="0" y="0"/>
                </a:cubicBezTo>
                <a:close/>
              </a:path>
            </a:pathLst>
          </a:custGeom>
          <a:pattFill prst="pct5">
            <a:fgClr>
              <a:schemeClr val="tx1"/>
            </a:fgClr>
            <a:bgClr>
              <a:schemeClr val="bg1"/>
            </a:bgClr>
          </a:pattFill>
        </p:spPr>
        <p:txBody>
          <a:bodyPr rtlCol="0">
            <a:noAutofit/>
          </a:bodyPr>
          <a:lstStyle/>
          <a:p>
            <a:pPr lvl="0"/>
            <a:endParaRPr lang="en-US" noProof="0"/>
          </a:p>
        </p:txBody>
      </p:sp>
    </p:spTree>
    <p:extLst>
      <p:ext uri="{BB962C8B-B14F-4D97-AF65-F5344CB8AC3E}">
        <p14:creationId xmlns:p14="http://schemas.microsoft.com/office/powerpoint/2010/main" val="3952221113"/>
      </p:ext>
    </p:extLst>
  </p:cSld>
  <p:clrMapOvr>
    <a:masterClrMapping/>
  </p:clrMapOvr>
  <p:transition spd="slow" advTm="1000">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Abstract placeholder 05">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8359" y="-28083"/>
            <a:ext cx="12153641" cy="6886083"/>
          </a:xfrm>
          <a:custGeom>
            <a:avLst/>
            <a:gdLst>
              <a:gd name="connsiteX0" fmla="*/ 12153641 w 12153641"/>
              <a:gd name="connsiteY0" fmla="*/ 0 h 6886083"/>
              <a:gd name="connsiteX1" fmla="*/ 12153641 w 12153641"/>
              <a:gd name="connsiteY1" fmla="*/ 6886083 h 6886083"/>
              <a:gd name="connsiteX2" fmla="*/ 0 w 12153641"/>
              <a:gd name="connsiteY2" fmla="*/ 6886083 h 6886083"/>
              <a:gd name="connsiteX3" fmla="*/ 6158154 w 12153641"/>
              <a:gd name="connsiteY3" fmla="*/ 3402261 h 6886083"/>
              <a:gd name="connsiteX4" fmla="*/ 12153641 w 12153641"/>
              <a:gd name="connsiteY4" fmla="*/ 0 h 6886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3641" h="6886083">
                <a:moveTo>
                  <a:pt x="12153641" y="0"/>
                </a:moveTo>
                <a:lnTo>
                  <a:pt x="12153641" y="6886083"/>
                </a:lnTo>
                <a:cubicBezTo>
                  <a:pt x="0" y="6886083"/>
                  <a:pt x="0" y="6886083"/>
                  <a:pt x="0" y="6886083"/>
                </a:cubicBezTo>
                <a:cubicBezTo>
                  <a:pt x="0" y="6886083"/>
                  <a:pt x="1115439" y="3402261"/>
                  <a:pt x="6158154" y="3402261"/>
                </a:cubicBezTo>
                <a:cubicBezTo>
                  <a:pt x="10887153" y="3402261"/>
                  <a:pt x="12153641" y="0"/>
                  <a:pt x="12153641" y="0"/>
                </a:cubicBezTo>
                <a:close/>
              </a:path>
            </a:pathLst>
          </a:custGeom>
          <a:pattFill prst="pct5">
            <a:fgClr>
              <a:schemeClr val="tx1"/>
            </a:fgClr>
            <a:bgClr>
              <a:schemeClr val="bg1"/>
            </a:bgClr>
          </a:pattFill>
        </p:spPr>
        <p:txBody>
          <a:bodyPr rtlCol="0">
            <a:noAutofit/>
          </a:bodyPr>
          <a:lstStyle/>
          <a:p>
            <a:pPr lvl="0"/>
            <a:endParaRPr lang="en-US" noProof="0"/>
          </a:p>
        </p:txBody>
      </p:sp>
    </p:spTree>
    <p:extLst>
      <p:ext uri="{BB962C8B-B14F-4D97-AF65-F5344CB8AC3E}">
        <p14:creationId xmlns:p14="http://schemas.microsoft.com/office/powerpoint/2010/main" val="4169640283"/>
      </p:ext>
    </p:extLst>
  </p:cSld>
  <p:clrMapOvr>
    <a:masterClrMapping/>
  </p:clrMapOvr>
  <p:transition spd="slow" advTm="1000">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Team_Info_01">
    <p:spTree>
      <p:nvGrpSpPr>
        <p:cNvPr id="1" name=""/>
        <p:cNvGrpSpPr/>
        <p:nvPr/>
      </p:nvGrpSpPr>
      <p:grpSpPr>
        <a:xfrm>
          <a:off x="0" y="0"/>
          <a:ext cx="0" cy="0"/>
          <a:chOff x="0" y="0"/>
          <a:chExt cx="0" cy="0"/>
        </a:xfrm>
      </p:grpSpPr>
      <p:sp>
        <p:nvSpPr>
          <p:cNvPr id="37" name="Picture Placeholder 36"/>
          <p:cNvSpPr>
            <a:spLocks noGrp="1"/>
          </p:cNvSpPr>
          <p:nvPr>
            <p:ph type="pic" sz="quarter" idx="10"/>
          </p:nvPr>
        </p:nvSpPr>
        <p:spPr>
          <a:xfrm>
            <a:off x="899394" y="1314066"/>
            <a:ext cx="5403773" cy="5106025"/>
          </a:xfrm>
          <a:custGeom>
            <a:avLst/>
            <a:gdLst>
              <a:gd name="connsiteX0" fmla="*/ 1371374 w 2825194"/>
              <a:gd name="connsiteY0" fmla="*/ 20 h 2669525"/>
              <a:gd name="connsiteX1" fmla="*/ 2479772 w 2825194"/>
              <a:gd name="connsiteY1" fmla="*/ 283879 h 2669525"/>
              <a:gd name="connsiteX2" fmla="*/ 1487024 w 2825194"/>
              <a:gd name="connsiteY2" fmla="*/ 2666430 h 2669525"/>
              <a:gd name="connsiteX3" fmla="*/ 21918 w 2825194"/>
              <a:gd name="connsiteY3" fmla="*/ 636849 h 2669525"/>
              <a:gd name="connsiteX4" fmla="*/ 1371374 w 2825194"/>
              <a:gd name="connsiteY4" fmla="*/ 20 h 266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194" h="2669525">
                <a:moveTo>
                  <a:pt x="1371374" y="20"/>
                </a:moveTo>
                <a:cubicBezTo>
                  <a:pt x="1753224" y="-1531"/>
                  <a:pt x="2152526" y="85333"/>
                  <a:pt x="2479772" y="283879"/>
                </a:cubicBezTo>
                <a:cubicBezTo>
                  <a:pt x="3416479" y="853445"/>
                  <a:pt x="2231585" y="2538077"/>
                  <a:pt x="1487024" y="2666430"/>
                </a:cubicBezTo>
                <a:cubicBezTo>
                  <a:pt x="1046691" y="2746650"/>
                  <a:pt x="-178233" y="1246526"/>
                  <a:pt x="21918" y="636849"/>
                </a:cubicBezTo>
                <a:cubicBezTo>
                  <a:pt x="147012" y="250788"/>
                  <a:pt x="734956" y="2605"/>
                  <a:pt x="1371374" y="20"/>
                </a:cubicBezTo>
                <a:close/>
              </a:path>
            </a:pathLst>
          </a:custGeom>
          <a:pattFill prst="pct5">
            <a:fgClr>
              <a:schemeClr val="tx1"/>
            </a:fgClr>
            <a:bgClr>
              <a:schemeClr val="bg1"/>
            </a:bgClr>
          </a:pattFill>
        </p:spPr>
        <p:txBody>
          <a:bodyPr rtlCol="0">
            <a:noAutofit/>
          </a:bodyPr>
          <a:lstStyle/>
          <a:p>
            <a:pPr lvl="0"/>
            <a:endParaRPr lang="en-US" noProof="0" dirty="0"/>
          </a:p>
        </p:txBody>
      </p:sp>
    </p:spTree>
    <p:extLst>
      <p:ext uri="{BB962C8B-B14F-4D97-AF65-F5344CB8AC3E}">
        <p14:creationId xmlns:p14="http://schemas.microsoft.com/office/powerpoint/2010/main" val="1137737153"/>
      </p:ext>
    </p:extLst>
  </p:cSld>
  <p:clrMapOvr>
    <a:masterClrMapping/>
  </p:clrMapOvr>
  <p:transition spd="slow" advTm="2000">
    <p:blinds dir="vert"/>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D5D46D-DF3E-455D-8ADE-326E8A27D245}"/>
              </a:ext>
            </a:extLst>
          </p:cNvPr>
          <p:cNvSpPr>
            <a:spLocks noGrp="1"/>
          </p:cNvSpPr>
          <p:nvPr>
            <p:ph type="pic" sz="quarter" idx="10" hasCustomPrompt="1"/>
          </p:nvPr>
        </p:nvSpPr>
        <p:spPr>
          <a:xfrm>
            <a:off x="1099459" y="1380675"/>
            <a:ext cx="4343399" cy="4343398"/>
          </a:xfrm>
          <a:custGeom>
            <a:avLst/>
            <a:gdLst>
              <a:gd name="connsiteX0" fmla="*/ 2171699 w 4343398"/>
              <a:gd name="connsiteY0" fmla="*/ 0 h 4343398"/>
              <a:gd name="connsiteX1" fmla="*/ 4343398 w 4343398"/>
              <a:gd name="connsiteY1" fmla="*/ 2171699 h 4343398"/>
              <a:gd name="connsiteX2" fmla="*/ 2171699 w 4343398"/>
              <a:gd name="connsiteY2" fmla="*/ 4343398 h 4343398"/>
              <a:gd name="connsiteX3" fmla="*/ 0 w 4343398"/>
              <a:gd name="connsiteY3" fmla="*/ 2171699 h 4343398"/>
              <a:gd name="connsiteX4" fmla="*/ 2171699 w 4343398"/>
              <a:gd name="connsiteY4" fmla="*/ 0 h 4343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398" h="4343398">
                <a:moveTo>
                  <a:pt x="2171699" y="0"/>
                </a:moveTo>
                <a:cubicBezTo>
                  <a:pt x="3371095" y="0"/>
                  <a:pt x="4343398" y="972303"/>
                  <a:pt x="4343398" y="2171699"/>
                </a:cubicBezTo>
                <a:cubicBezTo>
                  <a:pt x="4343398" y="3371095"/>
                  <a:pt x="3371095" y="4343398"/>
                  <a:pt x="2171699" y="4343398"/>
                </a:cubicBezTo>
                <a:cubicBezTo>
                  <a:pt x="972303" y="4343398"/>
                  <a:pt x="0" y="3371095"/>
                  <a:pt x="0" y="2171699"/>
                </a:cubicBezTo>
                <a:cubicBezTo>
                  <a:pt x="0" y="972303"/>
                  <a:pt x="972303" y="0"/>
                  <a:pt x="2171699" y="0"/>
                </a:cubicBezTo>
                <a:close/>
              </a:path>
            </a:pathLst>
          </a:custGeom>
          <a:noFill/>
          <a:ln w="127000">
            <a:solidFill>
              <a:schemeClr val="bg1"/>
            </a:solidFill>
          </a:ln>
          <a:effectLst>
            <a:outerShdw blurRad="952500" dist="647700" dir="5400000" sx="85000" sy="85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42879619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20/7/2024</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303110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39A0E-5696-EAE4-0C31-2D9AC662B3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CB96E-9A4D-2C38-DF57-FBA5AC8CD4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F5F09C-658F-765D-2945-5D75EC1076E9}"/>
              </a:ext>
            </a:extLst>
          </p:cNvPr>
          <p:cNvSpPr>
            <a:spLocks noGrp="1"/>
          </p:cNvSpPr>
          <p:nvPr>
            <p:ph type="dt" sz="half" idx="10"/>
          </p:nvPr>
        </p:nvSpPr>
        <p:spPr/>
        <p:txBody>
          <a:bodyPr/>
          <a:lstStyle/>
          <a:p>
            <a:fld id="{A7EDA40C-0442-4E1A-9FD4-31C35D5A93C6}" type="datetimeFigureOut">
              <a:rPr lang="en-US" smtClean="0"/>
              <a:t>20/7/2024</a:t>
            </a:fld>
            <a:endParaRPr lang="en-US"/>
          </a:p>
        </p:txBody>
      </p:sp>
      <p:sp>
        <p:nvSpPr>
          <p:cNvPr id="5" name="Footer Placeholder 4">
            <a:extLst>
              <a:ext uri="{FF2B5EF4-FFF2-40B4-BE49-F238E27FC236}">
                <a16:creationId xmlns:a16="http://schemas.microsoft.com/office/drawing/2014/main" id="{0D817AF3-5614-09EC-C7BA-235217FCF7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EE54A3-4987-3A90-4C5A-453D7B45B323}"/>
              </a:ext>
            </a:extLst>
          </p:cNvPr>
          <p:cNvSpPr>
            <a:spLocks noGrp="1"/>
          </p:cNvSpPr>
          <p:nvPr>
            <p:ph type="sldNum" sz="quarter" idx="12"/>
          </p:nvPr>
        </p:nvSpPr>
        <p:spPr/>
        <p:txBody>
          <a:bodyPr/>
          <a:lstStyle/>
          <a:p>
            <a:fld id="{EFD3D7ED-BC5D-431B-A6CB-9FC55BFD48B6}" type="slidenum">
              <a:rPr lang="en-US" smtClean="0"/>
              <a:t>‹#›</a:t>
            </a:fld>
            <a:endParaRPr lang="en-US"/>
          </a:p>
        </p:txBody>
      </p:sp>
    </p:spTree>
    <p:extLst>
      <p:ext uri="{BB962C8B-B14F-4D97-AF65-F5344CB8AC3E}">
        <p14:creationId xmlns:p14="http://schemas.microsoft.com/office/powerpoint/2010/main" val="2953642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7D3F2-CBB5-9526-1DC0-48D9E30BB7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8373F3-F2EE-E387-1B65-8E4290D1F0E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857C36-B062-E959-B884-0378C183B6FB}"/>
              </a:ext>
            </a:extLst>
          </p:cNvPr>
          <p:cNvSpPr>
            <a:spLocks noGrp="1"/>
          </p:cNvSpPr>
          <p:nvPr>
            <p:ph type="dt" sz="half" idx="10"/>
          </p:nvPr>
        </p:nvSpPr>
        <p:spPr/>
        <p:txBody>
          <a:bodyPr/>
          <a:lstStyle/>
          <a:p>
            <a:fld id="{A7EDA40C-0442-4E1A-9FD4-31C35D5A93C6}" type="datetimeFigureOut">
              <a:rPr lang="en-US" smtClean="0"/>
              <a:t>20/7/2024</a:t>
            </a:fld>
            <a:endParaRPr lang="en-US"/>
          </a:p>
        </p:txBody>
      </p:sp>
      <p:sp>
        <p:nvSpPr>
          <p:cNvPr id="5" name="Footer Placeholder 4">
            <a:extLst>
              <a:ext uri="{FF2B5EF4-FFF2-40B4-BE49-F238E27FC236}">
                <a16:creationId xmlns:a16="http://schemas.microsoft.com/office/drawing/2014/main" id="{1243E93D-D745-F7A7-9483-12984A40D2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8E473A-3788-0B4F-4F94-1C610EA632A1}"/>
              </a:ext>
            </a:extLst>
          </p:cNvPr>
          <p:cNvSpPr>
            <a:spLocks noGrp="1"/>
          </p:cNvSpPr>
          <p:nvPr>
            <p:ph type="sldNum" sz="quarter" idx="12"/>
          </p:nvPr>
        </p:nvSpPr>
        <p:spPr/>
        <p:txBody>
          <a:bodyPr/>
          <a:lstStyle/>
          <a:p>
            <a:fld id="{EFD3D7ED-BC5D-431B-A6CB-9FC55BFD48B6}" type="slidenum">
              <a:rPr lang="en-US" smtClean="0"/>
              <a:t>‹#›</a:t>
            </a:fld>
            <a:endParaRPr lang="en-US"/>
          </a:p>
        </p:txBody>
      </p:sp>
    </p:spTree>
    <p:extLst>
      <p:ext uri="{BB962C8B-B14F-4D97-AF65-F5344CB8AC3E}">
        <p14:creationId xmlns:p14="http://schemas.microsoft.com/office/powerpoint/2010/main" val="3141948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C2B2F-3D87-1631-106C-6F3C4A3557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6C6D30-C4C8-4A27-1001-2DE98BEBFB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46E25A-5436-1671-432A-A3D1435BA1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D5FAFD-12EC-233D-186F-58B4B0A10269}"/>
              </a:ext>
            </a:extLst>
          </p:cNvPr>
          <p:cNvSpPr>
            <a:spLocks noGrp="1"/>
          </p:cNvSpPr>
          <p:nvPr>
            <p:ph type="dt" sz="half" idx="10"/>
          </p:nvPr>
        </p:nvSpPr>
        <p:spPr/>
        <p:txBody>
          <a:bodyPr/>
          <a:lstStyle/>
          <a:p>
            <a:fld id="{A7EDA40C-0442-4E1A-9FD4-31C35D5A93C6}" type="datetimeFigureOut">
              <a:rPr lang="en-US" smtClean="0"/>
              <a:t>20/7/2024</a:t>
            </a:fld>
            <a:endParaRPr lang="en-US"/>
          </a:p>
        </p:txBody>
      </p:sp>
      <p:sp>
        <p:nvSpPr>
          <p:cNvPr id="6" name="Footer Placeholder 5">
            <a:extLst>
              <a:ext uri="{FF2B5EF4-FFF2-40B4-BE49-F238E27FC236}">
                <a16:creationId xmlns:a16="http://schemas.microsoft.com/office/drawing/2014/main" id="{85C737C7-3263-ACF6-CD6D-627F52AE61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D5E920-B46A-611C-5AAE-2ABD2A8489AE}"/>
              </a:ext>
            </a:extLst>
          </p:cNvPr>
          <p:cNvSpPr>
            <a:spLocks noGrp="1"/>
          </p:cNvSpPr>
          <p:nvPr>
            <p:ph type="sldNum" sz="quarter" idx="12"/>
          </p:nvPr>
        </p:nvSpPr>
        <p:spPr/>
        <p:txBody>
          <a:bodyPr/>
          <a:lstStyle/>
          <a:p>
            <a:fld id="{EFD3D7ED-BC5D-431B-A6CB-9FC55BFD48B6}" type="slidenum">
              <a:rPr lang="en-US" smtClean="0"/>
              <a:t>‹#›</a:t>
            </a:fld>
            <a:endParaRPr lang="en-US"/>
          </a:p>
        </p:txBody>
      </p:sp>
    </p:spTree>
    <p:extLst>
      <p:ext uri="{BB962C8B-B14F-4D97-AF65-F5344CB8AC3E}">
        <p14:creationId xmlns:p14="http://schemas.microsoft.com/office/powerpoint/2010/main" val="2121523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F4D2-C4A6-EBE2-DFB0-76367604F1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84EB02-5CF1-F02F-ADA2-67417401B5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2359B7-3C10-4B01-2043-F9D48B0B8A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966D09-B7B0-ECFD-79D1-9FDC217301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4CB0CD-CB7C-DD24-6B10-9EFCB57134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55915B-F866-7750-D267-13031FA0D99C}"/>
              </a:ext>
            </a:extLst>
          </p:cNvPr>
          <p:cNvSpPr>
            <a:spLocks noGrp="1"/>
          </p:cNvSpPr>
          <p:nvPr>
            <p:ph type="dt" sz="half" idx="10"/>
          </p:nvPr>
        </p:nvSpPr>
        <p:spPr/>
        <p:txBody>
          <a:bodyPr/>
          <a:lstStyle/>
          <a:p>
            <a:fld id="{A7EDA40C-0442-4E1A-9FD4-31C35D5A93C6}" type="datetimeFigureOut">
              <a:rPr lang="en-US" smtClean="0"/>
              <a:t>20/7/2024</a:t>
            </a:fld>
            <a:endParaRPr lang="en-US"/>
          </a:p>
        </p:txBody>
      </p:sp>
      <p:sp>
        <p:nvSpPr>
          <p:cNvPr id="8" name="Footer Placeholder 7">
            <a:extLst>
              <a:ext uri="{FF2B5EF4-FFF2-40B4-BE49-F238E27FC236}">
                <a16:creationId xmlns:a16="http://schemas.microsoft.com/office/drawing/2014/main" id="{4002562A-C47A-2A45-0AA3-F3B444768B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E05BC5-85AF-4ADF-352E-27BC934999D8}"/>
              </a:ext>
            </a:extLst>
          </p:cNvPr>
          <p:cNvSpPr>
            <a:spLocks noGrp="1"/>
          </p:cNvSpPr>
          <p:nvPr>
            <p:ph type="sldNum" sz="quarter" idx="12"/>
          </p:nvPr>
        </p:nvSpPr>
        <p:spPr/>
        <p:txBody>
          <a:bodyPr/>
          <a:lstStyle/>
          <a:p>
            <a:fld id="{EFD3D7ED-BC5D-431B-A6CB-9FC55BFD48B6}" type="slidenum">
              <a:rPr lang="en-US" smtClean="0"/>
              <a:t>‹#›</a:t>
            </a:fld>
            <a:endParaRPr lang="en-US"/>
          </a:p>
        </p:txBody>
      </p:sp>
    </p:spTree>
    <p:extLst>
      <p:ext uri="{BB962C8B-B14F-4D97-AF65-F5344CB8AC3E}">
        <p14:creationId xmlns:p14="http://schemas.microsoft.com/office/powerpoint/2010/main" val="3121004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5B66D-6098-F3E4-B10C-75F3C2FE63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EA40EB-2766-4E61-F2AC-1F75B28C14BE}"/>
              </a:ext>
            </a:extLst>
          </p:cNvPr>
          <p:cNvSpPr>
            <a:spLocks noGrp="1"/>
          </p:cNvSpPr>
          <p:nvPr>
            <p:ph type="dt" sz="half" idx="10"/>
          </p:nvPr>
        </p:nvSpPr>
        <p:spPr/>
        <p:txBody>
          <a:bodyPr/>
          <a:lstStyle/>
          <a:p>
            <a:fld id="{A7EDA40C-0442-4E1A-9FD4-31C35D5A93C6}" type="datetimeFigureOut">
              <a:rPr lang="en-US" smtClean="0"/>
              <a:t>20/7/2024</a:t>
            </a:fld>
            <a:endParaRPr lang="en-US"/>
          </a:p>
        </p:txBody>
      </p:sp>
      <p:sp>
        <p:nvSpPr>
          <p:cNvPr id="4" name="Footer Placeholder 3">
            <a:extLst>
              <a:ext uri="{FF2B5EF4-FFF2-40B4-BE49-F238E27FC236}">
                <a16:creationId xmlns:a16="http://schemas.microsoft.com/office/drawing/2014/main" id="{F0E22AEA-D61F-40B3-D4E3-B97CDE03A3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28781D-DCAE-099E-95C3-7A14B9518278}"/>
              </a:ext>
            </a:extLst>
          </p:cNvPr>
          <p:cNvSpPr>
            <a:spLocks noGrp="1"/>
          </p:cNvSpPr>
          <p:nvPr>
            <p:ph type="sldNum" sz="quarter" idx="12"/>
          </p:nvPr>
        </p:nvSpPr>
        <p:spPr/>
        <p:txBody>
          <a:bodyPr/>
          <a:lstStyle/>
          <a:p>
            <a:fld id="{EFD3D7ED-BC5D-431B-A6CB-9FC55BFD48B6}" type="slidenum">
              <a:rPr lang="en-US" smtClean="0"/>
              <a:t>‹#›</a:t>
            </a:fld>
            <a:endParaRPr lang="en-US"/>
          </a:p>
        </p:txBody>
      </p:sp>
    </p:spTree>
    <p:extLst>
      <p:ext uri="{BB962C8B-B14F-4D97-AF65-F5344CB8AC3E}">
        <p14:creationId xmlns:p14="http://schemas.microsoft.com/office/powerpoint/2010/main" val="2336865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B62710-7A8E-6CFF-AFCE-6B09DF99D18E}"/>
              </a:ext>
            </a:extLst>
          </p:cNvPr>
          <p:cNvSpPr>
            <a:spLocks noGrp="1"/>
          </p:cNvSpPr>
          <p:nvPr>
            <p:ph type="dt" sz="half" idx="10"/>
          </p:nvPr>
        </p:nvSpPr>
        <p:spPr/>
        <p:txBody>
          <a:bodyPr/>
          <a:lstStyle/>
          <a:p>
            <a:fld id="{A7EDA40C-0442-4E1A-9FD4-31C35D5A93C6}" type="datetimeFigureOut">
              <a:rPr lang="en-US" smtClean="0"/>
              <a:t>20/7/2024</a:t>
            </a:fld>
            <a:endParaRPr lang="en-US"/>
          </a:p>
        </p:txBody>
      </p:sp>
      <p:sp>
        <p:nvSpPr>
          <p:cNvPr id="3" name="Footer Placeholder 2">
            <a:extLst>
              <a:ext uri="{FF2B5EF4-FFF2-40B4-BE49-F238E27FC236}">
                <a16:creationId xmlns:a16="http://schemas.microsoft.com/office/drawing/2014/main" id="{58110743-6460-33E6-1AF8-623CE17C9A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C700CD-2EBC-EC0C-E088-A95180A76FB7}"/>
              </a:ext>
            </a:extLst>
          </p:cNvPr>
          <p:cNvSpPr>
            <a:spLocks noGrp="1"/>
          </p:cNvSpPr>
          <p:nvPr>
            <p:ph type="sldNum" sz="quarter" idx="12"/>
          </p:nvPr>
        </p:nvSpPr>
        <p:spPr/>
        <p:txBody>
          <a:bodyPr/>
          <a:lstStyle/>
          <a:p>
            <a:fld id="{EFD3D7ED-BC5D-431B-A6CB-9FC55BFD48B6}" type="slidenum">
              <a:rPr lang="en-US" smtClean="0"/>
              <a:t>‹#›</a:t>
            </a:fld>
            <a:endParaRPr lang="en-US"/>
          </a:p>
        </p:txBody>
      </p:sp>
    </p:spTree>
    <p:extLst>
      <p:ext uri="{BB962C8B-B14F-4D97-AF65-F5344CB8AC3E}">
        <p14:creationId xmlns:p14="http://schemas.microsoft.com/office/powerpoint/2010/main" val="2941583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6F410-7C2E-28B9-5D54-B7F7E76EC0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C52CBD-603F-F3D0-E0F2-3140EEEAA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249E0B-62D0-0D88-EEBC-CD5A628BB1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5C321B-43C9-40F7-09FC-BF605F177502}"/>
              </a:ext>
            </a:extLst>
          </p:cNvPr>
          <p:cNvSpPr>
            <a:spLocks noGrp="1"/>
          </p:cNvSpPr>
          <p:nvPr>
            <p:ph type="dt" sz="half" idx="10"/>
          </p:nvPr>
        </p:nvSpPr>
        <p:spPr/>
        <p:txBody>
          <a:bodyPr/>
          <a:lstStyle/>
          <a:p>
            <a:fld id="{A7EDA40C-0442-4E1A-9FD4-31C35D5A93C6}" type="datetimeFigureOut">
              <a:rPr lang="en-US" smtClean="0"/>
              <a:t>20/7/2024</a:t>
            </a:fld>
            <a:endParaRPr lang="en-US"/>
          </a:p>
        </p:txBody>
      </p:sp>
      <p:sp>
        <p:nvSpPr>
          <p:cNvPr id="6" name="Footer Placeholder 5">
            <a:extLst>
              <a:ext uri="{FF2B5EF4-FFF2-40B4-BE49-F238E27FC236}">
                <a16:creationId xmlns:a16="http://schemas.microsoft.com/office/drawing/2014/main" id="{7E48EF58-741D-416F-852C-62AC0B9825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77CB66-3883-DD1E-D528-6E3CDCE8CBBE}"/>
              </a:ext>
            </a:extLst>
          </p:cNvPr>
          <p:cNvSpPr>
            <a:spLocks noGrp="1"/>
          </p:cNvSpPr>
          <p:nvPr>
            <p:ph type="sldNum" sz="quarter" idx="12"/>
          </p:nvPr>
        </p:nvSpPr>
        <p:spPr/>
        <p:txBody>
          <a:bodyPr/>
          <a:lstStyle/>
          <a:p>
            <a:fld id="{EFD3D7ED-BC5D-431B-A6CB-9FC55BFD48B6}" type="slidenum">
              <a:rPr lang="en-US" smtClean="0"/>
              <a:t>‹#›</a:t>
            </a:fld>
            <a:endParaRPr lang="en-US"/>
          </a:p>
        </p:txBody>
      </p:sp>
    </p:spTree>
    <p:extLst>
      <p:ext uri="{BB962C8B-B14F-4D97-AF65-F5344CB8AC3E}">
        <p14:creationId xmlns:p14="http://schemas.microsoft.com/office/powerpoint/2010/main" val="2401328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548D4-1050-0220-5B68-50C534A0EC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7D1CC5-3185-DDAA-C0EF-52FEACE09A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A78F2-2F57-EF4F-31BB-87A2CEAC3794}"/>
              </a:ext>
            </a:extLst>
          </p:cNvPr>
          <p:cNvSpPr>
            <a:spLocks noGrp="1"/>
          </p:cNvSpPr>
          <p:nvPr>
            <p:ph type="dt" sz="half" idx="10"/>
          </p:nvPr>
        </p:nvSpPr>
        <p:spPr/>
        <p:txBody>
          <a:bodyPr/>
          <a:lstStyle/>
          <a:p>
            <a:fld id="{BACB3107-89EB-4B24-905E-E5545A144492}" type="datetimeFigureOut">
              <a:rPr lang="en-US" smtClean="0"/>
              <a:t>20/7/2024</a:t>
            </a:fld>
            <a:endParaRPr lang="en-US"/>
          </a:p>
        </p:txBody>
      </p:sp>
      <p:sp>
        <p:nvSpPr>
          <p:cNvPr id="5" name="Footer Placeholder 4">
            <a:extLst>
              <a:ext uri="{FF2B5EF4-FFF2-40B4-BE49-F238E27FC236}">
                <a16:creationId xmlns:a16="http://schemas.microsoft.com/office/drawing/2014/main" id="{974010B5-6382-7296-BF21-DBA40F2A6A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61EF3C-C057-D607-F767-28512F5A8ED5}"/>
              </a:ext>
            </a:extLst>
          </p:cNvPr>
          <p:cNvSpPr>
            <a:spLocks noGrp="1"/>
          </p:cNvSpPr>
          <p:nvPr>
            <p:ph type="sldNum" sz="quarter" idx="12"/>
          </p:nvPr>
        </p:nvSpPr>
        <p:spPr/>
        <p:txBody>
          <a:bodyPr/>
          <a:lstStyle/>
          <a:p>
            <a:fld id="{1852006E-7073-47AC-84A5-2100A466E36E}" type="slidenum">
              <a:rPr lang="en-US" smtClean="0"/>
              <a:t>‹#›</a:t>
            </a:fld>
            <a:endParaRPr lang="en-US"/>
          </a:p>
        </p:txBody>
      </p:sp>
    </p:spTree>
    <p:extLst>
      <p:ext uri="{BB962C8B-B14F-4D97-AF65-F5344CB8AC3E}">
        <p14:creationId xmlns:p14="http://schemas.microsoft.com/office/powerpoint/2010/main" val="272929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1419B-3031-3C6E-143A-047CC763B7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A8FA23-2868-58DA-3551-B924529F77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7A30BD-F950-3688-F652-5650B2B808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3C6D38-AE82-CB0D-5D99-A9C57132441F}"/>
              </a:ext>
            </a:extLst>
          </p:cNvPr>
          <p:cNvSpPr>
            <a:spLocks noGrp="1"/>
          </p:cNvSpPr>
          <p:nvPr>
            <p:ph type="dt" sz="half" idx="10"/>
          </p:nvPr>
        </p:nvSpPr>
        <p:spPr/>
        <p:txBody>
          <a:bodyPr/>
          <a:lstStyle/>
          <a:p>
            <a:fld id="{A7EDA40C-0442-4E1A-9FD4-31C35D5A93C6}" type="datetimeFigureOut">
              <a:rPr lang="en-US" smtClean="0"/>
              <a:t>20/7/2024</a:t>
            </a:fld>
            <a:endParaRPr lang="en-US"/>
          </a:p>
        </p:txBody>
      </p:sp>
      <p:sp>
        <p:nvSpPr>
          <p:cNvPr id="6" name="Footer Placeholder 5">
            <a:extLst>
              <a:ext uri="{FF2B5EF4-FFF2-40B4-BE49-F238E27FC236}">
                <a16:creationId xmlns:a16="http://schemas.microsoft.com/office/drawing/2014/main" id="{D848B308-AB0C-2120-33DA-4ECD776BF6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70646F-C8B2-00A5-7FA1-D0C9CCA5978D}"/>
              </a:ext>
            </a:extLst>
          </p:cNvPr>
          <p:cNvSpPr>
            <a:spLocks noGrp="1"/>
          </p:cNvSpPr>
          <p:nvPr>
            <p:ph type="sldNum" sz="quarter" idx="12"/>
          </p:nvPr>
        </p:nvSpPr>
        <p:spPr/>
        <p:txBody>
          <a:bodyPr/>
          <a:lstStyle/>
          <a:p>
            <a:fld id="{EFD3D7ED-BC5D-431B-A6CB-9FC55BFD48B6}" type="slidenum">
              <a:rPr lang="en-US" smtClean="0"/>
              <a:t>‹#›</a:t>
            </a:fld>
            <a:endParaRPr lang="en-US"/>
          </a:p>
        </p:txBody>
      </p:sp>
    </p:spTree>
    <p:extLst>
      <p:ext uri="{BB962C8B-B14F-4D97-AF65-F5344CB8AC3E}">
        <p14:creationId xmlns:p14="http://schemas.microsoft.com/office/powerpoint/2010/main" val="2514074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F35F0-374E-942D-9AA7-541B39B9A4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17FF93-BDF4-36BB-ED61-A8356C9874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B6411-F0E0-31D8-E1DD-81A6BDC2ECF5}"/>
              </a:ext>
            </a:extLst>
          </p:cNvPr>
          <p:cNvSpPr>
            <a:spLocks noGrp="1"/>
          </p:cNvSpPr>
          <p:nvPr>
            <p:ph type="dt" sz="half" idx="10"/>
          </p:nvPr>
        </p:nvSpPr>
        <p:spPr/>
        <p:txBody>
          <a:bodyPr/>
          <a:lstStyle/>
          <a:p>
            <a:fld id="{A7EDA40C-0442-4E1A-9FD4-31C35D5A93C6}" type="datetimeFigureOut">
              <a:rPr lang="en-US" smtClean="0"/>
              <a:t>20/7/2024</a:t>
            </a:fld>
            <a:endParaRPr lang="en-US"/>
          </a:p>
        </p:txBody>
      </p:sp>
      <p:sp>
        <p:nvSpPr>
          <p:cNvPr id="5" name="Footer Placeholder 4">
            <a:extLst>
              <a:ext uri="{FF2B5EF4-FFF2-40B4-BE49-F238E27FC236}">
                <a16:creationId xmlns:a16="http://schemas.microsoft.com/office/drawing/2014/main" id="{FA44E7B1-BE91-36AF-618A-CE55ADF18B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BBB401-7C6B-25D0-C8D8-24A64B20BE6E}"/>
              </a:ext>
            </a:extLst>
          </p:cNvPr>
          <p:cNvSpPr>
            <a:spLocks noGrp="1"/>
          </p:cNvSpPr>
          <p:nvPr>
            <p:ph type="sldNum" sz="quarter" idx="12"/>
          </p:nvPr>
        </p:nvSpPr>
        <p:spPr/>
        <p:txBody>
          <a:bodyPr/>
          <a:lstStyle/>
          <a:p>
            <a:fld id="{EFD3D7ED-BC5D-431B-A6CB-9FC55BFD48B6}" type="slidenum">
              <a:rPr lang="en-US" smtClean="0"/>
              <a:t>‹#›</a:t>
            </a:fld>
            <a:endParaRPr lang="en-US"/>
          </a:p>
        </p:txBody>
      </p:sp>
    </p:spTree>
    <p:extLst>
      <p:ext uri="{BB962C8B-B14F-4D97-AF65-F5344CB8AC3E}">
        <p14:creationId xmlns:p14="http://schemas.microsoft.com/office/powerpoint/2010/main" val="3713048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E20035-2B66-4271-9DA9-26674D3F4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AADB3-7F70-CEEC-5687-780A5418E7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A252AE-6C5B-2A01-C0D0-7CEDDD748AA2}"/>
              </a:ext>
            </a:extLst>
          </p:cNvPr>
          <p:cNvSpPr>
            <a:spLocks noGrp="1"/>
          </p:cNvSpPr>
          <p:nvPr>
            <p:ph type="dt" sz="half" idx="10"/>
          </p:nvPr>
        </p:nvSpPr>
        <p:spPr/>
        <p:txBody>
          <a:bodyPr/>
          <a:lstStyle/>
          <a:p>
            <a:fld id="{A7EDA40C-0442-4E1A-9FD4-31C35D5A93C6}" type="datetimeFigureOut">
              <a:rPr lang="en-US" smtClean="0"/>
              <a:t>20/7/2024</a:t>
            </a:fld>
            <a:endParaRPr lang="en-US"/>
          </a:p>
        </p:txBody>
      </p:sp>
      <p:sp>
        <p:nvSpPr>
          <p:cNvPr id="5" name="Footer Placeholder 4">
            <a:extLst>
              <a:ext uri="{FF2B5EF4-FFF2-40B4-BE49-F238E27FC236}">
                <a16:creationId xmlns:a16="http://schemas.microsoft.com/office/drawing/2014/main" id="{C60E1893-7313-EE9B-A07A-F6D7EA11CB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D0295-8076-4B7D-D254-87A28566D566}"/>
              </a:ext>
            </a:extLst>
          </p:cNvPr>
          <p:cNvSpPr>
            <a:spLocks noGrp="1"/>
          </p:cNvSpPr>
          <p:nvPr>
            <p:ph type="sldNum" sz="quarter" idx="12"/>
          </p:nvPr>
        </p:nvSpPr>
        <p:spPr/>
        <p:txBody>
          <a:bodyPr/>
          <a:lstStyle/>
          <a:p>
            <a:fld id="{EFD3D7ED-BC5D-431B-A6CB-9FC55BFD48B6}" type="slidenum">
              <a:rPr lang="en-US" smtClean="0"/>
              <a:t>‹#›</a:t>
            </a:fld>
            <a:endParaRPr lang="en-US"/>
          </a:p>
        </p:txBody>
      </p:sp>
    </p:spTree>
    <p:extLst>
      <p:ext uri="{BB962C8B-B14F-4D97-AF65-F5344CB8AC3E}">
        <p14:creationId xmlns:p14="http://schemas.microsoft.com/office/powerpoint/2010/main" val="1188651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20/7/2024</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73457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20/7/2024</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5904585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20/7/2024</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127008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20/7/2024</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88947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20/7/2024</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963565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CDEED52-802E-4197-B28B-0234086E3458}"/>
              </a:ext>
            </a:extLst>
          </p:cNvPr>
          <p:cNvSpPr>
            <a:spLocks noGrp="1"/>
          </p:cNvSpPr>
          <p:nvPr>
            <p:ph type="pic" sz="quarter" idx="10"/>
          </p:nvPr>
        </p:nvSpPr>
        <p:spPr>
          <a:xfrm>
            <a:off x="0" y="0"/>
            <a:ext cx="3688108" cy="5296591"/>
          </a:xfrm>
          <a:custGeom>
            <a:avLst/>
            <a:gdLst>
              <a:gd name="connsiteX0" fmla="*/ 19653 w 3688108"/>
              <a:gd name="connsiteY0" fmla="*/ 0 h 5296591"/>
              <a:gd name="connsiteX1" fmla="*/ 1497171 w 3688108"/>
              <a:gd name="connsiteY1" fmla="*/ 0 h 5296591"/>
              <a:gd name="connsiteX2" fmla="*/ 3563687 w 3688108"/>
              <a:gd name="connsiteY2" fmla="*/ 2066516 h 5296591"/>
              <a:gd name="connsiteX3" fmla="*/ 3563687 w 3688108"/>
              <a:gd name="connsiteY3" fmla="*/ 2667274 h 5296591"/>
              <a:gd name="connsiteX4" fmla="*/ 1058791 w 3688108"/>
              <a:gd name="connsiteY4" fmla="*/ 5172170 h 5296591"/>
              <a:gd name="connsiteX5" fmla="*/ 458033 w 3688108"/>
              <a:gd name="connsiteY5" fmla="*/ 5172170 h 5296591"/>
              <a:gd name="connsiteX6" fmla="*/ 0 w 3688108"/>
              <a:gd name="connsiteY6" fmla="*/ 4714138 h 5296591"/>
              <a:gd name="connsiteX7" fmla="*/ 0 w 3688108"/>
              <a:gd name="connsiteY7" fmla="*/ 19653 h 529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8108" h="5296591">
                <a:moveTo>
                  <a:pt x="19653" y="0"/>
                </a:moveTo>
                <a:lnTo>
                  <a:pt x="1497171" y="0"/>
                </a:lnTo>
                <a:lnTo>
                  <a:pt x="3563687" y="2066516"/>
                </a:lnTo>
                <a:cubicBezTo>
                  <a:pt x="3729582" y="2232411"/>
                  <a:pt x="3729582" y="2501379"/>
                  <a:pt x="3563687" y="2667274"/>
                </a:cubicBezTo>
                <a:lnTo>
                  <a:pt x="1058791" y="5172170"/>
                </a:lnTo>
                <a:cubicBezTo>
                  <a:pt x="892896" y="5338065"/>
                  <a:pt x="623928" y="5338065"/>
                  <a:pt x="458033" y="5172170"/>
                </a:cubicBezTo>
                <a:lnTo>
                  <a:pt x="0" y="4714138"/>
                </a:lnTo>
                <a:lnTo>
                  <a:pt x="0" y="19653"/>
                </a:lnTo>
                <a:close/>
              </a:path>
            </a:pathLst>
          </a:custGeom>
          <a:solidFill>
            <a:schemeClr val="bg1">
              <a:lumMod val="85000"/>
            </a:schemeClr>
          </a:solidFill>
        </p:spPr>
        <p:txBody>
          <a:bodyPr wrap="square">
            <a:noAutofit/>
          </a:bodyPr>
          <a:lstStyle/>
          <a:p>
            <a:endParaRPr lang="en-US"/>
          </a:p>
        </p:txBody>
      </p:sp>
      <p:sp>
        <p:nvSpPr>
          <p:cNvPr id="11" name="Picture Placeholder 10">
            <a:extLst>
              <a:ext uri="{FF2B5EF4-FFF2-40B4-BE49-F238E27FC236}">
                <a16:creationId xmlns:a16="http://schemas.microsoft.com/office/drawing/2014/main" id="{E16AE4FC-3C4D-496D-9344-7BA3A440E4B1}"/>
              </a:ext>
            </a:extLst>
          </p:cNvPr>
          <p:cNvSpPr>
            <a:spLocks noGrp="1"/>
          </p:cNvSpPr>
          <p:nvPr>
            <p:ph type="pic" sz="quarter" idx="11"/>
          </p:nvPr>
        </p:nvSpPr>
        <p:spPr>
          <a:xfrm>
            <a:off x="2475209" y="2343136"/>
            <a:ext cx="3685232" cy="3685232"/>
          </a:xfrm>
          <a:custGeom>
            <a:avLst/>
            <a:gdLst>
              <a:gd name="connsiteX0" fmla="*/ 1842616 w 3685232"/>
              <a:gd name="connsiteY0" fmla="*/ 0 h 3685232"/>
              <a:gd name="connsiteX1" fmla="*/ 2031538 w 3685232"/>
              <a:gd name="connsiteY1" fmla="*/ 78254 h 3685232"/>
              <a:gd name="connsiteX2" fmla="*/ 3606978 w 3685232"/>
              <a:gd name="connsiteY2" fmla="*/ 1653695 h 3685232"/>
              <a:gd name="connsiteX3" fmla="*/ 3606978 w 3685232"/>
              <a:gd name="connsiteY3" fmla="*/ 2031538 h 3685232"/>
              <a:gd name="connsiteX4" fmla="*/ 2031538 w 3685232"/>
              <a:gd name="connsiteY4" fmla="*/ 3606978 h 3685232"/>
              <a:gd name="connsiteX5" fmla="*/ 1653695 w 3685232"/>
              <a:gd name="connsiteY5" fmla="*/ 3606978 h 3685232"/>
              <a:gd name="connsiteX6" fmla="*/ 78254 w 3685232"/>
              <a:gd name="connsiteY6" fmla="*/ 2031538 h 3685232"/>
              <a:gd name="connsiteX7" fmla="*/ 78254 w 3685232"/>
              <a:gd name="connsiteY7" fmla="*/ 1653695 h 3685232"/>
              <a:gd name="connsiteX8" fmla="*/ 1653695 w 3685232"/>
              <a:gd name="connsiteY8" fmla="*/ 78254 h 3685232"/>
              <a:gd name="connsiteX9" fmla="*/ 1842616 w 3685232"/>
              <a:gd name="connsiteY9" fmla="*/ 0 h 368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232" h="3685232">
                <a:moveTo>
                  <a:pt x="1842616" y="0"/>
                </a:moveTo>
                <a:cubicBezTo>
                  <a:pt x="1910992" y="0"/>
                  <a:pt x="1979368" y="26084"/>
                  <a:pt x="2031538" y="78254"/>
                </a:cubicBezTo>
                <a:lnTo>
                  <a:pt x="3606978" y="1653695"/>
                </a:lnTo>
                <a:cubicBezTo>
                  <a:pt x="3711317" y="1758033"/>
                  <a:pt x="3711317" y="1927199"/>
                  <a:pt x="3606978" y="2031538"/>
                </a:cubicBezTo>
                <a:lnTo>
                  <a:pt x="2031538" y="3606978"/>
                </a:lnTo>
                <a:cubicBezTo>
                  <a:pt x="1927199" y="3711317"/>
                  <a:pt x="1758034" y="3711317"/>
                  <a:pt x="1653695" y="3606978"/>
                </a:cubicBezTo>
                <a:lnTo>
                  <a:pt x="78254" y="2031538"/>
                </a:lnTo>
                <a:cubicBezTo>
                  <a:pt x="-26085" y="1927199"/>
                  <a:pt x="-26085" y="1758033"/>
                  <a:pt x="78254" y="1653695"/>
                </a:cubicBezTo>
                <a:lnTo>
                  <a:pt x="1653695" y="78254"/>
                </a:lnTo>
                <a:cubicBezTo>
                  <a:pt x="1705864" y="26084"/>
                  <a:pt x="1774240" y="0"/>
                  <a:pt x="1842616" y="0"/>
                </a:cubicBez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75776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E63A391-FC44-4213-AD07-CE1ACE1D7F3D}"/>
              </a:ext>
            </a:extLst>
          </p:cNvPr>
          <p:cNvSpPr>
            <a:spLocks noGrp="1"/>
          </p:cNvSpPr>
          <p:nvPr>
            <p:ph type="pic" sz="quarter" idx="10"/>
          </p:nvPr>
        </p:nvSpPr>
        <p:spPr>
          <a:xfrm>
            <a:off x="1219201" y="1670927"/>
            <a:ext cx="9753600" cy="2343372"/>
          </a:xfrm>
          <a:custGeom>
            <a:avLst/>
            <a:gdLst>
              <a:gd name="connsiteX0" fmla="*/ 226651 w 9753600"/>
              <a:gd name="connsiteY0" fmla="*/ 0 h 2343372"/>
              <a:gd name="connsiteX1" fmla="*/ 9526949 w 9753600"/>
              <a:gd name="connsiteY1" fmla="*/ 0 h 2343372"/>
              <a:gd name="connsiteX2" fmla="*/ 9753600 w 9753600"/>
              <a:gd name="connsiteY2" fmla="*/ 226651 h 2343372"/>
              <a:gd name="connsiteX3" fmla="*/ 9753600 w 9753600"/>
              <a:gd name="connsiteY3" fmla="*/ 2116721 h 2343372"/>
              <a:gd name="connsiteX4" fmla="*/ 9526949 w 9753600"/>
              <a:gd name="connsiteY4" fmla="*/ 2343372 h 2343372"/>
              <a:gd name="connsiteX5" fmla="*/ 226651 w 9753600"/>
              <a:gd name="connsiteY5" fmla="*/ 2343372 h 2343372"/>
              <a:gd name="connsiteX6" fmla="*/ 0 w 9753600"/>
              <a:gd name="connsiteY6" fmla="*/ 2116721 h 2343372"/>
              <a:gd name="connsiteX7" fmla="*/ 0 w 9753600"/>
              <a:gd name="connsiteY7" fmla="*/ 226651 h 2343372"/>
              <a:gd name="connsiteX8" fmla="*/ 226651 w 9753600"/>
              <a:gd name="connsiteY8" fmla="*/ 0 h 234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53600" h="2343372">
                <a:moveTo>
                  <a:pt x="226651" y="0"/>
                </a:moveTo>
                <a:lnTo>
                  <a:pt x="9526949" y="0"/>
                </a:lnTo>
                <a:cubicBezTo>
                  <a:pt x="9652125" y="0"/>
                  <a:pt x="9753600" y="101475"/>
                  <a:pt x="9753600" y="226651"/>
                </a:cubicBezTo>
                <a:lnTo>
                  <a:pt x="9753600" y="2116721"/>
                </a:lnTo>
                <a:cubicBezTo>
                  <a:pt x="9753600" y="2241897"/>
                  <a:pt x="9652125" y="2343372"/>
                  <a:pt x="9526949" y="2343372"/>
                </a:cubicBezTo>
                <a:lnTo>
                  <a:pt x="226651" y="2343372"/>
                </a:lnTo>
                <a:cubicBezTo>
                  <a:pt x="101475" y="2343372"/>
                  <a:pt x="0" y="2241897"/>
                  <a:pt x="0" y="2116721"/>
                </a:cubicBezTo>
                <a:lnTo>
                  <a:pt x="0" y="226651"/>
                </a:lnTo>
                <a:cubicBezTo>
                  <a:pt x="0" y="101475"/>
                  <a:pt x="101475" y="0"/>
                  <a:pt x="226651" y="0"/>
                </a:cubicBez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39699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8C9B4-0229-0262-9E37-5CA108AC58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29AD76-C11A-44A4-DDDB-86F28EBE779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48E964-82E9-0B5C-7254-ABFE54699989}"/>
              </a:ext>
            </a:extLst>
          </p:cNvPr>
          <p:cNvSpPr>
            <a:spLocks noGrp="1"/>
          </p:cNvSpPr>
          <p:nvPr>
            <p:ph type="dt" sz="half" idx="10"/>
          </p:nvPr>
        </p:nvSpPr>
        <p:spPr/>
        <p:txBody>
          <a:bodyPr/>
          <a:lstStyle/>
          <a:p>
            <a:fld id="{BACB3107-89EB-4B24-905E-E5545A144492}" type="datetimeFigureOut">
              <a:rPr lang="en-US" smtClean="0"/>
              <a:t>20/7/2024</a:t>
            </a:fld>
            <a:endParaRPr lang="en-US"/>
          </a:p>
        </p:txBody>
      </p:sp>
      <p:sp>
        <p:nvSpPr>
          <p:cNvPr id="5" name="Footer Placeholder 4">
            <a:extLst>
              <a:ext uri="{FF2B5EF4-FFF2-40B4-BE49-F238E27FC236}">
                <a16:creationId xmlns:a16="http://schemas.microsoft.com/office/drawing/2014/main" id="{A3D5CA41-08AF-D24F-38DE-A4F0806981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457706-9D8D-AA64-B844-53CB786FC9D9}"/>
              </a:ext>
            </a:extLst>
          </p:cNvPr>
          <p:cNvSpPr>
            <a:spLocks noGrp="1"/>
          </p:cNvSpPr>
          <p:nvPr>
            <p:ph type="sldNum" sz="quarter" idx="12"/>
          </p:nvPr>
        </p:nvSpPr>
        <p:spPr/>
        <p:txBody>
          <a:bodyPr/>
          <a:lstStyle/>
          <a:p>
            <a:fld id="{1852006E-7073-47AC-84A5-2100A466E36E}" type="slidenum">
              <a:rPr lang="en-US" smtClean="0"/>
              <a:t>‹#›</a:t>
            </a:fld>
            <a:endParaRPr lang="en-US"/>
          </a:p>
        </p:txBody>
      </p:sp>
    </p:spTree>
    <p:extLst>
      <p:ext uri="{BB962C8B-B14F-4D97-AF65-F5344CB8AC3E}">
        <p14:creationId xmlns:p14="http://schemas.microsoft.com/office/powerpoint/2010/main" val="3821123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38727163-F3CF-406A-94E8-8D98F9E39129}"/>
              </a:ext>
            </a:extLst>
          </p:cNvPr>
          <p:cNvSpPr>
            <a:spLocks noGrp="1"/>
          </p:cNvSpPr>
          <p:nvPr>
            <p:ph type="pic" sz="quarter" idx="10"/>
          </p:nvPr>
        </p:nvSpPr>
        <p:spPr>
          <a:xfrm>
            <a:off x="0" y="1390457"/>
            <a:ext cx="5605092" cy="4852513"/>
          </a:xfrm>
          <a:custGeom>
            <a:avLst/>
            <a:gdLst>
              <a:gd name="connsiteX0" fmla="*/ 0 w 5605092"/>
              <a:gd name="connsiteY0" fmla="*/ 3301660 h 4852513"/>
              <a:gd name="connsiteX1" fmla="*/ 2609126 w 5605092"/>
              <a:gd name="connsiteY1" fmla="*/ 3301660 h 4852513"/>
              <a:gd name="connsiteX2" fmla="*/ 2713219 w 5605092"/>
              <a:gd name="connsiteY2" fmla="*/ 3405753 h 4852513"/>
              <a:gd name="connsiteX3" fmla="*/ 2713219 w 5605092"/>
              <a:gd name="connsiteY3" fmla="*/ 4748420 h 4852513"/>
              <a:gd name="connsiteX4" fmla="*/ 2609126 w 5605092"/>
              <a:gd name="connsiteY4" fmla="*/ 4852513 h 4852513"/>
              <a:gd name="connsiteX5" fmla="*/ 0 w 5605092"/>
              <a:gd name="connsiteY5" fmla="*/ 4852513 h 4852513"/>
              <a:gd name="connsiteX6" fmla="*/ 0 w 5605092"/>
              <a:gd name="connsiteY6" fmla="*/ 1649638 h 4852513"/>
              <a:gd name="connsiteX7" fmla="*/ 5500999 w 5605092"/>
              <a:gd name="connsiteY7" fmla="*/ 1649638 h 4852513"/>
              <a:gd name="connsiteX8" fmla="*/ 5605092 w 5605092"/>
              <a:gd name="connsiteY8" fmla="*/ 1753731 h 4852513"/>
              <a:gd name="connsiteX9" fmla="*/ 5605092 w 5605092"/>
              <a:gd name="connsiteY9" fmla="*/ 3096398 h 4852513"/>
              <a:gd name="connsiteX10" fmla="*/ 5500999 w 5605092"/>
              <a:gd name="connsiteY10" fmla="*/ 3200491 h 4852513"/>
              <a:gd name="connsiteX11" fmla="*/ 0 w 5605092"/>
              <a:gd name="connsiteY11" fmla="*/ 3200491 h 4852513"/>
              <a:gd name="connsiteX12" fmla="*/ 0 w 5605092"/>
              <a:gd name="connsiteY12" fmla="*/ 0 h 4852513"/>
              <a:gd name="connsiteX13" fmla="*/ 4164376 w 5605092"/>
              <a:gd name="connsiteY13" fmla="*/ 0 h 4852513"/>
              <a:gd name="connsiteX14" fmla="*/ 4268469 w 5605092"/>
              <a:gd name="connsiteY14" fmla="*/ 104093 h 4852513"/>
              <a:gd name="connsiteX15" fmla="*/ 4268469 w 5605092"/>
              <a:gd name="connsiteY15" fmla="*/ 1446760 h 4852513"/>
              <a:gd name="connsiteX16" fmla="*/ 4164376 w 5605092"/>
              <a:gd name="connsiteY16" fmla="*/ 1550853 h 4852513"/>
              <a:gd name="connsiteX17" fmla="*/ 0 w 5605092"/>
              <a:gd name="connsiteY17" fmla="*/ 1550853 h 485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5092" h="4852513">
                <a:moveTo>
                  <a:pt x="0" y="3301660"/>
                </a:moveTo>
                <a:lnTo>
                  <a:pt x="2609126" y="3301660"/>
                </a:lnTo>
                <a:cubicBezTo>
                  <a:pt x="2666615" y="3301660"/>
                  <a:pt x="2713219" y="3348264"/>
                  <a:pt x="2713219" y="3405753"/>
                </a:cubicBezTo>
                <a:lnTo>
                  <a:pt x="2713219" y="4748420"/>
                </a:lnTo>
                <a:cubicBezTo>
                  <a:pt x="2713219" y="4805909"/>
                  <a:pt x="2666615" y="4852513"/>
                  <a:pt x="2609126" y="4852513"/>
                </a:cubicBezTo>
                <a:lnTo>
                  <a:pt x="0" y="4852513"/>
                </a:lnTo>
                <a:close/>
                <a:moveTo>
                  <a:pt x="0" y="1649638"/>
                </a:moveTo>
                <a:lnTo>
                  <a:pt x="5500999" y="1649638"/>
                </a:lnTo>
                <a:cubicBezTo>
                  <a:pt x="5558488" y="1649638"/>
                  <a:pt x="5605092" y="1696242"/>
                  <a:pt x="5605092" y="1753731"/>
                </a:cubicBezTo>
                <a:lnTo>
                  <a:pt x="5605092" y="3096398"/>
                </a:lnTo>
                <a:cubicBezTo>
                  <a:pt x="5605092" y="3153887"/>
                  <a:pt x="5558488" y="3200491"/>
                  <a:pt x="5500999" y="3200491"/>
                </a:cubicBezTo>
                <a:lnTo>
                  <a:pt x="0" y="3200491"/>
                </a:lnTo>
                <a:close/>
                <a:moveTo>
                  <a:pt x="0" y="0"/>
                </a:moveTo>
                <a:lnTo>
                  <a:pt x="4164376" y="0"/>
                </a:lnTo>
                <a:cubicBezTo>
                  <a:pt x="4221865" y="0"/>
                  <a:pt x="4268469" y="46604"/>
                  <a:pt x="4268469" y="104093"/>
                </a:cubicBezTo>
                <a:lnTo>
                  <a:pt x="4268469" y="1446760"/>
                </a:lnTo>
                <a:cubicBezTo>
                  <a:pt x="4268469" y="1504249"/>
                  <a:pt x="4221865" y="1550853"/>
                  <a:pt x="4164376" y="1550853"/>
                </a:cubicBezTo>
                <a:lnTo>
                  <a:pt x="0" y="1550853"/>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179828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8544BD6-259D-41CF-9305-853B95FA1974}"/>
              </a:ext>
            </a:extLst>
          </p:cNvPr>
          <p:cNvSpPr>
            <a:spLocks noGrp="1"/>
          </p:cNvSpPr>
          <p:nvPr>
            <p:ph type="pic" sz="quarter" idx="10"/>
          </p:nvPr>
        </p:nvSpPr>
        <p:spPr>
          <a:xfrm>
            <a:off x="983822" y="3086624"/>
            <a:ext cx="4542497" cy="2870499"/>
          </a:xfrm>
          <a:custGeom>
            <a:avLst/>
            <a:gdLst>
              <a:gd name="connsiteX0" fmla="*/ 277635 w 4542497"/>
              <a:gd name="connsiteY0" fmla="*/ 0 h 2870499"/>
              <a:gd name="connsiteX1" fmla="*/ 4264862 w 4542497"/>
              <a:gd name="connsiteY1" fmla="*/ 0 h 2870499"/>
              <a:gd name="connsiteX2" fmla="*/ 4542497 w 4542497"/>
              <a:gd name="connsiteY2" fmla="*/ 277635 h 2870499"/>
              <a:gd name="connsiteX3" fmla="*/ 4542497 w 4542497"/>
              <a:gd name="connsiteY3" fmla="*/ 2592864 h 2870499"/>
              <a:gd name="connsiteX4" fmla="*/ 4264862 w 4542497"/>
              <a:gd name="connsiteY4" fmla="*/ 2870499 h 2870499"/>
              <a:gd name="connsiteX5" fmla="*/ 277635 w 4542497"/>
              <a:gd name="connsiteY5" fmla="*/ 2870499 h 2870499"/>
              <a:gd name="connsiteX6" fmla="*/ 0 w 4542497"/>
              <a:gd name="connsiteY6" fmla="*/ 2592864 h 2870499"/>
              <a:gd name="connsiteX7" fmla="*/ 0 w 4542497"/>
              <a:gd name="connsiteY7" fmla="*/ 277635 h 2870499"/>
              <a:gd name="connsiteX8" fmla="*/ 277635 w 4542497"/>
              <a:gd name="connsiteY8" fmla="*/ 0 h 28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2497" h="2870499">
                <a:moveTo>
                  <a:pt x="277635" y="0"/>
                </a:moveTo>
                <a:lnTo>
                  <a:pt x="4264862" y="0"/>
                </a:lnTo>
                <a:cubicBezTo>
                  <a:pt x="4418196" y="0"/>
                  <a:pt x="4542497" y="124301"/>
                  <a:pt x="4542497" y="277635"/>
                </a:cubicBezTo>
                <a:lnTo>
                  <a:pt x="4542497" y="2592864"/>
                </a:lnTo>
                <a:cubicBezTo>
                  <a:pt x="4542497" y="2746198"/>
                  <a:pt x="4418196" y="2870499"/>
                  <a:pt x="4264862" y="2870499"/>
                </a:cubicBezTo>
                <a:lnTo>
                  <a:pt x="277635" y="2870499"/>
                </a:lnTo>
                <a:cubicBezTo>
                  <a:pt x="124301" y="2870499"/>
                  <a:pt x="0" y="2746198"/>
                  <a:pt x="0" y="2592864"/>
                </a:cubicBezTo>
                <a:lnTo>
                  <a:pt x="0" y="277635"/>
                </a:lnTo>
                <a:cubicBezTo>
                  <a:pt x="0" y="124301"/>
                  <a:pt x="124301" y="0"/>
                  <a:pt x="277635" y="0"/>
                </a:cubicBez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811909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F673955-FE5A-46B4-A3AE-EB7A6E8D54FA}"/>
              </a:ext>
            </a:extLst>
          </p:cNvPr>
          <p:cNvSpPr/>
          <p:nvPr userDrawn="1"/>
        </p:nvSpPr>
        <p:spPr>
          <a:xfrm>
            <a:off x="768631" y="3923082"/>
            <a:ext cx="3245714" cy="2058618"/>
          </a:xfrm>
          <a:prstGeom prst="roundRect">
            <a:avLst>
              <a:gd name="adj" fmla="val 6712"/>
            </a:avLst>
          </a:prstGeom>
          <a:solidFill>
            <a:schemeClr val="accent1"/>
          </a:solidFill>
          <a:ln>
            <a:noFill/>
          </a:ln>
          <a:effectLst>
            <a:outerShdw blurRad="3175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6" name="Rectangle: Rounded Corners 5">
            <a:extLst>
              <a:ext uri="{FF2B5EF4-FFF2-40B4-BE49-F238E27FC236}">
                <a16:creationId xmlns:a16="http://schemas.microsoft.com/office/drawing/2014/main" id="{91F86257-EA8C-4978-8020-6C60ED73E2B0}"/>
              </a:ext>
            </a:extLst>
          </p:cNvPr>
          <p:cNvSpPr/>
          <p:nvPr userDrawn="1"/>
        </p:nvSpPr>
        <p:spPr>
          <a:xfrm>
            <a:off x="4298086" y="3923082"/>
            <a:ext cx="3245714" cy="2058618"/>
          </a:xfrm>
          <a:prstGeom prst="roundRect">
            <a:avLst>
              <a:gd name="adj" fmla="val 6712"/>
            </a:avLst>
          </a:prstGeom>
          <a:solidFill>
            <a:schemeClr val="bg1"/>
          </a:solidFill>
          <a:ln>
            <a:noFill/>
          </a:ln>
          <a:effectLst>
            <a:outerShdw blurRad="3175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4" name="Rectangle: Rounded Corners 3">
            <a:extLst>
              <a:ext uri="{FF2B5EF4-FFF2-40B4-BE49-F238E27FC236}">
                <a16:creationId xmlns:a16="http://schemas.microsoft.com/office/drawing/2014/main" id="{D04002AD-43D8-0198-7E96-C9A880F6B1EE}"/>
              </a:ext>
            </a:extLst>
          </p:cNvPr>
          <p:cNvSpPr/>
          <p:nvPr userDrawn="1"/>
        </p:nvSpPr>
        <p:spPr>
          <a:xfrm rot="2700000">
            <a:off x="4731131" y="4796968"/>
            <a:ext cx="465876" cy="465876"/>
          </a:xfrm>
          <a:prstGeom prst="roundRect">
            <a:avLst>
              <a:gd name="adj" fmla="val 10556"/>
            </a:avLst>
          </a:prstGeom>
          <a:solidFill>
            <a:schemeClr val="accent2"/>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ectangle: Rounded Corners 6">
            <a:extLst>
              <a:ext uri="{FF2B5EF4-FFF2-40B4-BE49-F238E27FC236}">
                <a16:creationId xmlns:a16="http://schemas.microsoft.com/office/drawing/2014/main" id="{B26A180E-F7E8-ECF2-D518-1602F4C80199}"/>
              </a:ext>
            </a:extLst>
          </p:cNvPr>
          <p:cNvSpPr/>
          <p:nvPr userDrawn="1"/>
        </p:nvSpPr>
        <p:spPr>
          <a:xfrm rot="2700000">
            <a:off x="1206272" y="4827702"/>
            <a:ext cx="465876" cy="465876"/>
          </a:xfrm>
          <a:prstGeom prst="roundRect">
            <a:avLst>
              <a:gd name="adj" fmla="val 10556"/>
            </a:avLst>
          </a:pr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Picture Placeholder 11">
            <a:extLst>
              <a:ext uri="{FF2B5EF4-FFF2-40B4-BE49-F238E27FC236}">
                <a16:creationId xmlns:a16="http://schemas.microsoft.com/office/drawing/2014/main" id="{34D2C350-04F4-4181-BBB4-24C3EBCEC838}"/>
              </a:ext>
            </a:extLst>
          </p:cNvPr>
          <p:cNvSpPr>
            <a:spLocks noGrp="1"/>
          </p:cNvSpPr>
          <p:nvPr>
            <p:ph type="pic" sz="quarter" idx="10"/>
          </p:nvPr>
        </p:nvSpPr>
        <p:spPr>
          <a:xfrm>
            <a:off x="3078196" y="1"/>
            <a:ext cx="3294722" cy="1599874"/>
          </a:xfrm>
          <a:custGeom>
            <a:avLst/>
            <a:gdLst>
              <a:gd name="connsiteX0" fmla="*/ 0 w 3294722"/>
              <a:gd name="connsiteY0" fmla="*/ 0 h 1599874"/>
              <a:gd name="connsiteX1" fmla="*/ 3294722 w 3294722"/>
              <a:gd name="connsiteY1" fmla="*/ 0 h 1599874"/>
              <a:gd name="connsiteX2" fmla="*/ 3284103 w 3294722"/>
              <a:gd name="connsiteY2" fmla="*/ 35832 h 1599874"/>
              <a:gd name="connsiteX3" fmla="*/ 3231410 w 3294722"/>
              <a:gd name="connsiteY3" fmla="*/ 115183 h 1599874"/>
              <a:gd name="connsiteX4" fmla="*/ 1816975 w 3294722"/>
              <a:gd name="connsiteY4" fmla="*/ 1529618 h 1599874"/>
              <a:gd name="connsiteX5" fmla="*/ 1477746 w 3294722"/>
              <a:gd name="connsiteY5" fmla="*/ 1529618 h 1599874"/>
              <a:gd name="connsiteX6" fmla="*/ 63312 w 3294722"/>
              <a:gd name="connsiteY6" fmla="*/ 115184 h 1599874"/>
              <a:gd name="connsiteX7" fmla="*/ 10620 w 3294722"/>
              <a:gd name="connsiteY7" fmla="*/ 35834 h 159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4722" h="1599874">
                <a:moveTo>
                  <a:pt x="0" y="0"/>
                </a:moveTo>
                <a:lnTo>
                  <a:pt x="3294722" y="0"/>
                </a:lnTo>
                <a:lnTo>
                  <a:pt x="3284103" y="35832"/>
                </a:lnTo>
                <a:cubicBezTo>
                  <a:pt x="3272393" y="64708"/>
                  <a:pt x="3254829" y="91764"/>
                  <a:pt x="3231410" y="115183"/>
                </a:cubicBezTo>
                <a:lnTo>
                  <a:pt x="1816975" y="1529618"/>
                </a:lnTo>
                <a:cubicBezTo>
                  <a:pt x="1723300" y="1623293"/>
                  <a:pt x="1571422" y="1623293"/>
                  <a:pt x="1477746" y="1529618"/>
                </a:cubicBezTo>
                <a:lnTo>
                  <a:pt x="63312" y="115184"/>
                </a:lnTo>
                <a:cubicBezTo>
                  <a:pt x="39893" y="91765"/>
                  <a:pt x="22329" y="64708"/>
                  <a:pt x="10620" y="35834"/>
                </a:cubicBez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193C1986-C5EE-41BA-8553-A7C0FE56987A}"/>
              </a:ext>
            </a:extLst>
          </p:cNvPr>
          <p:cNvSpPr>
            <a:spLocks noGrp="1"/>
          </p:cNvSpPr>
          <p:nvPr>
            <p:ph type="pic" sz="quarter" idx="11"/>
          </p:nvPr>
        </p:nvSpPr>
        <p:spPr>
          <a:xfrm>
            <a:off x="1237291" y="152638"/>
            <a:ext cx="3308610" cy="3308611"/>
          </a:xfrm>
          <a:custGeom>
            <a:avLst/>
            <a:gdLst>
              <a:gd name="connsiteX0" fmla="*/ 1654306 w 3308610"/>
              <a:gd name="connsiteY0" fmla="*/ 0 h 3308611"/>
              <a:gd name="connsiteX1" fmla="*/ 1823920 w 3308610"/>
              <a:gd name="connsiteY1" fmla="*/ 70257 h 3308611"/>
              <a:gd name="connsiteX2" fmla="*/ 3238354 w 3308610"/>
              <a:gd name="connsiteY2" fmla="*/ 1484691 h 3308611"/>
              <a:gd name="connsiteX3" fmla="*/ 3238354 w 3308610"/>
              <a:gd name="connsiteY3" fmla="*/ 1823920 h 3308611"/>
              <a:gd name="connsiteX4" fmla="*/ 1823919 w 3308610"/>
              <a:gd name="connsiteY4" fmla="*/ 3238355 h 3308611"/>
              <a:gd name="connsiteX5" fmla="*/ 1484690 w 3308610"/>
              <a:gd name="connsiteY5" fmla="*/ 3238355 h 3308611"/>
              <a:gd name="connsiteX6" fmla="*/ 70256 w 3308610"/>
              <a:gd name="connsiteY6" fmla="*/ 1823920 h 3308611"/>
              <a:gd name="connsiteX7" fmla="*/ 70256 w 3308610"/>
              <a:gd name="connsiteY7" fmla="*/ 1484692 h 3308611"/>
              <a:gd name="connsiteX8" fmla="*/ 1484691 w 3308610"/>
              <a:gd name="connsiteY8" fmla="*/ 70257 h 3308611"/>
              <a:gd name="connsiteX9" fmla="*/ 1654306 w 3308610"/>
              <a:gd name="connsiteY9" fmla="*/ 0 h 33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8610" h="3308611">
                <a:moveTo>
                  <a:pt x="1654306" y="0"/>
                </a:moveTo>
                <a:cubicBezTo>
                  <a:pt x="1715694" y="0"/>
                  <a:pt x="1777082" y="23419"/>
                  <a:pt x="1823920" y="70257"/>
                </a:cubicBezTo>
                <a:lnTo>
                  <a:pt x="3238354" y="1484691"/>
                </a:lnTo>
                <a:cubicBezTo>
                  <a:pt x="3332029" y="1578366"/>
                  <a:pt x="3332029" y="1730244"/>
                  <a:pt x="3238354" y="1823920"/>
                </a:cubicBezTo>
                <a:lnTo>
                  <a:pt x="1823919" y="3238355"/>
                </a:lnTo>
                <a:cubicBezTo>
                  <a:pt x="1730244" y="3332030"/>
                  <a:pt x="1578366" y="3332030"/>
                  <a:pt x="1484690" y="3238355"/>
                </a:cubicBezTo>
                <a:lnTo>
                  <a:pt x="70256" y="1823920"/>
                </a:lnTo>
                <a:cubicBezTo>
                  <a:pt x="-23419" y="1730245"/>
                  <a:pt x="-23419" y="1578367"/>
                  <a:pt x="70256" y="1484692"/>
                </a:cubicBezTo>
                <a:lnTo>
                  <a:pt x="1484691" y="70257"/>
                </a:lnTo>
                <a:cubicBezTo>
                  <a:pt x="1531529" y="23419"/>
                  <a:pt x="1592917" y="0"/>
                  <a:pt x="1654306" y="0"/>
                </a:cubicBez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1D2417FB-668F-40FB-98BC-6C0282476619}"/>
              </a:ext>
            </a:extLst>
          </p:cNvPr>
          <p:cNvSpPr>
            <a:spLocks noGrp="1"/>
          </p:cNvSpPr>
          <p:nvPr>
            <p:ph type="pic" sz="quarter" idx="12"/>
          </p:nvPr>
        </p:nvSpPr>
        <p:spPr>
          <a:xfrm>
            <a:off x="4218250" y="1415155"/>
            <a:ext cx="2195052" cy="2195052"/>
          </a:xfrm>
          <a:custGeom>
            <a:avLst/>
            <a:gdLst>
              <a:gd name="connsiteX0" fmla="*/ 1097526 w 2195052"/>
              <a:gd name="connsiteY0" fmla="*/ 0 h 2195052"/>
              <a:gd name="connsiteX1" fmla="*/ 1210055 w 2195052"/>
              <a:gd name="connsiteY1" fmla="*/ 46610 h 2195052"/>
              <a:gd name="connsiteX2" fmla="*/ 2148442 w 2195052"/>
              <a:gd name="connsiteY2" fmla="*/ 984998 h 2195052"/>
              <a:gd name="connsiteX3" fmla="*/ 2148442 w 2195052"/>
              <a:gd name="connsiteY3" fmla="*/ 1210054 h 2195052"/>
              <a:gd name="connsiteX4" fmla="*/ 1210055 w 2195052"/>
              <a:gd name="connsiteY4" fmla="*/ 2148442 h 2195052"/>
              <a:gd name="connsiteX5" fmla="*/ 984998 w 2195052"/>
              <a:gd name="connsiteY5" fmla="*/ 2148442 h 2195052"/>
              <a:gd name="connsiteX6" fmla="*/ 46610 w 2195052"/>
              <a:gd name="connsiteY6" fmla="*/ 1210054 h 2195052"/>
              <a:gd name="connsiteX7" fmla="*/ 46610 w 2195052"/>
              <a:gd name="connsiteY7" fmla="*/ 984998 h 2195052"/>
              <a:gd name="connsiteX8" fmla="*/ 984998 w 2195052"/>
              <a:gd name="connsiteY8" fmla="*/ 46610 h 2195052"/>
              <a:gd name="connsiteX9" fmla="*/ 1097526 w 2195052"/>
              <a:gd name="connsiteY9" fmla="*/ 0 h 219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5052" h="2195052">
                <a:moveTo>
                  <a:pt x="1097526" y="0"/>
                </a:moveTo>
                <a:cubicBezTo>
                  <a:pt x="1138254" y="0"/>
                  <a:pt x="1178981" y="15537"/>
                  <a:pt x="1210055" y="46610"/>
                </a:cubicBezTo>
                <a:lnTo>
                  <a:pt x="2148442" y="984998"/>
                </a:lnTo>
                <a:cubicBezTo>
                  <a:pt x="2210589" y="1047145"/>
                  <a:pt x="2210589" y="1147907"/>
                  <a:pt x="2148442" y="1210054"/>
                </a:cubicBezTo>
                <a:lnTo>
                  <a:pt x="1210055" y="2148442"/>
                </a:lnTo>
                <a:cubicBezTo>
                  <a:pt x="1147907" y="2210589"/>
                  <a:pt x="1047146" y="2210589"/>
                  <a:pt x="984998" y="2148442"/>
                </a:cubicBezTo>
                <a:lnTo>
                  <a:pt x="46610" y="1210054"/>
                </a:lnTo>
                <a:cubicBezTo>
                  <a:pt x="-15537" y="1147907"/>
                  <a:pt x="-15537" y="1047145"/>
                  <a:pt x="46610" y="984998"/>
                </a:cubicBezTo>
                <a:lnTo>
                  <a:pt x="984998" y="46610"/>
                </a:lnTo>
                <a:cubicBezTo>
                  <a:pt x="1016072" y="15537"/>
                  <a:pt x="1056799" y="0"/>
                  <a:pt x="1097526" y="0"/>
                </a:cubicBezTo>
                <a:close/>
              </a:path>
            </a:pathLst>
          </a:custGeom>
          <a:solidFill>
            <a:schemeClr val="bg1">
              <a:lumMod val="85000"/>
            </a:schemeClr>
          </a:solidFill>
        </p:spPr>
        <p:txBody>
          <a:bodyPr wrap="square">
            <a:noAutofit/>
          </a:bodyPr>
          <a:lstStyle/>
          <a:p>
            <a:endParaRPr lang="en-US"/>
          </a:p>
        </p:txBody>
      </p:sp>
      <p:sp>
        <p:nvSpPr>
          <p:cNvPr id="21" name="Picture Placeholder 20">
            <a:extLst>
              <a:ext uri="{FF2B5EF4-FFF2-40B4-BE49-F238E27FC236}">
                <a16:creationId xmlns:a16="http://schemas.microsoft.com/office/drawing/2014/main" id="{50E7DB48-5A8D-43FD-AA2B-EE4591CE7120}"/>
              </a:ext>
            </a:extLst>
          </p:cNvPr>
          <p:cNvSpPr>
            <a:spLocks noGrp="1"/>
          </p:cNvSpPr>
          <p:nvPr>
            <p:ph type="pic" sz="quarter" idx="13"/>
          </p:nvPr>
        </p:nvSpPr>
        <p:spPr>
          <a:xfrm>
            <a:off x="1114689" y="4286398"/>
            <a:ext cx="803866" cy="803866"/>
          </a:xfrm>
          <a:custGeom>
            <a:avLst/>
            <a:gdLst>
              <a:gd name="connsiteX0" fmla="*/ 401933 w 803866"/>
              <a:gd name="connsiteY0" fmla="*/ 0 h 803866"/>
              <a:gd name="connsiteX1" fmla="*/ 443143 w 803866"/>
              <a:gd name="connsiteY1" fmla="*/ 17069 h 803866"/>
              <a:gd name="connsiteX2" fmla="*/ 786796 w 803866"/>
              <a:gd name="connsiteY2" fmla="*/ 360724 h 803866"/>
              <a:gd name="connsiteX3" fmla="*/ 786796 w 803866"/>
              <a:gd name="connsiteY3" fmla="*/ 443143 h 803866"/>
              <a:gd name="connsiteX4" fmla="*/ 443143 w 803866"/>
              <a:gd name="connsiteY4" fmla="*/ 786797 h 803866"/>
              <a:gd name="connsiteX5" fmla="*/ 360724 w 803866"/>
              <a:gd name="connsiteY5" fmla="*/ 786797 h 803866"/>
              <a:gd name="connsiteX6" fmla="*/ 17070 w 803866"/>
              <a:gd name="connsiteY6" fmla="*/ 443143 h 803866"/>
              <a:gd name="connsiteX7" fmla="*/ 17070 w 803866"/>
              <a:gd name="connsiteY7" fmla="*/ 360724 h 803866"/>
              <a:gd name="connsiteX8" fmla="*/ 360724 w 803866"/>
              <a:gd name="connsiteY8" fmla="*/ 17069 h 803866"/>
              <a:gd name="connsiteX9" fmla="*/ 401933 w 803866"/>
              <a:gd name="connsiteY9" fmla="*/ 0 h 80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3866" h="803866">
                <a:moveTo>
                  <a:pt x="401933" y="0"/>
                </a:moveTo>
                <a:cubicBezTo>
                  <a:pt x="416848" y="0"/>
                  <a:pt x="431763" y="5690"/>
                  <a:pt x="443143" y="17069"/>
                </a:cubicBezTo>
                <a:lnTo>
                  <a:pt x="786796" y="360724"/>
                </a:lnTo>
                <a:cubicBezTo>
                  <a:pt x="809556" y="383483"/>
                  <a:pt x="809556" y="420383"/>
                  <a:pt x="786796" y="443143"/>
                </a:cubicBezTo>
                <a:lnTo>
                  <a:pt x="443143" y="786797"/>
                </a:lnTo>
                <a:cubicBezTo>
                  <a:pt x="420383" y="809556"/>
                  <a:pt x="383483" y="809556"/>
                  <a:pt x="360724" y="786797"/>
                </a:cubicBezTo>
                <a:lnTo>
                  <a:pt x="17070" y="443143"/>
                </a:lnTo>
                <a:cubicBezTo>
                  <a:pt x="-5690" y="420383"/>
                  <a:pt x="-5690" y="383483"/>
                  <a:pt x="17070" y="360724"/>
                </a:cubicBezTo>
                <a:lnTo>
                  <a:pt x="360724" y="17069"/>
                </a:lnTo>
                <a:cubicBezTo>
                  <a:pt x="372103" y="5690"/>
                  <a:pt x="387018" y="0"/>
                  <a:pt x="401933" y="0"/>
                </a:cubicBezTo>
                <a:close/>
              </a:path>
            </a:pathLst>
          </a:custGeom>
          <a:solidFill>
            <a:schemeClr val="bg1">
              <a:lumMod val="85000"/>
            </a:schemeClr>
          </a:solidFill>
        </p:spPr>
        <p:txBody>
          <a:bodyPr wrap="square">
            <a:noAutofit/>
          </a:bodyPr>
          <a:lstStyle/>
          <a:p>
            <a:endParaRPr lang="en-US" dirty="0"/>
          </a:p>
        </p:txBody>
      </p:sp>
      <p:sp>
        <p:nvSpPr>
          <p:cNvPr id="24" name="Picture Placeholder 23">
            <a:extLst>
              <a:ext uri="{FF2B5EF4-FFF2-40B4-BE49-F238E27FC236}">
                <a16:creationId xmlns:a16="http://schemas.microsoft.com/office/drawing/2014/main" id="{DEAA3DEE-F529-4F1D-AD2D-6184760705B7}"/>
              </a:ext>
            </a:extLst>
          </p:cNvPr>
          <p:cNvSpPr>
            <a:spLocks noGrp="1"/>
          </p:cNvSpPr>
          <p:nvPr>
            <p:ph type="pic" sz="quarter" idx="14"/>
          </p:nvPr>
        </p:nvSpPr>
        <p:spPr>
          <a:xfrm>
            <a:off x="4640076" y="4286398"/>
            <a:ext cx="803866" cy="803866"/>
          </a:xfrm>
          <a:custGeom>
            <a:avLst/>
            <a:gdLst>
              <a:gd name="connsiteX0" fmla="*/ 401933 w 803866"/>
              <a:gd name="connsiteY0" fmla="*/ 0 h 803866"/>
              <a:gd name="connsiteX1" fmla="*/ 443143 w 803866"/>
              <a:gd name="connsiteY1" fmla="*/ 17069 h 803866"/>
              <a:gd name="connsiteX2" fmla="*/ 786797 w 803866"/>
              <a:gd name="connsiteY2" fmla="*/ 360723 h 803866"/>
              <a:gd name="connsiteX3" fmla="*/ 786797 w 803866"/>
              <a:gd name="connsiteY3" fmla="*/ 443143 h 803866"/>
              <a:gd name="connsiteX4" fmla="*/ 443143 w 803866"/>
              <a:gd name="connsiteY4" fmla="*/ 786797 h 803866"/>
              <a:gd name="connsiteX5" fmla="*/ 360724 w 803866"/>
              <a:gd name="connsiteY5" fmla="*/ 786797 h 803866"/>
              <a:gd name="connsiteX6" fmla="*/ 17069 w 803866"/>
              <a:gd name="connsiteY6" fmla="*/ 443143 h 803866"/>
              <a:gd name="connsiteX7" fmla="*/ 17069 w 803866"/>
              <a:gd name="connsiteY7" fmla="*/ 360723 h 803866"/>
              <a:gd name="connsiteX8" fmla="*/ 360724 w 803866"/>
              <a:gd name="connsiteY8" fmla="*/ 17069 h 803866"/>
              <a:gd name="connsiteX9" fmla="*/ 401933 w 803866"/>
              <a:gd name="connsiteY9" fmla="*/ 0 h 80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3866" h="803866">
                <a:moveTo>
                  <a:pt x="401933" y="0"/>
                </a:moveTo>
                <a:cubicBezTo>
                  <a:pt x="416848" y="0"/>
                  <a:pt x="431763" y="5690"/>
                  <a:pt x="443143" y="17069"/>
                </a:cubicBezTo>
                <a:lnTo>
                  <a:pt x="786797" y="360723"/>
                </a:lnTo>
                <a:cubicBezTo>
                  <a:pt x="809556" y="383483"/>
                  <a:pt x="809556" y="420383"/>
                  <a:pt x="786797" y="443143"/>
                </a:cubicBezTo>
                <a:lnTo>
                  <a:pt x="443143" y="786797"/>
                </a:lnTo>
                <a:cubicBezTo>
                  <a:pt x="420383" y="809556"/>
                  <a:pt x="383483" y="809556"/>
                  <a:pt x="360724" y="786797"/>
                </a:cubicBezTo>
                <a:lnTo>
                  <a:pt x="17069" y="443143"/>
                </a:lnTo>
                <a:cubicBezTo>
                  <a:pt x="-5690" y="420383"/>
                  <a:pt x="-5690" y="383483"/>
                  <a:pt x="17069" y="360723"/>
                </a:cubicBezTo>
                <a:lnTo>
                  <a:pt x="360724" y="17069"/>
                </a:lnTo>
                <a:cubicBezTo>
                  <a:pt x="372104" y="5690"/>
                  <a:pt x="387018" y="0"/>
                  <a:pt x="401933" y="0"/>
                </a:cubicBezTo>
                <a:close/>
              </a:path>
            </a:pathLst>
          </a:custGeom>
          <a:solidFill>
            <a:schemeClr val="bg1">
              <a:lumMod val="85000"/>
            </a:schemeClr>
          </a:solidFill>
        </p:spPr>
        <p:txBody>
          <a:bodyPr wrap="square">
            <a:noAutofit/>
          </a:bodyPr>
          <a:lstStyle/>
          <a:p>
            <a:endParaRPr lang="en-US" dirty="0"/>
          </a:p>
        </p:txBody>
      </p:sp>
      <p:sp>
        <p:nvSpPr>
          <p:cNvPr id="27" name="Picture Placeholder 26">
            <a:extLst>
              <a:ext uri="{FF2B5EF4-FFF2-40B4-BE49-F238E27FC236}">
                <a16:creationId xmlns:a16="http://schemas.microsoft.com/office/drawing/2014/main" id="{C5AEE0AA-6462-475B-B613-1C3143CF8F97}"/>
              </a:ext>
            </a:extLst>
          </p:cNvPr>
          <p:cNvSpPr>
            <a:spLocks noGrp="1"/>
          </p:cNvSpPr>
          <p:nvPr>
            <p:ph type="pic" sz="quarter" idx="15"/>
          </p:nvPr>
        </p:nvSpPr>
        <p:spPr>
          <a:xfrm>
            <a:off x="7827541" y="2609850"/>
            <a:ext cx="3273910" cy="3347273"/>
          </a:xfrm>
          <a:custGeom>
            <a:avLst/>
            <a:gdLst>
              <a:gd name="connsiteX0" fmla="*/ 316653 w 3273910"/>
              <a:gd name="connsiteY0" fmla="*/ 0 h 3347273"/>
              <a:gd name="connsiteX1" fmla="*/ 2957257 w 3273910"/>
              <a:gd name="connsiteY1" fmla="*/ 0 h 3347273"/>
              <a:gd name="connsiteX2" fmla="*/ 3273910 w 3273910"/>
              <a:gd name="connsiteY2" fmla="*/ 316653 h 3347273"/>
              <a:gd name="connsiteX3" fmla="*/ 3273910 w 3273910"/>
              <a:gd name="connsiteY3" fmla="*/ 3030620 h 3347273"/>
              <a:gd name="connsiteX4" fmla="*/ 2957257 w 3273910"/>
              <a:gd name="connsiteY4" fmla="*/ 3347273 h 3347273"/>
              <a:gd name="connsiteX5" fmla="*/ 316653 w 3273910"/>
              <a:gd name="connsiteY5" fmla="*/ 3347273 h 3347273"/>
              <a:gd name="connsiteX6" fmla="*/ 0 w 3273910"/>
              <a:gd name="connsiteY6" fmla="*/ 3030620 h 3347273"/>
              <a:gd name="connsiteX7" fmla="*/ 0 w 3273910"/>
              <a:gd name="connsiteY7" fmla="*/ 316653 h 3347273"/>
              <a:gd name="connsiteX8" fmla="*/ 316653 w 3273910"/>
              <a:gd name="connsiteY8" fmla="*/ 0 h 334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3910" h="3347273">
                <a:moveTo>
                  <a:pt x="316653" y="0"/>
                </a:moveTo>
                <a:lnTo>
                  <a:pt x="2957257" y="0"/>
                </a:lnTo>
                <a:cubicBezTo>
                  <a:pt x="3132140" y="0"/>
                  <a:pt x="3273910" y="141770"/>
                  <a:pt x="3273910" y="316653"/>
                </a:cubicBezTo>
                <a:lnTo>
                  <a:pt x="3273910" y="3030620"/>
                </a:lnTo>
                <a:cubicBezTo>
                  <a:pt x="3273910" y="3205503"/>
                  <a:pt x="3132140" y="3347273"/>
                  <a:pt x="2957257" y="3347273"/>
                </a:cubicBezTo>
                <a:lnTo>
                  <a:pt x="316653" y="3347273"/>
                </a:lnTo>
                <a:cubicBezTo>
                  <a:pt x="141770" y="3347273"/>
                  <a:pt x="0" y="3205503"/>
                  <a:pt x="0" y="3030620"/>
                </a:cubicBezTo>
                <a:lnTo>
                  <a:pt x="0" y="316653"/>
                </a:lnTo>
                <a:cubicBezTo>
                  <a:pt x="0" y="141770"/>
                  <a:pt x="141770" y="0"/>
                  <a:pt x="316653" y="0"/>
                </a:cubicBez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3809587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C790EBA-BB9D-B5BB-DC7D-BD81529FB494}"/>
              </a:ext>
            </a:extLst>
          </p:cNvPr>
          <p:cNvSpPr>
            <a:spLocks noGrp="1"/>
          </p:cNvSpPr>
          <p:nvPr>
            <p:ph type="pic" sz="quarter" idx="11"/>
          </p:nvPr>
        </p:nvSpPr>
        <p:spPr>
          <a:xfrm>
            <a:off x="0" y="-1"/>
            <a:ext cx="5873391" cy="6858002"/>
          </a:xfrm>
          <a:custGeom>
            <a:avLst/>
            <a:gdLst>
              <a:gd name="connsiteX0" fmla="*/ 1 w 5873391"/>
              <a:gd name="connsiteY0" fmla="*/ 3173806 h 6858002"/>
              <a:gd name="connsiteX1" fmla="*/ 1724862 w 5873391"/>
              <a:gd name="connsiteY1" fmla="*/ 4898668 h 6858002"/>
              <a:gd name="connsiteX2" fmla="*/ 1724862 w 5873391"/>
              <a:gd name="connsiteY2" fmla="*/ 5375747 h 6858002"/>
              <a:gd name="connsiteX3" fmla="*/ 242607 w 5873391"/>
              <a:gd name="connsiteY3" fmla="*/ 6858002 h 6858002"/>
              <a:gd name="connsiteX4" fmla="*/ 0 w 5873391"/>
              <a:gd name="connsiteY4" fmla="*/ 6858002 h 6858002"/>
              <a:gd name="connsiteX5" fmla="*/ 11005 w 5873391"/>
              <a:gd name="connsiteY5" fmla="*/ 0 h 6858002"/>
              <a:gd name="connsiteX6" fmla="*/ 4923333 w 5873391"/>
              <a:gd name="connsiteY6" fmla="*/ 0 h 6858002"/>
              <a:gd name="connsiteX7" fmla="*/ 5715982 w 5873391"/>
              <a:gd name="connsiteY7" fmla="*/ 792650 h 6858002"/>
              <a:gd name="connsiteX8" fmla="*/ 5715982 w 5873391"/>
              <a:gd name="connsiteY8" fmla="*/ 1552686 h 6858002"/>
              <a:gd name="connsiteX9" fmla="*/ 2546959 w 5873391"/>
              <a:gd name="connsiteY9" fmla="*/ 4721710 h 6858002"/>
              <a:gd name="connsiteX10" fmla="*/ 1786922 w 5873391"/>
              <a:gd name="connsiteY10" fmla="*/ 4721710 h 6858002"/>
              <a:gd name="connsiteX11" fmla="*/ 11004 w 5873391"/>
              <a:gd name="connsiteY11" fmla="*/ 294579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73391" h="6858002">
                <a:moveTo>
                  <a:pt x="1" y="3173806"/>
                </a:moveTo>
                <a:lnTo>
                  <a:pt x="1724862" y="4898668"/>
                </a:lnTo>
                <a:cubicBezTo>
                  <a:pt x="1856604" y="5030410"/>
                  <a:pt x="1856604" y="5244005"/>
                  <a:pt x="1724862" y="5375747"/>
                </a:cubicBezTo>
                <a:lnTo>
                  <a:pt x="242607" y="6858002"/>
                </a:lnTo>
                <a:lnTo>
                  <a:pt x="0" y="6858002"/>
                </a:lnTo>
                <a:close/>
                <a:moveTo>
                  <a:pt x="11005" y="0"/>
                </a:moveTo>
                <a:lnTo>
                  <a:pt x="4923333" y="0"/>
                </a:lnTo>
                <a:lnTo>
                  <a:pt x="5715982" y="792650"/>
                </a:lnTo>
                <a:cubicBezTo>
                  <a:pt x="5925861" y="1002528"/>
                  <a:pt x="5925861" y="1342808"/>
                  <a:pt x="5715982" y="1552686"/>
                </a:cubicBezTo>
                <a:lnTo>
                  <a:pt x="2546959" y="4721710"/>
                </a:lnTo>
                <a:cubicBezTo>
                  <a:pt x="2337080" y="4931588"/>
                  <a:pt x="1996801" y="4931588"/>
                  <a:pt x="1786922" y="4721710"/>
                </a:cubicBezTo>
                <a:lnTo>
                  <a:pt x="11004" y="2945792"/>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2AFF41B9-5A13-4C7D-AA10-21D879721237}"/>
              </a:ext>
            </a:extLst>
          </p:cNvPr>
          <p:cNvSpPr>
            <a:spLocks noGrp="1"/>
          </p:cNvSpPr>
          <p:nvPr>
            <p:ph type="pic" sz="quarter" idx="12"/>
          </p:nvPr>
        </p:nvSpPr>
        <p:spPr>
          <a:xfrm>
            <a:off x="1259380" y="4197763"/>
            <a:ext cx="1543781" cy="1527964"/>
          </a:xfrm>
          <a:custGeom>
            <a:avLst/>
            <a:gdLst>
              <a:gd name="connsiteX0" fmla="*/ 147785 w 1543781"/>
              <a:gd name="connsiteY0" fmla="*/ 0 h 1527964"/>
              <a:gd name="connsiteX1" fmla="*/ 1395996 w 1543781"/>
              <a:gd name="connsiteY1" fmla="*/ 0 h 1527964"/>
              <a:gd name="connsiteX2" fmla="*/ 1543781 w 1543781"/>
              <a:gd name="connsiteY2" fmla="*/ 147785 h 1527964"/>
              <a:gd name="connsiteX3" fmla="*/ 1543781 w 1543781"/>
              <a:gd name="connsiteY3" fmla="*/ 1380179 h 1527964"/>
              <a:gd name="connsiteX4" fmla="*/ 1395996 w 1543781"/>
              <a:gd name="connsiteY4" fmla="*/ 1527964 h 1527964"/>
              <a:gd name="connsiteX5" fmla="*/ 147785 w 1543781"/>
              <a:gd name="connsiteY5" fmla="*/ 1527964 h 1527964"/>
              <a:gd name="connsiteX6" fmla="*/ 0 w 1543781"/>
              <a:gd name="connsiteY6" fmla="*/ 1380179 h 1527964"/>
              <a:gd name="connsiteX7" fmla="*/ 0 w 1543781"/>
              <a:gd name="connsiteY7" fmla="*/ 147785 h 1527964"/>
              <a:gd name="connsiteX8" fmla="*/ 147785 w 1543781"/>
              <a:gd name="connsiteY8" fmla="*/ 0 h 152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3781" h="1527964">
                <a:moveTo>
                  <a:pt x="147785" y="0"/>
                </a:moveTo>
                <a:lnTo>
                  <a:pt x="1395996" y="0"/>
                </a:lnTo>
                <a:cubicBezTo>
                  <a:pt x="1477615" y="0"/>
                  <a:pt x="1543781" y="66166"/>
                  <a:pt x="1543781" y="147785"/>
                </a:cubicBezTo>
                <a:lnTo>
                  <a:pt x="1543781" y="1380179"/>
                </a:lnTo>
                <a:cubicBezTo>
                  <a:pt x="1543781" y="1461798"/>
                  <a:pt x="1477615" y="1527964"/>
                  <a:pt x="1395996" y="1527964"/>
                </a:cubicBezTo>
                <a:lnTo>
                  <a:pt x="147785" y="1527964"/>
                </a:lnTo>
                <a:cubicBezTo>
                  <a:pt x="66166" y="1527964"/>
                  <a:pt x="0" y="1461798"/>
                  <a:pt x="0" y="1380179"/>
                </a:cubicBezTo>
                <a:lnTo>
                  <a:pt x="0" y="147785"/>
                </a:lnTo>
                <a:cubicBezTo>
                  <a:pt x="0" y="66166"/>
                  <a:pt x="66166" y="0"/>
                  <a:pt x="147785" y="0"/>
                </a:cubicBezTo>
                <a:close/>
              </a:path>
            </a:pathLst>
          </a:custGeom>
          <a:solidFill>
            <a:schemeClr val="bg1">
              <a:lumMod val="7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25356DB9-10DE-4913-BE2B-DEB4814F8A8B}"/>
              </a:ext>
            </a:extLst>
          </p:cNvPr>
          <p:cNvSpPr>
            <a:spLocks noGrp="1"/>
          </p:cNvSpPr>
          <p:nvPr>
            <p:ph type="pic" sz="quarter" idx="13"/>
          </p:nvPr>
        </p:nvSpPr>
        <p:spPr>
          <a:xfrm>
            <a:off x="6099500" y="4197763"/>
            <a:ext cx="1543781" cy="1527964"/>
          </a:xfrm>
          <a:custGeom>
            <a:avLst/>
            <a:gdLst>
              <a:gd name="connsiteX0" fmla="*/ 147785 w 1543781"/>
              <a:gd name="connsiteY0" fmla="*/ 0 h 1527964"/>
              <a:gd name="connsiteX1" fmla="*/ 1395996 w 1543781"/>
              <a:gd name="connsiteY1" fmla="*/ 0 h 1527964"/>
              <a:gd name="connsiteX2" fmla="*/ 1543781 w 1543781"/>
              <a:gd name="connsiteY2" fmla="*/ 147785 h 1527964"/>
              <a:gd name="connsiteX3" fmla="*/ 1543781 w 1543781"/>
              <a:gd name="connsiteY3" fmla="*/ 1380179 h 1527964"/>
              <a:gd name="connsiteX4" fmla="*/ 1395996 w 1543781"/>
              <a:gd name="connsiteY4" fmla="*/ 1527964 h 1527964"/>
              <a:gd name="connsiteX5" fmla="*/ 147785 w 1543781"/>
              <a:gd name="connsiteY5" fmla="*/ 1527964 h 1527964"/>
              <a:gd name="connsiteX6" fmla="*/ 0 w 1543781"/>
              <a:gd name="connsiteY6" fmla="*/ 1380179 h 1527964"/>
              <a:gd name="connsiteX7" fmla="*/ 0 w 1543781"/>
              <a:gd name="connsiteY7" fmla="*/ 147785 h 1527964"/>
              <a:gd name="connsiteX8" fmla="*/ 147785 w 1543781"/>
              <a:gd name="connsiteY8" fmla="*/ 0 h 152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3781" h="1527964">
                <a:moveTo>
                  <a:pt x="147785" y="0"/>
                </a:moveTo>
                <a:lnTo>
                  <a:pt x="1395996" y="0"/>
                </a:lnTo>
                <a:cubicBezTo>
                  <a:pt x="1477615" y="0"/>
                  <a:pt x="1543781" y="66166"/>
                  <a:pt x="1543781" y="147785"/>
                </a:cubicBezTo>
                <a:lnTo>
                  <a:pt x="1543781" y="1380179"/>
                </a:lnTo>
                <a:cubicBezTo>
                  <a:pt x="1543781" y="1461798"/>
                  <a:pt x="1477615" y="1527964"/>
                  <a:pt x="1395996" y="1527964"/>
                </a:cubicBezTo>
                <a:lnTo>
                  <a:pt x="147785" y="1527964"/>
                </a:lnTo>
                <a:cubicBezTo>
                  <a:pt x="66166" y="1527964"/>
                  <a:pt x="0" y="1461798"/>
                  <a:pt x="0" y="1380179"/>
                </a:cubicBezTo>
                <a:lnTo>
                  <a:pt x="0" y="147785"/>
                </a:lnTo>
                <a:cubicBezTo>
                  <a:pt x="0" y="66166"/>
                  <a:pt x="66166" y="0"/>
                  <a:pt x="147785" y="0"/>
                </a:cubicBezTo>
                <a:close/>
              </a:path>
            </a:pathLst>
          </a:custGeom>
          <a:solidFill>
            <a:schemeClr val="bg1">
              <a:lumMod val="75000"/>
            </a:schemeClr>
          </a:solidFill>
        </p:spPr>
        <p:txBody>
          <a:bodyPr wrap="square">
            <a:noAutofit/>
          </a:bodyPr>
          <a:lstStyle/>
          <a:p>
            <a:endParaRPr lang="en-US" dirty="0"/>
          </a:p>
        </p:txBody>
      </p:sp>
    </p:spTree>
    <p:extLst>
      <p:ext uri="{BB962C8B-B14F-4D97-AF65-F5344CB8AC3E}">
        <p14:creationId xmlns:p14="http://schemas.microsoft.com/office/powerpoint/2010/main" val="960316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9B666B3-27AD-47C8-B3B8-E007D47B4A6F}"/>
              </a:ext>
            </a:extLst>
          </p:cNvPr>
          <p:cNvSpPr>
            <a:spLocks noGrp="1"/>
          </p:cNvSpPr>
          <p:nvPr>
            <p:ph type="pic" sz="quarter" idx="10"/>
          </p:nvPr>
        </p:nvSpPr>
        <p:spPr>
          <a:xfrm>
            <a:off x="-32110" y="3016634"/>
            <a:ext cx="3848632" cy="3841367"/>
          </a:xfrm>
          <a:custGeom>
            <a:avLst/>
            <a:gdLst>
              <a:gd name="connsiteX0" fmla="*/ 99312 w 3848632"/>
              <a:gd name="connsiteY0" fmla="*/ 0 h 3841367"/>
              <a:gd name="connsiteX1" fmla="*/ 483727 w 3848632"/>
              <a:gd name="connsiteY1" fmla="*/ 159230 h 3841367"/>
              <a:gd name="connsiteX2" fmla="*/ 3689402 w 3848632"/>
              <a:gd name="connsiteY2" fmla="*/ 3364906 h 3841367"/>
              <a:gd name="connsiteX3" fmla="*/ 3848632 w 3848632"/>
              <a:gd name="connsiteY3" fmla="*/ 3749320 h 3841367"/>
              <a:gd name="connsiteX4" fmla="*/ 3839810 w 3848632"/>
              <a:gd name="connsiteY4" fmla="*/ 3841367 h 3841367"/>
              <a:gd name="connsiteX5" fmla="*/ 0 w 3848632"/>
              <a:gd name="connsiteY5" fmla="*/ 3841366 h 3841367"/>
              <a:gd name="connsiteX6" fmla="*/ 0 w 3848632"/>
              <a:gd name="connsiteY6" fmla="*/ 9519 h 384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8632" h="3841367">
                <a:moveTo>
                  <a:pt x="99312" y="0"/>
                </a:moveTo>
                <a:cubicBezTo>
                  <a:pt x="238443" y="0"/>
                  <a:pt x="377574" y="53077"/>
                  <a:pt x="483727" y="159230"/>
                </a:cubicBezTo>
                <a:lnTo>
                  <a:pt x="3689402" y="3364906"/>
                </a:lnTo>
                <a:cubicBezTo>
                  <a:pt x="3795555" y="3471059"/>
                  <a:pt x="3848632" y="3610189"/>
                  <a:pt x="3848632" y="3749320"/>
                </a:cubicBezTo>
                <a:lnTo>
                  <a:pt x="3839810" y="3841367"/>
                </a:lnTo>
                <a:lnTo>
                  <a:pt x="0" y="3841366"/>
                </a:lnTo>
                <a:lnTo>
                  <a:pt x="0" y="9519"/>
                </a:lnTo>
                <a:close/>
              </a:path>
            </a:pathLst>
          </a:custGeom>
          <a:solidFill>
            <a:schemeClr val="bg1">
              <a:lumMod val="85000"/>
            </a:schemeClr>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33E8B9A-5A1D-4453-B751-13724860C61E}"/>
              </a:ext>
            </a:extLst>
          </p:cNvPr>
          <p:cNvSpPr>
            <a:spLocks noGrp="1"/>
          </p:cNvSpPr>
          <p:nvPr>
            <p:ph type="pic" sz="quarter" idx="11"/>
          </p:nvPr>
        </p:nvSpPr>
        <p:spPr>
          <a:xfrm>
            <a:off x="1248171" y="2712471"/>
            <a:ext cx="1960981" cy="1960981"/>
          </a:xfrm>
          <a:custGeom>
            <a:avLst/>
            <a:gdLst>
              <a:gd name="connsiteX0" fmla="*/ 980491 w 1960981"/>
              <a:gd name="connsiteY0" fmla="*/ 0 h 1960981"/>
              <a:gd name="connsiteX1" fmla="*/ 1081020 w 1960981"/>
              <a:gd name="connsiteY1" fmla="*/ 41641 h 1960981"/>
              <a:gd name="connsiteX2" fmla="*/ 1919341 w 1960981"/>
              <a:gd name="connsiteY2" fmla="*/ 879962 h 1960981"/>
              <a:gd name="connsiteX3" fmla="*/ 1919341 w 1960981"/>
              <a:gd name="connsiteY3" fmla="*/ 1081019 h 1960981"/>
              <a:gd name="connsiteX4" fmla="*/ 1081019 w 1960981"/>
              <a:gd name="connsiteY4" fmla="*/ 1919341 h 1960981"/>
              <a:gd name="connsiteX5" fmla="*/ 879962 w 1960981"/>
              <a:gd name="connsiteY5" fmla="*/ 1919341 h 1960981"/>
              <a:gd name="connsiteX6" fmla="*/ 41640 w 1960981"/>
              <a:gd name="connsiteY6" fmla="*/ 1081020 h 1960981"/>
              <a:gd name="connsiteX7" fmla="*/ 41640 w 1960981"/>
              <a:gd name="connsiteY7" fmla="*/ 879963 h 1960981"/>
              <a:gd name="connsiteX8" fmla="*/ 879962 w 1960981"/>
              <a:gd name="connsiteY8" fmla="*/ 41641 h 1960981"/>
              <a:gd name="connsiteX9" fmla="*/ 980491 w 1960981"/>
              <a:gd name="connsiteY9" fmla="*/ 0 h 196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0981" h="1960981">
                <a:moveTo>
                  <a:pt x="980491" y="0"/>
                </a:moveTo>
                <a:cubicBezTo>
                  <a:pt x="1016875" y="0"/>
                  <a:pt x="1053259" y="13881"/>
                  <a:pt x="1081020" y="41641"/>
                </a:cubicBezTo>
                <a:lnTo>
                  <a:pt x="1919341" y="879962"/>
                </a:lnTo>
                <a:cubicBezTo>
                  <a:pt x="1974861" y="935483"/>
                  <a:pt x="1974861" y="1025499"/>
                  <a:pt x="1919341" y="1081019"/>
                </a:cubicBezTo>
                <a:lnTo>
                  <a:pt x="1081019" y="1919341"/>
                </a:lnTo>
                <a:cubicBezTo>
                  <a:pt x="1025498" y="1974862"/>
                  <a:pt x="935482" y="1974862"/>
                  <a:pt x="879962" y="1919341"/>
                </a:cubicBezTo>
                <a:lnTo>
                  <a:pt x="41640" y="1081020"/>
                </a:lnTo>
                <a:cubicBezTo>
                  <a:pt x="-13880" y="1025500"/>
                  <a:pt x="-13880" y="935483"/>
                  <a:pt x="41640" y="879963"/>
                </a:cubicBezTo>
                <a:lnTo>
                  <a:pt x="879962" y="41641"/>
                </a:lnTo>
                <a:cubicBezTo>
                  <a:pt x="907723" y="13881"/>
                  <a:pt x="944107" y="0"/>
                  <a:pt x="980491" y="0"/>
                </a:cubicBezTo>
                <a:close/>
              </a:path>
            </a:pathLst>
          </a:custGeom>
          <a:solidFill>
            <a:schemeClr val="bg1">
              <a:lumMod val="85000"/>
            </a:schemeClr>
          </a:solidFill>
        </p:spPr>
        <p:txBody>
          <a:bodyPr wrap="square">
            <a:noAutofit/>
          </a:bodyPr>
          <a:lstStyle/>
          <a:p>
            <a:endParaRPr lang="en-US"/>
          </a:p>
        </p:txBody>
      </p:sp>
      <p:sp>
        <p:nvSpPr>
          <p:cNvPr id="13" name="Picture Placeholder 12">
            <a:extLst>
              <a:ext uri="{FF2B5EF4-FFF2-40B4-BE49-F238E27FC236}">
                <a16:creationId xmlns:a16="http://schemas.microsoft.com/office/drawing/2014/main" id="{3394308F-53EE-4AC0-A864-57785B71457E}"/>
              </a:ext>
            </a:extLst>
          </p:cNvPr>
          <p:cNvSpPr>
            <a:spLocks noGrp="1"/>
          </p:cNvSpPr>
          <p:nvPr>
            <p:ph type="pic" sz="quarter" idx="12"/>
          </p:nvPr>
        </p:nvSpPr>
        <p:spPr>
          <a:xfrm>
            <a:off x="2469250" y="3149865"/>
            <a:ext cx="3420646" cy="3420645"/>
          </a:xfrm>
          <a:custGeom>
            <a:avLst/>
            <a:gdLst>
              <a:gd name="connsiteX0" fmla="*/ 1710324 w 3420646"/>
              <a:gd name="connsiteY0" fmla="*/ 0 h 3420645"/>
              <a:gd name="connsiteX1" fmla="*/ 1885681 w 3420646"/>
              <a:gd name="connsiteY1" fmla="*/ 72635 h 3420645"/>
              <a:gd name="connsiteX2" fmla="*/ 3348010 w 3420646"/>
              <a:gd name="connsiteY2" fmla="*/ 1534964 h 3420645"/>
              <a:gd name="connsiteX3" fmla="*/ 3348010 w 3420646"/>
              <a:gd name="connsiteY3" fmla="*/ 1885680 h 3420645"/>
              <a:gd name="connsiteX4" fmla="*/ 1885680 w 3420646"/>
              <a:gd name="connsiteY4" fmla="*/ 3348010 h 3420645"/>
              <a:gd name="connsiteX5" fmla="*/ 1534965 w 3420646"/>
              <a:gd name="connsiteY5" fmla="*/ 3348010 h 3420645"/>
              <a:gd name="connsiteX6" fmla="*/ 72636 w 3420646"/>
              <a:gd name="connsiteY6" fmla="*/ 1885681 h 3420645"/>
              <a:gd name="connsiteX7" fmla="*/ 72636 w 3420646"/>
              <a:gd name="connsiteY7" fmla="*/ 1534965 h 3420645"/>
              <a:gd name="connsiteX8" fmla="*/ 1534966 w 3420646"/>
              <a:gd name="connsiteY8" fmla="*/ 72635 h 3420645"/>
              <a:gd name="connsiteX9" fmla="*/ 1710324 w 3420646"/>
              <a:gd name="connsiteY9" fmla="*/ 0 h 342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0646" h="3420645">
                <a:moveTo>
                  <a:pt x="1710324" y="0"/>
                </a:moveTo>
                <a:cubicBezTo>
                  <a:pt x="1773791" y="0"/>
                  <a:pt x="1837257" y="24211"/>
                  <a:pt x="1885681" y="72635"/>
                </a:cubicBezTo>
                <a:lnTo>
                  <a:pt x="3348010" y="1534964"/>
                </a:lnTo>
                <a:cubicBezTo>
                  <a:pt x="3444858" y="1631812"/>
                  <a:pt x="3444858" y="1788832"/>
                  <a:pt x="3348010" y="1885680"/>
                </a:cubicBezTo>
                <a:lnTo>
                  <a:pt x="1885680" y="3348010"/>
                </a:lnTo>
                <a:cubicBezTo>
                  <a:pt x="1788833" y="3444857"/>
                  <a:pt x="1631813" y="3444857"/>
                  <a:pt x="1534965" y="3348010"/>
                </a:cubicBezTo>
                <a:lnTo>
                  <a:pt x="72636" y="1885681"/>
                </a:lnTo>
                <a:cubicBezTo>
                  <a:pt x="-24212" y="1788833"/>
                  <a:pt x="-24212" y="1631813"/>
                  <a:pt x="72636" y="1534965"/>
                </a:cubicBezTo>
                <a:lnTo>
                  <a:pt x="1534966" y="72635"/>
                </a:lnTo>
                <a:cubicBezTo>
                  <a:pt x="1583390" y="24211"/>
                  <a:pt x="1646857" y="0"/>
                  <a:pt x="1710324" y="0"/>
                </a:cubicBez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8024114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AFB1072-2C66-407B-ACF7-917363A85501}"/>
              </a:ext>
            </a:extLst>
          </p:cNvPr>
          <p:cNvSpPr>
            <a:spLocks noGrp="1"/>
          </p:cNvSpPr>
          <p:nvPr>
            <p:ph type="pic" sz="quarter" idx="10"/>
          </p:nvPr>
        </p:nvSpPr>
        <p:spPr>
          <a:xfrm>
            <a:off x="6810869" y="0"/>
            <a:ext cx="4546415" cy="2485290"/>
          </a:xfrm>
          <a:custGeom>
            <a:avLst/>
            <a:gdLst>
              <a:gd name="connsiteX0" fmla="*/ 424164 w 4546415"/>
              <a:gd name="connsiteY0" fmla="*/ 0 h 2485290"/>
              <a:gd name="connsiteX1" fmla="*/ 4546415 w 4546415"/>
              <a:gd name="connsiteY1" fmla="*/ 0 h 2485290"/>
              <a:gd name="connsiteX2" fmla="*/ 2143699 w 4546415"/>
              <a:gd name="connsiteY2" fmla="*/ 2402716 h 2485290"/>
              <a:gd name="connsiteX3" fmla="*/ 1744996 w 4546415"/>
              <a:gd name="connsiteY3" fmla="*/ 2402716 h 2485290"/>
              <a:gd name="connsiteX4" fmla="*/ 82573 w 4546415"/>
              <a:gd name="connsiteY4" fmla="*/ 740294 h 2485290"/>
              <a:gd name="connsiteX5" fmla="*/ 82573 w 4546415"/>
              <a:gd name="connsiteY5" fmla="*/ 341590 h 248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6415" h="2485290">
                <a:moveTo>
                  <a:pt x="424164" y="0"/>
                </a:moveTo>
                <a:lnTo>
                  <a:pt x="4546415" y="0"/>
                </a:lnTo>
                <a:lnTo>
                  <a:pt x="2143699" y="2402716"/>
                </a:lnTo>
                <a:cubicBezTo>
                  <a:pt x="2033601" y="2512815"/>
                  <a:pt x="1855095" y="2512815"/>
                  <a:pt x="1744996" y="2402716"/>
                </a:cubicBezTo>
                <a:lnTo>
                  <a:pt x="82573" y="740294"/>
                </a:lnTo>
                <a:cubicBezTo>
                  <a:pt x="-27525" y="630195"/>
                  <a:pt x="-27525" y="451689"/>
                  <a:pt x="82573" y="341590"/>
                </a:cubicBezTo>
                <a:close/>
              </a:path>
            </a:pathLst>
          </a:custGeom>
          <a:solidFill>
            <a:schemeClr val="bg1">
              <a:lumMod val="85000"/>
            </a:schemeClr>
          </a:solidFill>
        </p:spPr>
        <p:txBody>
          <a:bodyPr wrap="square">
            <a:noAutofit/>
          </a:bodyPr>
          <a:lstStyle/>
          <a:p>
            <a:endParaRPr lang="en-US"/>
          </a:p>
        </p:txBody>
      </p:sp>
      <p:sp>
        <p:nvSpPr>
          <p:cNvPr id="9" name="Picture Placeholder 8">
            <a:extLst>
              <a:ext uri="{FF2B5EF4-FFF2-40B4-BE49-F238E27FC236}">
                <a16:creationId xmlns:a16="http://schemas.microsoft.com/office/drawing/2014/main" id="{C0D3EE5F-BC9C-4C1B-8203-A6599F31DC56}"/>
              </a:ext>
            </a:extLst>
          </p:cNvPr>
          <p:cNvSpPr>
            <a:spLocks noGrp="1"/>
          </p:cNvSpPr>
          <p:nvPr>
            <p:ph type="pic" sz="quarter" idx="11"/>
          </p:nvPr>
        </p:nvSpPr>
        <p:spPr>
          <a:xfrm>
            <a:off x="8154618" y="0"/>
            <a:ext cx="4037382" cy="5485632"/>
          </a:xfrm>
          <a:custGeom>
            <a:avLst/>
            <a:gdLst>
              <a:gd name="connsiteX0" fmla="*/ 4037382 w 4037382"/>
              <a:gd name="connsiteY0" fmla="*/ 0 h 5485632"/>
              <a:gd name="connsiteX1" fmla="*/ 4037382 w 4037382"/>
              <a:gd name="connsiteY1" fmla="*/ 3522027 h 5485632"/>
              <a:gd name="connsiteX2" fmla="*/ 2156351 w 4037382"/>
              <a:gd name="connsiteY2" fmla="*/ 5403059 h 5485632"/>
              <a:gd name="connsiteX3" fmla="*/ 1757647 w 4037382"/>
              <a:gd name="connsiteY3" fmla="*/ 5403059 h 5485632"/>
              <a:gd name="connsiteX4" fmla="*/ 95225 w 4037382"/>
              <a:gd name="connsiteY4" fmla="*/ 3740636 h 5485632"/>
              <a:gd name="connsiteX5" fmla="*/ 33294 w 4037382"/>
              <a:gd name="connsiteY5" fmla="*/ 3647374 h 5485632"/>
              <a:gd name="connsiteX6" fmla="*/ 33181 w 4037382"/>
              <a:gd name="connsiteY6" fmla="*/ 3646992 h 5485632"/>
              <a:gd name="connsiteX7" fmla="*/ 20643 w 4037382"/>
              <a:gd name="connsiteY7" fmla="*/ 3623166 h 5485632"/>
              <a:gd name="connsiteX8" fmla="*/ 82573 w 4037382"/>
              <a:gd name="connsiteY8" fmla="*/ 3317726 h 5485632"/>
              <a:gd name="connsiteX9" fmla="*/ 3400298 w 4037382"/>
              <a:gd name="connsiteY9" fmla="*/ 1 h 54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7382" h="5485632">
                <a:moveTo>
                  <a:pt x="4037382" y="0"/>
                </a:moveTo>
                <a:lnTo>
                  <a:pt x="4037382" y="3522027"/>
                </a:lnTo>
                <a:lnTo>
                  <a:pt x="2156351" y="5403059"/>
                </a:lnTo>
                <a:cubicBezTo>
                  <a:pt x="2046252" y="5513157"/>
                  <a:pt x="1867746" y="5513157"/>
                  <a:pt x="1757647" y="5403059"/>
                </a:cubicBezTo>
                <a:lnTo>
                  <a:pt x="95225" y="3740636"/>
                </a:lnTo>
                <a:cubicBezTo>
                  <a:pt x="67700" y="3713112"/>
                  <a:pt x="47056" y="3681312"/>
                  <a:pt x="33294" y="3647374"/>
                </a:cubicBezTo>
                <a:lnTo>
                  <a:pt x="33181" y="3646992"/>
                </a:lnTo>
                <a:lnTo>
                  <a:pt x="20643" y="3623166"/>
                </a:lnTo>
                <a:cubicBezTo>
                  <a:pt x="-20644" y="3521352"/>
                  <a:pt x="-1" y="3400300"/>
                  <a:pt x="82573" y="3317726"/>
                </a:cubicBezTo>
                <a:lnTo>
                  <a:pt x="3400298" y="1"/>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7186178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583B186-2D21-4932-B899-C1A4C732942C}"/>
              </a:ext>
            </a:extLst>
          </p:cNvPr>
          <p:cNvSpPr>
            <a:spLocks noGrp="1"/>
          </p:cNvSpPr>
          <p:nvPr>
            <p:ph type="pic" sz="quarter" idx="10"/>
          </p:nvPr>
        </p:nvSpPr>
        <p:spPr>
          <a:xfrm>
            <a:off x="983822" y="1292613"/>
            <a:ext cx="2038350" cy="2240355"/>
          </a:xfrm>
          <a:custGeom>
            <a:avLst/>
            <a:gdLst>
              <a:gd name="connsiteX0" fmla="*/ 197149 w 2038350"/>
              <a:gd name="connsiteY0" fmla="*/ 0 h 2240355"/>
              <a:gd name="connsiteX1" fmla="*/ 1841201 w 2038350"/>
              <a:gd name="connsiteY1" fmla="*/ 0 h 2240355"/>
              <a:gd name="connsiteX2" fmla="*/ 2038350 w 2038350"/>
              <a:gd name="connsiteY2" fmla="*/ 197149 h 2240355"/>
              <a:gd name="connsiteX3" fmla="*/ 2038350 w 2038350"/>
              <a:gd name="connsiteY3" fmla="*/ 2043206 h 2240355"/>
              <a:gd name="connsiteX4" fmla="*/ 1841201 w 2038350"/>
              <a:gd name="connsiteY4" fmla="*/ 2240355 h 2240355"/>
              <a:gd name="connsiteX5" fmla="*/ 197149 w 2038350"/>
              <a:gd name="connsiteY5" fmla="*/ 2240355 h 2240355"/>
              <a:gd name="connsiteX6" fmla="*/ 0 w 2038350"/>
              <a:gd name="connsiteY6" fmla="*/ 2043206 h 2240355"/>
              <a:gd name="connsiteX7" fmla="*/ 0 w 2038350"/>
              <a:gd name="connsiteY7" fmla="*/ 197149 h 2240355"/>
              <a:gd name="connsiteX8" fmla="*/ 197149 w 2038350"/>
              <a:gd name="connsiteY8" fmla="*/ 0 h 224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8350" h="2240355">
                <a:moveTo>
                  <a:pt x="197149" y="0"/>
                </a:moveTo>
                <a:lnTo>
                  <a:pt x="1841201" y="0"/>
                </a:lnTo>
                <a:cubicBezTo>
                  <a:pt x="1950083" y="0"/>
                  <a:pt x="2038350" y="88267"/>
                  <a:pt x="2038350" y="197149"/>
                </a:cubicBezTo>
                <a:lnTo>
                  <a:pt x="2038350" y="2043206"/>
                </a:lnTo>
                <a:cubicBezTo>
                  <a:pt x="2038350" y="2152088"/>
                  <a:pt x="1950083" y="2240355"/>
                  <a:pt x="1841201" y="2240355"/>
                </a:cubicBezTo>
                <a:lnTo>
                  <a:pt x="197149" y="2240355"/>
                </a:lnTo>
                <a:cubicBezTo>
                  <a:pt x="88267" y="2240355"/>
                  <a:pt x="0" y="2152088"/>
                  <a:pt x="0" y="2043206"/>
                </a:cubicBezTo>
                <a:lnTo>
                  <a:pt x="0" y="197149"/>
                </a:lnTo>
                <a:cubicBezTo>
                  <a:pt x="0" y="88267"/>
                  <a:pt x="88267" y="0"/>
                  <a:pt x="197149" y="0"/>
                </a:cubicBezTo>
                <a:close/>
              </a:path>
            </a:pathLst>
          </a:custGeom>
          <a:solidFill>
            <a:schemeClr val="bg1">
              <a:lumMod val="85000"/>
            </a:schemeClr>
          </a:solidFill>
        </p:spPr>
        <p:txBody>
          <a:bodyPr wrap="square">
            <a:noAutofit/>
          </a:bodyPr>
          <a:lstStyle/>
          <a:p>
            <a:endParaRPr lang="en-US"/>
          </a:p>
        </p:txBody>
      </p:sp>
      <p:sp>
        <p:nvSpPr>
          <p:cNvPr id="12" name="Picture Placeholder 11">
            <a:extLst>
              <a:ext uri="{FF2B5EF4-FFF2-40B4-BE49-F238E27FC236}">
                <a16:creationId xmlns:a16="http://schemas.microsoft.com/office/drawing/2014/main" id="{A27C2099-D9D9-4700-A99C-BD7BC4FB6A2A}"/>
              </a:ext>
            </a:extLst>
          </p:cNvPr>
          <p:cNvSpPr>
            <a:spLocks noGrp="1"/>
          </p:cNvSpPr>
          <p:nvPr>
            <p:ph type="pic" sz="quarter" idx="11"/>
          </p:nvPr>
        </p:nvSpPr>
        <p:spPr>
          <a:xfrm>
            <a:off x="3222671" y="1292613"/>
            <a:ext cx="2038350" cy="2240355"/>
          </a:xfrm>
          <a:custGeom>
            <a:avLst/>
            <a:gdLst>
              <a:gd name="connsiteX0" fmla="*/ 197149 w 2038350"/>
              <a:gd name="connsiteY0" fmla="*/ 0 h 2240355"/>
              <a:gd name="connsiteX1" fmla="*/ 1841201 w 2038350"/>
              <a:gd name="connsiteY1" fmla="*/ 0 h 2240355"/>
              <a:gd name="connsiteX2" fmla="*/ 2038350 w 2038350"/>
              <a:gd name="connsiteY2" fmla="*/ 197149 h 2240355"/>
              <a:gd name="connsiteX3" fmla="*/ 2038350 w 2038350"/>
              <a:gd name="connsiteY3" fmla="*/ 2043206 h 2240355"/>
              <a:gd name="connsiteX4" fmla="*/ 1841201 w 2038350"/>
              <a:gd name="connsiteY4" fmla="*/ 2240355 h 2240355"/>
              <a:gd name="connsiteX5" fmla="*/ 197149 w 2038350"/>
              <a:gd name="connsiteY5" fmla="*/ 2240355 h 2240355"/>
              <a:gd name="connsiteX6" fmla="*/ 0 w 2038350"/>
              <a:gd name="connsiteY6" fmla="*/ 2043206 h 2240355"/>
              <a:gd name="connsiteX7" fmla="*/ 0 w 2038350"/>
              <a:gd name="connsiteY7" fmla="*/ 197149 h 2240355"/>
              <a:gd name="connsiteX8" fmla="*/ 197149 w 2038350"/>
              <a:gd name="connsiteY8" fmla="*/ 0 h 224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8350" h="2240355">
                <a:moveTo>
                  <a:pt x="197149" y="0"/>
                </a:moveTo>
                <a:lnTo>
                  <a:pt x="1841201" y="0"/>
                </a:lnTo>
                <a:cubicBezTo>
                  <a:pt x="1950083" y="0"/>
                  <a:pt x="2038350" y="88267"/>
                  <a:pt x="2038350" y="197149"/>
                </a:cubicBezTo>
                <a:lnTo>
                  <a:pt x="2038350" y="2043206"/>
                </a:lnTo>
                <a:cubicBezTo>
                  <a:pt x="2038350" y="2152088"/>
                  <a:pt x="1950083" y="2240355"/>
                  <a:pt x="1841201" y="2240355"/>
                </a:cubicBezTo>
                <a:lnTo>
                  <a:pt x="197149" y="2240355"/>
                </a:lnTo>
                <a:cubicBezTo>
                  <a:pt x="88267" y="2240355"/>
                  <a:pt x="0" y="2152088"/>
                  <a:pt x="0" y="2043206"/>
                </a:cubicBezTo>
                <a:lnTo>
                  <a:pt x="0" y="197149"/>
                </a:lnTo>
                <a:cubicBezTo>
                  <a:pt x="0" y="88267"/>
                  <a:pt x="88267" y="0"/>
                  <a:pt x="197149" y="0"/>
                </a:cubicBez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68B7E891-B2C2-4DB7-B4B2-C075FFEDB695}"/>
              </a:ext>
            </a:extLst>
          </p:cNvPr>
          <p:cNvSpPr>
            <a:spLocks noGrp="1"/>
          </p:cNvSpPr>
          <p:nvPr>
            <p:ph type="pic" sz="quarter" idx="12"/>
          </p:nvPr>
        </p:nvSpPr>
        <p:spPr>
          <a:xfrm>
            <a:off x="983822" y="3703244"/>
            <a:ext cx="2038350" cy="2240355"/>
          </a:xfrm>
          <a:custGeom>
            <a:avLst/>
            <a:gdLst>
              <a:gd name="connsiteX0" fmla="*/ 197149 w 2038350"/>
              <a:gd name="connsiteY0" fmla="*/ 0 h 2240355"/>
              <a:gd name="connsiteX1" fmla="*/ 1841201 w 2038350"/>
              <a:gd name="connsiteY1" fmla="*/ 0 h 2240355"/>
              <a:gd name="connsiteX2" fmla="*/ 2038350 w 2038350"/>
              <a:gd name="connsiteY2" fmla="*/ 197149 h 2240355"/>
              <a:gd name="connsiteX3" fmla="*/ 2038350 w 2038350"/>
              <a:gd name="connsiteY3" fmla="*/ 2043206 h 2240355"/>
              <a:gd name="connsiteX4" fmla="*/ 1841201 w 2038350"/>
              <a:gd name="connsiteY4" fmla="*/ 2240355 h 2240355"/>
              <a:gd name="connsiteX5" fmla="*/ 197149 w 2038350"/>
              <a:gd name="connsiteY5" fmla="*/ 2240355 h 2240355"/>
              <a:gd name="connsiteX6" fmla="*/ 0 w 2038350"/>
              <a:gd name="connsiteY6" fmla="*/ 2043206 h 2240355"/>
              <a:gd name="connsiteX7" fmla="*/ 0 w 2038350"/>
              <a:gd name="connsiteY7" fmla="*/ 197149 h 2240355"/>
              <a:gd name="connsiteX8" fmla="*/ 197149 w 2038350"/>
              <a:gd name="connsiteY8" fmla="*/ 0 h 224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8350" h="2240355">
                <a:moveTo>
                  <a:pt x="197149" y="0"/>
                </a:moveTo>
                <a:lnTo>
                  <a:pt x="1841201" y="0"/>
                </a:lnTo>
                <a:cubicBezTo>
                  <a:pt x="1950083" y="0"/>
                  <a:pt x="2038350" y="88267"/>
                  <a:pt x="2038350" y="197149"/>
                </a:cubicBezTo>
                <a:lnTo>
                  <a:pt x="2038350" y="2043206"/>
                </a:lnTo>
                <a:cubicBezTo>
                  <a:pt x="2038350" y="2152088"/>
                  <a:pt x="1950083" y="2240355"/>
                  <a:pt x="1841201" y="2240355"/>
                </a:cubicBezTo>
                <a:lnTo>
                  <a:pt x="197149" y="2240355"/>
                </a:lnTo>
                <a:cubicBezTo>
                  <a:pt x="88267" y="2240355"/>
                  <a:pt x="0" y="2152088"/>
                  <a:pt x="0" y="2043206"/>
                </a:cubicBezTo>
                <a:lnTo>
                  <a:pt x="0" y="197149"/>
                </a:lnTo>
                <a:cubicBezTo>
                  <a:pt x="0" y="88267"/>
                  <a:pt x="88267" y="0"/>
                  <a:pt x="197149" y="0"/>
                </a:cubicBez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62C3DA77-3E50-4CBA-8BA3-184F6133EAD3}"/>
              </a:ext>
            </a:extLst>
          </p:cNvPr>
          <p:cNvSpPr>
            <a:spLocks noGrp="1"/>
          </p:cNvSpPr>
          <p:nvPr>
            <p:ph type="pic" sz="quarter" idx="13"/>
          </p:nvPr>
        </p:nvSpPr>
        <p:spPr>
          <a:xfrm>
            <a:off x="3222671" y="3703244"/>
            <a:ext cx="2038350" cy="2240355"/>
          </a:xfrm>
          <a:custGeom>
            <a:avLst/>
            <a:gdLst>
              <a:gd name="connsiteX0" fmla="*/ 197149 w 2038350"/>
              <a:gd name="connsiteY0" fmla="*/ 0 h 2240355"/>
              <a:gd name="connsiteX1" fmla="*/ 1841201 w 2038350"/>
              <a:gd name="connsiteY1" fmla="*/ 0 h 2240355"/>
              <a:gd name="connsiteX2" fmla="*/ 2038350 w 2038350"/>
              <a:gd name="connsiteY2" fmla="*/ 197149 h 2240355"/>
              <a:gd name="connsiteX3" fmla="*/ 2038350 w 2038350"/>
              <a:gd name="connsiteY3" fmla="*/ 2043206 h 2240355"/>
              <a:gd name="connsiteX4" fmla="*/ 1841201 w 2038350"/>
              <a:gd name="connsiteY4" fmla="*/ 2240355 h 2240355"/>
              <a:gd name="connsiteX5" fmla="*/ 197149 w 2038350"/>
              <a:gd name="connsiteY5" fmla="*/ 2240355 h 2240355"/>
              <a:gd name="connsiteX6" fmla="*/ 0 w 2038350"/>
              <a:gd name="connsiteY6" fmla="*/ 2043206 h 2240355"/>
              <a:gd name="connsiteX7" fmla="*/ 0 w 2038350"/>
              <a:gd name="connsiteY7" fmla="*/ 197149 h 2240355"/>
              <a:gd name="connsiteX8" fmla="*/ 197149 w 2038350"/>
              <a:gd name="connsiteY8" fmla="*/ 0 h 224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8350" h="2240355">
                <a:moveTo>
                  <a:pt x="197149" y="0"/>
                </a:moveTo>
                <a:lnTo>
                  <a:pt x="1841201" y="0"/>
                </a:lnTo>
                <a:cubicBezTo>
                  <a:pt x="1950083" y="0"/>
                  <a:pt x="2038350" y="88267"/>
                  <a:pt x="2038350" y="197149"/>
                </a:cubicBezTo>
                <a:lnTo>
                  <a:pt x="2038350" y="2043206"/>
                </a:lnTo>
                <a:cubicBezTo>
                  <a:pt x="2038350" y="2152088"/>
                  <a:pt x="1950083" y="2240355"/>
                  <a:pt x="1841201" y="2240355"/>
                </a:cubicBezTo>
                <a:lnTo>
                  <a:pt x="197149" y="2240355"/>
                </a:lnTo>
                <a:cubicBezTo>
                  <a:pt x="88267" y="2240355"/>
                  <a:pt x="0" y="2152088"/>
                  <a:pt x="0" y="2043206"/>
                </a:cubicBezTo>
                <a:lnTo>
                  <a:pt x="0" y="197149"/>
                </a:lnTo>
                <a:cubicBezTo>
                  <a:pt x="0" y="88267"/>
                  <a:pt x="88267" y="0"/>
                  <a:pt x="197149" y="0"/>
                </a:cubicBezTo>
                <a:close/>
              </a:path>
            </a:pathLst>
          </a:custGeom>
          <a:solidFill>
            <a:schemeClr val="bg1">
              <a:lumMod val="85000"/>
            </a:schemeClr>
          </a:solidFill>
        </p:spPr>
        <p:txBody>
          <a:bodyPr wrap="square">
            <a:noAutofit/>
          </a:bodyPr>
          <a:lstStyle/>
          <a:p>
            <a:endParaRPr lang="en-US"/>
          </a:p>
        </p:txBody>
      </p:sp>
      <p:sp>
        <p:nvSpPr>
          <p:cNvPr id="21" name="Picture Placeholder 20">
            <a:extLst>
              <a:ext uri="{FF2B5EF4-FFF2-40B4-BE49-F238E27FC236}">
                <a16:creationId xmlns:a16="http://schemas.microsoft.com/office/drawing/2014/main" id="{4A0736D0-D303-499E-84D0-84175C868124}"/>
              </a:ext>
            </a:extLst>
          </p:cNvPr>
          <p:cNvSpPr>
            <a:spLocks noGrp="1"/>
          </p:cNvSpPr>
          <p:nvPr>
            <p:ph type="pic" sz="quarter" idx="14"/>
          </p:nvPr>
        </p:nvSpPr>
        <p:spPr>
          <a:xfrm>
            <a:off x="5461520" y="3703244"/>
            <a:ext cx="6719476" cy="2240355"/>
          </a:xfrm>
          <a:custGeom>
            <a:avLst/>
            <a:gdLst>
              <a:gd name="connsiteX0" fmla="*/ 216687 w 6719476"/>
              <a:gd name="connsiteY0" fmla="*/ 0 h 2240355"/>
              <a:gd name="connsiteX1" fmla="*/ 6719476 w 6719476"/>
              <a:gd name="connsiteY1" fmla="*/ 0 h 2240355"/>
              <a:gd name="connsiteX2" fmla="*/ 6719476 w 6719476"/>
              <a:gd name="connsiteY2" fmla="*/ 2240355 h 2240355"/>
              <a:gd name="connsiteX3" fmla="*/ 216687 w 6719476"/>
              <a:gd name="connsiteY3" fmla="*/ 2240355 h 2240355"/>
              <a:gd name="connsiteX4" fmla="*/ 0 w 6719476"/>
              <a:gd name="connsiteY4" fmla="*/ 2023668 h 2240355"/>
              <a:gd name="connsiteX5" fmla="*/ 0 w 6719476"/>
              <a:gd name="connsiteY5" fmla="*/ 216687 h 2240355"/>
              <a:gd name="connsiteX6" fmla="*/ 216687 w 6719476"/>
              <a:gd name="connsiteY6" fmla="*/ 0 h 224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9476" h="2240355">
                <a:moveTo>
                  <a:pt x="216687" y="0"/>
                </a:moveTo>
                <a:lnTo>
                  <a:pt x="6719476" y="0"/>
                </a:lnTo>
                <a:lnTo>
                  <a:pt x="6719476" y="2240355"/>
                </a:lnTo>
                <a:lnTo>
                  <a:pt x="216687" y="2240355"/>
                </a:lnTo>
                <a:cubicBezTo>
                  <a:pt x="97014" y="2240355"/>
                  <a:pt x="0" y="2143341"/>
                  <a:pt x="0" y="2023668"/>
                </a:cubicBezTo>
                <a:lnTo>
                  <a:pt x="0" y="216687"/>
                </a:lnTo>
                <a:cubicBezTo>
                  <a:pt x="0" y="97014"/>
                  <a:pt x="97014" y="0"/>
                  <a:pt x="216687" y="0"/>
                </a:cubicBez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55564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5_ภาพนิ่งชื่อเรื่อง">
    <p:spTree>
      <p:nvGrpSpPr>
        <p:cNvPr id="1" name=""/>
        <p:cNvGrpSpPr/>
        <p:nvPr/>
      </p:nvGrpSpPr>
      <p:grpSpPr>
        <a:xfrm>
          <a:off x="0" y="0"/>
          <a:ext cx="0" cy="0"/>
          <a:chOff x="0" y="0"/>
          <a:chExt cx="0" cy="0"/>
        </a:xfrm>
      </p:grpSpPr>
      <p:sp>
        <p:nvSpPr>
          <p:cNvPr id="2" name="ตัวแทนรูปภาพ 21"/>
          <p:cNvSpPr>
            <a:spLocks noGrp="1"/>
          </p:cNvSpPr>
          <p:nvPr>
            <p:ph type="pic" sz="quarter" idx="10"/>
          </p:nvPr>
        </p:nvSpPr>
        <p:spPr>
          <a:xfrm>
            <a:off x="7658261" y="59213"/>
            <a:ext cx="2957895" cy="2667561"/>
          </a:xfrm>
          <a:prstGeom prst="triangle">
            <a:avLst/>
          </a:prstGeom>
        </p:spPr>
        <p:txBody>
          <a:bodyPr/>
          <a:lstStyle/>
          <a:p>
            <a:endParaRPr lang="th-TH"/>
          </a:p>
        </p:txBody>
      </p:sp>
      <p:sp>
        <p:nvSpPr>
          <p:cNvPr id="3" name="ตัวแทนรูปภาพ 21"/>
          <p:cNvSpPr>
            <a:spLocks noGrp="1"/>
          </p:cNvSpPr>
          <p:nvPr>
            <p:ph type="pic" sz="quarter" idx="11"/>
          </p:nvPr>
        </p:nvSpPr>
        <p:spPr>
          <a:xfrm>
            <a:off x="6092287" y="0"/>
            <a:ext cx="2944689" cy="2687321"/>
          </a:xfrm>
          <a:custGeom>
            <a:avLst/>
            <a:gdLst>
              <a:gd name="connsiteX0" fmla="*/ 0 w 15171208"/>
              <a:gd name="connsiteY0" fmla="*/ 13716000 h 13716000"/>
              <a:gd name="connsiteX1" fmla="*/ 7585604 w 15171208"/>
              <a:gd name="connsiteY1" fmla="*/ 0 h 13716000"/>
              <a:gd name="connsiteX2" fmla="*/ 15171208 w 15171208"/>
              <a:gd name="connsiteY2" fmla="*/ 13716000 h 13716000"/>
              <a:gd name="connsiteX3" fmla="*/ 0 w 15171208"/>
              <a:gd name="connsiteY3" fmla="*/ 13716000 h 13716000"/>
              <a:gd name="connsiteX0" fmla="*/ 0 w 15171208"/>
              <a:gd name="connsiteY0" fmla="*/ 13716000 h 13716000"/>
              <a:gd name="connsiteX1" fmla="*/ 7585604 w 15171208"/>
              <a:gd name="connsiteY1" fmla="*/ 0 h 13716000"/>
              <a:gd name="connsiteX2" fmla="*/ 15171208 w 15171208"/>
              <a:gd name="connsiteY2" fmla="*/ 13716000 h 13716000"/>
              <a:gd name="connsiteX3" fmla="*/ 7463896 w 15171208"/>
              <a:gd name="connsiteY3" fmla="*/ 13682134 h 13716000"/>
              <a:gd name="connsiteX4" fmla="*/ 0 w 15171208"/>
              <a:gd name="connsiteY4" fmla="*/ 13716000 h 13716000"/>
              <a:gd name="connsiteX0" fmla="*/ 0 w 15577608"/>
              <a:gd name="connsiteY0" fmla="*/ 13716000 h 13716000"/>
              <a:gd name="connsiteX1" fmla="*/ 7585604 w 15577608"/>
              <a:gd name="connsiteY1" fmla="*/ 0 h 13716000"/>
              <a:gd name="connsiteX2" fmla="*/ 15577608 w 15577608"/>
              <a:gd name="connsiteY2" fmla="*/ 67734 h 13716000"/>
              <a:gd name="connsiteX3" fmla="*/ 7463896 w 15577608"/>
              <a:gd name="connsiteY3" fmla="*/ 13682134 h 13716000"/>
              <a:gd name="connsiteX4" fmla="*/ 0 w 15577608"/>
              <a:gd name="connsiteY4" fmla="*/ 13716000 h 13716000"/>
              <a:gd name="connsiteX0" fmla="*/ 0 w 15306675"/>
              <a:gd name="connsiteY0" fmla="*/ 0 h 13682134"/>
              <a:gd name="connsiteX1" fmla="*/ 7314671 w 15306675"/>
              <a:gd name="connsiteY1" fmla="*/ 0 h 13682134"/>
              <a:gd name="connsiteX2" fmla="*/ 15306675 w 15306675"/>
              <a:gd name="connsiteY2" fmla="*/ 67734 h 13682134"/>
              <a:gd name="connsiteX3" fmla="*/ 7192963 w 15306675"/>
              <a:gd name="connsiteY3" fmla="*/ 13682134 h 13682134"/>
              <a:gd name="connsiteX4" fmla="*/ 0 w 15306675"/>
              <a:gd name="connsiteY4" fmla="*/ 0 h 13682134"/>
              <a:gd name="connsiteX0" fmla="*/ 0 w 15306675"/>
              <a:gd name="connsiteY0" fmla="*/ 0 h 14020800"/>
              <a:gd name="connsiteX1" fmla="*/ 7314671 w 15306675"/>
              <a:gd name="connsiteY1" fmla="*/ 0 h 14020800"/>
              <a:gd name="connsiteX2" fmla="*/ 15306675 w 15306675"/>
              <a:gd name="connsiteY2" fmla="*/ 67734 h 14020800"/>
              <a:gd name="connsiteX3" fmla="*/ 7531630 w 15306675"/>
              <a:gd name="connsiteY3" fmla="*/ 14020800 h 14020800"/>
              <a:gd name="connsiteX4" fmla="*/ 0 w 15306675"/>
              <a:gd name="connsiteY4" fmla="*/ 0 h 14020800"/>
              <a:gd name="connsiteX0" fmla="*/ 0 w 15103475"/>
              <a:gd name="connsiteY0" fmla="*/ 101600 h 14020800"/>
              <a:gd name="connsiteX1" fmla="*/ 7111471 w 15103475"/>
              <a:gd name="connsiteY1" fmla="*/ 0 h 14020800"/>
              <a:gd name="connsiteX2" fmla="*/ 15103475 w 15103475"/>
              <a:gd name="connsiteY2" fmla="*/ 67734 h 14020800"/>
              <a:gd name="connsiteX3" fmla="*/ 7328430 w 15103475"/>
              <a:gd name="connsiteY3" fmla="*/ 14020800 h 14020800"/>
              <a:gd name="connsiteX4" fmla="*/ 0 w 15103475"/>
              <a:gd name="connsiteY4" fmla="*/ 101600 h 14020800"/>
              <a:gd name="connsiteX0" fmla="*/ 0 w 15103475"/>
              <a:gd name="connsiteY0" fmla="*/ 101600 h 14020800"/>
              <a:gd name="connsiteX1" fmla="*/ 7111471 w 15103475"/>
              <a:gd name="connsiteY1" fmla="*/ 0 h 14020800"/>
              <a:gd name="connsiteX2" fmla="*/ 15103475 w 15103475"/>
              <a:gd name="connsiteY2" fmla="*/ 67734 h 14020800"/>
              <a:gd name="connsiteX3" fmla="*/ 7328430 w 15103475"/>
              <a:gd name="connsiteY3" fmla="*/ 14020800 h 14020800"/>
              <a:gd name="connsiteX4" fmla="*/ 0 w 15103475"/>
              <a:gd name="connsiteY4" fmla="*/ 101600 h 14020800"/>
              <a:gd name="connsiteX0" fmla="*/ 0 w 15103475"/>
              <a:gd name="connsiteY0" fmla="*/ 33866 h 13953066"/>
              <a:gd name="connsiteX1" fmla="*/ 7721071 w 15103475"/>
              <a:gd name="connsiteY1" fmla="*/ 6536266 h 13953066"/>
              <a:gd name="connsiteX2" fmla="*/ 15103475 w 15103475"/>
              <a:gd name="connsiteY2" fmla="*/ 0 h 13953066"/>
              <a:gd name="connsiteX3" fmla="*/ 7328430 w 15103475"/>
              <a:gd name="connsiteY3" fmla="*/ 13953066 h 13953066"/>
              <a:gd name="connsiteX4" fmla="*/ 0 w 15103475"/>
              <a:gd name="connsiteY4" fmla="*/ 33866 h 13953066"/>
              <a:gd name="connsiteX0" fmla="*/ 0 w 15103475"/>
              <a:gd name="connsiteY0" fmla="*/ 33866 h 13953066"/>
              <a:gd name="connsiteX1" fmla="*/ 7314671 w 15103475"/>
              <a:gd name="connsiteY1" fmla="*/ 33866 h 13953066"/>
              <a:gd name="connsiteX2" fmla="*/ 15103475 w 15103475"/>
              <a:gd name="connsiteY2" fmla="*/ 0 h 13953066"/>
              <a:gd name="connsiteX3" fmla="*/ 7328430 w 15103475"/>
              <a:gd name="connsiteY3" fmla="*/ 13953066 h 13953066"/>
              <a:gd name="connsiteX4" fmla="*/ 0 w 15103475"/>
              <a:gd name="connsiteY4" fmla="*/ 33866 h 13953066"/>
              <a:gd name="connsiteX0" fmla="*/ 0 w 15103475"/>
              <a:gd name="connsiteY0" fmla="*/ 33866 h 13953066"/>
              <a:gd name="connsiteX1" fmla="*/ 15103475 w 15103475"/>
              <a:gd name="connsiteY1" fmla="*/ 0 h 13953066"/>
              <a:gd name="connsiteX2" fmla="*/ 7328430 w 15103475"/>
              <a:gd name="connsiteY2" fmla="*/ 13953066 h 13953066"/>
              <a:gd name="connsiteX3" fmla="*/ 0 w 15103475"/>
              <a:gd name="connsiteY3" fmla="*/ 33866 h 13953066"/>
              <a:gd name="connsiteX0" fmla="*/ 0 w 15103475"/>
              <a:gd name="connsiteY0" fmla="*/ 33866 h 13817600"/>
              <a:gd name="connsiteX1" fmla="*/ 15103475 w 15103475"/>
              <a:gd name="connsiteY1" fmla="*/ 0 h 13817600"/>
              <a:gd name="connsiteX2" fmla="*/ 7396164 w 15103475"/>
              <a:gd name="connsiteY2" fmla="*/ 13817600 h 13817600"/>
              <a:gd name="connsiteX3" fmla="*/ 0 w 15103475"/>
              <a:gd name="connsiteY3" fmla="*/ 33866 h 13817600"/>
            </a:gdLst>
            <a:ahLst/>
            <a:cxnLst>
              <a:cxn ang="0">
                <a:pos x="connsiteX0" y="connsiteY0"/>
              </a:cxn>
              <a:cxn ang="0">
                <a:pos x="connsiteX1" y="connsiteY1"/>
              </a:cxn>
              <a:cxn ang="0">
                <a:pos x="connsiteX2" y="connsiteY2"/>
              </a:cxn>
              <a:cxn ang="0">
                <a:pos x="connsiteX3" y="connsiteY3"/>
              </a:cxn>
            </a:cxnLst>
            <a:rect l="l" t="t" r="r" b="b"/>
            <a:pathLst>
              <a:path w="15103475" h="13817600">
                <a:moveTo>
                  <a:pt x="0" y="33866"/>
                </a:moveTo>
                <a:lnTo>
                  <a:pt x="15103475" y="0"/>
                </a:lnTo>
                <a:lnTo>
                  <a:pt x="7396164" y="13817600"/>
                </a:lnTo>
                <a:lnTo>
                  <a:pt x="0" y="33866"/>
                </a:lnTo>
                <a:close/>
              </a:path>
            </a:pathLst>
          </a:custGeom>
        </p:spPr>
        <p:txBody>
          <a:bodyPr/>
          <a:lstStyle/>
          <a:p>
            <a:endParaRPr lang="th-TH"/>
          </a:p>
        </p:txBody>
      </p:sp>
      <p:sp>
        <p:nvSpPr>
          <p:cNvPr id="4" name="ตัวแทนรูปภาพ 21"/>
          <p:cNvSpPr>
            <a:spLocks noGrp="1"/>
          </p:cNvSpPr>
          <p:nvPr>
            <p:ph type="pic" sz="quarter" idx="12"/>
          </p:nvPr>
        </p:nvSpPr>
        <p:spPr>
          <a:xfrm>
            <a:off x="5252008" y="2780740"/>
            <a:ext cx="4394285" cy="3962961"/>
          </a:xfrm>
          <a:prstGeom prst="triangle">
            <a:avLst/>
          </a:prstGeom>
        </p:spPr>
        <p:txBody>
          <a:bodyPr/>
          <a:lstStyle/>
          <a:p>
            <a:endParaRPr lang="th-TH"/>
          </a:p>
        </p:txBody>
      </p:sp>
      <p:sp>
        <p:nvSpPr>
          <p:cNvPr id="5" name="ตัวแทนรูปภาพ 21"/>
          <p:cNvSpPr>
            <a:spLocks noGrp="1"/>
          </p:cNvSpPr>
          <p:nvPr>
            <p:ph type="pic" sz="quarter" idx="13"/>
          </p:nvPr>
        </p:nvSpPr>
        <p:spPr>
          <a:xfrm>
            <a:off x="7641342" y="2835826"/>
            <a:ext cx="2944689" cy="2687321"/>
          </a:xfrm>
          <a:custGeom>
            <a:avLst/>
            <a:gdLst>
              <a:gd name="connsiteX0" fmla="*/ 0 w 15171208"/>
              <a:gd name="connsiteY0" fmla="*/ 13716000 h 13716000"/>
              <a:gd name="connsiteX1" fmla="*/ 7585604 w 15171208"/>
              <a:gd name="connsiteY1" fmla="*/ 0 h 13716000"/>
              <a:gd name="connsiteX2" fmla="*/ 15171208 w 15171208"/>
              <a:gd name="connsiteY2" fmla="*/ 13716000 h 13716000"/>
              <a:gd name="connsiteX3" fmla="*/ 0 w 15171208"/>
              <a:gd name="connsiteY3" fmla="*/ 13716000 h 13716000"/>
              <a:gd name="connsiteX0" fmla="*/ 0 w 15171208"/>
              <a:gd name="connsiteY0" fmla="*/ 13716000 h 13716000"/>
              <a:gd name="connsiteX1" fmla="*/ 7585604 w 15171208"/>
              <a:gd name="connsiteY1" fmla="*/ 0 h 13716000"/>
              <a:gd name="connsiteX2" fmla="*/ 15171208 w 15171208"/>
              <a:gd name="connsiteY2" fmla="*/ 13716000 h 13716000"/>
              <a:gd name="connsiteX3" fmla="*/ 7463896 w 15171208"/>
              <a:gd name="connsiteY3" fmla="*/ 13682134 h 13716000"/>
              <a:gd name="connsiteX4" fmla="*/ 0 w 15171208"/>
              <a:gd name="connsiteY4" fmla="*/ 13716000 h 13716000"/>
              <a:gd name="connsiteX0" fmla="*/ 0 w 15577608"/>
              <a:gd name="connsiteY0" fmla="*/ 13716000 h 13716000"/>
              <a:gd name="connsiteX1" fmla="*/ 7585604 w 15577608"/>
              <a:gd name="connsiteY1" fmla="*/ 0 h 13716000"/>
              <a:gd name="connsiteX2" fmla="*/ 15577608 w 15577608"/>
              <a:gd name="connsiteY2" fmla="*/ 67734 h 13716000"/>
              <a:gd name="connsiteX3" fmla="*/ 7463896 w 15577608"/>
              <a:gd name="connsiteY3" fmla="*/ 13682134 h 13716000"/>
              <a:gd name="connsiteX4" fmla="*/ 0 w 15577608"/>
              <a:gd name="connsiteY4" fmla="*/ 13716000 h 13716000"/>
              <a:gd name="connsiteX0" fmla="*/ 0 w 15306675"/>
              <a:gd name="connsiteY0" fmla="*/ 0 h 13682134"/>
              <a:gd name="connsiteX1" fmla="*/ 7314671 w 15306675"/>
              <a:gd name="connsiteY1" fmla="*/ 0 h 13682134"/>
              <a:gd name="connsiteX2" fmla="*/ 15306675 w 15306675"/>
              <a:gd name="connsiteY2" fmla="*/ 67734 h 13682134"/>
              <a:gd name="connsiteX3" fmla="*/ 7192963 w 15306675"/>
              <a:gd name="connsiteY3" fmla="*/ 13682134 h 13682134"/>
              <a:gd name="connsiteX4" fmla="*/ 0 w 15306675"/>
              <a:gd name="connsiteY4" fmla="*/ 0 h 13682134"/>
              <a:gd name="connsiteX0" fmla="*/ 0 w 15306675"/>
              <a:gd name="connsiteY0" fmla="*/ 0 h 14020800"/>
              <a:gd name="connsiteX1" fmla="*/ 7314671 w 15306675"/>
              <a:gd name="connsiteY1" fmla="*/ 0 h 14020800"/>
              <a:gd name="connsiteX2" fmla="*/ 15306675 w 15306675"/>
              <a:gd name="connsiteY2" fmla="*/ 67734 h 14020800"/>
              <a:gd name="connsiteX3" fmla="*/ 7531630 w 15306675"/>
              <a:gd name="connsiteY3" fmla="*/ 14020800 h 14020800"/>
              <a:gd name="connsiteX4" fmla="*/ 0 w 15306675"/>
              <a:gd name="connsiteY4" fmla="*/ 0 h 14020800"/>
              <a:gd name="connsiteX0" fmla="*/ 0 w 15103475"/>
              <a:gd name="connsiteY0" fmla="*/ 101600 h 14020800"/>
              <a:gd name="connsiteX1" fmla="*/ 7111471 w 15103475"/>
              <a:gd name="connsiteY1" fmla="*/ 0 h 14020800"/>
              <a:gd name="connsiteX2" fmla="*/ 15103475 w 15103475"/>
              <a:gd name="connsiteY2" fmla="*/ 67734 h 14020800"/>
              <a:gd name="connsiteX3" fmla="*/ 7328430 w 15103475"/>
              <a:gd name="connsiteY3" fmla="*/ 14020800 h 14020800"/>
              <a:gd name="connsiteX4" fmla="*/ 0 w 15103475"/>
              <a:gd name="connsiteY4" fmla="*/ 101600 h 14020800"/>
              <a:gd name="connsiteX0" fmla="*/ 0 w 15103475"/>
              <a:gd name="connsiteY0" fmla="*/ 101600 h 14020800"/>
              <a:gd name="connsiteX1" fmla="*/ 7111471 w 15103475"/>
              <a:gd name="connsiteY1" fmla="*/ 0 h 14020800"/>
              <a:gd name="connsiteX2" fmla="*/ 15103475 w 15103475"/>
              <a:gd name="connsiteY2" fmla="*/ 67734 h 14020800"/>
              <a:gd name="connsiteX3" fmla="*/ 7328430 w 15103475"/>
              <a:gd name="connsiteY3" fmla="*/ 14020800 h 14020800"/>
              <a:gd name="connsiteX4" fmla="*/ 0 w 15103475"/>
              <a:gd name="connsiteY4" fmla="*/ 101600 h 14020800"/>
              <a:gd name="connsiteX0" fmla="*/ 0 w 15103475"/>
              <a:gd name="connsiteY0" fmla="*/ 33866 h 13953066"/>
              <a:gd name="connsiteX1" fmla="*/ 7721071 w 15103475"/>
              <a:gd name="connsiteY1" fmla="*/ 6536266 h 13953066"/>
              <a:gd name="connsiteX2" fmla="*/ 15103475 w 15103475"/>
              <a:gd name="connsiteY2" fmla="*/ 0 h 13953066"/>
              <a:gd name="connsiteX3" fmla="*/ 7328430 w 15103475"/>
              <a:gd name="connsiteY3" fmla="*/ 13953066 h 13953066"/>
              <a:gd name="connsiteX4" fmla="*/ 0 w 15103475"/>
              <a:gd name="connsiteY4" fmla="*/ 33866 h 13953066"/>
              <a:gd name="connsiteX0" fmla="*/ 0 w 15103475"/>
              <a:gd name="connsiteY0" fmla="*/ 33866 h 13953066"/>
              <a:gd name="connsiteX1" fmla="*/ 7314671 w 15103475"/>
              <a:gd name="connsiteY1" fmla="*/ 33866 h 13953066"/>
              <a:gd name="connsiteX2" fmla="*/ 15103475 w 15103475"/>
              <a:gd name="connsiteY2" fmla="*/ 0 h 13953066"/>
              <a:gd name="connsiteX3" fmla="*/ 7328430 w 15103475"/>
              <a:gd name="connsiteY3" fmla="*/ 13953066 h 13953066"/>
              <a:gd name="connsiteX4" fmla="*/ 0 w 15103475"/>
              <a:gd name="connsiteY4" fmla="*/ 33866 h 13953066"/>
              <a:gd name="connsiteX0" fmla="*/ 0 w 15103475"/>
              <a:gd name="connsiteY0" fmla="*/ 33866 h 13953066"/>
              <a:gd name="connsiteX1" fmla="*/ 15103475 w 15103475"/>
              <a:gd name="connsiteY1" fmla="*/ 0 h 13953066"/>
              <a:gd name="connsiteX2" fmla="*/ 7328430 w 15103475"/>
              <a:gd name="connsiteY2" fmla="*/ 13953066 h 13953066"/>
              <a:gd name="connsiteX3" fmla="*/ 0 w 15103475"/>
              <a:gd name="connsiteY3" fmla="*/ 33866 h 13953066"/>
              <a:gd name="connsiteX0" fmla="*/ 0 w 15103475"/>
              <a:gd name="connsiteY0" fmla="*/ 33866 h 13817600"/>
              <a:gd name="connsiteX1" fmla="*/ 15103475 w 15103475"/>
              <a:gd name="connsiteY1" fmla="*/ 0 h 13817600"/>
              <a:gd name="connsiteX2" fmla="*/ 7396164 w 15103475"/>
              <a:gd name="connsiteY2" fmla="*/ 13817600 h 13817600"/>
              <a:gd name="connsiteX3" fmla="*/ 0 w 15103475"/>
              <a:gd name="connsiteY3" fmla="*/ 33866 h 13817600"/>
            </a:gdLst>
            <a:ahLst/>
            <a:cxnLst>
              <a:cxn ang="0">
                <a:pos x="connsiteX0" y="connsiteY0"/>
              </a:cxn>
              <a:cxn ang="0">
                <a:pos x="connsiteX1" y="connsiteY1"/>
              </a:cxn>
              <a:cxn ang="0">
                <a:pos x="connsiteX2" y="connsiteY2"/>
              </a:cxn>
              <a:cxn ang="0">
                <a:pos x="connsiteX3" y="connsiteY3"/>
              </a:cxn>
            </a:cxnLst>
            <a:rect l="l" t="t" r="r" b="b"/>
            <a:pathLst>
              <a:path w="15103475" h="13817600">
                <a:moveTo>
                  <a:pt x="0" y="33866"/>
                </a:moveTo>
                <a:lnTo>
                  <a:pt x="15103475" y="0"/>
                </a:lnTo>
                <a:lnTo>
                  <a:pt x="7396164" y="13817600"/>
                </a:lnTo>
                <a:lnTo>
                  <a:pt x="0" y="33866"/>
                </a:lnTo>
                <a:close/>
              </a:path>
            </a:pathLst>
          </a:custGeom>
        </p:spPr>
        <p:txBody>
          <a:bodyPr/>
          <a:lstStyle/>
          <a:p>
            <a:endParaRPr lang="th-TH"/>
          </a:p>
        </p:txBody>
      </p:sp>
      <p:sp>
        <p:nvSpPr>
          <p:cNvPr id="6" name="ตัวแทนรูปภาพ 21"/>
          <p:cNvSpPr>
            <a:spLocks noGrp="1"/>
          </p:cNvSpPr>
          <p:nvPr>
            <p:ph type="pic" sz="quarter" idx="17"/>
          </p:nvPr>
        </p:nvSpPr>
        <p:spPr>
          <a:xfrm>
            <a:off x="9262429" y="0"/>
            <a:ext cx="2944689" cy="2687321"/>
          </a:xfrm>
          <a:custGeom>
            <a:avLst/>
            <a:gdLst>
              <a:gd name="connsiteX0" fmla="*/ 0 w 15171208"/>
              <a:gd name="connsiteY0" fmla="*/ 13716000 h 13716000"/>
              <a:gd name="connsiteX1" fmla="*/ 7585604 w 15171208"/>
              <a:gd name="connsiteY1" fmla="*/ 0 h 13716000"/>
              <a:gd name="connsiteX2" fmla="*/ 15171208 w 15171208"/>
              <a:gd name="connsiteY2" fmla="*/ 13716000 h 13716000"/>
              <a:gd name="connsiteX3" fmla="*/ 0 w 15171208"/>
              <a:gd name="connsiteY3" fmla="*/ 13716000 h 13716000"/>
              <a:gd name="connsiteX0" fmla="*/ 0 w 15171208"/>
              <a:gd name="connsiteY0" fmla="*/ 13716000 h 13716000"/>
              <a:gd name="connsiteX1" fmla="*/ 7585604 w 15171208"/>
              <a:gd name="connsiteY1" fmla="*/ 0 h 13716000"/>
              <a:gd name="connsiteX2" fmla="*/ 15171208 w 15171208"/>
              <a:gd name="connsiteY2" fmla="*/ 13716000 h 13716000"/>
              <a:gd name="connsiteX3" fmla="*/ 7463896 w 15171208"/>
              <a:gd name="connsiteY3" fmla="*/ 13682134 h 13716000"/>
              <a:gd name="connsiteX4" fmla="*/ 0 w 15171208"/>
              <a:gd name="connsiteY4" fmla="*/ 13716000 h 13716000"/>
              <a:gd name="connsiteX0" fmla="*/ 0 w 15577608"/>
              <a:gd name="connsiteY0" fmla="*/ 13716000 h 13716000"/>
              <a:gd name="connsiteX1" fmla="*/ 7585604 w 15577608"/>
              <a:gd name="connsiteY1" fmla="*/ 0 h 13716000"/>
              <a:gd name="connsiteX2" fmla="*/ 15577608 w 15577608"/>
              <a:gd name="connsiteY2" fmla="*/ 67734 h 13716000"/>
              <a:gd name="connsiteX3" fmla="*/ 7463896 w 15577608"/>
              <a:gd name="connsiteY3" fmla="*/ 13682134 h 13716000"/>
              <a:gd name="connsiteX4" fmla="*/ 0 w 15577608"/>
              <a:gd name="connsiteY4" fmla="*/ 13716000 h 13716000"/>
              <a:gd name="connsiteX0" fmla="*/ 0 w 15306675"/>
              <a:gd name="connsiteY0" fmla="*/ 0 h 13682134"/>
              <a:gd name="connsiteX1" fmla="*/ 7314671 w 15306675"/>
              <a:gd name="connsiteY1" fmla="*/ 0 h 13682134"/>
              <a:gd name="connsiteX2" fmla="*/ 15306675 w 15306675"/>
              <a:gd name="connsiteY2" fmla="*/ 67734 h 13682134"/>
              <a:gd name="connsiteX3" fmla="*/ 7192963 w 15306675"/>
              <a:gd name="connsiteY3" fmla="*/ 13682134 h 13682134"/>
              <a:gd name="connsiteX4" fmla="*/ 0 w 15306675"/>
              <a:gd name="connsiteY4" fmla="*/ 0 h 13682134"/>
              <a:gd name="connsiteX0" fmla="*/ 0 w 15306675"/>
              <a:gd name="connsiteY0" fmla="*/ 0 h 14020800"/>
              <a:gd name="connsiteX1" fmla="*/ 7314671 w 15306675"/>
              <a:gd name="connsiteY1" fmla="*/ 0 h 14020800"/>
              <a:gd name="connsiteX2" fmla="*/ 15306675 w 15306675"/>
              <a:gd name="connsiteY2" fmla="*/ 67734 h 14020800"/>
              <a:gd name="connsiteX3" fmla="*/ 7531630 w 15306675"/>
              <a:gd name="connsiteY3" fmla="*/ 14020800 h 14020800"/>
              <a:gd name="connsiteX4" fmla="*/ 0 w 15306675"/>
              <a:gd name="connsiteY4" fmla="*/ 0 h 14020800"/>
              <a:gd name="connsiteX0" fmla="*/ 0 w 15103475"/>
              <a:gd name="connsiteY0" fmla="*/ 101600 h 14020800"/>
              <a:gd name="connsiteX1" fmla="*/ 7111471 w 15103475"/>
              <a:gd name="connsiteY1" fmla="*/ 0 h 14020800"/>
              <a:gd name="connsiteX2" fmla="*/ 15103475 w 15103475"/>
              <a:gd name="connsiteY2" fmla="*/ 67734 h 14020800"/>
              <a:gd name="connsiteX3" fmla="*/ 7328430 w 15103475"/>
              <a:gd name="connsiteY3" fmla="*/ 14020800 h 14020800"/>
              <a:gd name="connsiteX4" fmla="*/ 0 w 15103475"/>
              <a:gd name="connsiteY4" fmla="*/ 101600 h 14020800"/>
              <a:gd name="connsiteX0" fmla="*/ 0 w 15103475"/>
              <a:gd name="connsiteY0" fmla="*/ 101600 h 14020800"/>
              <a:gd name="connsiteX1" fmla="*/ 7111471 w 15103475"/>
              <a:gd name="connsiteY1" fmla="*/ 0 h 14020800"/>
              <a:gd name="connsiteX2" fmla="*/ 15103475 w 15103475"/>
              <a:gd name="connsiteY2" fmla="*/ 67734 h 14020800"/>
              <a:gd name="connsiteX3" fmla="*/ 7328430 w 15103475"/>
              <a:gd name="connsiteY3" fmla="*/ 14020800 h 14020800"/>
              <a:gd name="connsiteX4" fmla="*/ 0 w 15103475"/>
              <a:gd name="connsiteY4" fmla="*/ 101600 h 14020800"/>
              <a:gd name="connsiteX0" fmla="*/ 0 w 15103475"/>
              <a:gd name="connsiteY0" fmla="*/ 33866 h 13953066"/>
              <a:gd name="connsiteX1" fmla="*/ 7721071 w 15103475"/>
              <a:gd name="connsiteY1" fmla="*/ 6536266 h 13953066"/>
              <a:gd name="connsiteX2" fmla="*/ 15103475 w 15103475"/>
              <a:gd name="connsiteY2" fmla="*/ 0 h 13953066"/>
              <a:gd name="connsiteX3" fmla="*/ 7328430 w 15103475"/>
              <a:gd name="connsiteY3" fmla="*/ 13953066 h 13953066"/>
              <a:gd name="connsiteX4" fmla="*/ 0 w 15103475"/>
              <a:gd name="connsiteY4" fmla="*/ 33866 h 13953066"/>
              <a:gd name="connsiteX0" fmla="*/ 0 w 15103475"/>
              <a:gd name="connsiteY0" fmla="*/ 33866 h 13953066"/>
              <a:gd name="connsiteX1" fmla="*/ 7314671 w 15103475"/>
              <a:gd name="connsiteY1" fmla="*/ 33866 h 13953066"/>
              <a:gd name="connsiteX2" fmla="*/ 15103475 w 15103475"/>
              <a:gd name="connsiteY2" fmla="*/ 0 h 13953066"/>
              <a:gd name="connsiteX3" fmla="*/ 7328430 w 15103475"/>
              <a:gd name="connsiteY3" fmla="*/ 13953066 h 13953066"/>
              <a:gd name="connsiteX4" fmla="*/ 0 w 15103475"/>
              <a:gd name="connsiteY4" fmla="*/ 33866 h 13953066"/>
              <a:gd name="connsiteX0" fmla="*/ 0 w 15103475"/>
              <a:gd name="connsiteY0" fmla="*/ 33866 h 13953066"/>
              <a:gd name="connsiteX1" fmla="*/ 15103475 w 15103475"/>
              <a:gd name="connsiteY1" fmla="*/ 0 h 13953066"/>
              <a:gd name="connsiteX2" fmla="*/ 7328430 w 15103475"/>
              <a:gd name="connsiteY2" fmla="*/ 13953066 h 13953066"/>
              <a:gd name="connsiteX3" fmla="*/ 0 w 15103475"/>
              <a:gd name="connsiteY3" fmla="*/ 33866 h 13953066"/>
              <a:gd name="connsiteX0" fmla="*/ 0 w 15103475"/>
              <a:gd name="connsiteY0" fmla="*/ 33866 h 13817600"/>
              <a:gd name="connsiteX1" fmla="*/ 15103475 w 15103475"/>
              <a:gd name="connsiteY1" fmla="*/ 0 h 13817600"/>
              <a:gd name="connsiteX2" fmla="*/ 7396164 w 15103475"/>
              <a:gd name="connsiteY2" fmla="*/ 13817600 h 13817600"/>
              <a:gd name="connsiteX3" fmla="*/ 0 w 15103475"/>
              <a:gd name="connsiteY3" fmla="*/ 33866 h 13817600"/>
            </a:gdLst>
            <a:ahLst/>
            <a:cxnLst>
              <a:cxn ang="0">
                <a:pos x="connsiteX0" y="connsiteY0"/>
              </a:cxn>
              <a:cxn ang="0">
                <a:pos x="connsiteX1" y="connsiteY1"/>
              </a:cxn>
              <a:cxn ang="0">
                <a:pos x="connsiteX2" y="connsiteY2"/>
              </a:cxn>
              <a:cxn ang="0">
                <a:pos x="connsiteX3" y="connsiteY3"/>
              </a:cxn>
            </a:cxnLst>
            <a:rect l="l" t="t" r="r" b="b"/>
            <a:pathLst>
              <a:path w="15103475" h="13817600">
                <a:moveTo>
                  <a:pt x="0" y="33866"/>
                </a:moveTo>
                <a:lnTo>
                  <a:pt x="15103475" y="0"/>
                </a:lnTo>
                <a:lnTo>
                  <a:pt x="7396164" y="13817600"/>
                </a:lnTo>
                <a:lnTo>
                  <a:pt x="0" y="33866"/>
                </a:lnTo>
                <a:close/>
              </a:path>
            </a:pathLst>
          </a:custGeom>
        </p:spPr>
        <p:txBody>
          <a:bodyPr/>
          <a:lstStyle/>
          <a:p>
            <a:endParaRPr lang="th-TH"/>
          </a:p>
        </p:txBody>
      </p:sp>
    </p:spTree>
    <p:extLst>
      <p:ext uri="{BB962C8B-B14F-4D97-AF65-F5344CB8AC3E}">
        <p14:creationId xmlns:p14="http://schemas.microsoft.com/office/powerpoint/2010/main" val="119686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8_ภาพนิ่งชื่อเรื่อง">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2219054" cy="3477986"/>
          </a:xfrm>
          <a:prstGeom prst="rect">
            <a:avLst/>
          </a:prstGeom>
          <a:solidFill>
            <a:schemeClr val="bg1">
              <a:lumMod val="95000"/>
            </a:schemeClr>
          </a:solidFill>
        </p:spPr>
        <p:txBody>
          <a:bodyPr>
            <a:normAutofit/>
          </a:bodyPr>
          <a:lstStyle>
            <a:lvl1pPr>
              <a:defRPr sz="1200"/>
            </a:lvl1pPr>
          </a:lstStyle>
          <a:p>
            <a:endParaRPr lang="en-US"/>
          </a:p>
        </p:txBody>
      </p:sp>
    </p:spTree>
    <p:extLst>
      <p:ext uri="{BB962C8B-B14F-4D97-AF65-F5344CB8AC3E}">
        <p14:creationId xmlns:p14="http://schemas.microsoft.com/office/powerpoint/2010/main" val="7589336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เค้าโครงแบบกำหนดเอง">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8032460" y="1752600"/>
            <a:ext cx="2303128" cy="2297376"/>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
        <p:nvSpPr>
          <p:cNvPr id="8" name="Picture Placeholder 3"/>
          <p:cNvSpPr>
            <a:spLocks noGrp="1"/>
          </p:cNvSpPr>
          <p:nvPr>
            <p:ph type="pic" sz="quarter" idx="13"/>
          </p:nvPr>
        </p:nvSpPr>
        <p:spPr>
          <a:xfrm>
            <a:off x="4946345" y="1752600"/>
            <a:ext cx="2303128" cy="2297376"/>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
        <p:nvSpPr>
          <p:cNvPr id="9" name="Picture Placeholder 3"/>
          <p:cNvSpPr>
            <a:spLocks noGrp="1"/>
          </p:cNvSpPr>
          <p:nvPr>
            <p:ph type="pic" sz="quarter" idx="14"/>
          </p:nvPr>
        </p:nvSpPr>
        <p:spPr>
          <a:xfrm>
            <a:off x="1894606" y="1752600"/>
            <a:ext cx="2303128" cy="2297376"/>
          </a:xfrm>
          <a:prstGeom prst="ellipse">
            <a:avLst/>
          </a:prstGeom>
        </p:spPr>
        <p:txBody>
          <a:bodyPr>
            <a:normAutofit/>
          </a:bodyPr>
          <a:lstStyle>
            <a:lvl1pPr>
              <a:defRPr sz="1150" b="0" i="0">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4134256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7C91E-E195-D16D-A00D-861BB0FF58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518637-59D8-F2C5-4838-866C1166B6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4730B6-7349-3562-199B-3974788E12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EFFB46-8A01-E275-664F-2A2864605312}"/>
              </a:ext>
            </a:extLst>
          </p:cNvPr>
          <p:cNvSpPr>
            <a:spLocks noGrp="1"/>
          </p:cNvSpPr>
          <p:nvPr>
            <p:ph type="dt" sz="half" idx="10"/>
          </p:nvPr>
        </p:nvSpPr>
        <p:spPr/>
        <p:txBody>
          <a:bodyPr/>
          <a:lstStyle/>
          <a:p>
            <a:fld id="{BACB3107-89EB-4B24-905E-E5545A144492}" type="datetimeFigureOut">
              <a:rPr lang="en-US" smtClean="0"/>
              <a:t>20/7/2024</a:t>
            </a:fld>
            <a:endParaRPr lang="en-US"/>
          </a:p>
        </p:txBody>
      </p:sp>
      <p:sp>
        <p:nvSpPr>
          <p:cNvPr id="6" name="Footer Placeholder 5">
            <a:extLst>
              <a:ext uri="{FF2B5EF4-FFF2-40B4-BE49-F238E27FC236}">
                <a16:creationId xmlns:a16="http://schemas.microsoft.com/office/drawing/2014/main" id="{BC861148-9EBB-470B-951A-A314A2EF7B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718BEF-3E59-13F0-EDCA-8101AEC9F954}"/>
              </a:ext>
            </a:extLst>
          </p:cNvPr>
          <p:cNvSpPr>
            <a:spLocks noGrp="1"/>
          </p:cNvSpPr>
          <p:nvPr>
            <p:ph type="sldNum" sz="quarter" idx="12"/>
          </p:nvPr>
        </p:nvSpPr>
        <p:spPr/>
        <p:txBody>
          <a:bodyPr/>
          <a:lstStyle/>
          <a:p>
            <a:fld id="{1852006E-7073-47AC-84A5-2100A466E36E}" type="slidenum">
              <a:rPr lang="en-US" smtClean="0"/>
              <a:t>‹#›</a:t>
            </a:fld>
            <a:endParaRPr lang="en-US"/>
          </a:p>
        </p:txBody>
      </p:sp>
    </p:spTree>
    <p:extLst>
      <p:ext uri="{BB962C8B-B14F-4D97-AF65-F5344CB8AC3E}">
        <p14:creationId xmlns:p14="http://schemas.microsoft.com/office/powerpoint/2010/main" val="32731396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0_ภาพนิ่งชื่อเรื่อง">
    <p:spTree>
      <p:nvGrpSpPr>
        <p:cNvPr id="1" name=""/>
        <p:cNvGrpSpPr/>
        <p:nvPr/>
      </p:nvGrpSpPr>
      <p:grpSpPr>
        <a:xfrm>
          <a:off x="0" y="0"/>
          <a:ext cx="0" cy="0"/>
          <a:chOff x="0" y="0"/>
          <a:chExt cx="0" cy="0"/>
        </a:xfrm>
      </p:grpSpPr>
      <p:sp>
        <p:nvSpPr>
          <p:cNvPr id="8" name="ตัวแทนรูปภาพ 52"/>
          <p:cNvSpPr>
            <a:spLocks noGrp="1"/>
          </p:cNvSpPr>
          <p:nvPr>
            <p:ph type="pic" sz="quarter" idx="29"/>
          </p:nvPr>
        </p:nvSpPr>
        <p:spPr>
          <a:xfrm>
            <a:off x="5763823" y="1616002"/>
            <a:ext cx="5434295" cy="3112217"/>
          </a:xfrm>
          <a:prstGeom prst="rect">
            <a:avLst/>
          </a:prstGeom>
        </p:spPr>
      </p:sp>
      <p:sp>
        <p:nvSpPr>
          <p:cNvPr id="13" name="ตัวแทนรูปภาพ 52"/>
          <p:cNvSpPr>
            <a:spLocks noGrp="1"/>
          </p:cNvSpPr>
          <p:nvPr>
            <p:ph type="pic" sz="quarter" idx="30"/>
          </p:nvPr>
        </p:nvSpPr>
        <p:spPr>
          <a:xfrm>
            <a:off x="3402492" y="2931341"/>
            <a:ext cx="2100697" cy="2933700"/>
          </a:xfrm>
          <a:prstGeom prst="rect">
            <a:avLst/>
          </a:prstGeom>
        </p:spPr>
      </p:sp>
      <p:sp>
        <p:nvSpPr>
          <p:cNvPr id="20" name="ตัวแทนรูปภาพ 52"/>
          <p:cNvSpPr>
            <a:spLocks noGrp="1"/>
          </p:cNvSpPr>
          <p:nvPr>
            <p:ph type="pic" sz="quarter" idx="31"/>
          </p:nvPr>
        </p:nvSpPr>
        <p:spPr>
          <a:xfrm>
            <a:off x="2085578" y="4284929"/>
            <a:ext cx="1087747" cy="1580112"/>
          </a:xfrm>
          <a:prstGeom prst="rect">
            <a:avLst/>
          </a:prstGeom>
        </p:spPr>
      </p:sp>
    </p:spTree>
    <p:extLst>
      <p:ext uri="{BB962C8B-B14F-4D97-AF65-F5344CB8AC3E}">
        <p14:creationId xmlns:p14="http://schemas.microsoft.com/office/powerpoint/2010/main" val="28507538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6_ภาพนิ่งชื่อเรื่อง">
    <p:spTree>
      <p:nvGrpSpPr>
        <p:cNvPr id="1" name=""/>
        <p:cNvGrpSpPr/>
        <p:nvPr/>
      </p:nvGrpSpPr>
      <p:grpSpPr>
        <a:xfrm>
          <a:off x="0" y="0"/>
          <a:ext cx="0" cy="0"/>
          <a:chOff x="0" y="0"/>
          <a:chExt cx="0" cy="0"/>
        </a:xfrm>
      </p:grpSpPr>
      <p:sp>
        <p:nvSpPr>
          <p:cNvPr id="52" name="Picture Placeholder 13"/>
          <p:cNvSpPr>
            <a:spLocks noGrp="1"/>
          </p:cNvSpPr>
          <p:nvPr>
            <p:ph type="pic" sz="quarter" idx="28"/>
          </p:nvPr>
        </p:nvSpPr>
        <p:spPr>
          <a:xfrm>
            <a:off x="1388916" y="1799679"/>
            <a:ext cx="4423238" cy="2807417"/>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8" name="Picture Placeholder 13"/>
          <p:cNvSpPr>
            <a:spLocks noGrp="1"/>
          </p:cNvSpPr>
          <p:nvPr>
            <p:ph type="pic" sz="quarter" idx="29"/>
          </p:nvPr>
        </p:nvSpPr>
        <p:spPr>
          <a:xfrm>
            <a:off x="6049848" y="2560395"/>
            <a:ext cx="4423238" cy="2807417"/>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8339788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4_ภาพนิ่งชื่อเรื่อง">
    <p:spTree>
      <p:nvGrpSpPr>
        <p:cNvPr id="1" name=""/>
        <p:cNvGrpSpPr/>
        <p:nvPr/>
      </p:nvGrpSpPr>
      <p:grpSpPr>
        <a:xfrm>
          <a:off x="0" y="0"/>
          <a:ext cx="0" cy="0"/>
          <a:chOff x="0" y="0"/>
          <a:chExt cx="0" cy="0"/>
        </a:xfrm>
      </p:grpSpPr>
      <p:sp>
        <p:nvSpPr>
          <p:cNvPr id="15" name="ตัวแทนรูปภาพ 52"/>
          <p:cNvSpPr>
            <a:spLocks noGrp="1"/>
          </p:cNvSpPr>
          <p:nvPr>
            <p:ph type="pic" sz="quarter" idx="29"/>
          </p:nvPr>
        </p:nvSpPr>
        <p:spPr>
          <a:xfrm>
            <a:off x="7096380" y="1729052"/>
            <a:ext cx="2475319" cy="3912317"/>
          </a:xfrm>
          <a:prstGeom prst="rect">
            <a:avLst/>
          </a:prstGeom>
        </p:spPr>
      </p:sp>
    </p:spTree>
    <p:extLst>
      <p:ext uri="{BB962C8B-B14F-4D97-AF65-F5344CB8AC3E}">
        <p14:creationId xmlns:p14="http://schemas.microsoft.com/office/powerpoint/2010/main" val="26786819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0FB3643-F3CF-86A5-1DD9-D6D09CF10B15}"/>
              </a:ext>
            </a:extLst>
          </p:cNvPr>
          <p:cNvSpPr>
            <a:spLocks noGrp="1"/>
          </p:cNvSpPr>
          <p:nvPr>
            <p:ph type="pic" sz="quarter" idx="13"/>
          </p:nvPr>
        </p:nvSpPr>
        <p:spPr>
          <a:xfrm>
            <a:off x="1957387" y="698577"/>
            <a:ext cx="3482714" cy="6159424"/>
          </a:xfrm>
          <a:custGeom>
            <a:avLst/>
            <a:gdLst>
              <a:gd name="connsiteX0" fmla="*/ 0 w 3482714"/>
              <a:gd name="connsiteY0" fmla="*/ 0 h 6159424"/>
              <a:gd name="connsiteX1" fmla="*/ 3482714 w 3482714"/>
              <a:gd name="connsiteY1" fmla="*/ 0 h 6159424"/>
              <a:gd name="connsiteX2" fmla="*/ 3482714 w 3482714"/>
              <a:gd name="connsiteY2" fmla="*/ 6159424 h 6159424"/>
              <a:gd name="connsiteX3" fmla="*/ 0 w 3482714"/>
              <a:gd name="connsiteY3" fmla="*/ 6159424 h 6159424"/>
            </a:gdLst>
            <a:ahLst/>
            <a:cxnLst>
              <a:cxn ang="0">
                <a:pos x="connsiteX0" y="connsiteY0"/>
              </a:cxn>
              <a:cxn ang="0">
                <a:pos x="connsiteX1" y="connsiteY1"/>
              </a:cxn>
              <a:cxn ang="0">
                <a:pos x="connsiteX2" y="connsiteY2"/>
              </a:cxn>
              <a:cxn ang="0">
                <a:pos x="connsiteX3" y="connsiteY3"/>
              </a:cxn>
            </a:cxnLst>
            <a:rect l="l" t="t" r="r" b="b"/>
            <a:pathLst>
              <a:path w="3482714" h="6159424">
                <a:moveTo>
                  <a:pt x="0" y="0"/>
                </a:moveTo>
                <a:lnTo>
                  <a:pt x="3482714" y="0"/>
                </a:lnTo>
                <a:lnTo>
                  <a:pt x="3482714" y="6159424"/>
                </a:lnTo>
                <a:lnTo>
                  <a:pt x="0" y="6159424"/>
                </a:lnTo>
                <a:close/>
              </a:path>
            </a:pathLst>
          </a:custGeom>
        </p:spPr>
        <p:txBody>
          <a:bodyPr wrap="square">
            <a:noAutofit/>
          </a:bodyPr>
          <a:lstStyle/>
          <a:p>
            <a:endParaRPr lang="en-US"/>
          </a:p>
        </p:txBody>
      </p:sp>
      <p:sp>
        <p:nvSpPr>
          <p:cNvPr id="2" name="Title 1">
            <a:extLst>
              <a:ext uri="{FF2B5EF4-FFF2-40B4-BE49-F238E27FC236}">
                <a16:creationId xmlns:a16="http://schemas.microsoft.com/office/drawing/2014/main" id="{8D2F1CC7-86E8-0E85-BC0C-A1710B9386F5}"/>
              </a:ext>
            </a:extLst>
          </p:cNvPr>
          <p:cNvSpPr>
            <a:spLocks noGrp="1"/>
          </p:cNvSpPr>
          <p:nvPr>
            <p:ph type="title"/>
          </p:nvPr>
        </p:nvSpPr>
        <p:spPr>
          <a:xfrm rot="16200000">
            <a:off x="-1686641" y="2766218"/>
            <a:ext cx="5460848"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45D98790-7106-549D-948C-FC71FB1D2EC4}"/>
              </a:ext>
            </a:extLst>
          </p:cNvPr>
          <p:cNvSpPr>
            <a:spLocks noGrp="1"/>
          </p:cNvSpPr>
          <p:nvPr>
            <p:ph type="dt" sz="half" idx="10"/>
          </p:nvPr>
        </p:nvSpPr>
        <p:spPr/>
        <p:txBody>
          <a:bodyPr/>
          <a:lstStyle/>
          <a:p>
            <a:fld id="{979B04CA-097F-4B15-8430-5E8AEF9AADC8}" type="datetimeFigureOut">
              <a:rPr lang="en-US" smtClean="0"/>
              <a:t>20/7/2024</a:t>
            </a:fld>
            <a:endParaRPr lang="en-US"/>
          </a:p>
        </p:txBody>
      </p:sp>
      <p:sp>
        <p:nvSpPr>
          <p:cNvPr id="4" name="Footer Placeholder 3">
            <a:extLst>
              <a:ext uri="{FF2B5EF4-FFF2-40B4-BE49-F238E27FC236}">
                <a16:creationId xmlns:a16="http://schemas.microsoft.com/office/drawing/2014/main" id="{CBF9C70B-EBE3-E55C-2AE3-3C26359D5F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145A90-53DC-7F5C-3FE6-46DBEA74B5F0}"/>
              </a:ext>
            </a:extLst>
          </p:cNvPr>
          <p:cNvSpPr>
            <a:spLocks noGrp="1"/>
          </p:cNvSpPr>
          <p:nvPr>
            <p:ph type="sldNum" sz="quarter" idx="12"/>
          </p:nvPr>
        </p:nvSpPr>
        <p:spPr/>
        <p:txBody>
          <a:bodyPr/>
          <a:lstStyle/>
          <a:p>
            <a:fld id="{F2B043B0-69BD-482F-9C8A-1AE7725E20B8}" type="slidenum">
              <a:rPr lang="en-US" smtClean="0"/>
              <a:t>‹#›</a:t>
            </a:fld>
            <a:endParaRPr lang="en-US"/>
          </a:p>
        </p:txBody>
      </p:sp>
    </p:spTree>
    <p:extLst>
      <p:ext uri="{BB962C8B-B14F-4D97-AF65-F5344CB8AC3E}">
        <p14:creationId xmlns:p14="http://schemas.microsoft.com/office/powerpoint/2010/main" val="24919139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9D0EA0-10A3-6AE3-374F-A50F37FA91CD}"/>
              </a:ext>
            </a:extLst>
          </p:cNvPr>
          <p:cNvSpPr>
            <a:spLocks noGrp="1"/>
          </p:cNvSpPr>
          <p:nvPr>
            <p:ph type="pic" sz="quarter" idx="13"/>
          </p:nvPr>
        </p:nvSpPr>
        <p:spPr>
          <a:xfrm>
            <a:off x="692106" y="1839510"/>
            <a:ext cx="7075637" cy="2474999"/>
          </a:xfrm>
          <a:custGeom>
            <a:avLst/>
            <a:gdLst>
              <a:gd name="connsiteX0" fmla="*/ 148351 w 7075637"/>
              <a:gd name="connsiteY0" fmla="*/ 0 h 2474999"/>
              <a:gd name="connsiteX1" fmla="*/ 6927286 w 7075637"/>
              <a:gd name="connsiteY1" fmla="*/ 0 h 2474999"/>
              <a:gd name="connsiteX2" fmla="*/ 7075637 w 7075637"/>
              <a:gd name="connsiteY2" fmla="*/ 148351 h 2474999"/>
              <a:gd name="connsiteX3" fmla="*/ 7075637 w 7075637"/>
              <a:gd name="connsiteY3" fmla="*/ 2326648 h 2474999"/>
              <a:gd name="connsiteX4" fmla="*/ 6927286 w 7075637"/>
              <a:gd name="connsiteY4" fmla="*/ 2474999 h 2474999"/>
              <a:gd name="connsiteX5" fmla="*/ 148351 w 7075637"/>
              <a:gd name="connsiteY5" fmla="*/ 2474999 h 2474999"/>
              <a:gd name="connsiteX6" fmla="*/ 0 w 7075637"/>
              <a:gd name="connsiteY6" fmla="*/ 2326648 h 2474999"/>
              <a:gd name="connsiteX7" fmla="*/ 0 w 7075637"/>
              <a:gd name="connsiteY7" fmla="*/ 148351 h 2474999"/>
              <a:gd name="connsiteX8" fmla="*/ 148351 w 7075637"/>
              <a:gd name="connsiteY8" fmla="*/ 0 h 247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5637" h="2474999">
                <a:moveTo>
                  <a:pt x="148351" y="0"/>
                </a:moveTo>
                <a:lnTo>
                  <a:pt x="6927286" y="0"/>
                </a:lnTo>
                <a:cubicBezTo>
                  <a:pt x="7009218" y="0"/>
                  <a:pt x="7075637" y="66419"/>
                  <a:pt x="7075637" y="148351"/>
                </a:cubicBezTo>
                <a:lnTo>
                  <a:pt x="7075637" y="2326648"/>
                </a:lnTo>
                <a:cubicBezTo>
                  <a:pt x="7075637" y="2408580"/>
                  <a:pt x="7009218" y="2474999"/>
                  <a:pt x="6927286" y="2474999"/>
                </a:cubicBezTo>
                <a:lnTo>
                  <a:pt x="148351" y="2474999"/>
                </a:lnTo>
                <a:cubicBezTo>
                  <a:pt x="66419" y="2474999"/>
                  <a:pt x="0" y="2408580"/>
                  <a:pt x="0" y="2326648"/>
                </a:cubicBezTo>
                <a:lnTo>
                  <a:pt x="0" y="148351"/>
                </a:lnTo>
                <a:cubicBezTo>
                  <a:pt x="0" y="66419"/>
                  <a:pt x="66419" y="0"/>
                  <a:pt x="148351" y="0"/>
                </a:cubicBezTo>
                <a:close/>
              </a:path>
            </a:pathLst>
          </a:custGeom>
          <a:solidFill>
            <a:schemeClr val="bg1">
              <a:lumMod val="85000"/>
            </a:schemeClr>
          </a:solidFill>
          <a:ln w="28575">
            <a:noFill/>
          </a:ln>
          <a:effectLst>
            <a:outerShdw blurRad="1270000" dist="190500" dir="5400000" sx="116000" sy="116000" algn="ctr" rotWithShape="0">
              <a:prstClr val="black">
                <a:alpha val="18000"/>
              </a:prstClr>
            </a:outerShdw>
          </a:effectLst>
        </p:spPr>
        <p:txBody>
          <a:bodyPr wrap="square" rtlCol="0" anchor="ctr">
            <a:noAutofit/>
          </a:bodyPr>
          <a:lstStyle>
            <a:lvl1pPr>
              <a:defRPr lang="en-US" sz="1800">
                <a:latin typeface="+mn-lt"/>
              </a:defRPr>
            </a:lvl1pPr>
          </a:lstStyle>
          <a:p>
            <a:pPr marL="0" lvl="0" algn="ctr"/>
            <a:endParaRPr lang="en-US"/>
          </a:p>
        </p:txBody>
      </p:sp>
      <p:sp>
        <p:nvSpPr>
          <p:cNvPr id="2" name="Title 1">
            <a:extLst>
              <a:ext uri="{FF2B5EF4-FFF2-40B4-BE49-F238E27FC236}">
                <a16:creationId xmlns:a16="http://schemas.microsoft.com/office/drawing/2014/main" id="{8D2F1CC7-86E8-0E85-BC0C-A1710B9386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D98790-7106-549D-948C-FC71FB1D2EC4}"/>
              </a:ext>
            </a:extLst>
          </p:cNvPr>
          <p:cNvSpPr>
            <a:spLocks noGrp="1"/>
          </p:cNvSpPr>
          <p:nvPr>
            <p:ph type="dt" sz="half" idx="10"/>
          </p:nvPr>
        </p:nvSpPr>
        <p:spPr/>
        <p:txBody>
          <a:bodyPr/>
          <a:lstStyle/>
          <a:p>
            <a:fld id="{979B04CA-097F-4B15-8430-5E8AEF9AADC8}" type="datetimeFigureOut">
              <a:rPr lang="en-US" smtClean="0"/>
              <a:t>20/7/2024</a:t>
            </a:fld>
            <a:endParaRPr lang="en-US"/>
          </a:p>
        </p:txBody>
      </p:sp>
      <p:sp>
        <p:nvSpPr>
          <p:cNvPr id="4" name="Footer Placeholder 3">
            <a:extLst>
              <a:ext uri="{FF2B5EF4-FFF2-40B4-BE49-F238E27FC236}">
                <a16:creationId xmlns:a16="http://schemas.microsoft.com/office/drawing/2014/main" id="{CBF9C70B-EBE3-E55C-2AE3-3C26359D5F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145A90-53DC-7F5C-3FE6-46DBEA74B5F0}"/>
              </a:ext>
            </a:extLst>
          </p:cNvPr>
          <p:cNvSpPr>
            <a:spLocks noGrp="1"/>
          </p:cNvSpPr>
          <p:nvPr>
            <p:ph type="sldNum" sz="quarter" idx="12"/>
          </p:nvPr>
        </p:nvSpPr>
        <p:spPr/>
        <p:txBody>
          <a:bodyPr/>
          <a:lstStyle/>
          <a:p>
            <a:fld id="{F2B043B0-69BD-482F-9C8A-1AE7725E20B8}" type="slidenum">
              <a:rPr lang="en-US" smtClean="0"/>
              <a:t>‹#›</a:t>
            </a:fld>
            <a:endParaRPr lang="en-US"/>
          </a:p>
        </p:txBody>
      </p:sp>
    </p:spTree>
    <p:extLst>
      <p:ext uri="{BB962C8B-B14F-4D97-AF65-F5344CB8AC3E}">
        <p14:creationId xmlns:p14="http://schemas.microsoft.com/office/powerpoint/2010/main" val="29823899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725B3C9-A5EA-9333-6EC0-096D12E29801}"/>
              </a:ext>
            </a:extLst>
          </p:cNvPr>
          <p:cNvSpPr>
            <a:spLocks noGrp="1"/>
          </p:cNvSpPr>
          <p:nvPr>
            <p:ph type="pic" sz="quarter" idx="14"/>
          </p:nvPr>
        </p:nvSpPr>
        <p:spPr>
          <a:xfrm>
            <a:off x="6096000" y="1738269"/>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
        <p:nvSpPr>
          <p:cNvPr id="10" name="Picture Placeholder 9">
            <a:extLst>
              <a:ext uri="{FF2B5EF4-FFF2-40B4-BE49-F238E27FC236}">
                <a16:creationId xmlns:a16="http://schemas.microsoft.com/office/drawing/2014/main" id="{054D217C-EF86-D676-4C86-D6D20B0A634E}"/>
              </a:ext>
            </a:extLst>
          </p:cNvPr>
          <p:cNvSpPr>
            <a:spLocks noGrp="1"/>
          </p:cNvSpPr>
          <p:nvPr>
            <p:ph type="pic" sz="quarter" idx="13"/>
          </p:nvPr>
        </p:nvSpPr>
        <p:spPr>
          <a:xfrm>
            <a:off x="0" y="1738269"/>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
        <p:nvSpPr>
          <p:cNvPr id="2" name="Title 1">
            <a:extLst>
              <a:ext uri="{FF2B5EF4-FFF2-40B4-BE49-F238E27FC236}">
                <a16:creationId xmlns:a16="http://schemas.microsoft.com/office/drawing/2014/main" id="{8D2F1CC7-86E8-0E85-BC0C-A1710B9386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D98790-7106-549D-948C-FC71FB1D2EC4}"/>
              </a:ext>
            </a:extLst>
          </p:cNvPr>
          <p:cNvSpPr>
            <a:spLocks noGrp="1"/>
          </p:cNvSpPr>
          <p:nvPr>
            <p:ph type="dt" sz="half" idx="10"/>
          </p:nvPr>
        </p:nvSpPr>
        <p:spPr/>
        <p:txBody>
          <a:bodyPr/>
          <a:lstStyle/>
          <a:p>
            <a:fld id="{979B04CA-097F-4B15-8430-5E8AEF9AADC8}" type="datetimeFigureOut">
              <a:rPr lang="en-US" smtClean="0"/>
              <a:t>20/7/2024</a:t>
            </a:fld>
            <a:endParaRPr lang="en-US"/>
          </a:p>
        </p:txBody>
      </p:sp>
      <p:sp>
        <p:nvSpPr>
          <p:cNvPr id="4" name="Footer Placeholder 3">
            <a:extLst>
              <a:ext uri="{FF2B5EF4-FFF2-40B4-BE49-F238E27FC236}">
                <a16:creationId xmlns:a16="http://schemas.microsoft.com/office/drawing/2014/main" id="{CBF9C70B-EBE3-E55C-2AE3-3C26359D5F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145A90-53DC-7F5C-3FE6-46DBEA74B5F0}"/>
              </a:ext>
            </a:extLst>
          </p:cNvPr>
          <p:cNvSpPr>
            <a:spLocks noGrp="1"/>
          </p:cNvSpPr>
          <p:nvPr>
            <p:ph type="sldNum" sz="quarter" idx="12"/>
          </p:nvPr>
        </p:nvSpPr>
        <p:spPr/>
        <p:txBody>
          <a:bodyPr/>
          <a:lstStyle/>
          <a:p>
            <a:fld id="{F2B043B0-69BD-482F-9C8A-1AE7725E20B8}" type="slidenum">
              <a:rPr lang="en-US" smtClean="0"/>
              <a:t>‹#›</a:t>
            </a:fld>
            <a:endParaRPr lang="en-US"/>
          </a:p>
        </p:txBody>
      </p:sp>
    </p:spTree>
    <p:extLst>
      <p:ext uri="{BB962C8B-B14F-4D97-AF65-F5344CB8AC3E}">
        <p14:creationId xmlns:p14="http://schemas.microsoft.com/office/powerpoint/2010/main" val="30974100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0248644-1D32-68DA-F5C1-7C15F3FCF4E6}"/>
              </a:ext>
            </a:extLst>
          </p:cNvPr>
          <p:cNvSpPr>
            <a:spLocks noGrp="1"/>
          </p:cNvSpPr>
          <p:nvPr>
            <p:ph type="pic" sz="quarter" idx="13"/>
          </p:nvPr>
        </p:nvSpPr>
        <p:spPr>
          <a:xfrm>
            <a:off x="6096002" y="2"/>
            <a:ext cx="6095999" cy="5889171"/>
          </a:xfrm>
          <a:custGeom>
            <a:avLst/>
            <a:gdLst>
              <a:gd name="connsiteX0" fmla="*/ 0 w 6095999"/>
              <a:gd name="connsiteY0" fmla="*/ 0 h 5889171"/>
              <a:gd name="connsiteX1" fmla="*/ 6095999 w 6095999"/>
              <a:gd name="connsiteY1" fmla="*/ 0 h 5889171"/>
              <a:gd name="connsiteX2" fmla="*/ 6095999 w 6095999"/>
              <a:gd name="connsiteY2" fmla="*/ 5889171 h 5889171"/>
              <a:gd name="connsiteX3" fmla="*/ 2628636 w 6095999"/>
              <a:gd name="connsiteY3" fmla="*/ 5889171 h 5889171"/>
              <a:gd name="connsiteX4" fmla="*/ 0 w 6095999"/>
              <a:gd name="connsiteY4" fmla="*/ 3260534 h 5889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5999" h="5889171">
                <a:moveTo>
                  <a:pt x="0" y="0"/>
                </a:moveTo>
                <a:lnTo>
                  <a:pt x="6095999" y="0"/>
                </a:lnTo>
                <a:lnTo>
                  <a:pt x="6095999" y="5889171"/>
                </a:lnTo>
                <a:lnTo>
                  <a:pt x="2628636" y="5889171"/>
                </a:lnTo>
                <a:cubicBezTo>
                  <a:pt x="1176880" y="5889171"/>
                  <a:pt x="0" y="4712290"/>
                  <a:pt x="0" y="3260534"/>
                </a:cubicBezTo>
                <a:close/>
              </a:path>
            </a:pathLst>
          </a:custGeom>
        </p:spPr>
        <p:txBody>
          <a:bodyPr wrap="square">
            <a:noAutofit/>
          </a:bodyPr>
          <a:lstStyle/>
          <a:p>
            <a:endParaRPr lang="en-US"/>
          </a:p>
        </p:txBody>
      </p:sp>
      <p:sp>
        <p:nvSpPr>
          <p:cNvPr id="2" name="Title 1">
            <a:extLst>
              <a:ext uri="{FF2B5EF4-FFF2-40B4-BE49-F238E27FC236}">
                <a16:creationId xmlns:a16="http://schemas.microsoft.com/office/drawing/2014/main" id="{8D2F1CC7-86E8-0E85-BC0C-A1710B9386F5}"/>
              </a:ext>
            </a:extLst>
          </p:cNvPr>
          <p:cNvSpPr>
            <a:spLocks noGrp="1"/>
          </p:cNvSpPr>
          <p:nvPr>
            <p:ph type="title"/>
          </p:nvPr>
        </p:nvSpPr>
        <p:spPr>
          <a:xfrm>
            <a:off x="838200" y="365125"/>
            <a:ext cx="3548605"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45D98790-7106-549D-948C-FC71FB1D2EC4}"/>
              </a:ext>
            </a:extLst>
          </p:cNvPr>
          <p:cNvSpPr>
            <a:spLocks noGrp="1"/>
          </p:cNvSpPr>
          <p:nvPr>
            <p:ph type="dt" sz="half" idx="10"/>
          </p:nvPr>
        </p:nvSpPr>
        <p:spPr/>
        <p:txBody>
          <a:bodyPr/>
          <a:lstStyle/>
          <a:p>
            <a:fld id="{979B04CA-097F-4B15-8430-5E8AEF9AADC8}" type="datetimeFigureOut">
              <a:rPr lang="en-US" smtClean="0"/>
              <a:t>20/7/2024</a:t>
            </a:fld>
            <a:endParaRPr lang="en-US"/>
          </a:p>
        </p:txBody>
      </p:sp>
      <p:sp>
        <p:nvSpPr>
          <p:cNvPr id="4" name="Footer Placeholder 3">
            <a:extLst>
              <a:ext uri="{FF2B5EF4-FFF2-40B4-BE49-F238E27FC236}">
                <a16:creationId xmlns:a16="http://schemas.microsoft.com/office/drawing/2014/main" id="{CBF9C70B-EBE3-E55C-2AE3-3C26359D5F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145A90-53DC-7F5C-3FE6-46DBEA74B5F0}"/>
              </a:ext>
            </a:extLst>
          </p:cNvPr>
          <p:cNvSpPr>
            <a:spLocks noGrp="1"/>
          </p:cNvSpPr>
          <p:nvPr>
            <p:ph type="sldNum" sz="quarter" idx="12"/>
          </p:nvPr>
        </p:nvSpPr>
        <p:spPr/>
        <p:txBody>
          <a:bodyPr/>
          <a:lstStyle/>
          <a:p>
            <a:fld id="{F2B043B0-69BD-482F-9C8A-1AE7725E20B8}" type="slidenum">
              <a:rPr lang="en-US" smtClean="0"/>
              <a:t>‹#›</a:t>
            </a:fld>
            <a:endParaRPr lang="en-US"/>
          </a:p>
        </p:txBody>
      </p:sp>
    </p:spTree>
    <p:extLst>
      <p:ext uri="{BB962C8B-B14F-4D97-AF65-F5344CB8AC3E}">
        <p14:creationId xmlns:p14="http://schemas.microsoft.com/office/powerpoint/2010/main" val="1488452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70F5712-D03D-E5B4-56D2-B5B26C3FEAF8}"/>
              </a:ext>
            </a:extLst>
          </p:cNvPr>
          <p:cNvSpPr>
            <a:spLocks noGrp="1"/>
          </p:cNvSpPr>
          <p:nvPr>
            <p:ph type="pic" sz="quarter" idx="14"/>
          </p:nvPr>
        </p:nvSpPr>
        <p:spPr>
          <a:xfrm>
            <a:off x="1" y="2231924"/>
            <a:ext cx="5544685" cy="4626077"/>
          </a:xfrm>
          <a:custGeom>
            <a:avLst/>
            <a:gdLst>
              <a:gd name="connsiteX0" fmla="*/ 0 w 5544685"/>
              <a:gd name="connsiteY0" fmla="*/ 0 h 4626077"/>
              <a:gd name="connsiteX1" fmla="*/ 5544685 w 5544685"/>
              <a:gd name="connsiteY1" fmla="*/ 0 h 4626077"/>
              <a:gd name="connsiteX2" fmla="*/ 5544685 w 5544685"/>
              <a:gd name="connsiteY2" fmla="*/ 4626077 h 4626077"/>
              <a:gd name="connsiteX3" fmla="*/ 0 w 5544685"/>
              <a:gd name="connsiteY3" fmla="*/ 4626077 h 4626077"/>
            </a:gdLst>
            <a:ahLst/>
            <a:cxnLst>
              <a:cxn ang="0">
                <a:pos x="connsiteX0" y="connsiteY0"/>
              </a:cxn>
              <a:cxn ang="0">
                <a:pos x="connsiteX1" y="connsiteY1"/>
              </a:cxn>
              <a:cxn ang="0">
                <a:pos x="connsiteX2" y="connsiteY2"/>
              </a:cxn>
              <a:cxn ang="0">
                <a:pos x="connsiteX3" y="connsiteY3"/>
              </a:cxn>
            </a:cxnLst>
            <a:rect l="l" t="t" r="r" b="b"/>
            <a:pathLst>
              <a:path w="5544685" h="4626077">
                <a:moveTo>
                  <a:pt x="0" y="0"/>
                </a:moveTo>
                <a:lnTo>
                  <a:pt x="5544685" y="0"/>
                </a:lnTo>
                <a:lnTo>
                  <a:pt x="5544685" y="4626077"/>
                </a:lnTo>
                <a:lnTo>
                  <a:pt x="0" y="4626077"/>
                </a:lnTo>
                <a:close/>
              </a:path>
            </a:pathLst>
          </a:custGeom>
        </p:spPr>
        <p:txBody>
          <a:bodyPr wrap="square">
            <a:noAutofit/>
          </a:bodyPr>
          <a:lstStyle/>
          <a:p>
            <a:endParaRPr lang="en-US"/>
          </a:p>
        </p:txBody>
      </p:sp>
      <p:sp>
        <p:nvSpPr>
          <p:cNvPr id="10" name="Picture Placeholder 9">
            <a:extLst>
              <a:ext uri="{FF2B5EF4-FFF2-40B4-BE49-F238E27FC236}">
                <a16:creationId xmlns:a16="http://schemas.microsoft.com/office/drawing/2014/main" id="{E34D7856-271C-B492-E7F9-0D20D99262CB}"/>
              </a:ext>
            </a:extLst>
          </p:cNvPr>
          <p:cNvSpPr>
            <a:spLocks noGrp="1"/>
          </p:cNvSpPr>
          <p:nvPr>
            <p:ph type="pic" sz="quarter" idx="13"/>
          </p:nvPr>
        </p:nvSpPr>
        <p:spPr>
          <a:xfrm>
            <a:off x="-1" y="1"/>
            <a:ext cx="5531757" cy="2231921"/>
          </a:xfrm>
          <a:custGeom>
            <a:avLst/>
            <a:gdLst>
              <a:gd name="connsiteX0" fmla="*/ 0 w 5531757"/>
              <a:gd name="connsiteY0" fmla="*/ 0 h 2231921"/>
              <a:gd name="connsiteX1" fmla="*/ 5531757 w 5531757"/>
              <a:gd name="connsiteY1" fmla="*/ 0 h 2231921"/>
              <a:gd name="connsiteX2" fmla="*/ 5531757 w 5531757"/>
              <a:gd name="connsiteY2" fmla="*/ 2231921 h 2231921"/>
              <a:gd name="connsiteX3" fmla="*/ 0 w 5531757"/>
              <a:gd name="connsiteY3" fmla="*/ 2231921 h 2231921"/>
            </a:gdLst>
            <a:ahLst/>
            <a:cxnLst>
              <a:cxn ang="0">
                <a:pos x="connsiteX0" y="connsiteY0"/>
              </a:cxn>
              <a:cxn ang="0">
                <a:pos x="connsiteX1" y="connsiteY1"/>
              </a:cxn>
              <a:cxn ang="0">
                <a:pos x="connsiteX2" y="connsiteY2"/>
              </a:cxn>
              <a:cxn ang="0">
                <a:pos x="connsiteX3" y="connsiteY3"/>
              </a:cxn>
            </a:cxnLst>
            <a:rect l="l" t="t" r="r" b="b"/>
            <a:pathLst>
              <a:path w="5531757" h="2231921">
                <a:moveTo>
                  <a:pt x="0" y="0"/>
                </a:moveTo>
                <a:lnTo>
                  <a:pt x="5531757" y="0"/>
                </a:lnTo>
                <a:lnTo>
                  <a:pt x="5531757" y="2231921"/>
                </a:lnTo>
                <a:lnTo>
                  <a:pt x="0" y="2231921"/>
                </a:lnTo>
                <a:close/>
              </a:path>
            </a:pathLst>
          </a:custGeom>
        </p:spPr>
        <p:txBody>
          <a:bodyPr wrap="square">
            <a:noAutofit/>
          </a:bodyPr>
          <a:lstStyle/>
          <a:p>
            <a:endParaRPr lang="en-US"/>
          </a:p>
        </p:txBody>
      </p:sp>
      <p:sp>
        <p:nvSpPr>
          <p:cNvPr id="2" name="Title 1">
            <a:extLst>
              <a:ext uri="{FF2B5EF4-FFF2-40B4-BE49-F238E27FC236}">
                <a16:creationId xmlns:a16="http://schemas.microsoft.com/office/drawing/2014/main" id="{8D2F1CC7-86E8-0E85-BC0C-A1710B9386F5}"/>
              </a:ext>
            </a:extLst>
          </p:cNvPr>
          <p:cNvSpPr>
            <a:spLocks noGrp="1"/>
          </p:cNvSpPr>
          <p:nvPr>
            <p:ph type="title"/>
          </p:nvPr>
        </p:nvSpPr>
        <p:spPr>
          <a:xfrm>
            <a:off x="5937812" y="365125"/>
            <a:ext cx="5415987"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45D98790-7106-549D-948C-FC71FB1D2EC4}"/>
              </a:ext>
            </a:extLst>
          </p:cNvPr>
          <p:cNvSpPr>
            <a:spLocks noGrp="1"/>
          </p:cNvSpPr>
          <p:nvPr>
            <p:ph type="dt" sz="half" idx="10"/>
          </p:nvPr>
        </p:nvSpPr>
        <p:spPr/>
        <p:txBody>
          <a:bodyPr/>
          <a:lstStyle/>
          <a:p>
            <a:fld id="{979B04CA-097F-4B15-8430-5E8AEF9AADC8}" type="datetimeFigureOut">
              <a:rPr lang="en-US" smtClean="0"/>
              <a:t>20/7/2024</a:t>
            </a:fld>
            <a:endParaRPr lang="en-US"/>
          </a:p>
        </p:txBody>
      </p:sp>
      <p:sp>
        <p:nvSpPr>
          <p:cNvPr id="4" name="Footer Placeholder 3">
            <a:extLst>
              <a:ext uri="{FF2B5EF4-FFF2-40B4-BE49-F238E27FC236}">
                <a16:creationId xmlns:a16="http://schemas.microsoft.com/office/drawing/2014/main" id="{CBF9C70B-EBE3-E55C-2AE3-3C26359D5F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145A90-53DC-7F5C-3FE6-46DBEA74B5F0}"/>
              </a:ext>
            </a:extLst>
          </p:cNvPr>
          <p:cNvSpPr>
            <a:spLocks noGrp="1"/>
          </p:cNvSpPr>
          <p:nvPr>
            <p:ph type="sldNum" sz="quarter" idx="12"/>
          </p:nvPr>
        </p:nvSpPr>
        <p:spPr/>
        <p:txBody>
          <a:bodyPr/>
          <a:lstStyle/>
          <a:p>
            <a:fld id="{F2B043B0-69BD-482F-9C8A-1AE7725E20B8}" type="slidenum">
              <a:rPr lang="en-US" smtClean="0"/>
              <a:t>‹#›</a:t>
            </a:fld>
            <a:endParaRPr lang="en-US"/>
          </a:p>
        </p:txBody>
      </p:sp>
    </p:spTree>
    <p:extLst>
      <p:ext uri="{BB962C8B-B14F-4D97-AF65-F5344CB8AC3E}">
        <p14:creationId xmlns:p14="http://schemas.microsoft.com/office/powerpoint/2010/main" val="40175914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73A630E-64FB-B59E-4DD2-253FBC9733EB}"/>
              </a:ext>
            </a:extLst>
          </p:cNvPr>
          <p:cNvSpPr>
            <a:spLocks noGrp="1"/>
          </p:cNvSpPr>
          <p:nvPr>
            <p:ph type="pic" sz="quarter" idx="13"/>
          </p:nvPr>
        </p:nvSpPr>
        <p:spPr>
          <a:xfrm>
            <a:off x="1270464" y="1655569"/>
            <a:ext cx="6985001" cy="4569752"/>
          </a:xfrm>
          <a:custGeom>
            <a:avLst/>
            <a:gdLst>
              <a:gd name="connsiteX0" fmla="*/ 0 w 6985001"/>
              <a:gd name="connsiteY0" fmla="*/ 0 h 4569752"/>
              <a:gd name="connsiteX1" fmla="*/ 6985001 w 6985001"/>
              <a:gd name="connsiteY1" fmla="*/ 0 h 4569752"/>
              <a:gd name="connsiteX2" fmla="*/ 6985001 w 6985001"/>
              <a:gd name="connsiteY2" fmla="*/ 4569752 h 4569752"/>
              <a:gd name="connsiteX3" fmla="*/ 0 w 6985001"/>
              <a:gd name="connsiteY3" fmla="*/ 4569752 h 4569752"/>
            </a:gdLst>
            <a:ahLst/>
            <a:cxnLst>
              <a:cxn ang="0">
                <a:pos x="connsiteX0" y="connsiteY0"/>
              </a:cxn>
              <a:cxn ang="0">
                <a:pos x="connsiteX1" y="connsiteY1"/>
              </a:cxn>
              <a:cxn ang="0">
                <a:pos x="connsiteX2" y="connsiteY2"/>
              </a:cxn>
              <a:cxn ang="0">
                <a:pos x="connsiteX3" y="connsiteY3"/>
              </a:cxn>
            </a:cxnLst>
            <a:rect l="l" t="t" r="r" b="b"/>
            <a:pathLst>
              <a:path w="6985001" h="4569752">
                <a:moveTo>
                  <a:pt x="0" y="0"/>
                </a:moveTo>
                <a:lnTo>
                  <a:pt x="6985001" y="0"/>
                </a:lnTo>
                <a:lnTo>
                  <a:pt x="6985001" y="4569752"/>
                </a:lnTo>
                <a:lnTo>
                  <a:pt x="0" y="4569752"/>
                </a:lnTo>
                <a:close/>
              </a:path>
            </a:pathLst>
          </a:custGeom>
        </p:spPr>
        <p:txBody>
          <a:bodyPr wrap="square">
            <a:noAutofit/>
          </a:bodyPr>
          <a:lstStyle/>
          <a:p>
            <a:endParaRPr lang="en-US"/>
          </a:p>
        </p:txBody>
      </p:sp>
      <p:sp>
        <p:nvSpPr>
          <p:cNvPr id="2" name="Title 1">
            <a:extLst>
              <a:ext uri="{FF2B5EF4-FFF2-40B4-BE49-F238E27FC236}">
                <a16:creationId xmlns:a16="http://schemas.microsoft.com/office/drawing/2014/main" id="{8D2F1CC7-86E8-0E85-BC0C-A1710B9386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D98790-7106-549D-948C-FC71FB1D2EC4}"/>
              </a:ext>
            </a:extLst>
          </p:cNvPr>
          <p:cNvSpPr>
            <a:spLocks noGrp="1"/>
          </p:cNvSpPr>
          <p:nvPr>
            <p:ph type="dt" sz="half" idx="10"/>
          </p:nvPr>
        </p:nvSpPr>
        <p:spPr/>
        <p:txBody>
          <a:bodyPr/>
          <a:lstStyle/>
          <a:p>
            <a:fld id="{979B04CA-097F-4B15-8430-5E8AEF9AADC8}" type="datetimeFigureOut">
              <a:rPr lang="en-US" smtClean="0"/>
              <a:t>20/7/2024</a:t>
            </a:fld>
            <a:endParaRPr lang="en-US"/>
          </a:p>
        </p:txBody>
      </p:sp>
      <p:sp>
        <p:nvSpPr>
          <p:cNvPr id="4" name="Footer Placeholder 3">
            <a:extLst>
              <a:ext uri="{FF2B5EF4-FFF2-40B4-BE49-F238E27FC236}">
                <a16:creationId xmlns:a16="http://schemas.microsoft.com/office/drawing/2014/main" id="{CBF9C70B-EBE3-E55C-2AE3-3C26359D5F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145A90-53DC-7F5C-3FE6-46DBEA74B5F0}"/>
              </a:ext>
            </a:extLst>
          </p:cNvPr>
          <p:cNvSpPr>
            <a:spLocks noGrp="1"/>
          </p:cNvSpPr>
          <p:nvPr>
            <p:ph type="sldNum" sz="quarter" idx="12"/>
          </p:nvPr>
        </p:nvSpPr>
        <p:spPr/>
        <p:txBody>
          <a:bodyPr/>
          <a:lstStyle/>
          <a:p>
            <a:fld id="{F2B043B0-69BD-482F-9C8A-1AE7725E20B8}" type="slidenum">
              <a:rPr lang="en-US" smtClean="0"/>
              <a:t>‹#›</a:t>
            </a:fld>
            <a:endParaRPr lang="en-US"/>
          </a:p>
        </p:txBody>
      </p:sp>
    </p:spTree>
    <p:extLst>
      <p:ext uri="{BB962C8B-B14F-4D97-AF65-F5344CB8AC3E}">
        <p14:creationId xmlns:p14="http://schemas.microsoft.com/office/powerpoint/2010/main" val="39187655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889960B-E38F-F83D-6459-132186ECC908}"/>
              </a:ext>
            </a:extLst>
          </p:cNvPr>
          <p:cNvSpPr>
            <a:spLocks noGrp="1"/>
          </p:cNvSpPr>
          <p:nvPr>
            <p:ph type="pic" sz="quarter" idx="14"/>
          </p:nvPr>
        </p:nvSpPr>
        <p:spPr>
          <a:xfrm>
            <a:off x="6586932" y="2035631"/>
            <a:ext cx="4957369" cy="1821748"/>
          </a:xfrm>
          <a:custGeom>
            <a:avLst/>
            <a:gdLst>
              <a:gd name="connsiteX0" fmla="*/ 0 w 4957369"/>
              <a:gd name="connsiteY0" fmla="*/ 0 h 1821748"/>
              <a:gd name="connsiteX1" fmla="*/ 4957369 w 4957369"/>
              <a:gd name="connsiteY1" fmla="*/ 0 h 1821748"/>
              <a:gd name="connsiteX2" fmla="*/ 4957369 w 4957369"/>
              <a:gd name="connsiteY2" fmla="*/ 1821748 h 1821748"/>
              <a:gd name="connsiteX3" fmla="*/ 0 w 4957369"/>
              <a:gd name="connsiteY3" fmla="*/ 1821748 h 1821748"/>
            </a:gdLst>
            <a:ahLst/>
            <a:cxnLst>
              <a:cxn ang="0">
                <a:pos x="connsiteX0" y="connsiteY0"/>
              </a:cxn>
              <a:cxn ang="0">
                <a:pos x="connsiteX1" y="connsiteY1"/>
              </a:cxn>
              <a:cxn ang="0">
                <a:pos x="connsiteX2" y="connsiteY2"/>
              </a:cxn>
              <a:cxn ang="0">
                <a:pos x="connsiteX3" y="connsiteY3"/>
              </a:cxn>
            </a:cxnLst>
            <a:rect l="l" t="t" r="r" b="b"/>
            <a:pathLst>
              <a:path w="4957369" h="1821748">
                <a:moveTo>
                  <a:pt x="0" y="0"/>
                </a:moveTo>
                <a:lnTo>
                  <a:pt x="4957369" y="0"/>
                </a:lnTo>
                <a:lnTo>
                  <a:pt x="4957369" y="1821748"/>
                </a:lnTo>
                <a:lnTo>
                  <a:pt x="0" y="1821748"/>
                </a:lnTo>
                <a:close/>
              </a:path>
            </a:pathLst>
          </a:custGeom>
        </p:spPr>
        <p:txBody>
          <a:bodyPr wrap="square">
            <a:noAutofit/>
          </a:bodyPr>
          <a:lstStyle/>
          <a:p>
            <a:endParaRPr lang="en-US"/>
          </a:p>
        </p:txBody>
      </p:sp>
      <p:sp>
        <p:nvSpPr>
          <p:cNvPr id="10" name="Picture Placeholder 9">
            <a:extLst>
              <a:ext uri="{FF2B5EF4-FFF2-40B4-BE49-F238E27FC236}">
                <a16:creationId xmlns:a16="http://schemas.microsoft.com/office/drawing/2014/main" id="{289AE92F-163A-6C6F-2DFC-A7A6B84DDA1F}"/>
              </a:ext>
            </a:extLst>
          </p:cNvPr>
          <p:cNvSpPr>
            <a:spLocks noGrp="1"/>
          </p:cNvSpPr>
          <p:nvPr>
            <p:ph type="pic" sz="quarter" idx="13"/>
          </p:nvPr>
        </p:nvSpPr>
        <p:spPr>
          <a:xfrm>
            <a:off x="5513" y="759566"/>
            <a:ext cx="3177244" cy="5967340"/>
          </a:xfrm>
          <a:custGeom>
            <a:avLst/>
            <a:gdLst>
              <a:gd name="connsiteX0" fmla="*/ 193573 w 3177244"/>
              <a:gd name="connsiteY0" fmla="*/ 0 h 5967340"/>
              <a:gd name="connsiteX1" fmla="*/ 3177244 w 3177244"/>
              <a:gd name="connsiteY1" fmla="*/ 2983670 h 5967340"/>
              <a:gd name="connsiteX2" fmla="*/ 193573 w 3177244"/>
              <a:gd name="connsiteY2" fmla="*/ 5967340 h 5967340"/>
              <a:gd name="connsiteX3" fmla="*/ 40035 w 3177244"/>
              <a:gd name="connsiteY3" fmla="*/ 5963458 h 5967340"/>
              <a:gd name="connsiteX4" fmla="*/ 0 w 3177244"/>
              <a:gd name="connsiteY4" fmla="*/ 5960414 h 5967340"/>
              <a:gd name="connsiteX5" fmla="*/ 0 w 3177244"/>
              <a:gd name="connsiteY5" fmla="*/ 6927 h 5967340"/>
              <a:gd name="connsiteX6" fmla="*/ 40035 w 3177244"/>
              <a:gd name="connsiteY6" fmla="*/ 3882 h 5967340"/>
              <a:gd name="connsiteX7" fmla="*/ 193573 w 3177244"/>
              <a:gd name="connsiteY7" fmla="*/ 0 h 59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7244" h="5967340">
                <a:moveTo>
                  <a:pt x="193573" y="0"/>
                </a:moveTo>
                <a:cubicBezTo>
                  <a:pt x="1841409" y="0"/>
                  <a:pt x="3177244" y="1335835"/>
                  <a:pt x="3177244" y="2983670"/>
                </a:cubicBezTo>
                <a:cubicBezTo>
                  <a:pt x="3177244" y="4631506"/>
                  <a:pt x="1841409" y="5967340"/>
                  <a:pt x="193573" y="5967340"/>
                </a:cubicBezTo>
                <a:cubicBezTo>
                  <a:pt x="142079" y="5967340"/>
                  <a:pt x="90889" y="5966036"/>
                  <a:pt x="40035" y="5963458"/>
                </a:cubicBezTo>
                <a:lnTo>
                  <a:pt x="0" y="5960414"/>
                </a:lnTo>
                <a:lnTo>
                  <a:pt x="0" y="6927"/>
                </a:lnTo>
                <a:lnTo>
                  <a:pt x="40035" y="3882"/>
                </a:lnTo>
                <a:cubicBezTo>
                  <a:pt x="90889" y="1305"/>
                  <a:pt x="142079" y="0"/>
                  <a:pt x="193573" y="0"/>
                </a:cubicBezTo>
                <a:close/>
              </a:path>
            </a:pathLst>
          </a:custGeom>
        </p:spPr>
        <p:txBody>
          <a:bodyPr wrap="square">
            <a:noAutofit/>
          </a:bodyPr>
          <a:lstStyle/>
          <a:p>
            <a:endParaRPr lang="en-US"/>
          </a:p>
        </p:txBody>
      </p:sp>
      <p:sp>
        <p:nvSpPr>
          <p:cNvPr id="2" name="Title 1">
            <a:extLst>
              <a:ext uri="{FF2B5EF4-FFF2-40B4-BE49-F238E27FC236}">
                <a16:creationId xmlns:a16="http://schemas.microsoft.com/office/drawing/2014/main" id="{8D2F1CC7-86E8-0E85-BC0C-A1710B9386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D98790-7106-549D-948C-FC71FB1D2EC4}"/>
              </a:ext>
            </a:extLst>
          </p:cNvPr>
          <p:cNvSpPr>
            <a:spLocks noGrp="1"/>
          </p:cNvSpPr>
          <p:nvPr>
            <p:ph type="dt" sz="half" idx="10"/>
          </p:nvPr>
        </p:nvSpPr>
        <p:spPr/>
        <p:txBody>
          <a:bodyPr/>
          <a:lstStyle/>
          <a:p>
            <a:fld id="{979B04CA-097F-4B15-8430-5E8AEF9AADC8}" type="datetimeFigureOut">
              <a:rPr lang="en-US" smtClean="0"/>
              <a:t>20/7/2024</a:t>
            </a:fld>
            <a:endParaRPr lang="en-US"/>
          </a:p>
        </p:txBody>
      </p:sp>
      <p:sp>
        <p:nvSpPr>
          <p:cNvPr id="4" name="Footer Placeholder 3">
            <a:extLst>
              <a:ext uri="{FF2B5EF4-FFF2-40B4-BE49-F238E27FC236}">
                <a16:creationId xmlns:a16="http://schemas.microsoft.com/office/drawing/2014/main" id="{CBF9C70B-EBE3-E55C-2AE3-3C26359D5F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145A90-53DC-7F5C-3FE6-46DBEA74B5F0}"/>
              </a:ext>
            </a:extLst>
          </p:cNvPr>
          <p:cNvSpPr>
            <a:spLocks noGrp="1"/>
          </p:cNvSpPr>
          <p:nvPr>
            <p:ph type="sldNum" sz="quarter" idx="12"/>
          </p:nvPr>
        </p:nvSpPr>
        <p:spPr/>
        <p:txBody>
          <a:bodyPr/>
          <a:lstStyle/>
          <a:p>
            <a:fld id="{F2B043B0-69BD-482F-9C8A-1AE7725E20B8}" type="slidenum">
              <a:rPr lang="en-US" smtClean="0"/>
              <a:t>‹#›</a:t>
            </a:fld>
            <a:endParaRPr lang="en-US"/>
          </a:p>
        </p:txBody>
      </p:sp>
    </p:spTree>
    <p:extLst>
      <p:ext uri="{BB962C8B-B14F-4D97-AF65-F5344CB8AC3E}">
        <p14:creationId xmlns:p14="http://schemas.microsoft.com/office/powerpoint/2010/main" val="3436714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88674-7144-3E63-D34B-614B907BD2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647720-1405-2F13-2066-C9D31BB472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B1DAAB-91AF-A6B2-D5EE-C43F385FE9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29AAFA-040B-924F-D7CF-F9D8900241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103999-7B92-E2AB-2E90-E411E2578C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98830C-7CAD-DA7E-BDF2-E1D6AF753121}"/>
              </a:ext>
            </a:extLst>
          </p:cNvPr>
          <p:cNvSpPr>
            <a:spLocks noGrp="1"/>
          </p:cNvSpPr>
          <p:nvPr>
            <p:ph type="dt" sz="half" idx="10"/>
          </p:nvPr>
        </p:nvSpPr>
        <p:spPr/>
        <p:txBody>
          <a:bodyPr/>
          <a:lstStyle/>
          <a:p>
            <a:fld id="{BACB3107-89EB-4B24-905E-E5545A144492}" type="datetimeFigureOut">
              <a:rPr lang="en-US" smtClean="0"/>
              <a:t>20/7/2024</a:t>
            </a:fld>
            <a:endParaRPr lang="en-US"/>
          </a:p>
        </p:txBody>
      </p:sp>
      <p:sp>
        <p:nvSpPr>
          <p:cNvPr id="8" name="Footer Placeholder 7">
            <a:extLst>
              <a:ext uri="{FF2B5EF4-FFF2-40B4-BE49-F238E27FC236}">
                <a16:creationId xmlns:a16="http://schemas.microsoft.com/office/drawing/2014/main" id="{8CA0955D-4DA2-E062-675F-472136EF34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9F74A4-D4F3-DB26-DE70-055125915A5A}"/>
              </a:ext>
            </a:extLst>
          </p:cNvPr>
          <p:cNvSpPr>
            <a:spLocks noGrp="1"/>
          </p:cNvSpPr>
          <p:nvPr>
            <p:ph type="sldNum" sz="quarter" idx="12"/>
          </p:nvPr>
        </p:nvSpPr>
        <p:spPr/>
        <p:txBody>
          <a:bodyPr/>
          <a:lstStyle/>
          <a:p>
            <a:fld id="{1852006E-7073-47AC-84A5-2100A466E36E}" type="slidenum">
              <a:rPr lang="en-US" smtClean="0"/>
              <a:t>‹#›</a:t>
            </a:fld>
            <a:endParaRPr lang="en-US"/>
          </a:p>
        </p:txBody>
      </p:sp>
    </p:spTree>
    <p:extLst>
      <p:ext uri="{BB962C8B-B14F-4D97-AF65-F5344CB8AC3E}">
        <p14:creationId xmlns:p14="http://schemas.microsoft.com/office/powerpoint/2010/main" val="42357618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157D991B-B869-6176-B9EF-37E3BF350281}"/>
              </a:ext>
            </a:extLst>
          </p:cNvPr>
          <p:cNvSpPr>
            <a:spLocks noGrp="1"/>
          </p:cNvSpPr>
          <p:nvPr>
            <p:ph type="pic" sz="quarter" idx="15"/>
          </p:nvPr>
        </p:nvSpPr>
        <p:spPr>
          <a:xfrm>
            <a:off x="5720347" y="4190998"/>
            <a:ext cx="4138753" cy="2139642"/>
          </a:xfrm>
          <a:custGeom>
            <a:avLst/>
            <a:gdLst>
              <a:gd name="connsiteX0" fmla="*/ 104522 w 4138753"/>
              <a:gd name="connsiteY0" fmla="*/ 0 h 2139642"/>
              <a:gd name="connsiteX1" fmla="*/ 4034231 w 4138753"/>
              <a:gd name="connsiteY1" fmla="*/ 0 h 2139642"/>
              <a:gd name="connsiteX2" fmla="*/ 4138753 w 4138753"/>
              <a:gd name="connsiteY2" fmla="*/ 104522 h 2139642"/>
              <a:gd name="connsiteX3" fmla="*/ 4138753 w 4138753"/>
              <a:gd name="connsiteY3" fmla="*/ 2035120 h 2139642"/>
              <a:gd name="connsiteX4" fmla="*/ 4034231 w 4138753"/>
              <a:gd name="connsiteY4" fmla="*/ 2139642 h 2139642"/>
              <a:gd name="connsiteX5" fmla="*/ 104522 w 4138753"/>
              <a:gd name="connsiteY5" fmla="*/ 2139642 h 2139642"/>
              <a:gd name="connsiteX6" fmla="*/ 0 w 4138753"/>
              <a:gd name="connsiteY6" fmla="*/ 2035120 h 2139642"/>
              <a:gd name="connsiteX7" fmla="*/ 0 w 4138753"/>
              <a:gd name="connsiteY7" fmla="*/ 104522 h 2139642"/>
              <a:gd name="connsiteX8" fmla="*/ 104522 w 4138753"/>
              <a:gd name="connsiteY8" fmla="*/ 0 h 213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8753" h="2139642">
                <a:moveTo>
                  <a:pt x="104522" y="0"/>
                </a:moveTo>
                <a:lnTo>
                  <a:pt x="4034231" y="0"/>
                </a:lnTo>
                <a:cubicBezTo>
                  <a:pt x="4091957" y="0"/>
                  <a:pt x="4138753" y="46796"/>
                  <a:pt x="4138753" y="104522"/>
                </a:cubicBezTo>
                <a:lnTo>
                  <a:pt x="4138753" y="2035120"/>
                </a:lnTo>
                <a:cubicBezTo>
                  <a:pt x="4138753" y="2092846"/>
                  <a:pt x="4091957" y="2139642"/>
                  <a:pt x="4034231" y="2139642"/>
                </a:cubicBezTo>
                <a:lnTo>
                  <a:pt x="104522" y="2139642"/>
                </a:lnTo>
                <a:cubicBezTo>
                  <a:pt x="46796" y="2139642"/>
                  <a:pt x="0" y="2092846"/>
                  <a:pt x="0" y="2035120"/>
                </a:cubicBezTo>
                <a:lnTo>
                  <a:pt x="0" y="104522"/>
                </a:lnTo>
                <a:cubicBezTo>
                  <a:pt x="0" y="46796"/>
                  <a:pt x="46796" y="0"/>
                  <a:pt x="104522" y="0"/>
                </a:cubicBezTo>
                <a:close/>
              </a:path>
            </a:pathLst>
          </a:custGeom>
          <a:solidFill>
            <a:schemeClr val="bg1">
              <a:lumMod val="85000"/>
            </a:schemeClr>
          </a:solidFill>
          <a:ln w="28575">
            <a:noFill/>
          </a:ln>
          <a:effectLst>
            <a:outerShdw blurRad="1270000" dist="190500" dir="5400000" sx="116000" sy="116000" algn="ctr" rotWithShape="0">
              <a:prstClr val="black">
                <a:alpha val="18000"/>
              </a:prstClr>
            </a:outerShdw>
          </a:effectLst>
        </p:spPr>
        <p:txBody>
          <a:bodyPr wrap="square" rtlCol="0" anchor="ctr">
            <a:noAutofit/>
          </a:bodyPr>
          <a:lstStyle>
            <a:lvl1pPr>
              <a:defRPr lang="en-US" sz="1800">
                <a:latin typeface="+mn-lt"/>
              </a:defRPr>
            </a:lvl1pPr>
          </a:lstStyle>
          <a:p>
            <a:pPr marL="0" lvl="0" algn="ctr"/>
            <a:endParaRPr lang="en-US"/>
          </a:p>
        </p:txBody>
      </p:sp>
      <p:sp>
        <p:nvSpPr>
          <p:cNvPr id="14" name="Picture Placeholder 13">
            <a:extLst>
              <a:ext uri="{FF2B5EF4-FFF2-40B4-BE49-F238E27FC236}">
                <a16:creationId xmlns:a16="http://schemas.microsoft.com/office/drawing/2014/main" id="{D28D607F-737D-563A-2CC3-DF8C036D4C34}"/>
              </a:ext>
            </a:extLst>
          </p:cNvPr>
          <p:cNvSpPr>
            <a:spLocks noGrp="1"/>
          </p:cNvSpPr>
          <p:nvPr>
            <p:ph type="pic" sz="quarter" idx="14"/>
          </p:nvPr>
        </p:nvSpPr>
        <p:spPr>
          <a:xfrm>
            <a:off x="5833624" y="379905"/>
            <a:ext cx="3955488" cy="2044898"/>
          </a:xfrm>
          <a:custGeom>
            <a:avLst/>
            <a:gdLst>
              <a:gd name="connsiteX0" fmla="*/ 99894 w 3955488"/>
              <a:gd name="connsiteY0" fmla="*/ 0 h 2044898"/>
              <a:gd name="connsiteX1" fmla="*/ 3855594 w 3955488"/>
              <a:gd name="connsiteY1" fmla="*/ 0 h 2044898"/>
              <a:gd name="connsiteX2" fmla="*/ 3955488 w 3955488"/>
              <a:gd name="connsiteY2" fmla="*/ 99894 h 2044898"/>
              <a:gd name="connsiteX3" fmla="*/ 3955488 w 3955488"/>
              <a:gd name="connsiteY3" fmla="*/ 1945005 h 2044898"/>
              <a:gd name="connsiteX4" fmla="*/ 3855594 w 3955488"/>
              <a:gd name="connsiteY4" fmla="*/ 2044898 h 2044898"/>
              <a:gd name="connsiteX5" fmla="*/ 99894 w 3955488"/>
              <a:gd name="connsiteY5" fmla="*/ 2044898 h 2044898"/>
              <a:gd name="connsiteX6" fmla="*/ 0 w 3955488"/>
              <a:gd name="connsiteY6" fmla="*/ 1945005 h 2044898"/>
              <a:gd name="connsiteX7" fmla="*/ 0 w 3955488"/>
              <a:gd name="connsiteY7" fmla="*/ 99894 h 2044898"/>
              <a:gd name="connsiteX8" fmla="*/ 99894 w 3955488"/>
              <a:gd name="connsiteY8" fmla="*/ 0 h 20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5488" h="2044898">
                <a:moveTo>
                  <a:pt x="99894" y="0"/>
                </a:moveTo>
                <a:lnTo>
                  <a:pt x="3855594" y="0"/>
                </a:lnTo>
                <a:cubicBezTo>
                  <a:pt x="3910764" y="0"/>
                  <a:pt x="3955488" y="44724"/>
                  <a:pt x="3955488" y="99894"/>
                </a:cubicBezTo>
                <a:lnTo>
                  <a:pt x="3955488" y="1945005"/>
                </a:lnTo>
                <a:cubicBezTo>
                  <a:pt x="3955488" y="2000174"/>
                  <a:pt x="3910764" y="2044898"/>
                  <a:pt x="3855594" y="2044898"/>
                </a:cubicBezTo>
                <a:lnTo>
                  <a:pt x="99894" y="2044898"/>
                </a:lnTo>
                <a:cubicBezTo>
                  <a:pt x="44724" y="2044898"/>
                  <a:pt x="0" y="2000174"/>
                  <a:pt x="0" y="1945005"/>
                </a:cubicBezTo>
                <a:lnTo>
                  <a:pt x="0" y="99894"/>
                </a:lnTo>
                <a:cubicBezTo>
                  <a:pt x="0" y="44724"/>
                  <a:pt x="44724" y="0"/>
                  <a:pt x="99894" y="0"/>
                </a:cubicBezTo>
                <a:close/>
              </a:path>
            </a:pathLst>
          </a:custGeom>
          <a:solidFill>
            <a:schemeClr val="bg1">
              <a:lumMod val="85000"/>
            </a:schemeClr>
          </a:solidFill>
          <a:ln w="28575">
            <a:noFill/>
          </a:ln>
          <a:effectLst>
            <a:outerShdw blurRad="1270000" dist="190500" dir="5400000" sx="116000" sy="116000" algn="ctr" rotWithShape="0">
              <a:prstClr val="black">
                <a:alpha val="18000"/>
              </a:prstClr>
            </a:outerShdw>
          </a:effectLst>
        </p:spPr>
        <p:txBody>
          <a:bodyPr wrap="square" rtlCol="0" anchor="ctr">
            <a:noAutofit/>
          </a:bodyPr>
          <a:lstStyle>
            <a:lvl1pPr>
              <a:defRPr lang="en-US" sz="1800">
                <a:latin typeface="+mn-lt"/>
              </a:defRPr>
            </a:lvl1pPr>
          </a:lstStyle>
          <a:p>
            <a:pPr marL="0" lvl="0" algn="ctr"/>
            <a:endParaRPr lang="en-US"/>
          </a:p>
        </p:txBody>
      </p:sp>
      <p:sp>
        <p:nvSpPr>
          <p:cNvPr id="2" name="Title 1">
            <a:extLst>
              <a:ext uri="{FF2B5EF4-FFF2-40B4-BE49-F238E27FC236}">
                <a16:creationId xmlns:a16="http://schemas.microsoft.com/office/drawing/2014/main" id="{8D2F1CC7-86E8-0E85-BC0C-A1710B9386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D98790-7106-549D-948C-FC71FB1D2EC4}"/>
              </a:ext>
            </a:extLst>
          </p:cNvPr>
          <p:cNvSpPr>
            <a:spLocks noGrp="1"/>
          </p:cNvSpPr>
          <p:nvPr>
            <p:ph type="dt" sz="half" idx="10"/>
          </p:nvPr>
        </p:nvSpPr>
        <p:spPr/>
        <p:txBody>
          <a:bodyPr/>
          <a:lstStyle/>
          <a:p>
            <a:fld id="{979B04CA-097F-4B15-8430-5E8AEF9AADC8}" type="datetimeFigureOut">
              <a:rPr lang="en-US" smtClean="0"/>
              <a:t>20/7/2024</a:t>
            </a:fld>
            <a:endParaRPr lang="en-US"/>
          </a:p>
        </p:txBody>
      </p:sp>
      <p:sp>
        <p:nvSpPr>
          <p:cNvPr id="4" name="Footer Placeholder 3">
            <a:extLst>
              <a:ext uri="{FF2B5EF4-FFF2-40B4-BE49-F238E27FC236}">
                <a16:creationId xmlns:a16="http://schemas.microsoft.com/office/drawing/2014/main" id="{CBF9C70B-EBE3-E55C-2AE3-3C26359D5F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145A90-53DC-7F5C-3FE6-46DBEA74B5F0}"/>
              </a:ext>
            </a:extLst>
          </p:cNvPr>
          <p:cNvSpPr>
            <a:spLocks noGrp="1"/>
          </p:cNvSpPr>
          <p:nvPr>
            <p:ph type="sldNum" sz="quarter" idx="12"/>
          </p:nvPr>
        </p:nvSpPr>
        <p:spPr/>
        <p:txBody>
          <a:bodyPr/>
          <a:lstStyle/>
          <a:p>
            <a:fld id="{F2B043B0-69BD-482F-9C8A-1AE7725E20B8}" type="slidenum">
              <a:rPr lang="en-US" smtClean="0"/>
              <a:t>‹#›</a:t>
            </a:fld>
            <a:endParaRPr lang="en-US"/>
          </a:p>
        </p:txBody>
      </p:sp>
      <p:sp>
        <p:nvSpPr>
          <p:cNvPr id="12" name="Picture Placeholder 11">
            <a:extLst>
              <a:ext uri="{FF2B5EF4-FFF2-40B4-BE49-F238E27FC236}">
                <a16:creationId xmlns:a16="http://schemas.microsoft.com/office/drawing/2014/main" id="{425B37E1-E738-EC9B-AE11-67B3C01512FF}"/>
              </a:ext>
            </a:extLst>
          </p:cNvPr>
          <p:cNvSpPr>
            <a:spLocks noGrp="1"/>
          </p:cNvSpPr>
          <p:nvPr>
            <p:ph type="pic" sz="quarter" idx="13"/>
          </p:nvPr>
        </p:nvSpPr>
        <p:spPr>
          <a:xfrm>
            <a:off x="4888838" y="2082801"/>
            <a:ext cx="4382248" cy="2715076"/>
          </a:xfrm>
          <a:custGeom>
            <a:avLst/>
            <a:gdLst>
              <a:gd name="connsiteX0" fmla="*/ 161612 w 4382248"/>
              <a:gd name="connsiteY0" fmla="*/ 0 h 2715076"/>
              <a:gd name="connsiteX1" fmla="*/ 4220636 w 4382248"/>
              <a:gd name="connsiteY1" fmla="*/ 0 h 2715076"/>
              <a:gd name="connsiteX2" fmla="*/ 4382248 w 4382248"/>
              <a:gd name="connsiteY2" fmla="*/ 132631 h 2715076"/>
              <a:gd name="connsiteX3" fmla="*/ 4382248 w 4382248"/>
              <a:gd name="connsiteY3" fmla="*/ 2582445 h 2715076"/>
              <a:gd name="connsiteX4" fmla="*/ 4220636 w 4382248"/>
              <a:gd name="connsiteY4" fmla="*/ 2715076 h 2715076"/>
              <a:gd name="connsiteX5" fmla="*/ 161612 w 4382248"/>
              <a:gd name="connsiteY5" fmla="*/ 2715076 h 2715076"/>
              <a:gd name="connsiteX6" fmla="*/ 0 w 4382248"/>
              <a:gd name="connsiteY6" fmla="*/ 2582445 h 2715076"/>
              <a:gd name="connsiteX7" fmla="*/ 0 w 4382248"/>
              <a:gd name="connsiteY7" fmla="*/ 132631 h 2715076"/>
              <a:gd name="connsiteX8" fmla="*/ 161612 w 4382248"/>
              <a:gd name="connsiteY8" fmla="*/ 0 h 271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2248" h="2715076">
                <a:moveTo>
                  <a:pt x="161612" y="0"/>
                </a:moveTo>
                <a:lnTo>
                  <a:pt x="4220636" y="0"/>
                </a:lnTo>
                <a:cubicBezTo>
                  <a:pt x="4309894" y="0"/>
                  <a:pt x="4382248" y="59381"/>
                  <a:pt x="4382248" y="132631"/>
                </a:cubicBezTo>
                <a:lnTo>
                  <a:pt x="4382248" y="2582445"/>
                </a:lnTo>
                <a:cubicBezTo>
                  <a:pt x="4382248" y="2655696"/>
                  <a:pt x="4309894" y="2715076"/>
                  <a:pt x="4220636" y="2715076"/>
                </a:cubicBezTo>
                <a:lnTo>
                  <a:pt x="161612" y="2715076"/>
                </a:lnTo>
                <a:cubicBezTo>
                  <a:pt x="72356" y="2715076"/>
                  <a:pt x="0" y="2655696"/>
                  <a:pt x="0" y="2582445"/>
                </a:cubicBezTo>
                <a:lnTo>
                  <a:pt x="0" y="132631"/>
                </a:lnTo>
                <a:cubicBezTo>
                  <a:pt x="0" y="59381"/>
                  <a:pt x="72356" y="0"/>
                  <a:pt x="161612" y="0"/>
                </a:cubicBezTo>
                <a:close/>
              </a:path>
            </a:pathLst>
          </a:custGeom>
          <a:solidFill>
            <a:schemeClr val="bg1">
              <a:lumMod val="85000"/>
            </a:schemeClr>
          </a:solidFill>
          <a:ln w="28575">
            <a:noFill/>
          </a:ln>
          <a:effectLst>
            <a:outerShdw blurRad="1270000" dist="190500" dir="5400000" sx="116000" sy="116000" algn="ctr" rotWithShape="0">
              <a:prstClr val="black">
                <a:alpha val="18000"/>
              </a:prstClr>
            </a:outerShdw>
          </a:effectLst>
        </p:spPr>
        <p:txBody>
          <a:bodyPr wrap="square" rtlCol="0" anchor="ctr">
            <a:noAutofit/>
          </a:bodyPr>
          <a:lstStyle>
            <a:lvl1pPr>
              <a:defRPr lang="en-US" sz="1800">
                <a:latin typeface="+mn-lt"/>
              </a:defRPr>
            </a:lvl1pPr>
          </a:lstStyle>
          <a:p>
            <a:pPr marL="0" lvl="0" algn="ctr"/>
            <a:endParaRPr lang="en-US"/>
          </a:p>
        </p:txBody>
      </p:sp>
    </p:spTree>
    <p:extLst>
      <p:ext uri="{BB962C8B-B14F-4D97-AF65-F5344CB8AC3E}">
        <p14:creationId xmlns:p14="http://schemas.microsoft.com/office/powerpoint/2010/main" val="32436055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2_Title Only">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7A702F31-3DC4-43F0-8587-7EC8BBECB1FD}"/>
              </a:ext>
            </a:extLst>
          </p:cNvPr>
          <p:cNvSpPr>
            <a:spLocks noGrp="1"/>
          </p:cNvSpPr>
          <p:nvPr>
            <p:ph type="pic" sz="quarter" idx="16"/>
          </p:nvPr>
        </p:nvSpPr>
        <p:spPr>
          <a:xfrm>
            <a:off x="8451640" y="3210586"/>
            <a:ext cx="1799859" cy="1799722"/>
          </a:xfrm>
          <a:custGeom>
            <a:avLst/>
            <a:gdLst>
              <a:gd name="connsiteX0" fmla="*/ 160481 w 1799859"/>
              <a:gd name="connsiteY0" fmla="*/ 0 h 1799722"/>
              <a:gd name="connsiteX1" fmla="*/ 1639378 w 1799859"/>
              <a:gd name="connsiteY1" fmla="*/ 0 h 1799722"/>
              <a:gd name="connsiteX2" fmla="*/ 1799859 w 1799859"/>
              <a:gd name="connsiteY2" fmla="*/ 160481 h 1799722"/>
              <a:gd name="connsiteX3" fmla="*/ 1799859 w 1799859"/>
              <a:gd name="connsiteY3" fmla="*/ 1639241 h 1799722"/>
              <a:gd name="connsiteX4" fmla="*/ 1639378 w 1799859"/>
              <a:gd name="connsiteY4" fmla="*/ 1799722 h 1799722"/>
              <a:gd name="connsiteX5" fmla="*/ 160481 w 1799859"/>
              <a:gd name="connsiteY5" fmla="*/ 1799722 h 1799722"/>
              <a:gd name="connsiteX6" fmla="*/ 0 w 1799859"/>
              <a:gd name="connsiteY6" fmla="*/ 1639241 h 1799722"/>
              <a:gd name="connsiteX7" fmla="*/ 0 w 1799859"/>
              <a:gd name="connsiteY7" fmla="*/ 160481 h 1799722"/>
              <a:gd name="connsiteX8" fmla="*/ 160481 w 1799859"/>
              <a:gd name="connsiteY8" fmla="*/ 0 h 179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9859" h="1799722">
                <a:moveTo>
                  <a:pt x="160481" y="0"/>
                </a:moveTo>
                <a:lnTo>
                  <a:pt x="1639378" y="0"/>
                </a:lnTo>
                <a:cubicBezTo>
                  <a:pt x="1728009" y="0"/>
                  <a:pt x="1799859" y="71850"/>
                  <a:pt x="1799859" y="160481"/>
                </a:cubicBezTo>
                <a:lnTo>
                  <a:pt x="1799859" y="1639241"/>
                </a:lnTo>
                <a:cubicBezTo>
                  <a:pt x="1799859" y="1727872"/>
                  <a:pt x="1728009" y="1799722"/>
                  <a:pt x="1639378" y="1799722"/>
                </a:cubicBezTo>
                <a:lnTo>
                  <a:pt x="160481" y="1799722"/>
                </a:lnTo>
                <a:cubicBezTo>
                  <a:pt x="71850" y="1799722"/>
                  <a:pt x="0" y="1727872"/>
                  <a:pt x="0" y="1639241"/>
                </a:cubicBezTo>
                <a:lnTo>
                  <a:pt x="0" y="160481"/>
                </a:lnTo>
                <a:cubicBezTo>
                  <a:pt x="0" y="71850"/>
                  <a:pt x="71850" y="0"/>
                  <a:pt x="160481" y="0"/>
                </a:cubicBezTo>
                <a:close/>
              </a:path>
            </a:pathLst>
          </a:custGeom>
          <a:solidFill>
            <a:schemeClr val="bg1">
              <a:lumMod val="85000"/>
            </a:schemeClr>
          </a:solidFill>
          <a:ln w="28575">
            <a:noFill/>
          </a:ln>
          <a:effectLst>
            <a:outerShdw blurRad="622300" dist="635000" dir="900000" sx="77000" sy="77000" algn="ctr" rotWithShape="0">
              <a:prstClr val="black">
                <a:alpha val="29000"/>
              </a:prstClr>
            </a:outerShdw>
          </a:effectLst>
        </p:spPr>
        <p:txBody>
          <a:bodyPr wrap="square" rtlCol="0" anchor="ctr">
            <a:noAutofit/>
          </a:bodyPr>
          <a:lstStyle>
            <a:lvl1pPr>
              <a:defRPr lang="en-US" sz="1800">
                <a:latin typeface="+mn-lt"/>
              </a:defRPr>
            </a:lvl1pPr>
          </a:lstStyle>
          <a:p>
            <a:pPr marL="0" lvl="0" algn="ctr"/>
            <a:endParaRPr lang="en-US"/>
          </a:p>
        </p:txBody>
      </p:sp>
      <p:sp>
        <p:nvSpPr>
          <p:cNvPr id="17" name="Picture Placeholder 16">
            <a:extLst>
              <a:ext uri="{FF2B5EF4-FFF2-40B4-BE49-F238E27FC236}">
                <a16:creationId xmlns:a16="http://schemas.microsoft.com/office/drawing/2014/main" id="{42DBFF10-1615-6504-19D9-242A52384C41}"/>
              </a:ext>
            </a:extLst>
          </p:cNvPr>
          <p:cNvSpPr>
            <a:spLocks noGrp="1"/>
          </p:cNvSpPr>
          <p:nvPr>
            <p:ph type="pic" sz="quarter" idx="15"/>
          </p:nvPr>
        </p:nvSpPr>
        <p:spPr>
          <a:xfrm>
            <a:off x="7672946" y="1182755"/>
            <a:ext cx="1799859" cy="1799722"/>
          </a:xfrm>
          <a:custGeom>
            <a:avLst/>
            <a:gdLst>
              <a:gd name="connsiteX0" fmla="*/ 160481 w 1799859"/>
              <a:gd name="connsiteY0" fmla="*/ 0 h 1799722"/>
              <a:gd name="connsiteX1" fmla="*/ 1639378 w 1799859"/>
              <a:gd name="connsiteY1" fmla="*/ 0 h 1799722"/>
              <a:gd name="connsiteX2" fmla="*/ 1799859 w 1799859"/>
              <a:gd name="connsiteY2" fmla="*/ 160481 h 1799722"/>
              <a:gd name="connsiteX3" fmla="*/ 1799859 w 1799859"/>
              <a:gd name="connsiteY3" fmla="*/ 1639241 h 1799722"/>
              <a:gd name="connsiteX4" fmla="*/ 1639378 w 1799859"/>
              <a:gd name="connsiteY4" fmla="*/ 1799722 h 1799722"/>
              <a:gd name="connsiteX5" fmla="*/ 160481 w 1799859"/>
              <a:gd name="connsiteY5" fmla="*/ 1799722 h 1799722"/>
              <a:gd name="connsiteX6" fmla="*/ 0 w 1799859"/>
              <a:gd name="connsiteY6" fmla="*/ 1639241 h 1799722"/>
              <a:gd name="connsiteX7" fmla="*/ 0 w 1799859"/>
              <a:gd name="connsiteY7" fmla="*/ 160481 h 1799722"/>
              <a:gd name="connsiteX8" fmla="*/ 160481 w 1799859"/>
              <a:gd name="connsiteY8" fmla="*/ 0 h 179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9859" h="1799722">
                <a:moveTo>
                  <a:pt x="160481" y="0"/>
                </a:moveTo>
                <a:lnTo>
                  <a:pt x="1639378" y="0"/>
                </a:lnTo>
                <a:cubicBezTo>
                  <a:pt x="1728009" y="0"/>
                  <a:pt x="1799859" y="71850"/>
                  <a:pt x="1799859" y="160481"/>
                </a:cubicBezTo>
                <a:lnTo>
                  <a:pt x="1799859" y="1639241"/>
                </a:lnTo>
                <a:cubicBezTo>
                  <a:pt x="1799859" y="1727872"/>
                  <a:pt x="1728009" y="1799722"/>
                  <a:pt x="1639378" y="1799722"/>
                </a:cubicBezTo>
                <a:lnTo>
                  <a:pt x="160481" y="1799722"/>
                </a:lnTo>
                <a:cubicBezTo>
                  <a:pt x="71850" y="1799722"/>
                  <a:pt x="0" y="1727872"/>
                  <a:pt x="0" y="1639241"/>
                </a:cubicBezTo>
                <a:lnTo>
                  <a:pt x="0" y="160481"/>
                </a:lnTo>
                <a:cubicBezTo>
                  <a:pt x="0" y="71850"/>
                  <a:pt x="71850" y="0"/>
                  <a:pt x="160481" y="0"/>
                </a:cubicBezTo>
                <a:close/>
              </a:path>
            </a:pathLst>
          </a:custGeom>
          <a:solidFill>
            <a:schemeClr val="bg1">
              <a:lumMod val="85000"/>
            </a:schemeClr>
          </a:solidFill>
          <a:ln w="28575">
            <a:noFill/>
          </a:ln>
          <a:effectLst>
            <a:outerShdw blurRad="622300" dist="635000" dir="900000" sx="77000" sy="77000" algn="ctr" rotWithShape="0">
              <a:prstClr val="black">
                <a:alpha val="29000"/>
              </a:prstClr>
            </a:outerShdw>
          </a:effectLst>
        </p:spPr>
        <p:txBody>
          <a:bodyPr wrap="square" rtlCol="0" anchor="ctr">
            <a:noAutofit/>
          </a:bodyPr>
          <a:lstStyle>
            <a:lvl1pPr>
              <a:defRPr lang="en-US" sz="1800">
                <a:latin typeface="+mn-lt"/>
              </a:defRPr>
            </a:lvl1pPr>
          </a:lstStyle>
          <a:p>
            <a:pPr marL="0" lvl="0" algn="ctr"/>
            <a:endParaRPr lang="en-US"/>
          </a:p>
        </p:txBody>
      </p:sp>
      <p:sp>
        <p:nvSpPr>
          <p:cNvPr id="15" name="Picture Placeholder 14">
            <a:extLst>
              <a:ext uri="{FF2B5EF4-FFF2-40B4-BE49-F238E27FC236}">
                <a16:creationId xmlns:a16="http://schemas.microsoft.com/office/drawing/2014/main" id="{974C7457-745F-7439-FE91-083B362E9459}"/>
              </a:ext>
            </a:extLst>
          </p:cNvPr>
          <p:cNvSpPr>
            <a:spLocks noGrp="1"/>
          </p:cNvSpPr>
          <p:nvPr>
            <p:ph type="pic" sz="quarter" idx="14"/>
          </p:nvPr>
        </p:nvSpPr>
        <p:spPr>
          <a:xfrm>
            <a:off x="4711279" y="3210586"/>
            <a:ext cx="1799859" cy="1799722"/>
          </a:xfrm>
          <a:custGeom>
            <a:avLst/>
            <a:gdLst>
              <a:gd name="connsiteX0" fmla="*/ 160481 w 1799859"/>
              <a:gd name="connsiteY0" fmla="*/ 0 h 1799722"/>
              <a:gd name="connsiteX1" fmla="*/ 1639378 w 1799859"/>
              <a:gd name="connsiteY1" fmla="*/ 0 h 1799722"/>
              <a:gd name="connsiteX2" fmla="*/ 1799859 w 1799859"/>
              <a:gd name="connsiteY2" fmla="*/ 160481 h 1799722"/>
              <a:gd name="connsiteX3" fmla="*/ 1799859 w 1799859"/>
              <a:gd name="connsiteY3" fmla="*/ 1639241 h 1799722"/>
              <a:gd name="connsiteX4" fmla="*/ 1639378 w 1799859"/>
              <a:gd name="connsiteY4" fmla="*/ 1799722 h 1799722"/>
              <a:gd name="connsiteX5" fmla="*/ 160481 w 1799859"/>
              <a:gd name="connsiteY5" fmla="*/ 1799722 h 1799722"/>
              <a:gd name="connsiteX6" fmla="*/ 0 w 1799859"/>
              <a:gd name="connsiteY6" fmla="*/ 1639241 h 1799722"/>
              <a:gd name="connsiteX7" fmla="*/ 0 w 1799859"/>
              <a:gd name="connsiteY7" fmla="*/ 160481 h 1799722"/>
              <a:gd name="connsiteX8" fmla="*/ 160481 w 1799859"/>
              <a:gd name="connsiteY8" fmla="*/ 0 h 179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9859" h="1799722">
                <a:moveTo>
                  <a:pt x="160481" y="0"/>
                </a:moveTo>
                <a:lnTo>
                  <a:pt x="1639378" y="0"/>
                </a:lnTo>
                <a:cubicBezTo>
                  <a:pt x="1728009" y="0"/>
                  <a:pt x="1799859" y="71850"/>
                  <a:pt x="1799859" y="160481"/>
                </a:cubicBezTo>
                <a:lnTo>
                  <a:pt x="1799859" y="1639241"/>
                </a:lnTo>
                <a:cubicBezTo>
                  <a:pt x="1799859" y="1727872"/>
                  <a:pt x="1728009" y="1799722"/>
                  <a:pt x="1639378" y="1799722"/>
                </a:cubicBezTo>
                <a:lnTo>
                  <a:pt x="160481" y="1799722"/>
                </a:lnTo>
                <a:cubicBezTo>
                  <a:pt x="71850" y="1799722"/>
                  <a:pt x="0" y="1727872"/>
                  <a:pt x="0" y="1639241"/>
                </a:cubicBezTo>
                <a:lnTo>
                  <a:pt x="0" y="160481"/>
                </a:lnTo>
                <a:cubicBezTo>
                  <a:pt x="0" y="71850"/>
                  <a:pt x="71850" y="0"/>
                  <a:pt x="160481" y="0"/>
                </a:cubicBezTo>
                <a:close/>
              </a:path>
            </a:pathLst>
          </a:custGeom>
          <a:solidFill>
            <a:schemeClr val="bg1">
              <a:lumMod val="85000"/>
            </a:schemeClr>
          </a:solidFill>
          <a:ln w="28575">
            <a:noFill/>
          </a:ln>
          <a:effectLst>
            <a:outerShdw blurRad="622300" dist="635000" dir="900000" sx="77000" sy="77000" algn="ctr" rotWithShape="0">
              <a:prstClr val="black">
                <a:alpha val="29000"/>
              </a:prstClr>
            </a:outerShdw>
          </a:effectLst>
        </p:spPr>
        <p:txBody>
          <a:bodyPr wrap="square" rtlCol="0" anchor="ctr">
            <a:noAutofit/>
          </a:bodyPr>
          <a:lstStyle>
            <a:lvl1pPr>
              <a:defRPr lang="en-US" sz="1800">
                <a:latin typeface="+mn-lt"/>
              </a:defRPr>
            </a:lvl1pPr>
          </a:lstStyle>
          <a:p>
            <a:pPr marL="0" lvl="0" algn="ctr"/>
            <a:endParaRPr lang="en-US"/>
          </a:p>
        </p:txBody>
      </p:sp>
      <p:sp>
        <p:nvSpPr>
          <p:cNvPr id="13" name="Picture Placeholder 12">
            <a:extLst>
              <a:ext uri="{FF2B5EF4-FFF2-40B4-BE49-F238E27FC236}">
                <a16:creationId xmlns:a16="http://schemas.microsoft.com/office/drawing/2014/main" id="{3AE297F9-B610-2D1A-A850-9A501A5C3CE6}"/>
              </a:ext>
            </a:extLst>
          </p:cNvPr>
          <p:cNvSpPr>
            <a:spLocks noGrp="1"/>
          </p:cNvSpPr>
          <p:nvPr>
            <p:ph type="pic" sz="quarter" idx="13"/>
          </p:nvPr>
        </p:nvSpPr>
        <p:spPr>
          <a:xfrm>
            <a:off x="3909334" y="1182755"/>
            <a:ext cx="1799859" cy="1799722"/>
          </a:xfrm>
          <a:custGeom>
            <a:avLst/>
            <a:gdLst>
              <a:gd name="connsiteX0" fmla="*/ 160481 w 1799859"/>
              <a:gd name="connsiteY0" fmla="*/ 0 h 1799722"/>
              <a:gd name="connsiteX1" fmla="*/ 1639378 w 1799859"/>
              <a:gd name="connsiteY1" fmla="*/ 0 h 1799722"/>
              <a:gd name="connsiteX2" fmla="*/ 1799859 w 1799859"/>
              <a:gd name="connsiteY2" fmla="*/ 160481 h 1799722"/>
              <a:gd name="connsiteX3" fmla="*/ 1799859 w 1799859"/>
              <a:gd name="connsiteY3" fmla="*/ 1639241 h 1799722"/>
              <a:gd name="connsiteX4" fmla="*/ 1639378 w 1799859"/>
              <a:gd name="connsiteY4" fmla="*/ 1799722 h 1799722"/>
              <a:gd name="connsiteX5" fmla="*/ 160481 w 1799859"/>
              <a:gd name="connsiteY5" fmla="*/ 1799722 h 1799722"/>
              <a:gd name="connsiteX6" fmla="*/ 0 w 1799859"/>
              <a:gd name="connsiteY6" fmla="*/ 1639241 h 1799722"/>
              <a:gd name="connsiteX7" fmla="*/ 0 w 1799859"/>
              <a:gd name="connsiteY7" fmla="*/ 160481 h 1799722"/>
              <a:gd name="connsiteX8" fmla="*/ 160481 w 1799859"/>
              <a:gd name="connsiteY8" fmla="*/ 0 h 179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9859" h="1799722">
                <a:moveTo>
                  <a:pt x="160481" y="0"/>
                </a:moveTo>
                <a:lnTo>
                  <a:pt x="1639378" y="0"/>
                </a:lnTo>
                <a:cubicBezTo>
                  <a:pt x="1728009" y="0"/>
                  <a:pt x="1799859" y="71850"/>
                  <a:pt x="1799859" y="160481"/>
                </a:cubicBezTo>
                <a:lnTo>
                  <a:pt x="1799859" y="1639241"/>
                </a:lnTo>
                <a:cubicBezTo>
                  <a:pt x="1799859" y="1727872"/>
                  <a:pt x="1728009" y="1799722"/>
                  <a:pt x="1639378" y="1799722"/>
                </a:cubicBezTo>
                <a:lnTo>
                  <a:pt x="160481" y="1799722"/>
                </a:lnTo>
                <a:cubicBezTo>
                  <a:pt x="71850" y="1799722"/>
                  <a:pt x="0" y="1727872"/>
                  <a:pt x="0" y="1639241"/>
                </a:cubicBezTo>
                <a:lnTo>
                  <a:pt x="0" y="160481"/>
                </a:lnTo>
                <a:cubicBezTo>
                  <a:pt x="0" y="71850"/>
                  <a:pt x="71850" y="0"/>
                  <a:pt x="160481" y="0"/>
                </a:cubicBezTo>
                <a:close/>
              </a:path>
            </a:pathLst>
          </a:custGeom>
          <a:solidFill>
            <a:schemeClr val="bg1">
              <a:lumMod val="85000"/>
            </a:schemeClr>
          </a:solidFill>
          <a:ln w="28575">
            <a:noFill/>
          </a:ln>
          <a:effectLst>
            <a:outerShdw blurRad="622300" dist="635000" dir="900000" sx="77000" sy="77000" algn="ctr" rotWithShape="0">
              <a:prstClr val="black">
                <a:alpha val="29000"/>
              </a:prstClr>
            </a:outerShdw>
          </a:effectLst>
        </p:spPr>
        <p:txBody>
          <a:bodyPr wrap="square" rtlCol="0" anchor="ctr">
            <a:noAutofit/>
          </a:bodyPr>
          <a:lstStyle>
            <a:lvl1pPr>
              <a:defRPr lang="en-US" sz="1800">
                <a:latin typeface="+mn-lt"/>
              </a:defRPr>
            </a:lvl1pPr>
          </a:lstStyle>
          <a:p>
            <a:pPr marL="0" lvl="0" algn="ctr"/>
            <a:endParaRPr lang="en-US"/>
          </a:p>
        </p:txBody>
      </p:sp>
      <p:sp>
        <p:nvSpPr>
          <p:cNvPr id="2" name="Title 1">
            <a:extLst>
              <a:ext uri="{FF2B5EF4-FFF2-40B4-BE49-F238E27FC236}">
                <a16:creationId xmlns:a16="http://schemas.microsoft.com/office/drawing/2014/main" id="{8D2F1CC7-86E8-0E85-BC0C-A1710B9386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D98790-7106-549D-948C-FC71FB1D2EC4}"/>
              </a:ext>
            </a:extLst>
          </p:cNvPr>
          <p:cNvSpPr>
            <a:spLocks noGrp="1"/>
          </p:cNvSpPr>
          <p:nvPr>
            <p:ph type="dt" sz="half" idx="10"/>
          </p:nvPr>
        </p:nvSpPr>
        <p:spPr/>
        <p:txBody>
          <a:bodyPr/>
          <a:lstStyle/>
          <a:p>
            <a:fld id="{979B04CA-097F-4B15-8430-5E8AEF9AADC8}" type="datetimeFigureOut">
              <a:rPr lang="en-US" smtClean="0"/>
              <a:t>20/7/2024</a:t>
            </a:fld>
            <a:endParaRPr lang="en-US"/>
          </a:p>
        </p:txBody>
      </p:sp>
      <p:sp>
        <p:nvSpPr>
          <p:cNvPr id="4" name="Footer Placeholder 3">
            <a:extLst>
              <a:ext uri="{FF2B5EF4-FFF2-40B4-BE49-F238E27FC236}">
                <a16:creationId xmlns:a16="http://schemas.microsoft.com/office/drawing/2014/main" id="{CBF9C70B-EBE3-E55C-2AE3-3C26359D5F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145A90-53DC-7F5C-3FE6-46DBEA74B5F0}"/>
              </a:ext>
            </a:extLst>
          </p:cNvPr>
          <p:cNvSpPr>
            <a:spLocks noGrp="1"/>
          </p:cNvSpPr>
          <p:nvPr>
            <p:ph type="sldNum" sz="quarter" idx="12"/>
          </p:nvPr>
        </p:nvSpPr>
        <p:spPr/>
        <p:txBody>
          <a:bodyPr/>
          <a:lstStyle/>
          <a:p>
            <a:fld id="{F2B043B0-69BD-482F-9C8A-1AE7725E20B8}" type="slidenum">
              <a:rPr lang="en-US" smtClean="0"/>
              <a:t>‹#›</a:t>
            </a:fld>
            <a:endParaRPr lang="en-US"/>
          </a:p>
        </p:txBody>
      </p:sp>
    </p:spTree>
    <p:extLst>
      <p:ext uri="{BB962C8B-B14F-4D97-AF65-F5344CB8AC3E}">
        <p14:creationId xmlns:p14="http://schemas.microsoft.com/office/powerpoint/2010/main" val="16024930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3_Title Only">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B598D6FA-780A-68E4-1F45-13EED65D7B36}"/>
              </a:ext>
            </a:extLst>
          </p:cNvPr>
          <p:cNvSpPr>
            <a:spLocks noGrp="1"/>
          </p:cNvSpPr>
          <p:nvPr>
            <p:ph type="pic" sz="quarter" idx="16"/>
          </p:nvPr>
        </p:nvSpPr>
        <p:spPr>
          <a:xfrm>
            <a:off x="9911766" y="780210"/>
            <a:ext cx="1543499" cy="3695700"/>
          </a:xfrm>
          <a:custGeom>
            <a:avLst/>
            <a:gdLst>
              <a:gd name="connsiteX0" fmla="*/ 257255 w 1543499"/>
              <a:gd name="connsiteY0" fmla="*/ 0 h 3695700"/>
              <a:gd name="connsiteX1" fmla="*/ 1286244 w 1543499"/>
              <a:gd name="connsiteY1" fmla="*/ 0 h 3695700"/>
              <a:gd name="connsiteX2" fmla="*/ 1543499 w 1543499"/>
              <a:gd name="connsiteY2" fmla="*/ 257255 h 3695700"/>
              <a:gd name="connsiteX3" fmla="*/ 1543499 w 1543499"/>
              <a:gd name="connsiteY3" fmla="*/ 3438445 h 3695700"/>
              <a:gd name="connsiteX4" fmla="*/ 1286244 w 1543499"/>
              <a:gd name="connsiteY4" fmla="*/ 3695700 h 3695700"/>
              <a:gd name="connsiteX5" fmla="*/ 257255 w 1543499"/>
              <a:gd name="connsiteY5" fmla="*/ 3695700 h 3695700"/>
              <a:gd name="connsiteX6" fmla="*/ 0 w 1543499"/>
              <a:gd name="connsiteY6" fmla="*/ 3438445 h 3695700"/>
              <a:gd name="connsiteX7" fmla="*/ 0 w 1543499"/>
              <a:gd name="connsiteY7" fmla="*/ 257255 h 3695700"/>
              <a:gd name="connsiteX8" fmla="*/ 257255 w 1543499"/>
              <a:gd name="connsiteY8" fmla="*/ 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3499" h="3695700">
                <a:moveTo>
                  <a:pt x="257255" y="0"/>
                </a:moveTo>
                <a:lnTo>
                  <a:pt x="1286244" y="0"/>
                </a:lnTo>
                <a:cubicBezTo>
                  <a:pt x="1428322" y="0"/>
                  <a:pt x="1543499" y="115177"/>
                  <a:pt x="1543499" y="257255"/>
                </a:cubicBezTo>
                <a:lnTo>
                  <a:pt x="1543499" y="3438445"/>
                </a:lnTo>
                <a:cubicBezTo>
                  <a:pt x="1543499" y="3580523"/>
                  <a:pt x="1428322" y="3695700"/>
                  <a:pt x="1286244" y="3695700"/>
                </a:cubicBezTo>
                <a:lnTo>
                  <a:pt x="257255" y="3695700"/>
                </a:lnTo>
                <a:cubicBezTo>
                  <a:pt x="115177" y="3695700"/>
                  <a:pt x="0" y="3580523"/>
                  <a:pt x="0" y="3438445"/>
                </a:cubicBezTo>
                <a:lnTo>
                  <a:pt x="0" y="257255"/>
                </a:lnTo>
                <a:cubicBezTo>
                  <a:pt x="0" y="115177"/>
                  <a:pt x="115177" y="0"/>
                  <a:pt x="257255" y="0"/>
                </a:cubicBezTo>
                <a:close/>
              </a:path>
            </a:pathLst>
          </a:custGeom>
        </p:spPr>
        <p:txBody>
          <a:bodyPr wrap="square">
            <a:noAutofit/>
          </a:bodyPr>
          <a:lstStyle/>
          <a:p>
            <a:endParaRPr lang="en-US"/>
          </a:p>
        </p:txBody>
      </p:sp>
      <p:sp>
        <p:nvSpPr>
          <p:cNvPr id="16" name="Picture Placeholder 15">
            <a:extLst>
              <a:ext uri="{FF2B5EF4-FFF2-40B4-BE49-F238E27FC236}">
                <a16:creationId xmlns:a16="http://schemas.microsoft.com/office/drawing/2014/main" id="{D81A87AB-691F-2678-863B-FF992D4E8683}"/>
              </a:ext>
            </a:extLst>
          </p:cNvPr>
          <p:cNvSpPr>
            <a:spLocks noGrp="1"/>
          </p:cNvSpPr>
          <p:nvPr>
            <p:ph type="pic" sz="quarter" idx="15"/>
          </p:nvPr>
        </p:nvSpPr>
        <p:spPr>
          <a:xfrm>
            <a:off x="7996352" y="1652794"/>
            <a:ext cx="1543499" cy="3695700"/>
          </a:xfrm>
          <a:custGeom>
            <a:avLst/>
            <a:gdLst>
              <a:gd name="connsiteX0" fmla="*/ 257255 w 1543499"/>
              <a:gd name="connsiteY0" fmla="*/ 0 h 3695700"/>
              <a:gd name="connsiteX1" fmla="*/ 1286244 w 1543499"/>
              <a:gd name="connsiteY1" fmla="*/ 0 h 3695700"/>
              <a:gd name="connsiteX2" fmla="*/ 1543499 w 1543499"/>
              <a:gd name="connsiteY2" fmla="*/ 257255 h 3695700"/>
              <a:gd name="connsiteX3" fmla="*/ 1543499 w 1543499"/>
              <a:gd name="connsiteY3" fmla="*/ 3438445 h 3695700"/>
              <a:gd name="connsiteX4" fmla="*/ 1286244 w 1543499"/>
              <a:gd name="connsiteY4" fmla="*/ 3695700 h 3695700"/>
              <a:gd name="connsiteX5" fmla="*/ 257255 w 1543499"/>
              <a:gd name="connsiteY5" fmla="*/ 3695700 h 3695700"/>
              <a:gd name="connsiteX6" fmla="*/ 0 w 1543499"/>
              <a:gd name="connsiteY6" fmla="*/ 3438445 h 3695700"/>
              <a:gd name="connsiteX7" fmla="*/ 0 w 1543499"/>
              <a:gd name="connsiteY7" fmla="*/ 257255 h 3695700"/>
              <a:gd name="connsiteX8" fmla="*/ 257255 w 1543499"/>
              <a:gd name="connsiteY8" fmla="*/ 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3499" h="3695700">
                <a:moveTo>
                  <a:pt x="257255" y="0"/>
                </a:moveTo>
                <a:lnTo>
                  <a:pt x="1286244" y="0"/>
                </a:lnTo>
                <a:cubicBezTo>
                  <a:pt x="1428322" y="0"/>
                  <a:pt x="1543499" y="115177"/>
                  <a:pt x="1543499" y="257255"/>
                </a:cubicBezTo>
                <a:lnTo>
                  <a:pt x="1543499" y="3438445"/>
                </a:lnTo>
                <a:cubicBezTo>
                  <a:pt x="1543499" y="3580523"/>
                  <a:pt x="1428322" y="3695700"/>
                  <a:pt x="1286244" y="3695700"/>
                </a:cubicBezTo>
                <a:lnTo>
                  <a:pt x="257255" y="3695700"/>
                </a:lnTo>
                <a:cubicBezTo>
                  <a:pt x="115177" y="3695700"/>
                  <a:pt x="0" y="3580523"/>
                  <a:pt x="0" y="3438445"/>
                </a:cubicBezTo>
                <a:lnTo>
                  <a:pt x="0" y="257255"/>
                </a:lnTo>
                <a:cubicBezTo>
                  <a:pt x="0" y="115177"/>
                  <a:pt x="115177" y="0"/>
                  <a:pt x="257255" y="0"/>
                </a:cubicBezTo>
                <a:close/>
              </a:path>
            </a:pathLst>
          </a:custGeom>
        </p:spPr>
        <p:txBody>
          <a:bodyPr wrap="square">
            <a:noAutofit/>
          </a:bodyPr>
          <a:lstStyle/>
          <a:p>
            <a:endParaRPr lang="en-US"/>
          </a:p>
        </p:txBody>
      </p:sp>
      <p:sp>
        <p:nvSpPr>
          <p:cNvPr id="14" name="Picture Placeholder 13">
            <a:extLst>
              <a:ext uri="{FF2B5EF4-FFF2-40B4-BE49-F238E27FC236}">
                <a16:creationId xmlns:a16="http://schemas.microsoft.com/office/drawing/2014/main" id="{61505FE0-9919-2F67-9649-7DC81E47536B}"/>
              </a:ext>
            </a:extLst>
          </p:cNvPr>
          <p:cNvSpPr>
            <a:spLocks noGrp="1"/>
          </p:cNvSpPr>
          <p:nvPr>
            <p:ph type="pic" sz="quarter" idx="14"/>
          </p:nvPr>
        </p:nvSpPr>
        <p:spPr>
          <a:xfrm>
            <a:off x="6071136" y="1437767"/>
            <a:ext cx="1543499" cy="3695700"/>
          </a:xfrm>
          <a:custGeom>
            <a:avLst/>
            <a:gdLst>
              <a:gd name="connsiteX0" fmla="*/ 257255 w 1543499"/>
              <a:gd name="connsiteY0" fmla="*/ 0 h 3695700"/>
              <a:gd name="connsiteX1" fmla="*/ 1286244 w 1543499"/>
              <a:gd name="connsiteY1" fmla="*/ 0 h 3695700"/>
              <a:gd name="connsiteX2" fmla="*/ 1543499 w 1543499"/>
              <a:gd name="connsiteY2" fmla="*/ 257255 h 3695700"/>
              <a:gd name="connsiteX3" fmla="*/ 1543499 w 1543499"/>
              <a:gd name="connsiteY3" fmla="*/ 3438445 h 3695700"/>
              <a:gd name="connsiteX4" fmla="*/ 1286244 w 1543499"/>
              <a:gd name="connsiteY4" fmla="*/ 3695700 h 3695700"/>
              <a:gd name="connsiteX5" fmla="*/ 257255 w 1543499"/>
              <a:gd name="connsiteY5" fmla="*/ 3695700 h 3695700"/>
              <a:gd name="connsiteX6" fmla="*/ 0 w 1543499"/>
              <a:gd name="connsiteY6" fmla="*/ 3438445 h 3695700"/>
              <a:gd name="connsiteX7" fmla="*/ 0 w 1543499"/>
              <a:gd name="connsiteY7" fmla="*/ 257255 h 3695700"/>
              <a:gd name="connsiteX8" fmla="*/ 257255 w 1543499"/>
              <a:gd name="connsiteY8" fmla="*/ 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3499" h="3695700">
                <a:moveTo>
                  <a:pt x="257255" y="0"/>
                </a:moveTo>
                <a:lnTo>
                  <a:pt x="1286244" y="0"/>
                </a:lnTo>
                <a:cubicBezTo>
                  <a:pt x="1428322" y="0"/>
                  <a:pt x="1543499" y="115177"/>
                  <a:pt x="1543499" y="257255"/>
                </a:cubicBezTo>
                <a:lnTo>
                  <a:pt x="1543499" y="3438445"/>
                </a:lnTo>
                <a:cubicBezTo>
                  <a:pt x="1543499" y="3580523"/>
                  <a:pt x="1428322" y="3695700"/>
                  <a:pt x="1286244" y="3695700"/>
                </a:cubicBezTo>
                <a:lnTo>
                  <a:pt x="257255" y="3695700"/>
                </a:lnTo>
                <a:cubicBezTo>
                  <a:pt x="115177" y="3695700"/>
                  <a:pt x="0" y="3580523"/>
                  <a:pt x="0" y="3438445"/>
                </a:cubicBezTo>
                <a:lnTo>
                  <a:pt x="0" y="257255"/>
                </a:lnTo>
                <a:cubicBezTo>
                  <a:pt x="0" y="115177"/>
                  <a:pt x="115177" y="0"/>
                  <a:pt x="257255" y="0"/>
                </a:cubicBezTo>
                <a:close/>
              </a:path>
            </a:pathLst>
          </a:custGeom>
        </p:spPr>
        <p:txBody>
          <a:bodyPr wrap="square">
            <a:noAutofit/>
          </a:bodyPr>
          <a:lstStyle/>
          <a:p>
            <a:endParaRPr lang="en-US"/>
          </a:p>
        </p:txBody>
      </p:sp>
      <p:sp>
        <p:nvSpPr>
          <p:cNvPr id="12" name="Picture Placeholder 11">
            <a:extLst>
              <a:ext uri="{FF2B5EF4-FFF2-40B4-BE49-F238E27FC236}">
                <a16:creationId xmlns:a16="http://schemas.microsoft.com/office/drawing/2014/main" id="{88025937-B697-2926-486B-34DA5F3B79A2}"/>
              </a:ext>
            </a:extLst>
          </p:cNvPr>
          <p:cNvSpPr>
            <a:spLocks noGrp="1"/>
          </p:cNvSpPr>
          <p:nvPr>
            <p:ph type="pic" sz="quarter" idx="13"/>
          </p:nvPr>
        </p:nvSpPr>
        <p:spPr>
          <a:xfrm>
            <a:off x="4155722" y="1780428"/>
            <a:ext cx="1543499" cy="3695700"/>
          </a:xfrm>
          <a:custGeom>
            <a:avLst/>
            <a:gdLst>
              <a:gd name="connsiteX0" fmla="*/ 257255 w 1543499"/>
              <a:gd name="connsiteY0" fmla="*/ 0 h 3695700"/>
              <a:gd name="connsiteX1" fmla="*/ 1286244 w 1543499"/>
              <a:gd name="connsiteY1" fmla="*/ 0 h 3695700"/>
              <a:gd name="connsiteX2" fmla="*/ 1543499 w 1543499"/>
              <a:gd name="connsiteY2" fmla="*/ 257255 h 3695700"/>
              <a:gd name="connsiteX3" fmla="*/ 1543499 w 1543499"/>
              <a:gd name="connsiteY3" fmla="*/ 3438445 h 3695700"/>
              <a:gd name="connsiteX4" fmla="*/ 1286244 w 1543499"/>
              <a:gd name="connsiteY4" fmla="*/ 3695700 h 3695700"/>
              <a:gd name="connsiteX5" fmla="*/ 257255 w 1543499"/>
              <a:gd name="connsiteY5" fmla="*/ 3695700 h 3695700"/>
              <a:gd name="connsiteX6" fmla="*/ 0 w 1543499"/>
              <a:gd name="connsiteY6" fmla="*/ 3438445 h 3695700"/>
              <a:gd name="connsiteX7" fmla="*/ 0 w 1543499"/>
              <a:gd name="connsiteY7" fmla="*/ 257255 h 3695700"/>
              <a:gd name="connsiteX8" fmla="*/ 257255 w 1543499"/>
              <a:gd name="connsiteY8" fmla="*/ 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3499" h="3695700">
                <a:moveTo>
                  <a:pt x="257255" y="0"/>
                </a:moveTo>
                <a:lnTo>
                  <a:pt x="1286244" y="0"/>
                </a:lnTo>
                <a:cubicBezTo>
                  <a:pt x="1428322" y="0"/>
                  <a:pt x="1543499" y="115177"/>
                  <a:pt x="1543499" y="257255"/>
                </a:cubicBezTo>
                <a:lnTo>
                  <a:pt x="1543499" y="3438445"/>
                </a:lnTo>
                <a:cubicBezTo>
                  <a:pt x="1543499" y="3580523"/>
                  <a:pt x="1428322" y="3695700"/>
                  <a:pt x="1286244" y="3695700"/>
                </a:cubicBezTo>
                <a:lnTo>
                  <a:pt x="257255" y="3695700"/>
                </a:lnTo>
                <a:cubicBezTo>
                  <a:pt x="115177" y="3695700"/>
                  <a:pt x="0" y="3580523"/>
                  <a:pt x="0" y="3438445"/>
                </a:cubicBezTo>
                <a:lnTo>
                  <a:pt x="0" y="257255"/>
                </a:lnTo>
                <a:cubicBezTo>
                  <a:pt x="0" y="115177"/>
                  <a:pt x="115177" y="0"/>
                  <a:pt x="257255" y="0"/>
                </a:cubicBezTo>
                <a:close/>
              </a:path>
            </a:pathLst>
          </a:custGeom>
        </p:spPr>
        <p:txBody>
          <a:bodyPr wrap="square">
            <a:noAutofit/>
          </a:bodyPr>
          <a:lstStyle/>
          <a:p>
            <a:endParaRPr lang="en-US"/>
          </a:p>
        </p:txBody>
      </p:sp>
      <p:sp>
        <p:nvSpPr>
          <p:cNvPr id="2" name="Title 1">
            <a:extLst>
              <a:ext uri="{FF2B5EF4-FFF2-40B4-BE49-F238E27FC236}">
                <a16:creationId xmlns:a16="http://schemas.microsoft.com/office/drawing/2014/main" id="{8D2F1CC7-86E8-0E85-BC0C-A1710B9386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D98790-7106-549D-948C-FC71FB1D2EC4}"/>
              </a:ext>
            </a:extLst>
          </p:cNvPr>
          <p:cNvSpPr>
            <a:spLocks noGrp="1"/>
          </p:cNvSpPr>
          <p:nvPr>
            <p:ph type="dt" sz="half" idx="10"/>
          </p:nvPr>
        </p:nvSpPr>
        <p:spPr/>
        <p:txBody>
          <a:bodyPr/>
          <a:lstStyle/>
          <a:p>
            <a:fld id="{979B04CA-097F-4B15-8430-5E8AEF9AADC8}" type="datetimeFigureOut">
              <a:rPr lang="en-US" smtClean="0"/>
              <a:t>20/7/2024</a:t>
            </a:fld>
            <a:endParaRPr lang="en-US"/>
          </a:p>
        </p:txBody>
      </p:sp>
      <p:sp>
        <p:nvSpPr>
          <p:cNvPr id="4" name="Footer Placeholder 3">
            <a:extLst>
              <a:ext uri="{FF2B5EF4-FFF2-40B4-BE49-F238E27FC236}">
                <a16:creationId xmlns:a16="http://schemas.microsoft.com/office/drawing/2014/main" id="{CBF9C70B-EBE3-E55C-2AE3-3C26359D5F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145A90-53DC-7F5C-3FE6-46DBEA74B5F0}"/>
              </a:ext>
            </a:extLst>
          </p:cNvPr>
          <p:cNvSpPr>
            <a:spLocks noGrp="1"/>
          </p:cNvSpPr>
          <p:nvPr>
            <p:ph type="sldNum" sz="quarter" idx="12"/>
          </p:nvPr>
        </p:nvSpPr>
        <p:spPr/>
        <p:txBody>
          <a:bodyPr/>
          <a:lstStyle/>
          <a:p>
            <a:fld id="{F2B043B0-69BD-482F-9C8A-1AE7725E20B8}" type="slidenum">
              <a:rPr lang="en-US" smtClean="0"/>
              <a:t>‹#›</a:t>
            </a:fld>
            <a:endParaRPr lang="en-US"/>
          </a:p>
        </p:txBody>
      </p:sp>
    </p:spTree>
    <p:extLst>
      <p:ext uri="{BB962C8B-B14F-4D97-AF65-F5344CB8AC3E}">
        <p14:creationId xmlns:p14="http://schemas.microsoft.com/office/powerpoint/2010/main" val="19767599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4E1178D-57D8-406F-A1E7-B7FD6073691F}"/>
              </a:ext>
            </a:extLst>
          </p:cNvPr>
          <p:cNvSpPr>
            <a:spLocks noGrp="1"/>
          </p:cNvSpPr>
          <p:nvPr>
            <p:ph type="pic" sz="quarter" idx="14" hasCustomPrompt="1"/>
          </p:nvPr>
        </p:nvSpPr>
        <p:spPr>
          <a:xfrm>
            <a:off x="2702221" y="1084316"/>
            <a:ext cx="2102240" cy="2156711"/>
          </a:xfrm>
          <a:custGeom>
            <a:avLst/>
            <a:gdLst>
              <a:gd name="connsiteX0" fmla="*/ 272238 w 1838325"/>
              <a:gd name="connsiteY0" fmla="*/ 0 h 1838325"/>
              <a:gd name="connsiteX1" fmla="*/ 1566087 w 1838325"/>
              <a:gd name="connsiteY1" fmla="*/ 0 h 1838325"/>
              <a:gd name="connsiteX2" fmla="*/ 1838325 w 1838325"/>
              <a:gd name="connsiteY2" fmla="*/ 272238 h 1838325"/>
              <a:gd name="connsiteX3" fmla="*/ 1838325 w 1838325"/>
              <a:gd name="connsiteY3" fmla="*/ 1566087 h 1838325"/>
              <a:gd name="connsiteX4" fmla="*/ 1566087 w 1838325"/>
              <a:gd name="connsiteY4" fmla="*/ 1838325 h 1838325"/>
              <a:gd name="connsiteX5" fmla="*/ 272238 w 1838325"/>
              <a:gd name="connsiteY5" fmla="*/ 1838325 h 1838325"/>
              <a:gd name="connsiteX6" fmla="*/ 0 w 1838325"/>
              <a:gd name="connsiteY6" fmla="*/ 1566087 h 1838325"/>
              <a:gd name="connsiteX7" fmla="*/ 0 w 1838325"/>
              <a:gd name="connsiteY7" fmla="*/ 272238 h 1838325"/>
              <a:gd name="connsiteX8" fmla="*/ 272238 w 1838325"/>
              <a:gd name="connsiteY8" fmla="*/ 0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325" h="1838325">
                <a:moveTo>
                  <a:pt x="272238" y="0"/>
                </a:moveTo>
                <a:lnTo>
                  <a:pt x="1566087" y="0"/>
                </a:lnTo>
                <a:cubicBezTo>
                  <a:pt x="1716440" y="0"/>
                  <a:pt x="1838325" y="121885"/>
                  <a:pt x="1838325" y="272238"/>
                </a:cubicBezTo>
                <a:lnTo>
                  <a:pt x="1838325" y="1566087"/>
                </a:lnTo>
                <a:cubicBezTo>
                  <a:pt x="1838325" y="1716440"/>
                  <a:pt x="1716440" y="1838325"/>
                  <a:pt x="1566087" y="1838325"/>
                </a:cubicBezTo>
                <a:lnTo>
                  <a:pt x="272238" y="1838325"/>
                </a:lnTo>
                <a:cubicBezTo>
                  <a:pt x="121885" y="1838325"/>
                  <a:pt x="0" y="1716440"/>
                  <a:pt x="0" y="1566087"/>
                </a:cubicBezTo>
                <a:lnTo>
                  <a:pt x="0" y="272238"/>
                </a:lnTo>
                <a:cubicBezTo>
                  <a:pt x="0" y="121885"/>
                  <a:pt x="121885" y="0"/>
                  <a:pt x="272238" y="0"/>
                </a:cubicBezTo>
                <a:close/>
              </a:path>
            </a:pathLst>
          </a:custGeom>
          <a:solidFill>
            <a:schemeClr val="bg1">
              <a:lumMod val="95000"/>
            </a:schemeClr>
          </a:solidFill>
          <a:ln w="28575">
            <a:noFill/>
          </a:ln>
        </p:spPr>
        <p:txBody>
          <a:bodyPr wrap="square" anchor="ctr">
            <a:noAutofit/>
          </a:bodyPr>
          <a:lstStyle>
            <a:lvl1pPr>
              <a:defRPr lang="en-ID" sz="2000" dirty="0">
                <a:solidFill>
                  <a:schemeClr val="bg1">
                    <a:lumMod val="85000"/>
                  </a:schemeClr>
                </a:solidFill>
              </a:defRPr>
            </a:lvl1pPr>
          </a:lstStyle>
          <a:p>
            <a:pPr marL="0" lvl="0" indent="0" algn="ctr">
              <a:buNone/>
            </a:pPr>
            <a:r>
              <a:rPr lang="en-US" dirty="0"/>
              <a:t>Image Placeholder</a:t>
            </a:r>
            <a:endParaRPr lang="en-ID" dirty="0"/>
          </a:p>
        </p:txBody>
      </p:sp>
      <p:sp>
        <p:nvSpPr>
          <p:cNvPr id="22" name="Picture Placeholder 21">
            <a:extLst>
              <a:ext uri="{FF2B5EF4-FFF2-40B4-BE49-F238E27FC236}">
                <a16:creationId xmlns:a16="http://schemas.microsoft.com/office/drawing/2014/main" id="{9BCEB18C-7CA5-4784-9610-39177CC98C4A}"/>
              </a:ext>
            </a:extLst>
          </p:cNvPr>
          <p:cNvSpPr>
            <a:spLocks noGrp="1"/>
          </p:cNvSpPr>
          <p:nvPr>
            <p:ph type="pic" sz="quarter" idx="12" hasCustomPrompt="1"/>
          </p:nvPr>
        </p:nvSpPr>
        <p:spPr>
          <a:xfrm>
            <a:off x="968671" y="1732449"/>
            <a:ext cx="1470479" cy="1508580"/>
          </a:xfrm>
          <a:custGeom>
            <a:avLst/>
            <a:gdLst>
              <a:gd name="connsiteX0" fmla="*/ 190425 w 1285875"/>
              <a:gd name="connsiteY0" fmla="*/ 0 h 1285875"/>
              <a:gd name="connsiteX1" fmla="*/ 1095450 w 1285875"/>
              <a:gd name="connsiteY1" fmla="*/ 0 h 1285875"/>
              <a:gd name="connsiteX2" fmla="*/ 1285875 w 1285875"/>
              <a:gd name="connsiteY2" fmla="*/ 190425 h 1285875"/>
              <a:gd name="connsiteX3" fmla="*/ 1285875 w 1285875"/>
              <a:gd name="connsiteY3" fmla="*/ 1095450 h 1285875"/>
              <a:gd name="connsiteX4" fmla="*/ 1095450 w 1285875"/>
              <a:gd name="connsiteY4" fmla="*/ 1285875 h 1285875"/>
              <a:gd name="connsiteX5" fmla="*/ 190425 w 1285875"/>
              <a:gd name="connsiteY5" fmla="*/ 1285875 h 1285875"/>
              <a:gd name="connsiteX6" fmla="*/ 0 w 1285875"/>
              <a:gd name="connsiteY6" fmla="*/ 1095450 h 1285875"/>
              <a:gd name="connsiteX7" fmla="*/ 0 w 1285875"/>
              <a:gd name="connsiteY7" fmla="*/ 190425 h 1285875"/>
              <a:gd name="connsiteX8" fmla="*/ 190425 w 1285875"/>
              <a:gd name="connsiteY8" fmla="*/ 0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75" h="1285875">
                <a:moveTo>
                  <a:pt x="190425" y="0"/>
                </a:moveTo>
                <a:lnTo>
                  <a:pt x="1095450" y="0"/>
                </a:lnTo>
                <a:cubicBezTo>
                  <a:pt x="1200619" y="0"/>
                  <a:pt x="1285875" y="85256"/>
                  <a:pt x="1285875" y="190425"/>
                </a:cubicBezTo>
                <a:lnTo>
                  <a:pt x="1285875" y="1095450"/>
                </a:lnTo>
                <a:cubicBezTo>
                  <a:pt x="1285875" y="1200619"/>
                  <a:pt x="1200619" y="1285875"/>
                  <a:pt x="1095450" y="1285875"/>
                </a:cubicBezTo>
                <a:lnTo>
                  <a:pt x="190425" y="1285875"/>
                </a:lnTo>
                <a:cubicBezTo>
                  <a:pt x="85256" y="1285875"/>
                  <a:pt x="0" y="1200619"/>
                  <a:pt x="0" y="1095450"/>
                </a:cubicBezTo>
                <a:lnTo>
                  <a:pt x="0" y="190425"/>
                </a:lnTo>
                <a:cubicBezTo>
                  <a:pt x="0" y="85256"/>
                  <a:pt x="85256" y="0"/>
                  <a:pt x="190425" y="0"/>
                </a:cubicBezTo>
                <a:close/>
              </a:path>
            </a:pathLst>
          </a:custGeom>
          <a:solidFill>
            <a:schemeClr val="bg1">
              <a:lumMod val="95000"/>
            </a:schemeClr>
          </a:solidFill>
          <a:ln w="28575">
            <a:noFill/>
          </a:ln>
        </p:spPr>
        <p:txBody>
          <a:bodyPr wrap="square" anchor="ctr">
            <a:noAutofit/>
          </a:bodyPr>
          <a:lstStyle>
            <a:lvl1pPr>
              <a:defRPr lang="en-ID" sz="2000" dirty="0">
                <a:solidFill>
                  <a:schemeClr val="bg1">
                    <a:lumMod val="85000"/>
                  </a:schemeClr>
                </a:solidFill>
              </a:defRPr>
            </a:lvl1pPr>
          </a:lstStyle>
          <a:p>
            <a:pPr marL="0" lvl="0" indent="0" algn="ctr">
              <a:buNone/>
            </a:pPr>
            <a:r>
              <a:rPr lang="en-US" dirty="0"/>
              <a:t>Image Placeholder</a:t>
            </a:r>
            <a:endParaRPr lang="en-ID" dirty="0"/>
          </a:p>
        </p:txBody>
      </p:sp>
      <p:sp>
        <p:nvSpPr>
          <p:cNvPr id="23" name="Picture Placeholder 22">
            <a:extLst>
              <a:ext uri="{FF2B5EF4-FFF2-40B4-BE49-F238E27FC236}">
                <a16:creationId xmlns:a16="http://schemas.microsoft.com/office/drawing/2014/main" id="{3ACA4506-0E9D-4AD1-A9BA-A8F55239F63D}"/>
              </a:ext>
            </a:extLst>
          </p:cNvPr>
          <p:cNvSpPr>
            <a:spLocks noGrp="1"/>
          </p:cNvSpPr>
          <p:nvPr>
            <p:ph type="pic" sz="quarter" idx="13" hasCustomPrompt="1"/>
          </p:nvPr>
        </p:nvSpPr>
        <p:spPr>
          <a:xfrm>
            <a:off x="4988221" y="1732449"/>
            <a:ext cx="1470479" cy="1508580"/>
          </a:xfrm>
          <a:custGeom>
            <a:avLst/>
            <a:gdLst>
              <a:gd name="connsiteX0" fmla="*/ 190425 w 1285875"/>
              <a:gd name="connsiteY0" fmla="*/ 0 h 1285875"/>
              <a:gd name="connsiteX1" fmla="*/ 1095450 w 1285875"/>
              <a:gd name="connsiteY1" fmla="*/ 0 h 1285875"/>
              <a:gd name="connsiteX2" fmla="*/ 1285875 w 1285875"/>
              <a:gd name="connsiteY2" fmla="*/ 190425 h 1285875"/>
              <a:gd name="connsiteX3" fmla="*/ 1285875 w 1285875"/>
              <a:gd name="connsiteY3" fmla="*/ 1095450 h 1285875"/>
              <a:gd name="connsiteX4" fmla="*/ 1095450 w 1285875"/>
              <a:gd name="connsiteY4" fmla="*/ 1285875 h 1285875"/>
              <a:gd name="connsiteX5" fmla="*/ 190425 w 1285875"/>
              <a:gd name="connsiteY5" fmla="*/ 1285875 h 1285875"/>
              <a:gd name="connsiteX6" fmla="*/ 0 w 1285875"/>
              <a:gd name="connsiteY6" fmla="*/ 1095450 h 1285875"/>
              <a:gd name="connsiteX7" fmla="*/ 0 w 1285875"/>
              <a:gd name="connsiteY7" fmla="*/ 190425 h 1285875"/>
              <a:gd name="connsiteX8" fmla="*/ 190425 w 1285875"/>
              <a:gd name="connsiteY8" fmla="*/ 0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75" h="1285875">
                <a:moveTo>
                  <a:pt x="190425" y="0"/>
                </a:moveTo>
                <a:lnTo>
                  <a:pt x="1095450" y="0"/>
                </a:lnTo>
                <a:cubicBezTo>
                  <a:pt x="1200619" y="0"/>
                  <a:pt x="1285875" y="85256"/>
                  <a:pt x="1285875" y="190425"/>
                </a:cubicBezTo>
                <a:lnTo>
                  <a:pt x="1285875" y="1095450"/>
                </a:lnTo>
                <a:cubicBezTo>
                  <a:pt x="1285875" y="1200619"/>
                  <a:pt x="1200619" y="1285875"/>
                  <a:pt x="1095450" y="1285875"/>
                </a:cubicBezTo>
                <a:lnTo>
                  <a:pt x="190425" y="1285875"/>
                </a:lnTo>
                <a:cubicBezTo>
                  <a:pt x="85256" y="1285875"/>
                  <a:pt x="0" y="1200619"/>
                  <a:pt x="0" y="1095450"/>
                </a:cubicBezTo>
                <a:lnTo>
                  <a:pt x="0" y="190425"/>
                </a:lnTo>
                <a:cubicBezTo>
                  <a:pt x="0" y="85256"/>
                  <a:pt x="85256" y="0"/>
                  <a:pt x="190425" y="0"/>
                </a:cubicBezTo>
                <a:close/>
              </a:path>
            </a:pathLst>
          </a:custGeom>
          <a:solidFill>
            <a:schemeClr val="bg1">
              <a:lumMod val="95000"/>
            </a:schemeClr>
          </a:solidFill>
          <a:ln w="28575">
            <a:noFill/>
          </a:ln>
        </p:spPr>
        <p:txBody>
          <a:bodyPr wrap="square" anchor="ctr">
            <a:noAutofit/>
          </a:bodyPr>
          <a:lstStyle>
            <a:lvl1pPr>
              <a:defRPr lang="en-ID" sz="2000" dirty="0">
                <a:solidFill>
                  <a:schemeClr val="bg1">
                    <a:lumMod val="85000"/>
                  </a:schemeClr>
                </a:solidFill>
              </a:defRPr>
            </a:lvl1pPr>
          </a:lstStyle>
          <a:p>
            <a:pPr marL="0" lvl="0" indent="0" algn="ctr">
              <a:buNone/>
            </a:pPr>
            <a:r>
              <a:rPr lang="en-US" dirty="0"/>
              <a:t>Image Placeholder</a:t>
            </a:r>
            <a:endParaRPr lang="en-ID" dirty="0"/>
          </a:p>
        </p:txBody>
      </p:sp>
      <p:sp>
        <p:nvSpPr>
          <p:cNvPr id="24" name="Picture Placeholder 23">
            <a:extLst>
              <a:ext uri="{FF2B5EF4-FFF2-40B4-BE49-F238E27FC236}">
                <a16:creationId xmlns:a16="http://schemas.microsoft.com/office/drawing/2014/main" id="{89F4F0FC-E090-4331-B129-C6FFF04E9831}"/>
              </a:ext>
            </a:extLst>
          </p:cNvPr>
          <p:cNvSpPr>
            <a:spLocks noGrp="1"/>
          </p:cNvSpPr>
          <p:nvPr>
            <p:ph type="pic" sz="quarter" idx="15" hasCustomPrompt="1"/>
          </p:nvPr>
        </p:nvSpPr>
        <p:spPr>
          <a:xfrm>
            <a:off x="2702221" y="3616972"/>
            <a:ext cx="2102240" cy="2156709"/>
          </a:xfrm>
          <a:custGeom>
            <a:avLst/>
            <a:gdLst>
              <a:gd name="connsiteX0" fmla="*/ 272238 w 1838325"/>
              <a:gd name="connsiteY0" fmla="*/ 0 h 1838325"/>
              <a:gd name="connsiteX1" fmla="*/ 1566087 w 1838325"/>
              <a:gd name="connsiteY1" fmla="*/ 0 h 1838325"/>
              <a:gd name="connsiteX2" fmla="*/ 1838325 w 1838325"/>
              <a:gd name="connsiteY2" fmla="*/ 272238 h 1838325"/>
              <a:gd name="connsiteX3" fmla="*/ 1838325 w 1838325"/>
              <a:gd name="connsiteY3" fmla="*/ 1566087 h 1838325"/>
              <a:gd name="connsiteX4" fmla="*/ 1566087 w 1838325"/>
              <a:gd name="connsiteY4" fmla="*/ 1838325 h 1838325"/>
              <a:gd name="connsiteX5" fmla="*/ 272238 w 1838325"/>
              <a:gd name="connsiteY5" fmla="*/ 1838325 h 1838325"/>
              <a:gd name="connsiteX6" fmla="*/ 0 w 1838325"/>
              <a:gd name="connsiteY6" fmla="*/ 1566087 h 1838325"/>
              <a:gd name="connsiteX7" fmla="*/ 0 w 1838325"/>
              <a:gd name="connsiteY7" fmla="*/ 272238 h 1838325"/>
              <a:gd name="connsiteX8" fmla="*/ 272238 w 1838325"/>
              <a:gd name="connsiteY8" fmla="*/ 0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325" h="1838325">
                <a:moveTo>
                  <a:pt x="272238" y="0"/>
                </a:moveTo>
                <a:lnTo>
                  <a:pt x="1566087" y="0"/>
                </a:lnTo>
                <a:cubicBezTo>
                  <a:pt x="1716440" y="0"/>
                  <a:pt x="1838325" y="121885"/>
                  <a:pt x="1838325" y="272238"/>
                </a:cubicBezTo>
                <a:lnTo>
                  <a:pt x="1838325" y="1566087"/>
                </a:lnTo>
                <a:cubicBezTo>
                  <a:pt x="1838325" y="1716440"/>
                  <a:pt x="1716440" y="1838325"/>
                  <a:pt x="1566087" y="1838325"/>
                </a:cubicBezTo>
                <a:lnTo>
                  <a:pt x="272238" y="1838325"/>
                </a:lnTo>
                <a:cubicBezTo>
                  <a:pt x="121885" y="1838325"/>
                  <a:pt x="0" y="1716440"/>
                  <a:pt x="0" y="1566087"/>
                </a:cubicBezTo>
                <a:lnTo>
                  <a:pt x="0" y="272238"/>
                </a:lnTo>
                <a:cubicBezTo>
                  <a:pt x="0" y="121885"/>
                  <a:pt x="121885" y="0"/>
                  <a:pt x="272238" y="0"/>
                </a:cubicBezTo>
                <a:close/>
              </a:path>
            </a:pathLst>
          </a:custGeom>
          <a:solidFill>
            <a:schemeClr val="bg1">
              <a:lumMod val="95000"/>
            </a:schemeClr>
          </a:solidFill>
          <a:ln w="28575">
            <a:noFill/>
          </a:ln>
        </p:spPr>
        <p:txBody>
          <a:bodyPr wrap="square" anchor="ctr">
            <a:noAutofit/>
          </a:bodyPr>
          <a:lstStyle>
            <a:lvl1pPr>
              <a:defRPr lang="en-ID" sz="2000" dirty="0">
                <a:solidFill>
                  <a:schemeClr val="bg1">
                    <a:lumMod val="85000"/>
                  </a:schemeClr>
                </a:solidFill>
              </a:defRPr>
            </a:lvl1pPr>
          </a:lstStyle>
          <a:p>
            <a:pPr marL="0" lvl="0" indent="0" algn="ctr">
              <a:buNone/>
            </a:pPr>
            <a:r>
              <a:rPr lang="en-US" dirty="0"/>
              <a:t>Image Placeholder</a:t>
            </a:r>
            <a:endParaRPr lang="en-ID" dirty="0"/>
          </a:p>
        </p:txBody>
      </p:sp>
      <p:sp>
        <p:nvSpPr>
          <p:cNvPr id="25" name="Picture Placeholder 24">
            <a:extLst>
              <a:ext uri="{FF2B5EF4-FFF2-40B4-BE49-F238E27FC236}">
                <a16:creationId xmlns:a16="http://schemas.microsoft.com/office/drawing/2014/main" id="{CE552173-6216-4B52-8496-F014D1E214F6}"/>
              </a:ext>
            </a:extLst>
          </p:cNvPr>
          <p:cNvSpPr>
            <a:spLocks noGrp="1"/>
          </p:cNvSpPr>
          <p:nvPr>
            <p:ph type="pic" sz="quarter" idx="16" hasCustomPrompt="1"/>
          </p:nvPr>
        </p:nvSpPr>
        <p:spPr>
          <a:xfrm>
            <a:off x="968671" y="3616972"/>
            <a:ext cx="1470479" cy="1508579"/>
          </a:xfrm>
          <a:custGeom>
            <a:avLst/>
            <a:gdLst>
              <a:gd name="connsiteX0" fmla="*/ 190425 w 1285875"/>
              <a:gd name="connsiteY0" fmla="*/ 0 h 1285875"/>
              <a:gd name="connsiteX1" fmla="*/ 1095450 w 1285875"/>
              <a:gd name="connsiteY1" fmla="*/ 0 h 1285875"/>
              <a:gd name="connsiteX2" fmla="*/ 1285875 w 1285875"/>
              <a:gd name="connsiteY2" fmla="*/ 190425 h 1285875"/>
              <a:gd name="connsiteX3" fmla="*/ 1285875 w 1285875"/>
              <a:gd name="connsiteY3" fmla="*/ 1095450 h 1285875"/>
              <a:gd name="connsiteX4" fmla="*/ 1095450 w 1285875"/>
              <a:gd name="connsiteY4" fmla="*/ 1285875 h 1285875"/>
              <a:gd name="connsiteX5" fmla="*/ 190425 w 1285875"/>
              <a:gd name="connsiteY5" fmla="*/ 1285875 h 1285875"/>
              <a:gd name="connsiteX6" fmla="*/ 0 w 1285875"/>
              <a:gd name="connsiteY6" fmla="*/ 1095450 h 1285875"/>
              <a:gd name="connsiteX7" fmla="*/ 0 w 1285875"/>
              <a:gd name="connsiteY7" fmla="*/ 190425 h 1285875"/>
              <a:gd name="connsiteX8" fmla="*/ 190425 w 1285875"/>
              <a:gd name="connsiteY8" fmla="*/ 0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75" h="1285875">
                <a:moveTo>
                  <a:pt x="190425" y="0"/>
                </a:moveTo>
                <a:lnTo>
                  <a:pt x="1095450" y="0"/>
                </a:lnTo>
                <a:cubicBezTo>
                  <a:pt x="1200619" y="0"/>
                  <a:pt x="1285875" y="85256"/>
                  <a:pt x="1285875" y="190425"/>
                </a:cubicBezTo>
                <a:lnTo>
                  <a:pt x="1285875" y="1095450"/>
                </a:lnTo>
                <a:cubicBezTo>
                  <a:pt x="1285875" y="1200619"/>
                  <a:pt x="1200619" y="1285875"/>
                  <a:pt x="1095450" y="1285875"/>
                </a:cubicBezTo>
                <a:lnTo>
                  <a:pt x="190425" y="1285875"/>
                </a:lnTo>
                <a:cubicBezTo>
                  <a:pt x="85256" y="1285875"/>
                  <a:pt x="0" y="1200619"/>
                  <a:pt x="0" y="1095450"/>
                </a:cubicBezTo>
                <a:lnTo>
                  <a:pt x="0" y="190425"/>
                </a:lnTo>
                <a:cubicBezTo>
                  <a:pt x="0" y="85256"/>
                  <a:pt x="85256" y="0"/>
                  <a:pt x="190425" y="0"/>
                </a:cubicBezTo>
                <a:close/>
              </a:path>
            </a:pathLst>
          </a:custGeom>
          <a:solidFill>
            <a:schemeClr val="bg1">
              <a:lumMod val="95000"/>
            </a:schemeClr>
          </a:solidFill>
          <a:ln w="28575">
            <a:noFill/>
          </a:ln>
        </p:spPr>
        <p:txBody>
          <a:bodyPr wrap="square" anchor="ctr">
            <a:noAutofit/>
          </a:bodyPr>
          <a:lstStyle>
            <a:lvl1pPr>
              <a:defRPr lang="en-ID" sz="2000" dirty="0">
                <a:solidFill>
                  <a:schemeClr val="bg1">
                    <a:lumMod val="85000"/>
                  </a:schemeClr>
                </a:solidFill>
              </a:defRPr>
            </a:lvl1pPr>
          </a:lstStyle>
          <a:p>
            <a:pPr marL="0" lvl="0" indent="0" algn="ctr">
              <a:buNone/>
            </a:pPr>
            <a:r>
              <a:rPr lang="en-US" dirty="0"/>
              <a:t>Image Placeholder</a:t>
            </a:r>
            <a:endParaRPr lang="en-ID" dirty="0"/>
          </a:p>
        </p:txBody>
      </p:sp>
      <p:sp>
        <p:nvSpPr>
          <p:cNvPr id="26" name="Picture Placeholder 25">
            <a:extLst>
              <a:ext uri="{FF2B5EF4-FFF2-40B4-BE49-F238E27FC236}">
                <a16:creationId xmlns:a16="http://schemas.microsoft.com/office/drawing/2014/main" id="{0A9B7605-1B18-4BDC-A254-CD612B41C099}"/>
              </a:ext>
            </a:extLst>
          </p:cNvPr>
          <p:cNvSpPr>
            <a:spLocks noGrp="1"/>
          </p:cNvSpPr>
          <p:nvPr>
            <p:ph type="pic" sz="quarter" idx="17" hasCustomPrompt="1"/>
          </p:nvPr>
        </p:nvSpPr>
        <p:spPr>
          <a:xfrm>
            <a:off x="4988221" y="3616972"/>
            <a:ext cx="1470479" cy="1508579"/>
          </a:xfrm>
          <a:custGeom>
            <a:avLst/>
            <a:gdLst>
              <a:gd name="connsiteX0" fmla="*/ 190425 w 1285875"/>
              <a:gd name="connsiteY0" fmla="*/ 0 h 1285875"/>
              <a:gd name="connsiteX1" fmla="*/ 1095450 w 1285875"/>
              <a:gd name="connsiteY1" fmla="*/ 0 h 1285875"/>
              <a:gd name="connsiteX2" fmla="*/ 1285875 w 1285875"/>
              <a:gd name="connsiteY2" fmla="*/ 190425 h 1285875"/>
              <a:gd name="connsiteX3" fmla="*/ 1285875 w 1285875"/>
              <a:gd name="connsiteY3" fmla="*/ 1095450 h 1285875"/>
              <a:gd name="connsiteX4" fmla="*/ 1095450 w 1285875"/>
              <a:gd name="connsiteY4" fmla="*/ 1285875 h 1285875"/>
              <a:gd name="connsiteX5" fmla="*/ 190425 w 1285875"/>
              <a:gd name="connsiteY5" fmla="*/ 1285875 h 1285875"/>
              <a:gd name="connsiteX6" fmla="*/ 0 w 1285875"/>
              <a:gd name="connsiteY6" fmla="*/ 1095450 h 1285875"/>
              <a:gd name="connsiteX7" fmla="*/ 0 w 1285875"/>
              <a:gd name="connsiteY7" fmla="*/ 190425 h 1285875"/>
              <a:gd name="connsiteX8" fmla="*/ 190425 w 1285875"/>
              <a:gd name="connsiteY8" fmla="*/ 0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75" h="1285875">
                <a:moveTo>
                  <a:pt x="190425" y="0"/>
                </a:moveTo>
                <a:lnTo>
                  <a:pt x="1095450" y="0"/>
                </a:lnTo>
                <a:cubicBezTo>
                  <a:pt x="1200619" y="0"/>
                  <a:pt x="1285875" y="85256"/>
                  <a:pt x="1285875" y="190425"/>
                </a:cubicBezTo>
                <a:lnTo>
                  <a:pt x="1285875" y="1095450"/>
                </a:lnTo>
                <a:cubicBezTo>
                  <a:pt x="1285875" y="1200619"/>
                  <a:pt x="1200619" y="1285875"/>
                  <a:pt x="1095450" y="1285875"/>
                </a:cubicBezTo>
                <a:lnTo>
                  <a:pt x="190425" y="1285875"/>
                </a:lnTo>
                <a:cubicBezTo>
                  <a:pt x="85256" y="1285875"/>
                  <a:pt x="0" y="1200619"/>
                  <a:pt x="0" y="1095450"/>
                </a:cubicBezTo>
                <a:lnTo>
                  <a:pt x="0" y="190425"/>
                </a:lnTo>
                <a:cubicBezTo>
                  <a:pt x="0" y="85256"/>
                  <a:pt x="85256" y="0"/>
                  <a:pt x="190425" y="0"/>
                </a:cubicBezTo>
                <a:close/>
              </a:path>
            </a:pathLst>
          </a:custGeom>
          <a:solidFill>
            <a:schemeClr val="bg1">
              <a:lumMod val="95000"/>
            </a:schemeClr>
          </a:solidFill>
          <a:ln w="28575">
            <a:noFill/>
          </a:ln>
        </p:spPr>
        <p:txBody>
          <a:bodyPr wrap="square" anchor="ctr">
            <a:noAutofit/>
          </a:bodyPr>
          <a:lstStyle>
            <a:lvl1pPr>
              <a:defRPr lang="en-ID" sz="2000" dirty="0">
                <a:solidFill>
                  <a:schemeClr val="bg1">
                    <a:lumMod val="85000"/>
                  </a:schemeClr>
                </a:solidFill>
              </a:defRPr>
            </a:lvl1pPr>
          </a:lstStyle>
          <a:p>
            <a:pPr marL="0" lvl="0" indent="0" algn="ctr">
              <a:buNone/>
            </a:pPr>
            <a:r>
              <a:rPr lang="en-US" dirty="0"/>
              <a:t>Image Placeholder</a:t>
            </a:r>
            <a:endParaRPr lang="en-ID" dirty="0"/>
          </a:p>
        </p:txBody>
      </p:sp>
    </p:spTree>
    <p:extLst>
      <p:ext uri="{BB962C8B-B14F-4D97-AF65-F5344CB8AC3E}">
        <p14:creationId xmlns:p14="http://schemas.microsoft.com/office/powerpoint/2010/main" val="34495296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C8E0763-F229-4FEC-942C-EE7F0196D2CE}"/>
              </a:ext>
            </a:extLst>
          </p:cNvPr>
          <p:cNvSpPr>
            <a:spLocks noGrp="1"/>
          </p:cNvSpPr>
          <p:nvPr>
            <p:ph type="pic" sz="quarter" idx="16" hasCustomPrompt="1"/>
          </p:nvPr>
        </p:nvSpPr>
        <p:spPr>
          <a:xfrm>
            <a:off x="981429" y="704691"/>
            <a:ext cx="2169459" cy="2573338"/>
          </a:xfrm>
          <a:custGeom>
            <a:avLst/>
            <a:gdLst>
              <a:gd name="connsiteX0" fmla="*/ 156765 w 2169459"/>
              <a:gd name="connsiteY0" fmla="*/ 0 h 2895600"/>
              <a:gd name="connsiteX1" fmla="*/ 2012694 w 2169459"/>
              <a:gd name="connsiteY1" fmla="*/ 0 h 2895600"/>
              <a:gd name="connsiteX2" fmla="*/ 2169459 w 2169459"/>
              <a:gd name="connsiteY2" fmla="*/ 156765 h 2895600"/>
              <a:gd name="connsiteX3" fmla="*/ 2169459 w 2169459"/>
              <a:gd name="connsiteY3" fmla="*/ 2738835 h 2895600"/>
              <a:gd name="connsiteX4" fmla="*/ 2012694 w 2169459"/>
              <a:gd name="connsiteY4" fmla="*/ 2895600 h 2895600"/>
              <a:gd name="connsiteX5" fmla="*/ 156765 w 2169459"/>
              <a:gd name="connsiteY5" fmla="*/ 2895600 h 2895600"/>
              <a:gd name="connsiteX6" fmla="*/ 0 w 2169459"/>
              <a:gd name="connsiteY6" fmla="*/ 2738835 h 2895600"/>
              <a:gd name="connsiteX7" fmla="*/ 0 w 2169459"/>
              <a:gd name="connsiteY7" fmla="*/ 156765 h 2895600"/>
              <a:gd name="connsiteX8" fmla="*/ 156765 w 2169459"/>
              <a:gd name="connsiteY8"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459" h="2895600">
                <a:moveTo>
                  <a:pt x="156765" y="0"/>
                </a:moveTo>
                <a:lnTo>
                  <a:pt x="2012694" y="0"/>
                </a:lnTo>
                <a:cubicBezTo>
                  <a:pt x="2099273" y="0"/>
                  <a:pt x="2169459" y="70186"/>
                  <a:pt x="2169459" y="156765"/>
                </a:cubicBezTo>
                <a:lnTo>
                  <a:pt x="2169459" y="2738835"/>
                </a:lnTo>
                <a:cubicBezTo>
                  <a:pt x="2169459" y="2825414"/>
                  <a:pt x="2099273" y="2895600"/>
                  <a:pt x="2012694" y="2895600"/>
                </a:cubicBezTo>
                <a:lnTo>
                  <a:pt x="156765" y="2895600"/>
                </a:lnTo>
                <a:cubicBezTo>
                  <a:pt x="70186" y="2895600"/>
                  <a:pt x="0" y="2825414"/>
                  <a:pt x="0" y="2738835"/>
                </a:cubicBezTo>
                <a:lnTo>
                  <a:pt x="0" y="156765"/>
                </a:lnTo>
                <a:cubicBezTo>
                  <a:pt x="0" y="70186"/>
                  <a:pt x="70186" y="0"/>
                  <a:pt x="156765" y="0"/>
                </a:cubicBezTo>
                <a:close/>
              </a:path>
            </a:pathLst>
          </a:custGeom>
          <a:solidFill>
            <a:schemeClr val="bg1">
              <a:lumMod val="95000"/>
            </a:schemeClr>
          </a:solidFill>
          <a:ln w="28575">
            <a:noFill/>
          </a:ln>
        </p:spPr>
        <p:txBody>
          <a:bodyPr wrap="square" anchor="ctr">
            <a:noAutofit/>
          </a:bodyPr>
          <a:lstStyle>
            <a:lvl1pPr>
              <a:defRPr lang="en-GB" sz="2000" dirty="0">
                <a:solidFill>
                  <a:schemeClr val="bg1">
                    <a:lumMod val="85000"/>
                  </a:schemeClr>
                </a:solidFill>
              </a:defRPr>
            </a:lvl1pPr>
          </a:lstStyle>
          <a:p>
            <a:pPr marL="0" lvl="0" indent="0" algn="ctr">
              <a:buNone/>
            </a:pPr>
            <a:r>
              <a:rPr lang="en-US" dirty="0"/>
              <a:t>Image placeholder</a:t>
            </a:r>
            <a:endParaRPr lang="en-GB" dirty="0"/>
          </a:p>
          <a:p>
            <a:pPr marL="0" lvl="0" indent="0" algn="ctr">
              <a:buNone/>
            </a:pPr>
            <a:endParaRPr lang="en-GB" dirty="0"/>
          </a:p>
        </p:txBody>
      </p:sp>
      <p:sp>
        <p:nvSpPr>
          <p:cNvPr id="9" name="Picture Placeholder 8">
            <a:extLst>
              <a:ext uri="{FF2B5EF4-FFF2-40B4-BE49-F238E27FC236}">
                <a16:creationId xmlns:a16="http://schemas.microsoft.com/office/drawing/2014/main" id="{C7C2D9C0-862C-47B7-9A2D-960C20BA0D5F}"/>
              </a:ext>
            </a:extLst>
          </p:cNvPr>
          <p:cNvSpPr>
            <a:spLocks noGrp="1"/>
          </p:cNvSpPr>
          <p:nvPr>
            <p:ph type="pic" sz="quarter" idx="17" hasCustomPrompt="1"/>
          </p:nvPr>
        </p:nvSpPr>
        <p:spPr>
          <a:xfrm>
            <a:off x="981428" y="3543300"/>
            <a:ext cx="2169459" cy="2573338"/>
          </a:xfrm>
          <a:custGeom>
            <a:avLst/>
            <a:gdLst>
              <a:gd name="connsiteX0" fmla="*/ 156765 w 2169459"/>
              <a:gd name="connsiteY0" fmla="*/ 0 h 2895600"/>
              <a:gd name="connsiteX1" fmla="*/ 2012694 w 2169459"/>
              <a:gd name="connsiteY1" fmla="*/ 0 h 2895600"/>
              <a:gd name="connsiteX2" fmla="*/ 2169459 w 2169459"/>
              <a:gd name="connsiteY2" fmla="*/ 156765 h 2895600"/>
              <a:gd name="connsiteX3" fmla="*/ 2169459 w 2169459"/>
              <a:gd name="connsiteY3" fmla="*/ 2738835 h 2895600"/>
              <a:gd name="connsiteX4" fmla="*/ 2012694 w 2169459"/>
              <a:gd name="connsiteY4" fmla="*/ 2895600 h 2895600"/>
              <a:gd name="connsiteX5" fmla="*/ 156765 w 2169459"/>
              <a:gd name="connsiteY5" fmla="*/ 2895600 h 2895600"/>
              <a:gd name="connsiteX6" fmla="*/ 0 w 2169459"/>
              <a:gd name="connsiteY6" fmla="*/ 2738835 h 2895600"/>
              <a:gd name="connsiteX7" fmla="*/ 0 w 2169459"/>
              <a:gd name="connsiteY7" fmla="*/ 156765 h 2895600"/>
              <a:gd name="connsiteX8" fmla="*/ 156765 w 2169459"/>
              <a:gd name="connsiteY8"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459" h="2895600">
                <a:moveTo>
                  <a:pt x="156765" y="0"/>
                </a:moveTo>
                <a:lnTo>
                  <a:pt x="2012694" y="0"/>
                </a:lnTo>
                <a:cubicBezTo>
                  <a:pt x="2099273" y="0"/>
                  <a:pt x="2169459" y="70186"/>
                  <a:pt x="2169459" y="156765"/>
                </a:cubicBezTo>
                <a:lnTo>
                  <a:pt x="2169459" y="2738835"/>
                </a:lnTo>
                <a:cubicBezTo>
                  <a:pt x="2169459" y="2825414"/>
                  <a:pt x="2099273" y="2895600"/>
                  <a:pt x="2012694" y="2895600"/>
                </a:cubicBezTo>
                <a:lnTo>
                  <a:pt x="156765" y="2895600"/>
                </a:lnTo>
                <a:cubicBezTo>
                  <a:pt x="70186" y="2895600"/>
                  <a:pt x="0" y="2825414"/>
                  <a:pt x="0" y="2738835"/>
                </a:cubicBezTo>
                <a:lnTo>
                  <a:pt x="0" y="156765"/>
                </a:lnTo>
                <a:cubicBezTo>
                  <a:pt x="0" y="70186"/>
                  <a:pt x="70186" y="0"/>
                  <a:pt x="156765" y="0"/>
                </a:cubicBezTo>
                <a:close/>
              </a:path>
            </a:pathLst>
          </a:custGeom>
          <a:solidFill>
            <a:schemeClr val="bg1">
              <a:lumMod val="95000"/>
            </a:schemeClr>
          </a:solidFill>
          <a:ln w="28575">
            <a:noFill/>
          </a:ln>
        </p:spPr>
        <p:txBody>
          <a:bodyPr wrap="square" anchor="ctr">
            <a:noAutofit/>
          </a:bodyPr>
          <a:lstStyle>
            <a:lvl1pPr>
              <a:defRPr lang="en-GB" sz="2000" dirty="0">
                <a:solidFill>
                  <a:schemeClr val="bg1">
                    <a:lumMod val="85000"/>
                  </a:schemeClr>
                </a:solidFill>
              </a:defRPr>
            </a:lvl1pPr>
          </a:lstStyle>
          <a:p>
            <a:pPr marL="0" lvl="0" indent="0" algn="ctr">
              <a:buNone/>
            </a:pPr>
            <a:r>
              <a:rPr lang="en-US" dirty="0"/>
              <a:t>Image placeholder</a:t>
            </a:r>
            <a:endParaRPr lang="en-GB" dirty="0"/>
          </a:p>
          <a:p>
            <a:pPr marL="0" lvl="0" indent="0" algn="ctr">
              <a:buNone/>
            </a:pPr>
            <a:endParaRPr lang="en-GB" dirty="0"/>
          </a:p>
        </p:txBody>
      </p:sp>
      <p:sp>
        <p:nvSpPr>
          <p:cNvPr id="2" name="Picture Placeholder 7">
            <a:extLst>
              <a:ext uri="{FF2B5EF4-FFF2-40B4-BE49-F238E27FC236}">
                <a16:creationId xmlns:a16="http://schemas.microsoft.com/office/drawing/2014/main" id="{E5C05B32-4124-7995-3FBA-FAB65DE9F54D}"/>
              </a:ext>
            </a:extLst>
          </p:cNvPr>
          <p:cNvSpPr>
            <a:spLocks noGrp="1"/>
          </p:cNvSpPr>
          <p:nvPr>
            <p:ph type="pic" sz="quarter" idx="20" hasCustomPrompt="1"/>
          </p:nvPr>
        </p:nvSpPr>
        <p:spPr>
          <a:xfrm>
            <a:off x="4690675" y="717391"/>
            <a:ext cx="2169459" cy="2573338"/>
          </a:xfrm>
          <a:custGeom>
            <a:avLst/>
            <a:gdLst>
              <a:gd name="connsiteX0" fmla="*/ 156765 w 2169459"/>
              <a:gd name="connsiteY0" fmla="*/ 0 h 2895600"/>
              <a:gd name="connsiteX1" fmla="*/ 2012694 w 2169459"/>
              <a:gd name="connsiteY1" fmla="*/ 0 h 2895600"/>
              <a:gd name="connsiteX2" fmla="*/ 2169459 w 2169459"/>
              <a:gd name="connsiteY2" fmla="*/ 156765 h 2895600"/>
              <a:gd name="connsiteX3" fmla="*/ 2169459 w 2169459"/>
              <a:gd name="connsiteY3" fmla="*/ 2738835 h 2895600"/>
              <a:gd name="connsiteX4" fmla="*/ 2012694 w 2169459"/>
              <a:gd name="connsiteY4" fmla="*/ 2895600 h 2895600"/>
              <a:gd name="connsiteX5" fmla="*/ 156765 w 2169459"/>
              <a:gd name="connsiteY5" fmla="*/ 2895600 h 2895600"/>
              <a:gd name="connsiteX6" fmla="*/ 0 w 2169459"/>
              <a:gd name="connsiteY6" fmla="*/ 2738835 h 2895600"/>
              <a:gd name="connsiteX7" fmla="*/ 0 w 2169459"/>
              <a:gd name="connsiteY7" fmla="*/ 156765 h 2895600"/>
              <a:gd name="connsiteX8" fmla="*/ 156765 w 2169459"/>
              <a:gd name="connsiteY8"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459" h="2895600">
                <a:moveTo>
                  <a:pt x="156765" y="0"/>
                </a:moveTo>
                <a:lnTo>
                  <a:pt x="2012694" y="0"/>
                </a:lnTo>
                <a:cubicBezTo>
                  <a:pt x="2099273" y="0"/>
                  <a:pt x="2169459" y="70186"/>
                  <a:pt x="2169459" y="156765"/>
                </a:cubicBezTo>
                <a:lnTo>
                  <a:pt x="2169459" y="2738835"/>
                </a:lnTo>
                <a:cubicBezTo>
                  <a:pt x="2169459" y="2825414"/>
                  <a:pt x="2099273" y="2895600"/>
                  <a:pt x="2012694" y="2895600"/>
                </a:cubicBezTo>
                <a:lnTo>
                  <a:pt x="156765" y="2895600"/>
                </a:lnTo>
                <a:cubicBezTo>
                  <a:pt x="70186" y="2895600"/>
                  <a:pt x="0" y="2825414"/>
                  <a:pt x="0" y="2738835"/>
                </a:cubicBezTo>
                <a:lnTo>
                  <a:pt x="0" y="156765"/>
                </a:lnTo>
                <a:cubicBezTo>
                  <a:pt x="0" y="70186"/>
                  <a:pt x="70186" y="0"/>
                  <a:pt x="156765" y="0"/>
                </a:cubicBezTo>
                <a:close/>
              </a:path>
            </a:pathLst>
          </a:custGeom>
          <a:solidFill>
            <a:schemeClr val="bg1">
              <a:lumMod val="95000"/>
            </a:schemeClr>
          </a:solidFill>
          <a:ln w="28575">
            <a:noFill/>
          </a:ln>
        </p:spPr>
        <p:txBody>
          <a:bodyPr wrap="square" anchor="ctr">
            <a:noAutofit/>
          </a:bodyPr>
          <a:lstStyle>
            <a:lvl1pPr>
              <a:defRPr lang="en-GB" sz="2000" dirty="0">
                <a:solidFill>
                  <a:schemeClr val="bg1">
                    <a:lumMod val="85000"/>
                  </a:schemeClr>
                </a:solidFill>
              </a:defRPr>
            </a:lvl1pPr>
          </a:lstStyle>
          <a:p>
            <a:pPr marL="0" lvl="0" indent="0" algn="ctr">
              <a:buNone/>
            </a:pPr>
            <a:r>
              <a:rPr lang="en-US" dirty="0"/>
              <a:t>Image placeholder</a:t>
            </a:r>
            <a:endParaRPr lang="en-GB" dirty="0"/>
          </a:p>
          <a:p>
            <a:pPr marL="0" lvl="0" indent="0" algn="ctr">
              <a:buNone/>
            </a:pPr>
            <a:endParaRPr lang="en-GB" dirty="0"/>
          </a:p>
        </p:txBody>
      </p:sp>
      <p:sp>
        <p:nvSpPr>
          <p:cNvPr id="3" name="Picture Placeholder 8">
            <a:extLst>
              <a:ext uri="{FF2B5EF4-FFF2-40B4-BE49-F238E27FC236}">
                <a16:creationId xmlns:a16="http://schemas.microsoft.com/office/drawing/2014/main" id="{B2F1202C-C31B-0797-1882-BE188C196BA9}"/>
              </a:ext>
            </a:extLst>
          </p:cNvPr>
          <p:cNvSpPr>
            <a:spLocks noGrp="1"/>
          </p:cNvSpPr>
          <p:nvPr>
            <p:ph type="pic" sz="quarter" idx="21" hasCustomPrompt="1"/>
          </p:nvPr>
        </p:nvSpPr>
        <p:spPr>
          <a:xfrm>
            <a:off x="4690674" y="3556000"/>
            <a:ext cx="2169459" cy="2573338"/>
          </a:xfrm>
          <a:custGeom>
            <a:avLst/>
            <a:gdLst>
              <a:gd name="connsiteX0" fmla="*/ 156765 w 2169459"/>
              <a:gd name="connsiteY0" fmla="*/ 0 h 2895600"/>
              <a:gd name="connsiteX1" fmla="*/ 2012694 w 2169459"/>
              <a:gd name="connsiteY1" fmla="*/ 0 h 2895600"/>
              <a:gd name="connsiteX2" fmla="*/ 2169459 w 2169459"/>
              <a:gd name="connsiteY2" fmla="*/ 156765 h 2895600"/>
              <a:gd name="connsiteX3" fmla="*/ 2169459 w 2169459"/>
              <a:gd name="connsiteY3" fmla="*/ 2738835 h 2895600"/>
              <a:gd name="connsiteX4" fmla="*/ 2012694 w 2169459"/>
              <a:gd name="connsiteY4" fmla="*/ 2895600 h 2895600"/>
              <a:gd name="connsiteX5" fmla="*/ 156765 w 2169459"/>
              <a:gd name="connsiteY5" fmla="*/ 2895600 h 2895600"/>
              <a:gd name="connsiteX6" fmla="*/ 0 w 2169459"/>
              <a:gd name="connsiteY6" fmla="*/ 2738835 h 2895600"/>
              <a:gd name="connsiteX7" fmla="*/ 0 w 2169459"/>
              <a:gd name="connsiteY7" fmla="*/ 156765 h 2895600"/>
              <a:gd name="connsiteX8" fmla="*/ 156765 w 2169459"/>
              <a:gd name="connsiteY8"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459" h="2895600">
                <a:moveTo>
                  <a:pt x="156765" y="0"/>
                </a:moveTo>
                <a:lnTo>
                  <a:pt x="2012694" y="0"/>
                </a:lnTo>
                <a:cubicBezTo>
                  <a:pt x="2099273" y="0"/>
                  <a:pt x="2169459" y="70186"/>
                  <a:pt x="2169459" y="156765"/>
                </a:cubicBezTo>
                <a:lnTo>
                  <a:pt x="2169459" y="2738835"/>
                </a:lnTo>
                <a:cubicBezTo>
                  <a:pt x="2169459" y="2825414"/>
                  <a:pt x="2099273" y="2895600"/>
                  <a:pt x="2012694" y="2895600"/>
                </a:cubicBezTo>
                <a:lnTo>
                  <a:pt x="156765" y="2895600"/>
                </a:lnTo>
                <a:cubicBezTo>
                  <a:pt x="70186" y="2895600"/>
                  <a:pt x="0" y="2825414"/>
                  <a:pt x="0" y="2738835"/>
                </a:cubicBezTo>
                <a:lnTo>
                  <a:pt x="0" y="156765"/>
                </a:lnTo>
                <a:cubicBezTo>
                  <a:pt x="0" y="70186"/>
                  <a:pt x="70186" y="0"/>
                  <a:pt x="156765" y="0"/>
                </a:cubicBezTo>
                <a:close/>
              </a:path>
            </a:pathLst>
          </a:custGeom>
          <a:solidFill>
            <a:schemeClr val="bg1">
              <a:lumMod val="95000"/>
            </a:schemeClr>
          </a:solidFill>
          <a:ln w="28575">
            <a:noFill/>
          </a:ln>
        </p:spPr>
        <p:txBody>
          <a:bodyPr wrap="square" anchor="ctr">
            <a:noAutofit/>
          </a:bodyPr>
          <a:lstStyle>
            <a:lvl1pPr>
              <a:defRPr lang="en-GB" sz="2000" dirty="0">
                <a:solidFill>
                  <a:schemeClr val="bg1">
                    <a:lumMod val="85000"/>
                  </a:schemeClr>
                </a:solidFill>
              </a:defRPr>
            </a:lvl1pPr>
          </a:lstStyle>
          <a:p>
            <a:pPr marL="0" lvl="0" indent="0" algn="ctr">
              <a:buNone/>
            </a:pPr>
            <a:r>
              <a:rPr lang="en-US" dirty="0"/>
              <a:t>Image placeholder</a:t>
            </a:r>
            <a:endParaRPr lang="en-GB" dirty="0"/>
          </a:p>
          <a:p>
            <a:pPr marL="0" lvl="0" indent="0" algn="ctr">
              <a:buNone/>
            </a:pPr>
            <a:endParaRPr lang="en-GB" dirty="0"/>
          </a:p>
        </p:txBody>
      </p:sp>
      <p:sp>
        <p:nvSpPr>
          <p:cNvPr id="11" name="Picture Placeholder 10">
            <a:extLst>
              <a:ext uri="{FF2B5EF4-FFF2-40B4-BE49-F238E27FC236}">
                <a16:creationId xmlns:a16="http://schemas.microsoft.com/office/drawing/2014/main" id="{284C63DD-D4F1-47C5-9E82-001431025E51}"/>
              </a:ext>
            </a:extLst>
          </p:cNvPr>
          <p:cNvSpPr>
            <a:spLocks noGrp="1"/>
          </p:cNvSpPr>
          <p:nvPr>
            <p:ph type="pic" sz="quarter" idx="19" hasCustomPrompt="1"/>
          </p:nvPr>
        </p:nvSpPr>
        <p:spPr>
          <a:xfrm>
            <a:off x="2434676" y="1593790"/>
            <a:ext cx="2972212" cy="3670420"/>
          </a:xfrm>
          <a:custGeom>
            <a:avLst/>
            <a:gdLst>
              <a:gd name="connsiteX0" fmla="*/ 156765 w 2169459"/>
              <a:gd name="connsiteY0" fmla="*/ 0 h 2895600"/>
              <a:gd name="connsiteX1" fmla="*/ 2012694 w 2169459"/>
              <a:gd name="connsiteY1" fmla="*/ 0 h 2895600"/>
              <a:gd name="connsiteX2" fmla="*/ 2169459 w 2169459"/>
              <a:gd name="connsiteY2" fmla="*/ 156765 h 2895600"/>
              <a:gd name="connsiteX3" fmla="*/ 2169459 w 2169459"/>
              <a:gd name="connsiteY3" fmla="*/ 2738835 h 2895600"/>
              <a:gd name="connsiteX4" fmla="*/ 2012694 w 2169459"/>
              <a:gd name="connsiteY4" fmla="*/ 2895600 h 2895600"/>
              <a:gd name="connsiteX5" fmla="*/ 156765 w 2169459"/>
              <a:gd name="connsiteY5" fmla="*/ 2895600 h 2895600"/>
              <a:gd name="connsiteX6" fmla="*/ 0 w 2169459"/>
              <a:gd name="connsiteY6" fmla="*/ 2738835 h 2895600"/>
              <a:gd name="connsiteX7" fmla="*/ 0 w 2169459"/>
              <a:gd name="connsiteY7" fmla="*/ 156765 h 2895600"/>
              <a:gd name="connsiteX8" fmla="*/ 156765 w 2169459"/>
              <a:gd name="connsiteY8"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459" h="2895600">
                <a:moveTo>
                  <a:pt x="156765" y="0"/>
                </a:moveTo>
                <a:lnTo>
                  <a:pt x="2012694" y="0"/>
                </a:lnTo>
                <a:cubicBezTo>
                  <a:pt x="2099273" y="0"/>
                  <a:pt x="2169459" y="70186"/>
                  <a:pt x="2169459" y="156765"/>
                </a:cubicBezTo>
                <a:lnTo>
                  <a:pt x="2169459" y="2738835"/>
                </a:lnTo>
                <a:cubicBezTo>
                  <a:pt x="2169459" y="2825414"/>
                  <a:pt x="2099273" y="2895600"/>
                  <a:pt x="2012694" y="2895600"/>
                </a:cubicBezTo>
                <a:lnTo>
                  <a:pt x="156765" y="2895600"/>
                </a:lnTo>
                <a:cubicBezTo>
                  <a:pt x="70186" y="2895600"/>
                  <a:pt x="0" y="2825414"/>
                  <a:pt x="0" y="2738835"/>
                </a:cubicBezTo>
                <a:lnTo>
                  <a:pt x="0" y="156765"/>
                </a:lnTo>
                <a:cubicBezTo>
                  <a:pt x="0" y="70186"/>
                  <a:pt x="70186" y="0"/>
                  <a:pt x="156765" y="0"/>
                </a:cubicBezTo>
                <a:close/>
              </a:path>
            </a:pathLst>
          </a:custGeom>
          <a:solidFill>
            <a:schemeClr val="bg1">
              <a:lumMod val="95000"/>
            </a:schemeClr>
          </a:solidFill>
          <a:ln w="28575">
            <a:noFill/>
          </a:ln>
          <a:effectLst>
            <a:outerShdw blurRad="1270000" dist="190500" dir="5400000" sx="116000" sy="116000" algn="ctr" rotWithShape="0">
              <a:prstClr val="black">
                <a:alpha val="18000"/>
              </a:prstClr>
            </a:outerShdw>
          </a:effectLst>
        </p:spPr>
        <p:txBody>
          <a:bodyPr wrap="square" anchor="ctr">
            <a:noAutofit/>
          </a:bodyPr>
          <a:lstStyle>
            <a:lvl1pPr>
              <a:defRPr lang="en-GB" sz="2000" dirty="0">
                <a:solidFill>
                  <a:schemeClr val="bg1">
                    <a:lumMod val="85000"/>
                  </a:schemeClr>
                </a:solidFill>
              </a:defRPr>
            </a:lvl1pPr>
          </a:lstStyle>
          <a:p>
            <a:pPr marL="0" lvl="0" indent="0" algn="ctr">
              <a:buNone/>
            </a:pPr>
            <a:r>
              <a:rPr lang="en-US" dirty="0"/>
              <a:t>Image placeholder</a:t>
            </a:r>
            <a:endParaRPr lang="en-GB" dirty="0"/>
          </a:p>
          <a:p>
            <a:pPr marL="0" lvl="0" indent="0" algn="ctr">
              <a:buNone/>
            </a:pPr>
            <a:endParaRPr lang="en-GB" dirty="0"/>
          </a:p>
        </p:txBody>
      </p:sp>
    </p:spTree>
    <p:extLst>
      <p:ext uri="{BB962C8B-B14F-4D97-AF65-F5344CB8AC3E}">
        <p14:creationId xmlns:p14="http://schemas.microsoft.com/office/powerpoint/2010/main" val="2357387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B74E4D5F-620E-4A4E-A449-EB9BFECC8944}"/>
              </a:ext>
            </a:extLst>
          </p:cNvPr>
          <p:cNvSpPr>
            <a:spLocks noGrp="1"/>
          </p:cNvSpPr>
          <p:nvPr>
            <p:ph type="pic" sz="quarter" idx="14" hasCustomPrompt="1"/>
          </p:nvPr>
        </p:nvSpPr>
        <p:spPr>
          <a:xfrm>
            <a:off x="874713" y="3958542"/>
            <a:ext cx="3258284" cy="2170796"/>
          </a:xfrm>
          <a:prstGeom prst="roundRect">
            <a:avLst>
              <a:gd name="adj" fmla="val 9735"/>
            </a:avLst>
          </a:prstGeom>
          <a:solidFill>
            <a:schemeClr val="bg1">
              <a:lumMod val="95000"/>
            </a:schemeClr>
          </a:solidFill>
          <a:ln w="28575">
            <a:noFill/>
          </a:ln>
        </p:spPr>
        <p:txBody>
          <a:bodyPr wrap="square" anchor="ctr">
            <a:noAutofit/>
          </a:bodyPr>
          <a:lstStyle>
            <a:lvl1pPr>
              <a:defRPr lang="en-US" sz="2000" dirty="0">
                <a:solidFill>
                  <a:schemeClr val="bg1">
                    <a:lumMod val="85000"/>
                  </a:schemeClr>
                </a:solidFill>
              </a:defRPr>
            </a:lvl1pPr>
          </a:lstStyle>
          <a:p>
            <a:pPr marL="0" lvl="0" indent="0" algn="ctr">
              <a:buNone/>
            </a:pPr>
            <a:r>
              <a:rPr lang="en-US" dirty="0"/>
              <a:t>Image Placeholder</a:t>
            </a:r>
            <a:endParaRPr lang="en-ID" dirty="0"/>
          </a:p>
          <a:p>
            <a:pPr marL="0" lvl="0" indent="0" algn="ctr">
              <a:buNone/>
            </a:pPr>
            <a:endParaRPr lang="en-US" dirty="0"/>
          </a:p>
        </p:txBody>
      </p:sp>
      <p:sp>
        <p:nvSpPr>
          <p:cNvPr id="10" name="Picture Placeholder 3">
            <a:extLst>
              <a:ext uri="{FF2B5EF4-FFF2-40B4-BE49-F238E27FC236}">
                <a16:creationId xmlns:a16="http://schemas.microsoft.com/office/drawing/2014/main" id="{1D4504A2-8BD6-4171-92C8-EAF3D7C54E15}"/>
              </a:ext>
            </a:extLst>
          </p:cNvPr>
          <p:cNvSpPr>
            <a:spLocks noGrp="1"/>
          </p:cNvSpPr>
          <p:nvPr>
            <p:ph type="pic" sz="quarter" idx="15" hasCustomPrompt="1"/>
          </p:nvPr>
        </p:nvSpPr>
        <p:spPr>
          <a:xfrm>
            <a:off x="4334302" y="753073"/>
            <a:ext cx="3258284" cy="2204478"/>
          </a:xfrm>
          <a:prstGeom prst="roundRect">
            <a:avLst>
              <a:gd name="adj" fmla="val 8266"/>
            </a:avLst>
          </a:prstGeom>
          <a:solidFill>
            <a:schemeClr val="bg1">
              <a:lumMod val="95000"/>
            </a:schemeClr>
          </a:solidFill>
          <a:ln w="28575">
            <a:noFill/>
          </a:ln>
        </p:spPr>
        <p:txBody>
          <a:bodyPr wrap="square" anchor="ctr">
            <a:noAutofit/>
          </a:bodyPr>
          <a:lstStyle>
            <a:lvl1pPr>
              <a:defRPr lang="en-US" sz="2000" dirty="0">
                <a:solidFill>
                  <a:schemeClr val="bg1">
                    <a:lumMod val="85000"/>
                  </a:schemeClr>
                </a:solidFill>
              </a:defRPr>
            </a:lvl1pPr>
          </a:lstStyle>
          <a:p>
            <a:pPr marL="0" lvl="0" indent="0" algn="ctr">
              <a:buNone/>
            </a:pPr>
            <a:r>
              <a:rPr lang="en-US" dirty="0"/>
              <a:t>Image Placeholder</a:t>
            </a:r>
            <a:endParaRPr lang="en-ID" dirty="0"/>
          </a:p>
          <a:p>
            <a:pPr marL="0" lvl="0" indent="0" algn="ctr">
              <a:buNone/>
            </a:pPr>
            <a:endParaRPr lang="en-US" dirty="0"/>
          </a:p>
        </p:txBody>
      </p:sp>
      <p:sp>
        <p:nvSpPr>
          <p:cNvPr id="11" name="Picture Placeholder 3">
            <a:extLst>
              <a:ext uri="{FF2B5EF4-FFF2-40B4-BE49-F238E27FC236}">
                <a16:creationId xmlns:a16="http://schemas.microsoft.com/office/drawing/2014/main" id="{C19334C6-A062-4243-8C41-47E42E2A3E4C}"/>
              </a:ext>
            </a:extLst>
          </p:cNvPr>
          <p:cNvSpPr>
            <a:spLocks noGrp="1"/>
          </p:cNvSpPr>
          <p:nvPr>
            <p:ph type="pic" sz="quarter" idx="16" hasCustomPrompt="1"/>
          </p:nvPr>
        </p:nvSpPr>
        <p:spPr>
          <a:xfrm>
            <a:off x="4334302" y="3148314"/>
            <a:ext cx="3258284" cy="2981024"/>
          </a:xfrm>
          <a:prstGeom prst="roundRect">
            <a:avLst>
              <a:gd name="adj" fmla="val 6572"/>
            </a:avLst>
          </a:prstGeom>
          <a:solidFill>
            <a:schemeClr val="bg1">
              <a:lumMod val="95000"/>
            </a:schemeClr>
          </a:solidFill>
          <a:ln w="28575">
            <a:noFill/>
          </a:ln>
        </p:spPr>
        <p:txBody>
          <a:bodyPr wrap="square" anchor="ctr">
            <a:noAutofit/>
          </a:bodyPr>
          <a:lstStyle>
            <a:lvl1pPr>
              <a:defRPr lang="en-US" sz="2000" dirty="0">
                <a:solidFill>
                  <a:schemeClr val="bg1">
                    <a:lumMod val="85000"/>
                  </a:schemeClr>
                </a:solidFill>
              </a:defRPr>
            </a:lvl1pPr>
          </a:lstStyle>
          <a:p>
            <a:pPr marL="0" lvl="0" indent="0" algn="ctr">
              <a:buNone/>
            </a:pPr>
            <a:r>
              <a:rPr lang="en-US" dirty="0"/>
              <a:t>Image Placeholder</a:t>
            </a:r>
            <a:endParaRPr lang="en-ID" dirty="0"/>
          </a:p>
          <a:p>
            <a:pPr marL="0" lvl="0" indent="0" algn="ctr">
              <a:buNone/>
            </a:pPr>
            <a:endParaRPr lang="en-US" dirty="0"/>
          </a:p>
        </p:txBody>
      </p:sp>
      <p:sp>
        <p:nvSpPr>
          <p:cNvPr id="12" name="Picture Placeholder 3">
            <a:extLst>
              <a:ext uri="{FF2B5EF4-FFF2-40B4-BE49-F238E27FC236}">
                <a16:creationId xmlns:a16="http://schemas.microsoft.com/office/drawing/2014/main" id="{698E9CF1-1FC3-4F1D-874D-04D050041E07}"/>
              </a:ext>
            </a:extLst>
          </p:cNvPr>
          <p:cNvSpPr>
            <a:spLocks noGrp="1"/>
          </p:cNvSpPr>
          <p:nvPr>
            <p:ph type="pic" sz="quarter" idx="17" hasCustomPrompt="1"/>
          </p:nvPr>
        </p:nvSpPr>
        <p:spPr>
          <a:xfrm>
            <a:off x="7812910" y="740789"/>
            <a:ext cx="3504377" cy="2204477"/>
          </a:xfrm>
          <a:prstGeom prst="roundRect">
            <a:avLst>
              <a:gd name="adj" fmla="val 7216"/>
            </a:avLst>
          </a:prstGeom>
          <a:solidFill>
            <a:schemeClr val="bg1">
              <a:lumMod val="95000"/>
            </a:schemeClr>
          </a:solidFill>
          <a:ln w="28575">
            <a:noFill/>
          </a:ln>
        </p:spPr>
        <p:txBody>
          <a:bodyPr wrap="square" anchor="ctr">
            <a:noAutofit/>
          </a:bodyPr>
          <a:lstStyle>
            <a:lvl1pPr>
              <a:defRPr lang="en-US" sz="2000" dirty="0">
                <a:solidFill>
                  <a:schemeClr val="bg1">
                    <a:lumMod val="85000"/>
                  </a:schemeClr>
                </a:solidFill>
              </a:defRPr>
            </a:lvl1pPr>
          </a:lstStyle>
          <a:p>
            <a:pPr marL="0" lvl="0" indent="0" algn="ctr">
              <a:buNone/>
            </a:pPr>
            <a:r>
              <a:rPr lang="en-US" dirty="0"/>
              <a:t>Image Placeholder</a:t>
            </a:r>
            <a:endParaRPr lang="en-ID" dirty="0"/>
          </a:p>
          <a:p>
            <a:pPr marL="0" lvl="0" indent="0" algn="ctr">
              <a:buNone/>
            </a:pPr>
            <a:endParaRPr lang="en-US" dirty="0"/>
          </a:p>
        </p:txBody>
      </p:sp>
    </p:spTree>
    <p:extLst>
      <p:ext uri="{BB962C8B-B14F-4D97-AF65-F5344CB8AC3E}">
        <p14:creationId xmlns:p14="http://schemas.microsoft.com/office/powerpoint/2010/main" val="42440308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FFD17932-71AB-4F78-BD6F-0D0042406BF4}"/>
              </a:ext>
            </a:extLst>
          </p:cNvPr>
          <p:cNvSpPr>
            <a:spLocks noGrp="1"/>
          </p:cNvSpPr>
          <p:nvPr>
            <p:ph type="pic" sz="quarter" idx="11" hasCustomPrompt="1"/>
          </p:nvPr>
        </p:nvSpPr>
        <p:spPr>
          <a:xfrm>
            <a:off x="885153" y="1443442"/>
            <a:ext cx="1971320" cy="1985558"/>
          </a:xfrm>
          <a:prstGeom prst="roundRect">
            <a:avLst>
              <a:gd name="adj" fmla="val 8805"/>
            </a:avLst>
          </a:prstGeom>
          <a:solidFill>
            <a:schemeClr val="bg1">
              <a:lumMod val="95000"/>
            </a:schemeClr>
          </a:solidFill>
          <a:ln w="28575">
            <a:noFill/>
          </a:ln>
        </p:spPr>
        <p:txBody>
          <a:bodyPr wrap="square" anchor="ctr">
            <a:noAutofit/>
          </a:bodyPr>
          <a:lstStyle>
            <a:lvl1pPr>
              <a:defRPr lang="en-US" sz="2000" dirty="0">
                <a:solidFill>
                  <a:schemeClr val="bg1">
                    <a:lumMod val="85000"/>
                  </a:schemeClr>
                </a:solidFill>
              </a:defRPr>
            </a:lvl1pPr>
          </a:lstStyle>
          <a:p>
            <a:pPr marL="0" lvl="0" indent="0" algn="ctr">
              <a:buNone/>
            </a:pPr>
            <a:r>
              <a:rPr lang="en-US" dirty="0"/>
              <a:t>Image Placeholder</a:t>
            </a:r>
            <a:endParaRPr lang="en-ID" dirty="0"/>
          </a:p>
          <a:p>
            <a:pPr marL="0" lvl="0" indent="0" algn="ctr">
              <a:buNone/>
            </a:pPr>
            <a:endParaRPr lang="en-US" dirty="0"/>
          </a:p>
        </p:txBody>
      </p:sp>
      <p:sp>
        <p:nvSpPr>
          <p:cNvPr id="15" name="Picture Placeholder 5">
            <a:extLst>
              <a:ext uri="{FF2B5EF4-FFF2-40B4-BE49-F238E27FC236}">
                <a16:creationId xmlns:a16="http://schemas.microsoft.com/office/drawing/2014/main" id="{59879B9D-1948-4EFB-8EAD-80B71C67AEA0}"/>
              </a:ext>
            </a:extLst>
          </p:cNvPr>
          <p:cNvSpPr>
            <a:spLocks noGrp="1"/>
          </p:cNvSpPr>
          <p:nvPr>
            <p:ph type="pic" sz="quarter" idx="12" hasCustomPrompt="1"/>
          </p:nvPr>
        </p:nvSpPr>
        <p:spPr>
          <a:xfrm>
            <a:off x="4345036" y="820581"/>
            <a:ext cx="1750964" cy="2608419"/>
          </a:xfrm>
          <a:prstGeom prst="roundRect">
            <a:avLst>
              <a:gd name="adj" fmla="val 9800"/>
            </a:avLst>
          </a:prstGeom>
          <a:solidFill>
            <a:schemeClr val="bg1">
              <a:lumMod val="95000"/>
            </a:schemeClr>
          </a:solidFill>
          <a:ln w="28575">
            <a:noFill/>
          </a:ln>
        </p:spPr>
        <p:txBody>
          <a:bodyPr wrap="square" anchor="ctr">
            <a:noAutofit/>
          </a:bodyPr>
          <a:lstStyle>
            <a:lvl1pPr>
              <a:defRPr lang="en-US" sz="2000" dirty="0">
                <a:solidFill>
                  <a:schemeClr val="bg1">
                    <a:lumMod val="85000"/>
                  </a:schemeClr>
                </a:solidFill>
              </a:defRPr>
            </a:lvl1pPr>
          </a:lstStyle>
          <a:p>
            <a:pPr marL="0" lvl="0" indent="0" algn="ctr">
              <a:buNone/>
            </a:pPr>
            <a:r>
              <a:rPr lang="en-US" dirty="0"/>
              <a:t>Image Placeholder</a:t>
            </a:r>
            <a:endParaRPr lang="en-ID" dirty="0"/>
          </a:p>
          <a:p>
            <a:pPr marL="0" lvl="0" indent="0" algn="ctr">
              <a:buNone/>
            </a:pPr>
            <a:endParaRPr lang="en-US" dirty="0"/>
          </a:p>
        </p:txBody>
      </p:sp>
      <p:sp>
        <p:nvSpPr>
          <p:cNvPr id="16" name="Picture Placeholder 5">
            <a:extLst>
              <a:ext uri="{FF2B5EF4-FFF2-40B4-BE49-F238E27FC236}">
                <a16:creationId xmlns:a16="http://schemas.microsoft.com/office/drawing/2014/main" id="{C839C09D-1670-4EF6-9D5D-A687903B979B}"/>
              </a:ext>
            </a:extLst>
          </p:cNvPr>
          <p:cNvSpPr>
            <a:spLocks noGrp="1"/>
          </p:cNvSpPr>
          <p:nvPr>
            <p:ph type="pic" sz="quarter" idx="13" hasCustomPrompt="1"/>
          </p:nvPr>
        </p:nvSpPr>
        <p:spPr>
          <a:xfrm>
            <a:off x="2487436" y="2972914"/>
            <a:ext cx="1971320" cy="3199286"/>
          </a:xfrm>
          <a:prstGeom prst="roundRect">
            <a:avLst>
              <a:gd name="adj" fmla="val 9321"/>
            </a:avLst>
          </a:prstGeom>
          <a:solidFill>
            <a:schemeClr val="bg1">
              <a:lumMod val="95000"/>
            </a:schemeClr>
          </a:solidFill>
          <a:ln w="28575">
            <a:noFill/>
          </a:ln>
          <a:effectLst>
            <a:outerShdw blurRad="1270000" dist="190500" dir="5400000" sx="116000" sy="116000" algn="ctr" rotWithShape="0">
              <a:prstClr val="black">
                <a:alpha val="18000"/>
              </a:prstClr>
            </a:outerShdw>
          </a:effectLst>
        </p:spPr>
        <p:txBody>
          <a:bodyPr wrap="square" anchor="ctr">
            <a:noAutofit/>
          </a:bodyPr>
          <a:lstStyle>
            <a:lvl1pPr>
              <a:defRPr lang="en-US" sz="2000" dirty="0">
                <a:solidFill>
                  <a:schemeClr val="bg1">
                    <a:lumMod val="85000"/>
                  </a:schemeClr>
                </a:solidFill>
              </a:defRPr>
            </a:lvl1pPr>
          </a:lstStyle>
          <a:p>
            <a:pPr marL="0" lvl="0" indent="0" algn="ctr">
              <a:buNone/>
            </a:pPr>
            <a:r>
              <a:rPr lang="en-US" dirty="0"/>
              <a:t>Image Placeholder</a:t>
            </a:r>
            <a:endParaRPr lang="en-ID" dirty="0"/>
          </a:p>
          <a:p>
            <a:pPr marL="0" lvl="0" indent="0" algn="ctr">
              <a:buNone/>
            </a:pPr>
            <a:endParaRPr lang="en-US" dirty="0"/>
          </a:p>
        </p:txBody>
      </p:sp>
      <p:sp>
        <p:nvSpPr>
          <p:cNvPr id="17" name="Picture Placeholder 5">
            <a:extLst>
              <a:ext uri="{FF2B5EF4-FFF2-40B4-BE49-F238E27FC236}">
                <a16:creationId xmlns:a16="http://schemas.microsoft.com/office/drawing/2014/main" id="{70587ED2-647A-4B47-86D6-C54EDE3E1A78}"/>
              </a:ext>
            </a:extLst>
          </p:cNvPr>
          <p:cNvSpPr>
            <a:spLocks noGrp="1"/>
          </p:cNvSpPr>
          <p:nvPr>
            <p:ph type="pic" sz="quarter" idx="14" hasCustomPrompt="1"/>
          </p:nvPr>
        </p:nvSpPr>
        <p:spPr>
          <a:xfrm>
            <a:off x="7270414" y="4026787"/>
            <a:ext cx="1984444" cy="1961825"/>
          </a:xfrm>
          <a:prstGeom prst="roundRect">
            <a:avLst>
              <a:gd name="adj" fmla="val 8322"/>
            </a:avLst>
          </a:prstGeom>
          <a:solidFill>
            <a:schemeClr val="bg1">
              <a:lumMod val="95000"/>
            </a:schemeClr>
          </a:solidFill>
          <a:ln w="28575">
            <a:noFill/>
          </a:ln>
        </p:spPr>
        <p:txBody>
          <a:bodyPr wrap="square" anchor="ctr">
            <a:noAutofit/>
          </a:bodyPr>
          <a:lstStyle>
            <a:lvl1pPr>
              <a:defRPr lang="en-US" sz="2000" dirty="0">
                <a:solidFill>
                  <a:schemeClr val="bg1">
                    <a:lumMod val="85000"/>
                  </a:schemeClr>
                </a:solidFill>
              </a:defRPr>
            </a:lvl1pPr>
          </a:lstStyle>
          <a:p>
            <a:pPr marL="0" lvl="0" indent="0" algn="ctr">
              <a:buNone/>
            </a:pPr>
            <a:r>
              <a:rPr lang="en-US" dirty="0"/>
              <a:t>Image Placeholder</a:t>
            </a:r>
            <a:endParaRPr lang="en-ID" dirty="0"/>
          </a:p>
          <a:p>
            <a:pPr marL="0" lvl="0" indent="0" algn="ctr">
              <a:buNone/>
            </a:pPr>
            <a:endParaRPr lang="en-US" dirty="0"/>
          </a:p>
        </p:txBody>
      </p:sp>
      <p:sp>
        <p:nvSpPr>
          <p:cNvPr id="19" name="Picture Placeholder 5">
            <a:extLst>
              <a:ext uri="{FF2B5EF4-FFF2-40B4-BE49-F238E27FC236}">
                <a16:creationId xmlns:a16="http://schemas.microsoft.com/office/drawing/2014/main" id="{9843A57C-1918-476A-8080-6773F4B26660}"/>
              </a:ext>
            </a:extLst>
          </p:cNvPr>
          <p:cNvSpPr>
            <a:spLocks noGrp="1"/>
          </p:cNvSpPr>
          <p:nvPr>
            <p:ph type="pic" sz="quarter" idx="16" hasCustomPrompt="1"/>
          </p:nvPr>
        </p:nvSpPr>
        <p:spPr>
          <a:xfrm>
            <a:off x="9128526" y="820580"/>
            <a:ext cx="2188762" cy="4187119"/>
          </a:xfrm>
          <a:prstGeom prst="roundRect">
            <a:avLst>
              <a:gd name="adj" fmla="val 8464"/>
            </a:avLst>
          </a:prstGeom>
          <a:solidFill>
            <a:schemeClr val="bg1">
              <a:lumMod val="95000"/>
            </a:schemeClr>
          </a:solidFill>
          <a:ln w="28575">
            <a:noFill/>
          </a:ln>
          <a:effectLst>
            <a:outerShdw blurRad="1270000" dist="190500" dir="5400000" sx="116000" sy="116000" algn="ctr" rotWithShape="0">
              <a:prstClr val="black">
                <a:alpha val="18000"/>
              </a:prstClr>
            </a:outerShdw>
          </a:effectLst>
        </p:spPr>
        <p:txBody>
          <a:bodyPr wrap="square" anchor="ctr">
            <a:noAutofit/>
          </a:bodyPr>
          <a:lstStyle>
            <a:lvl1pPr>
              <a:defRPr lang="en-US" sz="2000" dirty="0">
                <a:solidFill>
                  <a:schemeClr val="bg1">
                    <a:lumMod val="85000"/>
                  </a:schemeClr>
                </a:solidFill>
              </a:defRPr>
            </a:lvl1pPr>
          </a:lstStyle>
          <a:p>
            <a:pPr marL="0" lvl="0" indent="0" algn="ctr">
              <a:buNone/>
            </a:pPr>
            <a:r>
              <a:rPr lang="en-US" dirty="0"/>
              <a:t>Image Placeholder</a:t>
            </a:r>
            <a:endParaRPr lang="en-ID" dirty="0"/>
          </a:p>
          <a:p>
            <a:pPr marL="0" lvl="0" indent="0" algn="ctr">
              <a:buNone/>
            </a:pPr>
            <a:endParaRPr lang="en-US" dirty="0"/>
          </a:p>
        </p:txBody>
      </p:sp>
    </p:spTree>
    <p:extLst>
      <p:ext uri="{BB962C8B-B14F-4D97-AF65-F5344CB8AC3E}">
        <p14:creationId xmlns:p14="http://schemas.microsoft.com/office/powerpoint/2010/main" val="22503784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75FF632F-20EA-4773-AD85-610B1A0DED60}"/>
              </a:ext>
            </a:extLst>
          </p:cNvPr>
          <p:cNvSpPr>
            <a:spLocks noGrp="1"/>
          </p:cNvSpPr>
          <p:nvPr>
            <p:ph type="pic" sz="quarter" idx="10" hasCustomPrompt="1"/>
          </p:nvPr>
        </p:nvSpPr>
        <p:spPr>
          <a:xfrm>
            <a:off x="1358695" y="3782862"/>
            <a:ext cx="2077347" cy="1703002"/>
          </a:xfrm>
          <a:custGeom>
            <a:avLst/>
            <a:gdLst>
              <a:gd name="connsiteX0" fmla="*/ 80245 w 2077347"/>
              <a:gd name="connsiteY0" fmla="*/ 0 h 1703002"/>
              <a:gd name="connsiteX1" fmla="*/ 1997102 w 2077347"/>
              <a:gd name="connsiteY1" fmla="*/ 0 h 1703002"/>
              <a:gd name="connsiteX2" fmla="*/ 2077347 w 2077347"/>
              <a:gd name="connsiteY2" fmla="*/ 80245 h 1703002"/>
              <a:gd name="connsiteX3" fmla="*/ 2077347 w 2077347"/>
              <a:gd name="connsiteY3" fmla="*/ 1622757 h 1703002"/>
              <a:gd name="connsiteX4" fmla="*/ 1997102 w 2077347"/>
              <a:gd name="connsiteY4" fmla="*/ 1703002 h 1703002"/>
              <a:gd name="connsiteX5" fmla="*/ 80245 w 2077347"/>
              <a:gd name="connsiteY5" fmla="*/ 1703002 h 1703002"/>
              <a:gd name="connsiteX6" fmla="*/ 0 w 2077347"/>
              <a:gd name="connsiteY6" fmla="*/ 1622757 h 1703002"/>
              <a:gd name="connsiteX7" fmla="*/ 0 w 2077347"/>
              <a:gd name="connsiteY7" fmla="*/ 80245 h 1703002"/>
              <a:gd name="connsiteX8" fmla="*/ 80245 w 2077347"/>
              <a:gd name="connsiteY8" fmla="*/ 0 h 170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7347" h="1703002">
                <a:moveTo>
                  <a:pt x="80245" y="0"/>
                </a:moveTo>
                <a:lnTo>
                  <a:pt x="1997102" y="0"/>
                </a:lnTo>
                <a:cubicBezTo>
                  <a:pt x="2041420" y="0"/>
                  <a:pt x="2077347" y="35927"/>
                  <a:pt x="2077347" y="80245"/>
                </a:cubicBezTo>
                <a:lnTo>
                  <a:pt x="2077347" y="1622757"/>
                </a:lnTo>
                <a:cubicBezTo>
                  <a:pt x="2077347" y="1667075"/>
                  <a:pt x="2041420" y="1703002"/>
                  <a:pt x="1997102" y="1703002"/>
                </a:cubicBezTo>
                <a:lnTo>
                  <a:pt x="80245" y="1703002"/>
                </a:lnTo>
                <a:cubicBezTo>
                  <a:pt x="35927" y="1703002"/>
                  <a:pt x="0" y="1667075"/>
                  <a:pt x="0" y="1622757"/>
                </a:cubicBezTo>
                <a:lnTo>
                  <a:pt x="0" y="80245"/>
                </a:lnTo>
                <a:cubicBezTo>
                  <a:pt x="0" y="35927"/>
                  <a:pt x="35927" y="0"/>
                  <a:pt x="80245" y="0"/>
                </a:cubicBezTo>
                <a:close/>
              </a:path>
            </a:pathLst>
          </a:custGeom>
          <a:solidFill>
            <a:schemeClr val="bg1">
              <a:lumMod val="95000"/>
            </a:schemeClr>
          </a:solidFill>
          <a:ln w="28575">
            <a:noFill/>
          </a:ln>
        </p:spPr>
        <p:txBody>
          <a:bodyPr wrap="square" anchor="ctr">
            <a:noAutofit/>
          </a:bodyPr>
          <a:lstStyle>
            <a:lvl1pPr>
              <a:defRPr lang="en-ID" sz="2000" dirty="0">
                <a:solidFill>
                  <a:schemeClr val="bg1">
                    <a:lumMod val="85000"/>
                  </a:schemeClr>
                </a:solidFill>
              </a:defRPr>
            </a:lvl1pPr>
          </a:lstStyle>
          <a:p>
            <a:pPr marL="0" lvl="0" indent="0" algn="ctr">
              <a:buNone/>
            </a:pPr>
            <a:r>
              <a:rPr lang="en-US" dirty="0"/>
              <a:t>Image Placeholder</a:t>
            </a:r>
            <a:endParaRPr lang="en-ID" dirty="0"/>
          </a:p>
          <a:p>
            <a:pPr marL="0" lvl="0" indent="0" algn="ctr">
              <a:buNone/>
            </a:pPr>
            <a:endParaRPr lang="en-ID" dirty="0"/>
          </a:p>
        </p:txBody>
      </p:sp>
      <p:sp>
        <p:nvSpPr>
          <p:cNvPr id="17" name="Picture Placeholder 16">
            <a:extLst>
              <a:ext uri="{FF2B5EF4-FFF2-40B4-BE49-F238E27FC236}">
                <a16:creationId xmlns:a16="http://schemas.microsoft.com/office/drawing/2014/main" id="{22F35AAA-617A-4BA0-A0DA-7F23B2C7B5AC}"/>
              </a:ext>
            </a:extLst>
          </p:cNvPr>
          <p:cNvSpPr>
            <a:spLocks noGrp="1"/>
          </p:cNvSpPr>
          <p:nvPr>
            <p:ph type="pic" sz="quarter" idx="11" hasCustomPrompt="1"/>
          </p:nvPr>
        </p:nvSpPr>
        <p:spPr>
          <a:xfrm>
            <a:off x="3835142" y="3782862"/>
            <a:ext cx="2077347" cy="1703002"/>
          </a:xfrm>
          <a:custGeom>
            <a:avLst/>
            <a:gdLst>
              <a:gd name="connsiteX0" fmla="*/ 80245 w 2077347"/>
              <a:gd name="connsiteY0" fmla="*/ 0 h 1703002"/>
              <a:gd name="connsiteX1" fmla="*/ 1997102 w 2077347"/>
              <a:gd name="connsiteY1" fmla="*/ 0 h 1703002"/>
              <a:gd name="connsiteX2" fmla="*/ 2077347 w 2077347"/>
              <a:gd name="connsiteY2" fmla="*/ 80245 h 1703002"/>
              <a:gd name="connsiteX3" fmla="*/ 2077347 w 2077347"/>
              <a:gd name="connsiteY3" fmla="*/ 1622757 h 1703002"/>
              <a:gd name="connsiteX4" fmla="*/ 1997102 w 2077347"/>
              <a:gd name="connsiteY4" fmla="*/ 1703002 h 1703002"/>
              <a:gd name="connsiteX5" fmla="*/ 80245 w 2077347"/>
              <a:gd name="connsiteY5" fmla="*/ 1703002 h 1703002"/>
              <a:gd name="connsiteX6" fmla="*/ 0 w 2077347"/>
              <a:gd name="connsiteY6" fmla="*/ 1622757 h 1703002"/>
              <a:gd name="connsiteX7" fmla="*/ 0 w 2077347"/>
              <a:gd name="connsiteY7" fmla="*/ 80245 h 1703002"/>
              <a:gd name="connsiteX8" fmla="*/ 80245 w 2077347"/>
              <a:gd name="connsiteY8" fmla="*/ 0 h 170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7347" h="1703002">
                <a:moveTo>
                  <a:pt x="80245" y="0"/>
                </a:moveTo>
                <a:lnTo>
                  <a:pt x="1997102" y="0"/>
                </a:lnTo>
                <a:cubicBezTo>
                  <a:pt x="2041420" y="0"/>
                  <a:pt x="2077347" y="35927"/>
                  <a:pt x="2077347" y="80245"/>
                </a:cubicBezTo>
                <a:lnTo>
                  <a:pt x="2077347" y="1622757"/>
                </a:lnTo>
                <a:cubicBezTo>
                  <a:pt x="2077347" y="1667075"/>
                  <a:pt x="2041420" y="1703002"/>
                  <a:pt x="1997102" y="1703002"/>
                </a:cubicBezTo>
                <a:lnTo>
                  <a:pt x="80245" y="1703002"/>
                </a:lnTo>
                <a:cubicBezTo>
                  <a:pt x="35927" y="1703002"/>
                  <a:pt x="0" y="1667075"/>
                  <a:pt x="0" y="1622757"/>
                </a:cubicBezTo>
                <a:lnTo>
                  <a:pt x="0" y="80245"/>
                </a:lnTo>
                <a:cubicBezTo>
                  <a:pt x="0" y="35927"/>
                  <a:pt x="35927" y="0"/>
                  <a:pt x="80245" y="0"/>
                </a:cubicBezTo>
                <a:close/>
              </a:path>
            </a:pathLst>
          </a:custGeom>
          <a:solidFill>
            <a:schemeClr val="bg1">
              <a:lumMod val="95000"/>
            </a:schemeClr>
          </a:solidFill>
          <a:ln w="28575">
            <a:noFill/>
          </a:ln>
        </p:spPr>
        <p:txBody>
          <a:bodyPr wrap="square" anchor="ctr">
            <a:noAutofit/>
          </a:bodyPr>
          <a:lstStyle>
            <a:lvl1pPr>
              <a:defRPr lang="en-ID" sz="2000" dirty="0">
                <a:solidFill>
                  <a:schemeClr val="bg1">
                    <a:lumMod val="85000"/>
                  </a:schemeClr>
                </a:solidFill>
              </a:defRPr>
            </a:lvl1pPr>
          </a:lstStyle>
          <a:p>
            <a:pPr marL="0" lvl="0" indent="0" algn="ctr">
              <a:buNone/>
            </a:pPr>
            <a:r>
              <a:rPr lang="en-US" dirty="0"/>
              <a:t>Image Placeholder</a:t>
            </a:r>
            <a:endParaRPr lang="en-ID" dirty="0"/>
          </a:p>
          <a:p>
            <a:pPr marL="0" lvl="0" indent="0" algn="ctr">
              <a:buNone/>
            </a:pPr>
            <a:endParaRPr lang="en-ID" dirty="0"/>
          </a:p>
        </p:txBody>
      </p:sp>
      <p:sp>
        <p:nvSpPr>
          <p:cNvPr id="20" name="Picture Placeholder 19">
            <a:extLst>
              <a:ext uri="{FF2B5EF4-FFF2-40B4-BE49-F238E27FC236}">
                <a16:creationId xmlns:a16="http://schemas.microsoft.com/office/drawing/2014/main" id="{29727BAC-17A6-4E48-A5FC-0B4DD21D21FC}"/>
              </a:ext>
            </a:extLst>
          </p:cNvPr>
          <p:cNvSpPr>
            <a:spLocks noGrp="1"/>
          </p:cNvSpPr>
          <p:nvPr>
            <p:ph type="pic" sz="quarter" idx="12" hasCustomPrompt="1"/>
          </p:nvPr>
        </p:nvSpPr>
        <p:spPr>
          <a:xfrm>
            <a:off x="6534720" y="1163046"/>
            <a:ext cx="2077347" cy="1703002"/>
          </a:xfrm>
          <a:custGeom>
            <a:avLst/>
            <a:gdLst>
              <a:gd name="connsiteX0" fmla="*/ 80245 w 2077347"/>
              <a:gd name="connsiteY0" fmla="*/ 0 h 1703002"/>
              <a:gd name="connsiteX1" fmla="*/ 1997102 w 2077347"/>
              <a:gd name="connsiteY1" fmla="*/ 0 h 1703002"/>
              <a:gd name="connsiteX2" fmla="*/ 2077347 w 2077347"/>
              <a:gd name="connsiteY2" fmla="*/ 80245 h 1703002"/>
              <a:gd name="connsiteX3" fmla="*/ 2077347 w 2077347"/>
              <a:gd name="connsiteY3" fmla="*/ 1622757 h 1703002"/>
              <a:gd name="connsiteX4" fmla="*/ 1997102 w 2077347"/>
              <a:gd name="connsiteY4" fmla="*/ 1703002 h 1703002"/>
              <a:gd name="connsiteX5" fmla="*/ 80245 w 2077347"/>
              <a:gd name="connsiteY5" fmla="*/ 1703002 h 1703002"/>
              <a:gd name="connsiteX6" fmla="*/ 0 w 2077347"/>
              <a:gd name="connsiteY6" fmla="*/ 1622757 h 1703002"/>
              <a:gd name="connsiteX7" fmla="*/ 0 w 2077347"/>
              <a:gd name="connsiteY7" fmla="*/ 80245 h 1703002"/>
              <a:gd name="connsiteX8" fmla="*/ 80245 w 2077347"/>
              <a:gd name="connsiteY8" fmla="*/ 0 h 170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7347" h="1703002">
                <a:moveTo>
                  <a:pt x="80245" y="0"/>
                </a:moveTo>
                <a:lnTo>
                  <a:pt x="1997102" y="0"/>
                </a:lnTo>
                <a:cubicBezTo>
                  <a:pt x="2041420" y="0"/>
                  <a:pt x="2077347" y="35927"/>
                  <a:pt x="2077347" y="80245"/>
                </a:cubicBezTo>
                <a:lnTo>
                  <a:pt x="2077347" y="1622757"/>
                </a:lnTo>
                <a:cubicBezTo>
                  <a:pt x="2077347" y="1667075"/>
                  <a:pt x="2041420" y="1703002"/>
                  <a:pt x="1997102" y="1703002"/>
                </a:cubicBezTo>
                <a:lnTo>
                  <a:pt x="80245" y="1703002"/>
                </a:lnTo>
                <a:cubicBezTo>
                  <a:pt x="35927" y="1703002"/>
                  <a:pt x="0" y="1667075"/>
                  <a:pt x="0" y="1622757"/>
                </a:cubicBezTo>
                <a:lnTo>
                  <a:pt x="0" y="80245"/>
                </a:lnTo>
                <a:cubicBezTo>
                  <a:pt x="0" y="35927"/>
                  <a:pt x="35927" y="0"/>
                  <a:pt x="80245" y="0"/>
                </a:cubicBezTo>
                <a:close/>
              </a:path>
            </a:pathLst>
          </a:custGeom>
          <a:solidFill>
            <a:schemeClr val="bg1">
              <a:lumMod val="95000"/>
            </a:schemeClr>
          </a:solidFill>
          <a:ln w="28575">
            <a:noFill/>
          </a:ln>
        </p:spPr>
        <p:txBody>
          <a:bodyPr wrap="square" anchor="ctr">
            <a:noAutofit/>
          </a:bodyPr>
          <a:lstStyle>
            <a:lvl1pPr>
              <a:defRPr lang="en-ID" sz="2000" dirty="0">
                <a:solidFill>
                  <a:schemeClr val="bg1">
                    <a:lumMod val="85000"/>
                  </a:schemeClr>
                </a:solidFill>
              </a:defRPr>
            </a:lvl1pPr>
          </a:lstStyle>
          <a:p>
            <a:pPr marL="0" lvl="0" indent="0" algn="ctr">
              <a:buNone/>
            </a:pPr>
            <a:r>
              <a:rPr lang="en-US" dirty="0"/>
              <a:t>Image Placeholder</a:t>
            </a:r>
            <a:endParaRPr lang="en-ID" dirty="0"/>
          </a:p>
          <a:p>
            <a:pPr marL="0" lvl="0" indent="0" algn="ctr">
              <a:buNone/>
            </a:pPr>
            <a:endParaRPr lang="en-ID" dirty="0"/>
          </a:p>
        </p:txBody>
      </p:sp>
      <p:sp>
        <p:nvSpPr>
          <p:cNvPr id="23" name="Picture Placeholder 22">
            <a:extLst>
              <a:ext uri="{FF2B5EF4-FFF2-40B4-BE49-F238E27FC236}">
                <a16:creationId xmlns:a16="http://schemas.microsoft.com/office/drawing/2014/main" id="{C6DDBCA8-AB94-416B-852B-92EA2B5E1584}"/>
              </a:ext>
            </a:extLst>
          </p:cNvPr>
          <p:cNvSpPr>
            <a:spLocks noGrp="1"/>
          </p:cNvSpPr>
          <p:nvPr>
            <p:ph type="pic" sz="quarter" idx="13" hasCustomPrompt="1"/>
          </p:nvPr>
        </p:nvSpPr>
        <p:spPr>
          <a:xfrm>
            <a:off x="9011166" y="1163046"/>
            <a:ext cx="2077347" cy="1703002"/>
          </a:xfrm>
          <a:custGeom>
            <a:avLst/>
            <a:gdLst>
              <a:gd name="connsiteX0" fmla="*/ 80245 w 2077347"/>
              <a:gd name="connsiteY0" fmla="*/ 0 h 1703002"/>
              <a:gd name="connsiteX1" fmla="*/ 1997102 w 2077347"/>
              <a:gd name="connsiteY1" fmla="*/ 0 h 1703002"/>
              <a:gd name="connsiteX2" fmla="*/ 2077347 w 2077347"/>
              <a:gd name="connsiteY2" fmla="*/ 80245 h 1703002"/>
              <a:gd name="connsiteX3" fmla="*/ 2077347 w 2077347"/>
              <a:gd name="connsiteY3" fmla="*/ 1622757 h 1703002"/>
              <a:gd name="connsiteX4" fmla="*/ 1997102 w 2077347"/>
              <a:gd name="connsiteY4" fmla="*/ 1703002 h 1703002"/>
              <a:gd name="connsiteX5" fmla="*/ 80245 w 2077347"/>
              <a:gd name="connsiteY5" fmla="*/ 1703002 h 1703002"/>
              <a:gd name="connsiteX6" fmla="*/ 0 w 2077347"/>
              <a:gd name="connsiteY6" fmla="*/ 1622757 h 1703002"/>
              <a:gd name="connsiteX7" fmla="*/ 0 w 2077347"/>
              <a:gd name="connsiteY7" fmla="*/ 80245 h 1703002"/>
              <a:gd name="connsiteX8" fmla="*/ 80245 w 2077347"/>
              <a:gd name="connsiteY8" fmla="*/ 0 h 170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7347" h="1703002">
                <a:moveTo>
                  <a:pt x="80245" y="0"/>
                </a:moveTo>
                <a:lnTo>
                  <a:pt x="1997102" y="0"/>
                </a:lnTo>
                <a:cubicBezTo>
                  <a:pt x="2041420" y="0"/>
                  <a:pt x="2077347" y="35927"/>
                  <a:pt x="2077347" y="80245"/>
                </a:cubicBezTo>
                <a:lnTo>
                  <a:pt x="2077347" y="1622757"/>
                </a:lnTo>
                <a:cubicBezTo>
                  <a:pt x="2077347" y="1667075"/>
                  <a:pt x="2041420" y="1703002"/>
                  <a:pt x="1997102" y="1703002"/>
                </a:cubicBezTo>
                <a:lnTo>
                  <a:pt x="80245" y="1703002"/>
                </a:lnTo>
                <a:cubicBezTo>
                  <a:pt x="35927" y="1703002"/>
                  <a:pt x="0" y="1667075"/>
                  <a:pt x="0" y="1622757"/>
                </a:cubicBezTo>
                <a:lnTo>
                  <a:pt x="0" y="80245"/>
                </a:lnTo>
                <a:cubicBezTo>
                  <a:pt x="0" y="35927"/>
                  <a:pt x="35927" y="0"/>
                  <a:pt x="80245" y="0"/>
                </a:cubicBezTo>
                <a:close/>
              </a:path>
            </a:pathLst>
          </a:custGeom>
          <a:solidFill>
            <a:schemeClr val="bg1">
              <a:lumMod val="95000"/>
            </a:schemeClr>
          </a:solidFill>
          <a:ln w="28575">
            <a:noFill/>
          </a:ln>
        </p:spPr>
        <p:txBody>
          <a:bodyPr wrap="square" anchor="ctr">
            <a:noAutofit/>
          </a:bodyPr>
          <a:lstStyle>
            <a:lvl1pPr>
              <a:defRPr lang="en-ID" sz="2000" dirty="0">
                <a:solidFill>
                  <a:schemeClr val="bg1">
                    <a:lumMod val="85000"/>
                  </a:schemeClr>
                </a:solidFill>
              </a:defRPr>
            </a:lvl1pPr>
          </a:lstStyle>
          <a:p>
            <a:pPr marL="0" lvl="0" indent="0" algn="ctr">
              <a:buNone/>
            </a:pPr>
            <a:r>
              <a:rPr lang="en-US" dirty="0"/>
              <a:t>Image Placeholder</a:t>
            </a:r>
            <a:endParaRPr lang="en-ID" dirty="0"/>
          </a:p>
          <a:p>
            <a:pPr marL="0" lvl="0" indent="0" algn="ctr">
              <a:buNone/>
            </a:pPr>
            <a:endParaRPr lang="en-ID" dirty="0"/>
          </a:p>
        </p:txBody>
      </p:sp>
      <p:sp>
        <p:nvSpPr>
          <p:cNvPr id="26" name="Picture Placeholder 25">
            <a:extLst>
              <a:ext uri="{FF2B5EF4-FFF2-40B4-BE49-F238E27FC236}">
                <a16:creationId xmlns:a16="http://schemas.microsoft.com/office/drawing/2014/main" id="{F7D2261A-EBE5-44E5-8A82-5E7BD5F1F867}"/>
              </a:ext>
            </a:extLst>
          </p:cNvPr>
          <p:cNvSpPr>
            <a:spLocks noGrp="1"/>
          </p:cNvSpPr>
          <p:nvPr>
            <p:ph type="pic" sz="quarter" idx="14" hasCustomPrompt="1"/>
          </p:nvPr>
        </p:nvSpPr>
        <p:spPr>
          <a:xfrm>
            <a:off x="6534720" y="3782862"/>
            <a:ext cx="2077347" cy="1703002"/>
          </a:xfrm>
          <a:custGeom>
            <a:avLst/>
            <a:gdLst>
              <a:gd name="connsiteX0" fmla="*/ 80245 w 2077347"/>
              <a:gd name="connsiteY0" fmla="*/ 0 h 1703002"/>
              <a:gd name="connsiteX1" fmla="*/ 1997102 w 2077347"/>
              <a:gd name="connsiteY1" fmla="*/ 0 h 1703002"/>
              <a:gd name="connsiteX2" fmla="*/ 2077347 w 2077347"/>
              <a:gd name="connsiteY2" fmla="*/ 80245 h 1703002"/>
              <a:gd name="connsiteX3" fmla="*/ 2077347 w 2077347"/>
              <a:gd name="connsiteY3" fmla="*/ 1622757 h 1703002"/>
              <a:gd name="connsiteX4" fmla="*/ 1997102 w 2077347"/>
              <a:gd name="connsiteY4" fmla="*/ 1703002 h 1703002"/>
              <a:gd name="connsiteX5" fmla="*/ 80245 w 2077347"/>
              <a:gd name="connsiteY5" fmla="*/ 1703002 h 1703002"/>
              <a:gd name="connsiteX6" fmla="*/ 0 w 2077347"/>
              <a:gd name="connsiteY6" fmla="*/ 1622757 h 1703002"/>
              <a:gd name="connsiteX7" fmla="*/ 0 w 2077347"/>
              <a:gd name="connsiteY7" fmla="*/ 80245 h 1703002"/>
              <a:gd name="connsiteX8" fmla="*/ 80245 w 2077347"/>
              <a:gd name="connsiteY8" fmla="*/ 0 h 170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7347" h="1703002">
                <a:moveTo>
                  <a:pt x="80245" y="0"/>
                </a:moveTo>
                <a:lnTo>
                  <a:pt x="1997102" y="0"/>
                </a:lnTo>
                <a:cubicBezTo>
                  <a:pt x="2041420" y="0"/>
                  <a:pt x="2077347" y="35927"/>
                  <a:pt x="2077347" y="80245"/>
                </a:cubicBezTo>
                <a:lnTo>
                  <a:pt x="2077347" y="1622757"/>
                </a:lnTo>
                <a:cubicBezTo>
                  <a:pt x="2077347" y="1667075"/>
                  <a:pt x="2041420" y="1703002"/>
                  <a:pt x="1997102" y="1703002"/>
                </a:cubicBezTo>
                <a:lnTo>
                  <a:pt x="80245" y="1703002"/>
                </a:lnTo>
                <a:cubicBezTo>
                  <a:pt x="35927" y="1703002"/>
                  <a:pt x="0" y="1667075"/>
                  <a:pt x="0" y="1622757"/>
                </a:cubicBezTo>
                <a:lnTo>
                  <a:pt x="0" y="80245"/>
                </a:lnTo>
                <a:cubicBezTo>
                  <a:pt x="0" y="35927"/>
                  <a:pt x="35927" y="0"/>
                  <a:pt x="80245" y="0"/>
                </a:cubicBezTo>
                <a:close/>
              </a:path>
            </a:pathLst>
          </a:custGeom>
          <a:solidFill>
            <a:schemeClr val="bg1">
              <a:lumMod val="95000"/>
            </a:schemeClr>
          </a:solidFill>
          <a:ln w="28575">
            <a:noFill/>
          </a:ln>
        </p:spPr>
        <p:txBody>
          <a:bodyPr wrap="square" anchor="ctr">
            <a:noAutofit/>
          </a:bodyPr>
          <a:lstStyle>
            <a:lvl1pPr>
              <a:defRPr lang="en-ID" sz="2000" dirty="0">
                <a:solidFill>
                  <a:schemeClr val="bg1">
                    <a:lumMod val="85000"/>
                  </a:schemeClr>
                </a:solidFill>
              </a:defRPr>
            </a:lvl1pPr>
          </a:lstStyle>
          <a:p>
            <a:pPr marL="0" lvl="0" indent="0" algn="ctr">
              <a:buNone/>
            </a:pPr>
            <a:r>
              <a:rPr lang="en-US" dirty="0"/>
              <a:t>Image Placeholder</a:t>
            </a:r>
            <a:endParaRPr lang="en-ID" dirty="0"/>
          </a:p>
          <a:p>
            <a:pPr marL="0" lvl="0" indent="0" algn="ctr">
              <a:buNone/>
            </a:pPr>
            <a:endParaRPr lang="en-ID" dirty="0"/>
          </a:p>
        </p:txBody>
      </p:sp>
      <p:sp>
        <p:nvSpPr>
          <p:cNvPr id="29" name="Picture Placeholder 28">
            <a:extLst>
              <a:ext uri="{FF2B5EF4-FFF2-40B4-BE49-F238E27FC236}">
                <a16:creationId xmlns:a16="http://schemas.microsoft.com/office/drawing/2014/main" id="{1B24E157-3E5C-4635-A160-06C5389603D7}"/>
              </a:ext>
            </a:extLst>
          </p:cNvPr>
          <p:cNvSpPr>
            <a:spLocks noGrp="1"/>
          </p:cNvSpPr>
          <p:nvPr>
            <p:ph type="pic" sz="quarter" idx="15" hasCustomPrompt="1"/>
          </p:nvPr>
        </p:nvSpPr>
        <p:spPr>
          <a:xfrm>
            <a:off x="9011167" y="3782862"/>
            <a:ext cx="2077347" cy="1703002"/>
          </a:xfrm>
          <a:custGeom>
            <a:avLst/>
            <a:gdLst>
              <a:gd name="connsiteX0" fmla="*/ 80245 w 2077347"/>
              <a:gd name="connsiteY0" fmla="*/ 0 h 1703002"/>
              <a:gd name="connsiteX1" fmla="*/ 1997102 w 2077347"/>
              <a:gd name="connsiteY1" fmla="*/ 0 h 1703002"/>
              <a:gd name="connsiteX2" fmla="*/ 2077347 w 2077347"/>
              <a:gd name="connsiteY2" fmla="*/ 80245 h 1703002"/>
              <a:gd name="connsiteX3" fmla="*/ 2077347 w 2077347"/>
              <a:gd name="connsiteY3" fmla="*/ 1622757 h 1703002"/>
              <a:gd name="connsiteX4" fmla="*/ 1997102 w 2077347"/>
              <a:gd name="connsiteY4" fmla="*/ 1703002 h 1703002"/>
              <a:gd name="connsiteX5" fmla="*/ 80245 w 2077347"/>
              <a:gd name="connsiteY5" fmla="*/ 1703002 h 1703002"/>
              <a:gd name="connsiteX6" fmla="*/ 0 w 2077347"/>
              <a:gd name="connsiteY6" fmla="*/ 1622757 h 1703002"/>
              <a:gd name="connsiteX7" fmla="*/ 0 w 2077347"/>
              <a:gd name="connsiteY7" fmla="*/ 80245 h 1703002"/>
              <a:gd name="connsiteX8" fmla="*/ 80245 w 2077347"/>
              <a:gd name="connsiteY8" fmla="*/ 0 h 170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7347" h="1703002">
                <a:moveTo>
                  <a:pt x="80245" y="0"/>
                </a:moveTo>
                <a:lnTo>
                  <a:pt x="1997102" y="0"/>
                </a:lnTo>
                <a:cubicBezTo>
                  <a:pt x="2041420" y="0"/>
                  <a:pt x="2077347" y="35927"/>
                  <a:pt x="2077347" y="80245"/>
                </a:cubicBezTo>
                <a:lnTo>
                  <a:pt x="2077347" y="1622757"/>
                </a:lnTo>
                <a:cubicBezTo>
                  <a:pt x="2077347" y="1667075"/>
                  <a:pt x="2041420" y="1703002"/>
                  <a:pt x="1997102" y="1703002"/>
                </a:cubicBezTo>
                <a:lnTo>
                  <a:pt x="80245" y="1703002"/>
                </a:lnTo>
                <a:cubicBezTo>
                  <a:pt x="35927" y="1703002"/>
                  <a:pt x="0" y="1667075"/>
                  <a:pt x="0" y="1622757"/>
                </a:cubicBezTo>
                <a:lnTo>
                  <a:pt x="0" y="80245"/>
                </a:lnTo>
                <a:cubicBezTo>
                  <a:pt x="0" y="35927"/>
                  <a:pt x="35927" y="0"/>
                  <a:pt x="80245" y="0"/>
                </a:cubicBezTo>
                <a:close/>
              </a:path>
            </a:pathLst>
          </a:custGeom>
          <a:solidFill>
            <a:schemeClr val="bg1">
              <a:lumMod val="95000"/>
            </a:schemeClr>
          </a:solidFill>
          <a:ln w="28575">
            <a:noFill/>
          </a:ln>
        </p:spPr>
        <p:txBody>
          <a:bodyPr wrap="square" anchor="ctr">
            <a:noAutofit/>
          </a:bodyPr>
          <a:lstStyle>
            <a:lvl1pPr>
              <a:defRPr lang="en-ID" sz="2000" dirty="0">
                <a:solidFill>
                  <a:schemeClr val="bg1">
                    <a:lumMod val="85000"/>
                  </a:schemeClr>
                </a:solidFill>
              </a:defRPr>
            </a:lvl1pPr>
          </a:lstStyle>
          <a:p>
            <a:pPr marL="0" lvl="0" indent="0" algn="ctr">
              <a:buNone/>
            </a:pPr>
            <a:r>
              <a:rPr lang="en-US" dirty="0"/>
              <a:t>Image Placeholder</a:t>
            </a:r>
            <a:endParaRPr lang="en-ID" dirty="0"/>
          </a:p>
          <a:p>
            <a:pPr marL="0" lvl="0" indent="0" algn="ctr">
              <a:buNone/>
            </a:pPr>
            <a:endParaRPr lang="en-ID" dirty="0"/>
          </a:p>
        </p:txBody>
      </p:sp>
    </p:spTree>
    <p:extLst>
      <p:ext uri="{BB962C8B-B14F-4D97-AF65-F5344CB8AC3E}">
        <p14:creationId xmlns:p14="http://schemas.microsoft.com/office/powerpoint/2010/main" val="21923498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74_Title Slide">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C111B3A6-0578-B5DB-BB93-DE2755BB128D}"/>
              </a:ext>
            </a:extLst>
          </p:cNvPr>
          <p:cNvSpPr>
            <a:spLocks noGrp="1"/>
          </p:cNvSpPr>
          <p:nvPr>
            <p:ph type="pic" sz="quarter" idx="28"/>
          </p:nvPr>
        </p:nvSpPr>
        <p:spPr>
          <a:xfrm>
            <a:off x="6165003" y="1774911"/>
            <a:ext cx="1701802" cy="1701802"/>
          </a:xfrm>
          <a:custGeom>
            <a:avLst/>
            <a:gdLst>
              <a:gd name="connsiteX0" fmla="*/ 850901 w 1701802"/>
              <a:gd name="connsiteY0" fmla="*/ 0 h 1701802"/>
              <a:gd name="connsiteX1" fmla="*/ 1701802 w 1701802"/>
              <a:gd name="connsiteY1" fmla="*/ 850901 h 1701802"/>
              <a:gd name="connsiteX2" fmla="*/ 850901 w 1701802"/>
              <a:gd name="connsiteY2" fmla="*/ 1701802 h 1701802"/>
              <a:gd name="connsiteX3" fmla="*/ 0 w 1701802"/>
              <a:gd name="connsiteY3" fmla="*/ 850901 h 1701802"/>
              <a:gd name="connsiteX4" fmla="*/ 850901 w 1701802"/>
              <a:gd name="connsiteY4" fmla="*/ 0 h 170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802" h="1701802">
                <a:moveTo>
                  <a:pt x="850901" y="0"/>
                </a:moveTo>
                <a:cubicBezTo>
                  <a:pt x="1320841" y="0"/>
                  <a:pt x="1701802" y="380961"/>
                  <a:pt x="1701802" y="850901"/>
                </a:cubicBezTo>
                <a:cubicBezTo>
                  <a:pt x="1701802" y="1320841"/>
                  <a:pt x="1320841" y="1701802"/>
                  <a:pt x="850901" y="1701802"/>
                </a:cubicBezTo>
                <a:cubicBezTo>
                  <a:pt x="380961" y="1701802"/>
                  <a:pt x="0" y="1320841"/>
                  <a:pt x="0" y="850901"/>
                </a:cubicBezTo>
                <a:cubicBezTo>
                  <a:pt x="0" y="380961"/>
                  <a:pt x="380961" y="0"/>
                  <a:pt x="850901" y="0"/>
                </a:cubicBezTo>
                <a:close/>
              </a:path>
            </a:pathLst>
          </a:custGeom>
          <a:solidFill>
            <a:schemeClr val="bg1">
              <a:lumMod val="65000"/>
              <a:alpha val="10000"/>
            </a:schemeClr>
          </a:solidFill>
          <a:ln w="28575">
            <a:noFill/>
          </a:ln>
          <a:effectLst>
            <a:outerShdw blurRad="635000" dist="520700" dir="8100000" sx="95000" sy="95000" algn="tr" rotWithShape="0">
              <a:prstClr val="black">
                <a:alpha val="10000"/>
              </a:prstClr>
            </a:outerShdw>
          </a:effectLst>
        </p:spPr>
        <p:txBody>
          <a:bodyPr wrap="square">
            <a:noAutofit/>
          </a:bodyPr>
          <a:lstStyle>
            <a:lvl1pPr>
              <a:defRPr lang="en-ID" sz="1400" dirty="0">
                <a:solidFill>
                  <a:schemeClr val="bg1">
                    <a:lumMod val="65000"/>
                  </a:schemeClr>
                </a:solidFill>
              </a:defRPr>
            </a:lvl1pPr>
          </a:lstStyle>
          <a:p>
            <a:pPr marL="0" lvl="0" indent="0">
              <a:buNone/>
            </a:pPr>
            <a:endParaRPr lang="en-ID" dirty="0"/>
          </a:p>
        </p:txBody>
      </p:sp>
      <p:sp>
        <p:nvSpPr>
          <p:cNvPr id="3" name="Picture Placeholder 12">
            <a:extLst>
              <a:ext uri="{FF2B5EF4-FFF2-40B4-BE49-F238E27FC236}">
                <a16:creationId xmlns:a16="http://schemas.microsoft.com/office/drawing/2014/main" id="{77E258CA-F260-8319-887A-832ED7D73A5E}"/>
              </a:ext>
            </a:extLst>
          </p:cNvPr>
          <p:cNvSpPr>
            <a:spLocks noGrp="1"/>
          </p:cNvSpPr>
          <p:nvPr>
            <p:ph type="pic" sz="quarter" idx="29"/>
          </p:nvPr>
        </p:nvSpPr>
        <p:spPr>
          <a:xfrm>
            <a:off x="8123208" y="167609"/>
            <a:ext cx="3214603" cy="3214603"/>
          </a:xfrm>
          <a:custGeom>
            <a:avLst/>
            <a:gdLst>
              <a:gd name="connsiteX0" fmla="*/ 1484314 w 2968628"/>
              <a:gd name="connsiteY0" fmla="*/ 0 h 2968628"/>
              <a:gd name="connsiteX1" fmla="*/ 2968628 w 2968628"/>
              <a:gd name="connsiteY1" fmla="*/ 1484314 h 2968628"/>
              <a:gd name="connsiteX2" fmla="*/ 1484314 w 2968628"/>
              <a:gd name="connsiteY2" fmla="*/ 2968628 h 2968628"/>
              <a:gd name="connsiteX3" fmla="*/ 0 w 2968628"/>
              <a:gd name="connsiteY3" fmla="*/ 1484314 h 2968628"/>
              <a:gd name="connsiteX4" fmla="*/ 1484314 w 2968628"/>
              <a:gd name="connsiteY4" fmla="*/ 0 h 296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8628" h="2968628">
                <a:moveTo>
                  <a:pt x="1484314" y="0"/>
                </a:moveTo>
                <a:cubicBezTo>
                  <a:pt x="2304078" y="0"/>
                  <a:pt x="2968628" y="664550"/>
                  <a:pt x="2968628" y="1484314"/>
                </a:cubicBezTo>
                <a:cubicBezTo>
                  <a:pt x="2968628" y="2304078"/>
                  <a:pt x="2304078" y="2968628"/>
                  <a:pt x="1484314" y="2968628"/>
                </a:cubicBezTo>
                <a:cubicBezTo>
                  <a:pt x="664550" y="2968628"/>
                  <a:pt x="0" y="2304078"/>
                  <a:pt x="0" y="1484314"/>
                </a:cubicBezTo>
                <a:cubicBezTo>
                  <a:pt x="0" y="664550"/>
                  <a:pt x="664550" y="0"/>
                  <a:pt x="1484314" y="0"/>
                </a:cubicBezTo>
                <a:close/>
              </a:path>
            </a:pathLst>
          </a:custGeom>
          <a:solidFill>
            <a:schemeClr val="bg1">
              <a:lumMod val="65000"/>
              <a:alpha val="10000"/>
            </a:schemeClr>
          </a:solidFill>
          <a:ln w="28575">
            <a:noFill/>
          </a:ln>
          <a:effectLst>
            <a:outerShdw blurRad="635000" dist="520700" dir="8100000" sx="95000" sy="95000" algn="tr" rotWithShape="0">
              <a:prstClr val="black">
                <a:alpha val="10000"/>
              </a:prstClr>
            </a:outerShdw>
          </a:effectLst>
        </p:spPr>
        <p:txBody>
          <a:bodyPr wrap="square">
            <a:noAutofit/>
          </a:bodyPr>
          <a:lstStyle>
            <a:lvl1pPr>
              <a:defRPr lang="en-ID" sz="1400">
                <a:solidFill>
                  <a:schemeClr val="bg1">
                    <a:lumMod val="65000"/>
                  </a:schemeClr>
                </a:solidFill>
              </a:defRPr>
            </a:lvl1pPr>
          </a:lstStyle>
          <a:p>
            <a:pPr marL="0" lvl="0" indent="0">
              <a:buNone/>
            </a:pPr>
            <a:endParaRPr lang="en-ID"/>
          </a:p>
        </p:txBody>
      </p:sp>
      <p:sp>
        <p:nvSpPr>
          <p:cNvPr id="5" name="Picture Placeholder 14">
            <a:extLst>
              <a:ext uri="{FF2B5EF4-FFF2-40B4-BE49-F238E27FC236}">
                <a16:creationId xmlns:a16="http://schemas.microsoft.com/office/drawing/2014/main" id="{B9759711-7EE7-AA3F-9991-7BAB0982BA88}"/>
              </a:ext>
            </a:extLst>
          </p:cNvPr>
          <p:cNvSpPr>
            <a:spLocks noGrp="1"/>
          </p:cNvSpPr>
          <p:nvPr>
            <p:ph type="pic" sz="quarter" idx="31"/>
          </p:nvPr>
        </p:nvSpPr>
        <p:spPr>
          <a:xfrm>
            <a:off x="8883449" y="3826489"/>
            <a:ext cx="1860916" cy="1860916"/>
          </a:xfrm>
          <a:custGeom>
            <a:avLst/>
            <a:gdLst>
              <a:gd name="connsiteX0" fmla="*/ 850901 w 1701802"/>
              <a:gd name="connsiteY0" fmla="*/ 0 h 1701802"/>
              <a:gd name="connsiteX1" fmla="*/ 1701802 w 1701802"/>
              <a:gd name="connsiteY1" fmla="*/ 850901 h 1701802"/>
              <a:gd name="connsiteX2" fmla="*/ 850901 w 1701802"/>
              <a:gd name="connsiteY2" fmla="*/ 1701802 h 1701802"/>
              <a:gd name="connsiteX3" fmla="*/ 0 w 1701802"/>
              <a:gd name="connsiteY3" fmla="*/ 850901 h 1701802"/>
              <a:gd name="connsiteX4" fmla="*/ 850901 w 1701802"/>
              <a:gd name="connsiteY4" fmla="*/ 0 h 170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802" h="1701802">
                <a:moveTo>
                  <a:pt x="850901" y="0"/>
                </a:moveTo>
                <a:cubicBezTo>
                  <a:pt x="1320841" y="0"/>
                  <a:pt x="1701802" y="380961"/>
                  <a:pt x="1701802" y="850901"/>
                </a:cubicBezTo>
                <a:cubicBezTo>
                  <a:pt x="1701802" y="1320841"/>
                  <a:pt x="1320841" y="1701802"/>
                  <a:pt x="850901" y="1701802"/>
                </a:cubicBezTo>
                <a:cubicBezTo>
                  <a:pt x="380961" y="1701802"/>
                  <a:pt x="0" y="1320841"/>
                  <a:pt x="0" y="850901"/>
                </a:cubicBezTo>
                <a:cubicBezTo>
                  <a:pt x="0" y="380961"/>
                  <a:pt x="380961" y="0"/>
                  <a:pt x="850901" y="0"/>
                </a:cubicBezTo>
                <a:close/>
              </a:path>
            </a:pathLst>
          </a:custGeom>
          <a:solidFill>
            <a:schemeClr val="bg1">
              <a:lumMod val="65000"/>
              <a:alpha val="10000"/>
            </a:schemeClr>
          </a:solidFill>
          <a:ln w="28575">
            <a:noFill/>
          </a:ln>
          <a:effectLst>
            <a:outerShdw blurRad="635000" dist="520700" dir="8100000" sx="95000" sy="95000" algn="tr" rotWithShape="0">
              <a:prstClr val="black">
                <a:alpha val="10000"/>
              </a:prstClr>
            </a:outerShdw>
          </a:effectLst>
        </p:spPr>
        <p:txBody>
          <a:bodyPr wrap="square">
            <a:noAutofit/>
          </a:bodyPr>
          <a:lstStyle>
            <a:lvl1pPr>
              <a:defRPr lang="en-ID" sz="1400">
                <a:solidFill>
                  <a:schemeClr val="bg1">
                    <a:lumMod val="65000"/>
                  </a:schemeClr>
                </a:solidFill>
              </a:defRPr>
            </a:lvl1pPr>
          </a:lstStyle>
          <a:p>
            <a:pPr marL="0" lvl="0" indent="0">
              <a:buNone/>
            </a:pPr>
            <a:endParaRPr lang="en-ID"/>
          </a:p>
        </p:txBody>
      </p:sp>
      <p:sp>
        <p:nvSpPr>
          <p:cNvPr id="10" name="Picture Placeholder 9">
            <a:extLst>
              <a:ext uri="{FF2B5EF4-FFF2-40B4-BE49-F238E27FC236}">
                <a16:creationId xmlns:a16="http://schemas.microsoft.com/office/drawing/2014/main" id="{3A7840DC-5D3C-BB6C-A954-C3BCECB0122D}"/>
              </a:ext>
            </a:extLst>
          </p:cNvPr>
          <p:cNvSpPr>
            <a:spLocks noGrp="1"/>
          </p:cNvSpPr>
          <p:nvPr>
            <p:ph type="pic" sz="quarter" idx="32"/>
          </p:nvPr>
        </p:nvSpPr>
        <p:spPr>
          <a:xfrm>
            <a:off x="3736040" y="4284296"/>
            <a:ext cx="5147409" cy="2588164"/>
          </a:xfrm>
          <a:custGeom>
            <a:avLst/>
            <a:gdLst>
              <a:gd name="connsiteX0" fmla="*/ 2581819 w 5147409"/>
              <a:gd name="connsiteY0" fmla="*/ 12 h 2588164"/>
              <a:gd name="connsiteX1" fmla="*/ 3869406 w 5147409"/>
              <a:gd name="connsiteY1" fmla="*/ 349943 h 2588164"/>
              <a:gd name="connsiteX2" fmla="*/ 5147369 w 5147409"/>
              <a:gd name="connsiteY2" fmla="*/ 2588164 h 2588164"/>
              <a:gd name="connsiteX3" fmla="*/ 2573704 w 5147409"/>
              <a:gd name="connsiteY3" fmla="*/ 2573704 h 2588164"/>
              <a:gd name="connsiteX4" fmla="*/ 0 w 5147409"/>
              <a:gd name="connsiteY4" fmla="*/ 2571935 h 2588164"/>
              <a:gd name="connsiteX5" fmla="*/ 1292051 w 5147409"/>
              <a:gd name="connsiteY5" fmla="*/ 341817 h 2588164"/>
              <a:gd name="connsiteX6" fmla="*/ 2581819 w 5147409"/>
              <a:gd name="connsiteY6" fmla="*/ 12 h 258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7409" h="2588164">
                <a:moveTo>
                  <a:pt x="2581819" y="12"/>
                </a:moveTo>
                <a:cubicBezTo>
                  <a:pt x="3026849" y="1415"/>
                  <a:pt x="3471516" y="118107"/>
                  <a:pt x="3869406" y="349943"/>
                </a:cubicBezTo>
                <a:cubicBezTo>
                  <a:pt x="4665185" y="813613"/>
                  <a:pt x="5152543" y="1667171"/>
                  <a:pt x="5147369" y="2588164"/>
                </a:cubicBezTo>
                <a:lnTo>
                  <a:pt x="2573704" y="2573704"/>
                </a:lnTo>
                <a:lnTo>
                  <a:pt x="0" y="2571935"/>
                </a:lnTo>
                <a:cubicBezTo>
                  <a:pt x="633" y="1650928"/>
                  <a:pt x="493363" y="800460"/>
                  <a:pt x="1292051" y="341817"/>
                </a:cubicBezTo>
                <a:cubicBezTo>
                  <a:pt x="1691395" y="112495"/>
                  <a:pt x="2136789" y="-1391"/>
                  <a:pt x="2581819" y="12"/>
                </a:cubicBezTo>
                <a:close/>
              </a:path>
            </a:pathLst>
          </a:custGeom>
          <a:solidFill>
            <a:schemeClr val="bg1">
              <a:lumMod val="65000"/>
              <a:alpha val="10000"/>
            </a:schemeClr>
          </a:solidFill>
          <a:ln w="28575">
            <a:noFill/>
          </a:ln>
          <a:effectLst>
            <a:outerShdw blurRad="635000" dist="520700" dir="8100000" sx="95000" sy="95000" algn="tr" rotWithShape="0">
              <a:prstClr val="black">
                <a:alpha val="10000"/>
              </a:prstClr>
            </a:outerShdw>
          </a:effectLst>
        </p:spPr>
        <p:txBody>
          <a:bodyPr wrap="square">
            <a:noAutofit/>
          </a:bodyPr>
          <a:lstStyle>
            <a:lvl1pPr>
              <a:defRPr lang="en-ID" sz="1400">
                <a:solidFill>
                  <a:schemeClr val="bg1">
                    <a:lumMod val="65000"/>
                  </a:schemeClr>
                </a:solidFill>
              </a:defRPr>
            </a:lvl1pPr>
          </a:lstStyle>
          <a:p>
            <a:pPr marL="0" lvl="0" indent="0">
              <a:buNone/>
            </a:pPr>
            <a:endParaRPr lang="en-ID"/>
          </a:p>
        </p:txBody>
      </p:sp>
    </p:spTree>
    <p:extLst>
      <p:ext uri="{BB962C8B-B14F-4D97-AF65-F5344CB8AC3E}">
        <p14:creationId xmlns:p14="http://schemas.microsoft.com/office/powerpoint/2010/main" val="315968277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C744DA-FF31-D5E6-6E0C-526953F29B2D}"/>
              </a:ext>
            </a:extLst>
          </p:cNvPr>
          <p:cNvSpPr>
            <a:spLocks noGrp="1"/>
          </p:cNvSpPr>
          <p:nvPr>
            <p:ph type="pic" sz="quarter" idx="16"/>
          </p:nvPr>
        </p:nvSpPr>
        <p:spPr>
          <a:xfrm>
            <a:off x="1177945" y="703324"/>
            <a:ext cx="4756985" cy="2037876"/>
          </a:xfrm>
          <a:custGeom>
            <a:avLst/>
            <a:gdLst>
              <a:gd name="connsiteX0" fmla="*/ 0 w 4756985"/>
              <a:gd name="connsiteY0" fmla="*/ 0 h 2037876"/>
              <a:gd name="connsiteX1" fmla="*/ 4756985 w 4756985"/>
              <a:gd name="connsiteY1" fmla="*/ 0 h 2037876"/>
              <a:gd name="connsiteX2" fmla="*/ 4756985 w 4756985"/>
              <a:gd name="connsiteY2" fmla="*/ 2037876 h 2037876"/>
              <a:gd name="connsiteX3" fmla="*/ 0 w 4756985"/>
              <a:gd name="connsiteY3" fmla="*/ 2037876 h 2037876"/>
            </a:gdLst>
            <a:ahLst/>
            <a:cxnLst>
              <a:cxn ang="0">
                <a:pos x="connsiteX0" y="connsiteY0"/>
              </a:cxn>
              <a:cxn ang="0">
                <a:pos x="connsiteX1" y="connsiteY1"/>
              </a:cxn>
              <a:cxn ang="0">
                <a:pos x="connsiteX2" y="connsiteY2"/>
              </a:cxn>
              <a:cxn ang="0">
                <a:pos x="connsiteX3" y="connsiteY3"/>
              </a:cxn>
            </a:cxnLst>
            <a:rect l="l" t="t" r="r" b="b"/>
            <a:pathLst>
              <a:path w="4756985" h="2037876">
                <a:moveTo>
                  <a:pt x="0" y="0"/>
                </a:moveTo>
                <a:lnTo>
                  <a:pt x="4756985" y="0"/>
                </a:lnTo>
                <a:lnTo>
                  <a:pt x="4756985" y="2037876"/>
                </a:lnTo>
                <a:lnTo>
                  <a:pt x="0" y="2037876"/>
                </a:lnTo>
                <a:close/>
              </a:path>
            </a:pathLst>
          </a:custGeom>
          <a:solidFill>
            <a:schemeClr val="bg1">
              <a:lumMod val="65000"/>
              <a:alpha val="10000"/>
            </a:schemeClr>
          </a:solidFill>
          <a:ln w="28575">
            <a:noFill/>
          </a:ln>
          <a:effectLst>
            <a:outerShdw blurRad="635000" dist="520700" dir="8100000" sx="95000" sy="95000" algn="tr" rotWithShape="0">
              <a:prstClr val="black">
                <a:alpha val="10000"/>
              </a:prstClr>
            </a:outerShdw>
          </a:effectLst>
        </p:spPr>
        <p:txBody>
          <a:bodyPr wrap="square">
            <a:noAutofit/>
          </a:bodyPr>
          <a:lstStyle>
            <a:lvl1pPr>
              <a:defRPr lang="en-ID" sz="1400">
                <a:solidFill>
                  <a:schemeClr val="bg1">
                    <a:lumMod val="65000"/>
                  </a:schemeClr>
                </a:solidFill>
              </a:defRPr>
            </a:lvl1pPr>
          </a:lstStyle>
          <a:p>
            <a:pPr marL="0" lvl="0" indent="0">
              <a:buNone/>
            </a:pPr>
            <a:endParaRPr lang="en-ID"/>
          </a:p>
        </p:txBody>
      </p:sp>
      <p:sp>
        <p:nvSpPr>
          <p:cNvPr id="7" name="Picture Placeholder 6">
            <a:extLst>
              <a:ext uri="{FF2B5EF4-FFF2-40B4-BE49-F238E27FC236}">
                <a16:creationId xmlns:a16="http://schemas.microsoft.com/office/drawing/2014/main" id="{A3059821-6C44-7104-EEFD-4D4B9F977BA8}"/>
              </a:ext>
            </a:extLst>
          </p:cNvPr>
          <p:cNvSpPr>
            <a:spLocks noGrp="1"/>
          </p:cNvSpPr>
          <p:nvPr>
            <p:ph type="pic" sz="quarter" idx="17"/>
          </p:nvPr>
        </p:nvSpPr>
        <p:spPr>
          <a:xfrm>
            <a:off x="6262707" y="703324"/>
            <a:ext cx="4756985" cy="2037876"/>
          </a:xfrm>
          <a:custGeom>
            <a:avLst/>
            <a:gdLst>
              <a:gd name="connsiteX0" fmla="*/ 0 w 4756985"/>
              <a:gd name="connsiteY0" fmla="*/ 0 h 2037876"/>
              <a:gd name="connsiteX1" fmla="*/ 4756985 w 4756985"/>
              <a:gd name="connsiteY1" fmla="*/ 0 h 2037876"/>
              <a:gd name="connsiteX2" fmla="*/ 4756985 w 4756985"/>
              <a:gd name="connsiteY2" fmla="*/ 2037876 h 2037876"/>
              <a:gd name="connsiteX3" fmla="*/ 0 w 4756985"/>
              <a:gd name="connsiteY3" fmla="*/ 2037876 h 2037876"/>
            </a:gdLst>
            <a:ahLst/>
            <a:cxnLst>
              <a:cxn ang="0">
                <a:pos x="connsiteX0" y="connsiteY0"/>
              </a:cxn>
              <a:cxn ang="0">
                <a:pos x="connsiteX1" y="connsiteY1"/>
              </a:cxn>
              <a:cxn ang="0">
                <a:pos x="connsiteX2" y="connsiteY2"/>
              </a:cxn>
              <a:cxn ang="0">
                <a:pos x="connsiteX3" y="connsiteY3"/>
              </a:cxn>
            </a:cxnLst>
            <a:rect l="l" t="t" r="r" b="b"/>
            <a:pathLst>
              <a:path w="4756985" h="2037876">
                <a:moveTo>
                  <a:pt x="0" y="0"/>
                </a:moveTo>
                <a:lnTo>
                  <a:pt x="4756985" y="0"/>
                </a:lnTo>
                <a:lnTo>
                  <a:pt x="4756985" y="2037876"/>
                </a:lnTo>
                <a:lnTo>
                  <a:pt x="0" y="2037876"/>
                </a:lnTo>
                <a:close/>
              </a:path>
            </a:pathLst>
          </a:custGeom>
          <a:solidFill>
            <a:schemeClr val="bg1">
              <a:lumMod val="65000"/>
              <a:alpha val="10000"/>
            </a:schemeClr>
          </a:solidFill>
          <a:ln w="28575">
            <a:noFill/>
          </a:ln>
          <a:effectLst>
            <a:outerShdw blurRad="635000" dist="520700" dir="8100000" sx="95000" sy="95000" algn="tr" rotWithShape="0">
              <a:prstClr val="black">
                <a:alpha val="10000"/>
              </a:prstClr>
            </a:outerShdw>
          </a:effectLst>
        </p:spPr>
        <p:txBody>
          <a:bodyPr wrap="square">
            <a:noAutofit/>
          </a:bodyPr>
          <a:lstStyle>
            <a:lvl1pPr>
              <a:defRPr lang="en-ID" sz="1400">
                <a:solidFill>
                  <a:schemeClr val="bg1">
                    <a:lumMod val="65000"/>
                  </a:schemeClr>
                </a:solidFill>
              </a:defRPr>
            </a:lvl1pPr>
          </a:lstStyle>
          <a:p>
            <a:pPr marL="0" lvl="0" indent="0">
              <a:buNone/>
            </a:pPr>
            <a:endParaRPr lang="en-ID"/>
          </a:p>
        </p:txBody>
      </p:sp>
    </p:spTree>
    <p:extLst>
      <p:ext uri="{BB962C8B-B14F-4D97-AF65-F5344CB8AC3E}">
        <p14:creationId xmlns:p14="http://schemas.microsoft.com/office/powerpoint/2010/main" val="3673857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9030D-D1F6-D488-BDC5-311D8B25FA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A5C952-F937-799D-DE71-D66973943844}"/>
              </a:ext>
            </a:extLst>
          </p:cNvPr>
          <p:cNvSpPr>
            <a:spLocks noGrp="1"/>
          </p:cNvSpPr>
          <p:nvPr>
            <p:ph type="dt" sz="half" idx="10"/>
          </p:nvPr>
        </p:nvSpPr>
        <p:spPr/>
        <p:txBody>
          <a:bodyPr/>
          <a:lstStyle/>
          <a:p>
            <a:fld id="{BACB3107-89EB-4B24-905E-E5545A144492}" type="datetimeFigureOut">
              <a:rPr lang="en-US" smtClean="0"/>
              <a:t>20/7/2024</a:t>
            </a:fld>
            <a:endParaRPr lang="en-US"/>
          </a:p>
        </p:txBody>
      </p:sp>
      <p:sp>
        <p:nvSpPr>
          <p:cNvPr id="4" name="Footer Placeholder 3">
            <a:extLst>
              <a:ext uri="{FF2B5EF4-FFF2-40B4-BE49-F238E27FC236}">
                <a16:creationId xmlns:a16="http://schemas.microsoft.com/office/drawing/2014/main" id="{66C71B4E-5731-C66A-BA8A-7722789E0B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5EB912-02C9-8BFF-3819-66DA16F75B4E}"/>
              </a:ext>
            </a:extLst>
          </p:cNvPr>
          <p:cNvSpPr>
            <a:spLocks noGrp="1"/>
          </p:cNvSpPr>
          <p:nvPr>
            <p:ph type="sldNum" sz="quarter" idx="12"/>
          </p:nvPr>
        </p:nvSpPr>
        <p:spPr/>
        <p:txBody>
          <a:bodyPr/>
          <a:lstStyle/>
          <a:p>
            <a:fld id="{1852006E-7073-47AC-84A5-2100A466E36E}" type="slidenum">
              <a:rPr lang="en-US" smtClean="0"/>
              <a:t>‹#›</a:t>
            </a:fld>
            <a:endParaRPr lang="en-US"/>
          </a:p>
        </p:txBody>
      </p:sp>
    </p:spTree>
    <p:extLst>
      <p:ext uri="{BB962C8B-B14F-4D97-AF65-F5344CB8AC3E}">
        <p14:creationId xmlns:p14="http://schemas.microsoft.com/office/powerpoint/2010/main" val="19660955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71C1AFA-248B-38E5-BD57-CC03B0DB1D66}"/>
              </a:ext>
            </a:extLst>
          </p:cNvPr>
          <p:cNvSpPr>
            <a:spLocks noGrp="1"/>
          </p:cNvSpPr>
          <p:nvPr>
            <p:ph type="pic" sz="quarter" idx="13"/>
          </p:nvPr>
        </p:nvSpPr>
        <p:spPr>
          <a:xfrm>
            <a:off x="4556223" y="713572"/>
            <a:ext cx="3079555" cy="5452277"/>
          </a:xfrm>
          <a:custGeom>
            <a:avLst/>
            <a:gdLst>
              <a:gd name="connsiteX0" fmla="*/ 0 w 3079555"/>
              <a:gd name="connsiteY0" fmla="*/ 0 h 5452277"/>
              <a:gd name="connsiteX1" fmla="*/ 3079555 w 3079555"/>
              <a:gd name="connsiteY1" fmla="*/ 0 h 5452277"/>
              <a:gd name="connsiteX2" fmla="*/ 3079555 w 3079555"/>
              <a:gd name="connsiteY2" fmla="*/ 5452277 h 5452277"/>
              <a:gd name="connsiteX3" fmla="*/ 0 w 3079555"/>
              <a:gd name="connsiteY3" fmla="*/ 5452277 h 5452277"/>
            </a:gdLst>
            <a:ahLst/>
            <a:cxnLst>
              <a:cxn ang="0">
                <a:pos x="connsiteX0" y="connsiteY0"/>
              </a:cxn>
              <a:cxn ang="0">
                <a:pos x="connsiteX1" y="connsiteY1"/>
              </a:cxn>
              <a:cxn ang="0">
                <a:pos x="connsiteX2" y="connsiteY2"/>
              </a:cxn>
              <a:cxn ang="0">
                <a:pos x="connsiteX3" y="connsiteY3"/>
              </a:cxn>
            </a:cxnLst>
            <a:rect l="l" t="t" r="r" b="b"/>
            <a:pathLst>
              <a:path w="3079555" h="5452277">
                <a:moveTo>
                  <a:pt x="0" y="0"/>
                </a:moveTo>
                <a:lnTo>
                  <a:pt x="3079555" y="0"/>
                </a:lnTo>
                <a:lnTo>
                  <a:pt x="3079555" y="5452277"/>
                </a:lnTo>
                <a:lnTo>
                  <a:pt x="0" y="5452277"/>
                </a:lnTo>
                <a:close/>
              </a:path>
            </a:pathLst>
          </a:custGeom>
          <a:solidFill>
            <a:schemeClr val="bg1">
              <a:lumMod val="65000"/>
              <a:alpha val="10000"/>
            </a:schemeClr>
          </a:solidFill>
          <a:ln w="28575">
            <a:noFill/>
          </a:ln>
          <a:effectLst>
            <a:outerShdw blurRad="635000" dist="520700" dir="8100000" sx="95000" sy="95000" algn="tr" rotWithShape="0">
              <a:prstClr val="black">
                <a:alpha val="10000"/>
              </a:prstClr>
            </a:outerShdw>
          </a:effectLst>
        </p:spPr>
        <p:txBody>
          <a:bodyPr wrap="square">
            <a:noAutofit/>
          </a:bodyPr>
          <a:lstStyle>
            <a:lvl1pPr>
              <a:defRPr lang="en-US" sz="1400" dirty="0">
                <a:solidFill>
                  <a:schemeClr val="bg1">
                    <a:lumMod val="65000"/>
                  </a:schemeClr>
                </a:solidFill>
              </a:defRPr>
            </a:lvl1pPr>
          </a:lstStyle>
          <a:p>
            <a:pPr marL="0" lvl="0" indent="0">
              <a:buNone/>
            </a:pPr>
            <a:endParaRPr lang="en-US" dirty="0"/>
          </a:p>
        </p:txBody>
      </p:sp>
      <p:sp>
        <p:nvSpPr>
          <p:cNvPr id="21" name="Picture Placeholder 20">
            <a:extLst>
              <a:ext uri="{FF2B5EF4-FFF2-40B4-BE49-F238E27FC236}">
                <a16:creationId xmlns:a16="http://schemas.microsoft.com/office/drawing/2014/main" id="{41F6B1F6-BE4A-AC39-8B8E-30B71C6717EB}"/>
              </a:ext>
            </a:extLst>
          </p:cNvPr>
          <p:cNvSpPr>
            <a:spLocks noGrp="1"/>
          </p:cNvSpPr>
          <p:nvPr>
            <p:ph type="pic" sz="quarter" idx="14"/>
          </p:nvPr>
        </p:nvSpPr>
        <p:spPr>
          <a:xfrm>
            <a:off x="7948808" y="713573"/>
            <a:ext cx="3079555" cy="1978906"/>
          </a:xfrm>
          <a:custGeom>
            <a:avLst/>
            <a:gdLst>
              <a:gd name="connsiteX0" fmla="*/ 0 w 3079555"/>
              <a:gd name="connsiteY0" fmla="*/ 0 h 1978906"/>
              <a:gd name="connsiteX1" fmla="*/ 3079555 w 3079555"/>
              <a:gd name="connsiteY1" fmla="*/ 0 h 1978906"/>
              <a:gd name="connsiteX2" fmla="*/ 3079555 w 3079555"/>
              <a:gd name="connsiteY2" fmla="*/ 1978906 h 1978906"/>
              <a:gd name="connsiteX3" fmla="*/ 0 w 3079555"/>
              <a:gd name="connsiteY3" fmla="*/ 1978906 h 1978906"/>
            </a:gdLst>
            <a:ahLst/>
            <a:cxnLst>
              <a:cxn ang="0">
                <a:pos x="connsiteX0" y="connsiteY0"/>
              </a:cxn>
              <a:cxn ang="0">
                <a:pos x="connsiteX1" y="connsiteY1"/>
              </a:cxn>
              <a:cxn ang="0">
                <a:pos x="connsiteX2" y="connsiteY2"/>
              </a:cxn>
              <a:cxn ang="0">
                <a:pos x="connsiteX3" y="connsiteY3"/>
              </a:cxn>
            </a:cxnLst>
            <a:rect l="l" t="t" r="r" b="b"/>
            <a:pathLst>
              <a:path w="3079555" h="1978906">
                <a:moveTo>
                  <a:pt x="0" y="0"/>
                </a:moveTo>
                <a:lnTo>
                  <a:pt x="3079555" y="0"/>
                </a:lnTo>
                <a:lnTo>
                  <a:pt x="3079555" y="1978906"/>
                </a:lnTo>
                <a:lnTo>
                  <a:pt x="0" y="1978906"/>
                </a:lnTo>
                <a:close/>
              </a:path>
            </a:pathLst>
          </a:custGeom>
          <a:solidFill>
            <a:schemeClr val="bg1">
              <a:lumMod val="65000"/>
              <a:alpha val="10000"/>
            </a:schemeClr>
          </a:solidFill>
          <a:ln w="28575">
            <a:noFill/>
          </a:ln>
          <a:effectLst>
            <a:outerShdw blurRad="635000" dist="520700" dir="8100000" sx="95000" sy="95000" algn="tr" rotWithShape="0">
              <a:prstClr val="black">
                <a:alpha val="10000"/>
              </a:prstClr>
            </a:outerShdw>
          </a:effectLst>
        </p:spPr>
        <p:txBody>
          <a:bodyPr wrap="square">
            <a:noAutofit/>
          </a:bodyPr>
          <a:lstStyle>
            <a:lvl1pPr>
              <a:defRPr lang="en-US" sz="1400" dirty="0">
                <a:solidFill>
                  <a:schemeClr val="bg1">
                    <a:lumMod val="65000"/>
                  </a:schemeClr>
                </a:solidFill>
              </a:defRPr>
            </a:lvl1pPr>
          </a:lstStyle>
          <a:p>
            <a:pPr marL="0" lvl="0" indent="0">
              <a:buNone/>
            </a:pPr>
            <a:endParaRPr lang="en-US" dirty="0"/>
          </a:p>
        </p:txBody>
      </p:sp>
      <p:sp>
        <p:nvSpPr>
          <p:cNvPr id="17" name="Picture Placeholder 16">
            <a:extLst>
              <a:ext uri="{FF2B5EF4-FFF2-40B4-BE49-F238E27FC236}">
                <a16:creationId xmlns:a16="http://schemas.microsoft.com/office/drawing/2014/main" id="{320DCDB9-391E-30E1-AC23-08F2D6899284}"/>
              </a:ext>
            </a:extLst>
          </p:cNvPr>
          <p:cNvSpPr>
            <a:spLocks noGrp="1"/>
          </p:cNvSpPr>
          <p:nvPr>
            <p:ph type="pic" sz="quarter" idx="15"/>
          </p:nvPr>
        </p:nvSpPr>
        <p:spPr>
          <a:xfrm>
            <a:off x="1163639" y="3279346"/>
            <a:ext cx="3079554" cy="2878725"/>
          </a:xfrm>
          <a:custGeom>
            <a:avLst/>
            <a:gdLst>
              <a:gd name="connsiteX0" fmla="*/ 0 w 3079554"/>
              <a:gd name="connsiteY0" fmla="*/ 0 h 2878725"/>
              <a:gd name="connsiteX1" fmla="*/ 3079554 w 3079554"/>
              <a:gd name="connsiteY1" fmla="*/ 0 h 2878725"/>
              <a:gd name="connsiteX2" fmla="*/ 3079554 w 3079554"/>
              <a:gd name="connsiteY2" fmla="*/ 2878725 h 2878725"/>
              <a:gd name="connsiteX3" fmla="*/ 0 w 3079554"/>
              <a:gd name="connsiteY3" fmla="*/ 2878725 h 2878725"/>
            </a:gdLst>
            <a:ahLst/>
            <a:cxnLst>
              <a:cxn ang="0">
                <a:pos x="connsiteX0" y="connsiteY0"/>
              </a:cxn>
              <a:cxn ang="0">
                <a:pos x="connsiteX1" y="connsiteY1"/>
              </a:cxn>
              <a:cxn ang="0">
                <a:pos x="connsiteX2" y="connsiteY2"/>
              </a:cxn>
              <a:cxn ang="0">
                <a:pos x="connsiteX3" y="connsiteY3"/>
              </a:cxn>
            </a:cxnLst>
            <a:rect l="l" t="t" r="r" b="b"/>
            <a:pathLst>
              <a:path w="3079554" h="2878725">
                <a:moveTo>
                  <a:pt x="0" y="0"/>
                </a:moveTo>
                <a:lnTo>
                  <a:pt x="3079554" y="0"/>
                </a:lnTo>
                <a:lnTo>
                  <a:pt x="3079554" y="2878725"/>
                </a:lnTo>
                <a:lnTo>
                  <a:pt x="0" y="2878725"/>
                </a:lnTo>
                <a:close/>
              </a:path>
            </a:pathLst>
          </a:custGeom>
          <a:solidFill>
            <a:schemeClr val="bg1">
              <a:lumMod val="65000"/>
              <a:alpha val="10000"/>
            </a:schemeClr>
          </a:solidFill>
          <a:ln w="28575">
            <a:noFill/>
          </a:ln>
          <a:effectLst>
            <a:outerShdw blurRad="635000" dist="520700" dir="8100000" sx="95000" sy="95000" algn="tr" rotWithShape="0">
              <a:prstClr val="black">
                <a:alpha val="10000"/>
              </a:prstClr>
            </a:outerShdw>
          </a:effectLst>
        </p:spPr>
        <p:txBody>
          <a:bodyPr wrap="square">
            <a:noAutofit/>
          </a:bodyPr>
          <a:lstStyle>
            <a:lvl1pPr>
              <a:defRPr lang="en-US" sz="1400" dirty="0">
                <a:solidFill>
                  <a:schemeClr val="bg1">
                    <a:lumMod val="65000"/>
                  </a:schemeClr>
                </a:solidFill>
              </a:defRPr>
            </a:lvl1pPr>
          </a:lstStyle>
          <a:p>
            <a:pPr marL="0" lvl="0" indent="0">
              <a:buNone/>
            </a:pPr>
            <a:endParaRPr lang="en-US" dirty="0"/>
          </a:p>
        </p:txBody>
      </p:sp>
      <p:sp>
        <p:nvSpPr>
          <p:cNvPr id="19" name="Picture Placeholder 18">
            <a:extLst>
              <a:ext uri="{FF2B5EF4-FFF2-40B4-BE49-F238E27FC236}">
                <a16:creationId xmlns:a16="http://schemas.microsoft.com/office/drawing/2014/main" id="{C2DFF815-3968-ADBA-6D77-1A4B3A1ED6C1}"/>
              </a:ext>
            </a:extLst>
          </p:cNvPr>
          <p:cNvSpPr>
            <a:spLocks noGrp="1"/>
          </p:cNvSpPr>
          <p:nvPr>
            <p:ph type="pic" sz="quarter" idx="16"/>
          </p:nvPr>
        </p:nvSpPr>
        <p:spPr>
          <a:xfrm>
            <a:off x="1163637" y="713572"/>
            <a:ext cx="3079555" cy="2247991"/>
          </a:xfrm>
          <a:custGeom>
            <a:avLst/>
            <a:gdLst>
              <a:gd name="connsiteX0" fmla="*/ 0 w 3079555"/>
              <a:gd name="connsiteY0" fmla="*/ 0 h 2247991"/>
              <a:gd name="connsiteX1" fmla="*/ 3079555 w 3079555"/>
              <a:gd name="connsiteY1" fmla="*/ 0 h 2247991"/>
              <a:gd name="connsiteX2" fmla="*/ 3079555 w 3079555"/>
              <a:gd name="connsiteY2" fmla="*/ 2247991 h 2247991"/>
              <a:gd name="connsiteX3" fmla="*/ 0 w 3079555"/>
              <a:gd name="connsiteY3" fmla="*/ 2247991 h 2247991"/>
            </a:gdLst>
            <a:ahLst/>
            <a:cxnLst>
              <a:cxn ang="0">
                <a:pos x="connsiteX0" y="connsiteY0"/>
              </a:cxn>
              <a:cxn ang="0">
                <a:pos x="connsiteX1" y="connsiteY1"/>
              </a:cxn>
              <a:cxn ang="0">
                <a:pos x="connsiteX2" y="connsiteY2"/>
              </a:cxn>
              <a:cxn ang="0">
                <a:pos x="connsiteX3" y="connsiteY3"/>
              </a:cxn>
            </a:cxnLst>
            <a:rect l="l" t="t" r="r" b="b"/>
            <a:pathLst>
              <a:path w="3079555" h="2247991">
                <a:moveTo>
                  <a:pt x="0" y="0"/>
                </a:moveTo>
                <a:lnTo>
                  <a:pt x="3079555" y="0"/>
                </a:lnTo>
                <a:lnTo>
                  <a:pt x="3079555" y="2247991"/>
                </a:lnTo>
                <a:lnTo>
                  <a:pt x="0" y="2247991"/>
                </a:lnTo>
                <a:close/>
              </a:path>
            </a:pathLst>
          </a:custGeom>
          <a:solidFill>
            <a:schemeClr val="bg1">
              <a:lumMod val="65000"/>
              <a:alpha val="10000"/>
            </a:schemeClr>
          </a:solidFill>
          <a:ln w="28575">
            <a:noFill/>
          </a:ln>
          <a:effectLst>
            <a:outerShdw blurRad="635000" dist="520700" dir="8100000" sx="95000" sy="95000" algn="tr" rotWithShape="0">
              <a:prstClr val="black">
                <a:alpha val="10000"/>
              </a:prstClr>
            </a:outerShdw>
          </a:effectLst>
        </p:spPr>
        <p:txBody>
          <a:bodyPr wrap="square">
            <a:noAutofit/>
          </a:bodyPr>
          <a:lstStyle>
            <a:lvl1pPr>
              <a:defRPr lang="en-US" sz="1400" dirty="0">
                <a:solidFill>
                  <a:schemeClr val="bg1">
                    <a:lumMod val="65000"/>
                  </a:schemeClr>
                </a:solidFill>
              </a:defRPr>
            </a:lvl1pPr>
          </a:lstStyle>
          <a:p>
            <a:pPr marL="0" lvl="0" indent="0">
              <a:buNone/>
            </a:pPr>
            <a:endParaRPr lang="en-US" dirty="0"/>
          </a:p>
        </p:txBody>
      </p:sp>
    </p:spTree>
    <p:extLst>
      <p:ext uri="{BB962C8B-B14F-4D97-AF65-F5344CB8AC3E}">
        <p14:creationId xmlns:p14="http://schemas.microsoft.com/office/powerpoint/2010/main" val="657768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6087EBC-C48A-60DC-F060-4F6DA80DFA50}"/>
              </a:ext>
            </a:extLst>
          </p:cNvPr>
          <p:cNvSpPr>
            <a:spLocks noGrp="1"/>
          </p:cNvSpPr>
          <p:nvPr>
            <p:ph type="pic" sz="quarter" idx="14"/>
          </p:nvPr>
        </p:nvSpPr>
        <p:spPr>
          <a:xfrm>
            <a:off x="1037230" y="904481"/>
            <a:ext cx="4208370" cy="4181440"/>
          </a:xfrm>
          <a:custGeom>
            <a:avLst/>
            <a:gdLst>
              <a:gd name="connsiteX0" fmla="*/ 2108150 w 4208370"/>
              <a:gd name="connsiteY0" fmla="*/ 0 h 4181440"/>
              <a:gd name="connsiteX1" fmla="*/ 4205415 w 4208370"/>
              <a:gd name="connsiteY1" fmla="*/ 1892603 h 4181440"/>
              <a:gd name="connsiteX2" fmla="*/ 4208370 w 4208370"/>
              <a:gd name="connsiteY2" fmla="*/ 1951124 h 4181440"/>
              <a:gd name="connsiteX3" fmla="*/ 4117991 w 4208370"/>
              <a:gd name="connsiteY3" fmla="*/ 1907587 h 4181440"/>
              <a:gd name="connsiteX4" fmla="*/ 3419078 w 4208370"/>
              <a:gd name="connsiteY4" fmla="*/ 1766482 h 4181440"/>
              <a:gd name="connsiteX5" fmla="*/ 1623516 w 4208370"/>
              <a:gd name="connsiteY5" fmla="*/ 3562044 h 4181440"/>
              <a:gd name="connsiteX6" fmla="*/ 1704241 w 4208370"/>
              <a:gd name="connsiteY6" fmla="*/ 4095989 h 4181440"/>
              <a:gd name="connsiteX7" fmla="*/ 1735516 w 4208370"/>
              <a:gd name="connsiteY7" fmla="*/ 4181440 h 4181440"/>
              <a:gd name="connsiteX8" fmla="*/ 1683284 w 4208370"/>
              <a:gd name="connsiteY8" fmla="*/ 4173468 h 4181440"/>
              <a:gd name="connsiteX9" fmla="*/ 0 w 4208370"/>
              <a:gd name="connsiteY9" fmla="*/ 2108149 h 4181440"/>
              <a:gd name="connsiteX10" fmla="*/ 2108150 w 4208370"/>
              <a:gd name="connsiteY10" fmla="*/ 0 h 418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8370" h="4181440">
                <a:moveTo>
                  <a:pt x="2108150" y="0"/>
                </a:moveTo>
                <a:cubicBezTo>
                  <a:pt x="3199680" y="0"/>
                  <a:pt x="4097457" y="829557"/>
                  <a:pt x="4205415" y="1892603"/>
                </a:cubicBezTo>
                <a:lnTo>
                  <a:pt x="4208370" y="1951124"/>
                </a:lnTo>
                <a:lnTo>
                  <a:pt x="4117991" y="1907587"/>
                </a:lnTo>
                <a:cubicBezTo>
                  <a:pt x="3903173" y="1816726"/>
                  <a:pt x="3666993" y="1766482"/>
                  <a:pt x="3419078" y="1766482"/>
                </a:cubicBezTo>
                <a:cubicBezTo>
                  <a:pt x="2427417" y="1766482"/>
                  <a:pt x="1623516" y="2570383"/>
                  <a:pt x="1623516" y="3562044"/>
                </a:cubicBezTo>
                <a:cubicBezTo>
                  <a:pt x="1623516" y="3747980"/>
                  <a:pt x="1651778" y="3927316"/>
                  <a:pt x="1704241" y="4095989"/>
                </a:cubicBezTo>
                <a:lnTo>
                  <a:pt x="1735516" y="4181440"/>
                </a:lnTo>
                <a:lnTo>
                  <a:pt x="1683284" y="4173468"/>
                </a:lnTo>
                <a:cubicBezTo>
                  <a:pt x="722636" y="3976892"/>
                  <a:pt x="0" y="3126912"/>
                  <a:pt x="0" y="2108149"/>
                </a:cubicBezTo>
                <a:cubicBezTo>
                  <a:pt x="0" y="943850"/>
                  <a:pt x="943850" y="0"/>
                  <a:pt x="2108150" y="0"/>
                </a:cubicBezTo>
                <a:close/>
              </a:path>
            </a:pathLst>
          </a:custGeom>
          <a:solidFill>
            <a:schemeClr val="bg1">
              <a:lumMod val="65000"/>
              <a:alpha val="10000"/>
            </a:schemeClr>
          </a:solidFill>
          <a:ln w="28575">
            <a:noFill/>
          </a:ln>
          <a:effectLst>
            <a:outerShdw blurRad="635000" dist="520700" dir="8100000" sx="95000" sy="95000" algn="tr" rotWithShape="0">
              <a:prstClr val="black">
                <a:alpha val="10000"/>
              </a:prstClr>
            </a:outerShdw>
          </a:effectLst>
        </p:spPr>
        <p:txBody>
          <a:bodyPr wrap="square">
            <a:noAutofit/>
          </a:bodyPr>
          <a:lstStyle>
            <a:lvl1pPr>
              <a:defRPr lang="en-US" sz="1400" dirty="0">
                <a:solidFill>
                  <a:schemeClr val="bg1">
                    <a:lumMod val="65000"/>
                  </a:schemeClr>
                </a:solidFill>
              </a:defRPr>
            </a:lvl1pPr>
          </a:lstStyle>
          <a:p>
            <a:pPr marL="0" lvl="0" indent="0">
              <a:buNone/>
            </a:pPr>
            <a:endParaRPr lang="en-US" dirty="0"/>
          </a:p>
        </p:txBody>
      </p:sp>
      <p:sp>
        <p:nvSpPr>
          <p:cNvPr id="11" name="Picture Placeholder 10">
            <a:extLst>
              <a:ext uri="{FF2B5EF4-FFF2-40B4-BE49-F238E27FC236}">
                <a16:creationId xmlns:a16="http://schemas.microsoft.com/office/drawing/2014/main" id="{6AD35731-3B74-205E-11C5-136D349B9150}"/>
              </a:ext>
            </a:extLst>
          </p:cNvPr>
          <p:cNvSpPr>
            <a:spLocks noGrp="1"/>
          </p:cNvSpPr>
          <p:nvPr>
            <p:ph type="pic" sz="quarter" idx="15"/>
          </p:nvPr>
        </p:nvSpPr>
        <p:spPr>
          <a:xfrm>
            <a:off x="2906176" y="2879828"/>
            <a:ext cx="2825522" cy="3155851"/>
          </a:xfrm>
          <a:custGeom>
            <a:avLst/>
            <a:gdLst>
              <a:gd name="connsiteX0" fmla="*/ 1611410 w 2825522"/>
              <a:gd name="connsiteY0" fmla="*/ 385 h 3155851"/>
              <a:gd name="connsiteX1" fmla="*/ 2182187 w 2825522"/>
              <a:gd name="connsiteY1" fmla="*/ 120513 h 3155851"/>
              <a:gd name="connsiteX2" fmla="*/ 2222007 w 2825522"/>
              <a:gd name="connsiteY2" fmla="*/ 139390 h 3155851"/>
              <a:gd name="connsiteX3" fmla="*/ 2161207 w 2825522"/>
              <a:gd name="connsiteY3" fmla="*/ 183399 h 3155851"/>
              <a:gd name="connsiteX4" fmla="*/ 1820620 w 2825522"/>
              <a:gd name="connsiteY4" fmla="*/ 593315 h 3155851"/>
              <a:gd name="connsiteX5" fmla="*/ 2375525 w 2825522"/>
              <a:gd name="connsiteY5" fmla="*/ 2414299 h 3155851"/>
              <a:gd name="connsiteX6" fmla="*/ 2757846 w 2825522"/>
              <a:gd name="connsiteY6" fmla="*/ 2551141 h 3155851"/>
              <a:gd name="connsiteX7" fmla="*/ 2825522 w 2825522"/>
              <a:gd name="connsiteY7" fmla="*/ 2560956 h 3155851"/>
              <a:gd name="connsiteX8" fmla="*/ 2801774 w 2825522"/>
              <a:gd name="connsiteY8" fmla="*/ 2592507 h 3155851"/>
              <a:gd name="connsiteX9" fmla="*/ 838224 w 2825522"/>
              <a:gd name="connsiteY9" fmla="*/ 2965808 h 3155851"/>
              <a:gd name="connsiteX10" fmla="*/ 186716 w 2825522"/>
              <a:gd name="connsiteY10" fmla="*/ 827811 h 3155851"/>
              <a:gd name="connsiteX11" fmla="*/ 1611410 w 2825522"/>
              <a:gd name="connsiteY11" fmla="*/ 385 h 315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5522" h="3155851">
                <a:moveTo>
                  <a:pt x="1611410" y="385"/>
                </a:moveTo>
                <a:cubicBezTo>
                  <a:pt x="1803143" y="4615"/>
                  <a:pt x="1996556" y="43719"/>
                  <a:pt x="2182187" y="120513"/>
                </a:cubicBezTo>
                <a:lnTo>
                  <a:pt x="2222007" y="139390"/>
                </a:lnTo>
                <a:lnTo>
                  <a:pt x="2161207" y="183399"/>
                </a:lnTo>
                <a:cubicBezTo>
                  <a:pt x="2025058" y="292493"/>
                  <a:pt x="1908268" y="430102"/>
                  <a:pt x="1820620" y="593315"/>
                </a:cubicBezTo>
                <a:cubicBezTo>
                  <a:pt x="1470029" y="1246167"/>
                  <a:pt x="1718468" y="2061450"/>
                  <a:pt x="2375525" y="2414299"/>
                </a:cubicBezTo>
                <a:cubicBezTo>
                  <a:pt x="2498723" y="2480459"/>
                  <a:pt x="2627539" y="2525663"/>
                  <a:pt x="2757846" y="2551141"/>
                </a:cubicBezTo>
                <a:lnTo>
                  <a:pt x="2825522" y="2560956"/>
                </a:lnTo>
                <a:lnTo>
                  <a:pt x="2801774" y="2592507"/>
                </a:lnTo>
                <a:cubicBezTo>
                  <a:pt x="2331899" y="3154996"/>
                  <a:pt x="1513237" y="3328301"/>
                  <a:pt x="838224" y="2965808"/>
                </a:cubicBezTo>
                <a:cubicBezTo>
                  <a:pt x="66780" y="2551532"/>
                  <a:pt x="-224910" y="1594318"/>
                  <a:pt x="186716" y="827811"/>
                </a:cubicBezTo>
                <a:cubicBezTo>
                  <a:pt x="476141" y="288861"/>
                  <a:pt x="1036212" y="-12306"/>
                  <a:pt x="1611410" y="385"/>
                </a:cubicBezTo>
                <a:close/>
              </a:path>
            </a:pathLst>
          </a:custGeom>
          <a:solidFill>
            <a:schemeClr val="bg1">
              <a:lumMod val="65000"/>
              <a:alpha val="10000"/>
            </a:schemeClr>
          </a:solidFill>
          <a:ln w="28575">
            <a:noFill/>
          </a:ln>
          <a:effectLst>
            <a:outerShdw blurRad="635000" dist="520700" dir="8100000" sx="95000" sy="95000" algn="tr" rotWithShape="0">
              <a:prstClr val="black">
                <a:alpha val="10000"/>
              </a:prstClr>
            </a:outerShdw>
          </a:effectLst>
        </p:spPr>
        <p:txBody>
          <a:bodyPr wrap="square">
            <a:noAutofit/>
          </a:bodyPr>
          <a:lstStyle>
            <a:lvl1pPr>
              <a:defRPr lang="en-US" sz="1400" dirty="0">
                <a:solidFill>
                  <a:schemeClr val="bg1">
                    <a:lumMod val="65000"/>
                  </a:schemeClr>
                </a:solidFill>
              </a:defRPr>
            </a:lvl1pPr>
          </a:lstStyle>
          <a:p>
            <a:pPr marL="0" lvl="0" indent="0">
              <a:buNone/>
            </a:pPr>
            <a:endParaRPr lang="en-US" dirty="0"/>
          </a:p>
        </p:txBody>
      </p:sp>
    </p:spTree>
    <p:extLst>
      <p:ext uri="{BB962C8B-B14F-4D97-AF65-F5344CB8AC3E}">
        <p14:creationId xmlns:p14="http://schemas.microsoft.com/office/powerpoint/2010/main" val="8211828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35EB3AC-F783-3102-76D2-AC109DF62BBC}"/>
              </a:ext>
            </a:extLst>
          </p:cNvPr>
          <p:cNvSpPr>
            <a:spLocks noGrp="1"/>
          </p:cNvSpPr>
          <p:nvPr>
            <p:ph type="pic" sz="quarter" idx="10"/>
          </p:nvPr>
        </p:nvSpPr>
        <p:spPr>
          <a:xfrm>
            <a:off x="8790742" y="2706"/>
            <a:ext cx="3386513" cy="3077884"/>
          </a:xfrm>
          <a:custGeom>
            <a:avLst/>
            <a:gdLst>
              <a:gd name="connsiteX0" fmla="*/ 0 w 3386513"/>
              <a:gd name="connsiteY0" fmla="*/ 0 h 3077884"/>
              <a:gd name="connsiteX1" fmla="*/ 3386513 w 3386513"/>
              <a:gd name="connsiteY1" fmla="*/ 0 h 3077884"/>
              <a:gd name="connsiteX2" fmla="*/ 3386513 w 3386513"/>
              <a:gd name="connsiteY2" fmla="*/ 3077884 h 3077884"/>
              <a:gd name="connsiteX3" fmla="*/ 0 w 3386513"/>
              <a:gd name="connsiteY3" fmla="*/ 0 h 3077884"/>
            </a:gdLst>
            <a:ahLst/>
            <a:cxnLst>
              <a:cxn ang="0">
                <a:pos x="connsiteX0" y="connsiteY0"/>
              </a:cxn>
              <a:cxn ang="0">
                <a:pos x="connsiteX1" y="connsiteY1"/>
              </a:cxn>
              <a:cxn ang="0">
                <a:pos x="connsiteX2" y="connsiteY2"/>
              </a:cxn>
              <a:cxn ang="0">
                <a:pos x="connsiteX3" y="connsiteY3"/>
              </a:cxn>
            </a:cxnLst>
            <a:rect l="l" t="t" r="r" b="b"/>
            <a:pathLst>
              <a:path w="3386513" h="3077884">
                <a:moveTo>
                  <a:pt x="0" y="0"/>
                </a:moveTo>
                <a:lnTo>
                  <a:pt x="3386513" y="0"/>
                </a:lnTo>
                <a:lnTo>
                  <a:pt x="3386513" y="3077884"/>
                </a:lnTo>
                <a:cubicBezTo>
                  <a:pt x="1516190" y="3077884"/>
                  <a:pt x="0" y="1699865"/>
                  <a:pt x="0" y="0"/>
                </a:cubicBezTo>
                <a:close/>
              </a:path>
            </a:pathLst>
          </a:custGeom>
          <a:solidFill>
            <a:schemeClr val="bg1">
              <a:lumMod val="65000"/>
              <a:alpha val="10000"/>
            </a:schemeClr>
          </a:solidFill>
          <a:ln w="28575">
            <a:noFill/>
          </a:ln>
          <a:effectLst>
            <a:outerShdw blurRad="635000" dist="520700" dir="8100000" sx="95000" sy="95000" algn="tr" rotWithShape="0">
              <a:prstClr val="black">
                <a:alpha val="10000"/>
              </a:prstClr>
            </a:outerShdw>
          </a:effectLst>
        </p:spPr>
        <p:txBody>
          <a:bodyPr wrap="square">
            <a:noAutofit/>
          </a:bodyPr>
          <a:lstStyle>
            <a:lvl1pPr>
              <a:defRPr lang="en-ID" sz="1400">
                <a:solidFill>
                  <a:schemeClr val="bg1">
                    <a:lumMod val="65000"/>
                  </a:schemeClr>
                </a:solidFill>
              </a:defRPr>
            </a:lvl1pPr>
          </a:lstStyle>
          <a:p>
            <a:pPr marL="0" lvl="0" indent="0">
              <a:buNone/>
            </a:pPr>
            <a:endParaRPr lang="en-ID"/>
          </a:p>
        </p:txBody>
      </p:sp>
      <p:sp>
        <p:nvSpPr>
          <p:cNvPr id="7" name="Picture Placeholder 6">
            <a:extLst>
              <a:ext uri="{FF2B5EF4-FFF2-40B4-BE49-F238E27FC236}">
                <a16:creationId xmlns:a16="http://schemas.microsoft.com/office/drawing/2014/main" id="{383DBB02-22B1-9A7B-17C0-BE97AFB1D662}"/>
              </a:ext>
            </a:extLst>
          </p:cNvPr>
          <p:cNvSpPr>
            <a:spLocks noGrp="1"/>
          </p:cNvSpPr>
          <p:nvPr>
            <p:ph type="pic" sz="quarter" idx="11"/>
          </p:nvPr>
        </p:nvSpPr>
        <p:spPr>
          <a:xfrm>
            <a:off x="8790742" y="3128718"/>
            <a:ext cx="3386513" cy="3077884"/>
          </a:xfrm>
          <a:custGeom>
            <a:avLst/>
            <a:gdLst>
              <a:gd name="connsiteX0" fmla="*/ 0 w 3386513"/>
              <a:gd name="connsiteY0" fmla="*/ 0 h 3077884"/>
              <a:gd name="connsiteX1" fmla="*/ 3386513 w 3386513"/>
              <a:gd name="connsiteY1" fmla="*/ 0 h 3077884"/>
              <a:gd name="connsiteX2" fmla="*/ 3386513 w 3386513"/>
              <a:gd name="connsiteY2" fmla="*/ 3077884 h 3077884"/>
              <a:gd name="connsiteX3" fmla="*/ 0 w 3386513"/>
              <a:gd name="connsiteY3" fmla="*/ 0 h 3077884"/>
            </a:gdLst>
            <a:ahLst/>
            <a:cxnLst>
              <a:cxn ang="0">
                <a:pos x="connsiteX0" y="connsiteY0"/>
              </a:cxn>
              <a:cxn ang="0">
                <a:pos x="connsiteX1" y="connsiteY1"/>
              </a:cxn>
              <a:cxn ang="0">
                <a:pos x="connsiteX2" y="connsiteY2"/>
              </a:cxn>
              <a:cxn ang="0">
                <a:pos x="connsiteX3" y="connsiteY3"/>
              </a:cxn>
            </a:cxnLst>
            <a:rect l="l" t="t" r="r" b="b"/>
            <a:pathLst>
              <a:path w="3386513" h="3077884">
                <a:moveTo>
                  <a:pt x="0" y="0"/>
                </a:moveTo>
                <a:lnTo>
                  <a:pt x="3386513" y="0"/>
                </a:lnTo>
                <a:lnTo>
                  <a:pt x="3386513" y="3077884"/>
                </a:lnTo>
                <a:cubicBezTo>
                  <a:pt x="1516190" y="3077884"/>
                  <a:pt x="0" y="1699865"/>
                  <a:pt x="0" y="0"/>
                </a:cubicBezTo>
                <a:close/>
              </a:path>
            </a:pathLst>
          </a:custGeom>
          <a:solidFill>
            <a:schemeClr val="bg1">
              <a:lumMod val="65000"/>
              <a:alpha val="10000"/>
            </a:schemeClr>
          </a:solidFill>
          <a:ln w="28575">
            <a:noFill/>
          </a:ln>
          <a:effectLst>
            <a:outerShdw blurRad="635000" dist="520700" dir="8100000" sx="95000" sy="95000" algn="tr" rotWithShape="0">
              <a:prstClr val="black">
                <a:alpha val="10000"/>
              </a:prstClr>
            </a:outerShdw>
          </a:effectLst>
        </p:spPr>
        <p:txBody>
          <a:bodyPr wrap="square">
            <a:noAutofit/>
          </a:bodyPr>
          <a:lstStyle>
            <a:lvl1pPr>
              <a:defRPr lang="en-ID" sz="1400">
                <a:solidFill>
                  <a:schemeClr val="bg1">
                    <a:lumMod val="65000"/>
                  </a:schemeClr>
                </a:solidFill>
              </a:defRPr>
            </a:lvl1pPr>
          </a:lstStyle>
          <a:p>
            <a:pPr marL="0" lvl="0" indent="0">
              <a:buNone/>
            </a:pPr>
            <a:endParaRPr lang="en-ID"/>
          </a:p>
        </p:txBody>
      </p:sp>
      <p:sp>
        <p:nvSpPr>
          <p:cNvPr id="9" name="Picture Placeholder 8">
            <a:extLst>
              <a:ext uri="{FF2B5EF4-FFF2-40B4-BE49-F238E27FC236}">
                <a16:creationId xmlns:a16="http://schemas.microsoft.com/office/drawing/2014/main" id="{290E89CE-DB2B-0A97-96FE-E6457E0FD6AF}"/>
              </a:ext>
            </a:extLst>
          </p:cNvPr>
          <p:cNvSpPr>
            <a:spLocks noGrp="1"/>
          </p:cNvSpPr>
          <p:nvPr>
            <p:ph type="pic" sz="quarter" idx="12"/>
          </p:nvPr>
        </p:nvSpPr>
        <p:spPr>
          <a:xfrm>
            <a:off x="5368133" y="2706"/>
            <a:ext cx="3386513" cy="3077884"/>
          </a:xfrm>
          <a:custGeom>
            <a:avLst/>
            <a:gdLst>
              <a:gd name="connsiteX0" fmla="*/ 0 w 3386513"/>
              <a:gd name="connsiteY0" fmla="*/ 0 h 3077884"/>
              <a:gd name="connsiteX1" fmla="*/ 3386513 w 3386513"/>
              <a:gd name="connsiteY1" fmla="*/ 0 h 3077884"/>
              <a:gd name="connsiteX2" fmla="*/ 3386513 w 3386513"/>
              <a:gd name="connsiteY2" fmla="*/ 3077884 h 3077884"/>
              <a:gd name="connsiteX3" fmla="*/ 0 w 3386513"/>
              <a:gd name="connsiteY3" fmla="*/ 0 h 3077884"/>
            </a:gdLst>
            <a:ahLst/>
            <a:cxnLst>
              <a:cxn ang="0">
                <a:pos x="connsiteX0" y="connsiteY0"/>
              </a:cxn>
              <a:cxn ang="0">
                <a:pos x="connsiteX1" y="connsiteY1"/>
              </a:cxn>
              <a:cxn ang="0">
                <a:pos x="connsiteX2" y="connsiteY2"/>
              </a:cxn>
              <a:cxn ang="0">
                <a:pos x="connsiteX3" y="connsiteY3"/>
              </a:cxn>
            </a:cxnLst>
            <a:rect l="l" t="t" r="r" b="b"/>
            <a:pathLst>
              <a:path w="3386513" h="3077884">
                <a:moveTo>
                  <a:pt x="0" y="0"/>
                </a:moveTo>
                <a:lnTo>
                  <a:pt x="3386513" y="0"/>
                </a:lnTo>
                <a:lnTo>
                  <a:pt x="3386513" y="3077884"/>
                </a:lnTo>
                <a:cubicBezTo>
                  <a:pt x="1516190" y="3077884"/>
                  <a:pt x="0" y="1699865"/>
                  <a:pt x="0" y="0"/>
                </a:cubicBezTo>
                <a:close/>
              </a:path>
            </a:pathLst>
          </a:custGeom>
          <a:solidFill>
            <a:schemeClr val="bg1">
              <a:lumMod val="65000"/>
              <a:alpha val="10000"/>
            </a:schemeClr>
          </a:solidFill>
          <a:ln w="28575">
            <a:noFill/>
          </a:ln>
          <a:effectLst>
            <a:outerShdw blurRad="635000" dist="520700" dir="8100000" sx="95000" sy="95000" algn="tr" rotWithShape="0">
              <a:prstClr val="black">
                <a:alpha val="10000"/>
              </a:prstClr>
            </a:outerShdw>
          </a:effectLst>
        </p:spPr>
        <p:txBody>
          <a:bodyPr wrap="square">
            <a:noAutofit/>
          </a:bodyPr>
          <a:lstStyle>
            <a:lvl1pPr>
              <a:defRPr lang="en-ID" sz="1400">
                <a:solidFill>
                  <a:schemeClr val="bg1">
                    <a:lumMod val="65000"/>
                  </a:schemeClr>
                </a:solidFill>
              </a:defRPr>
            </a:lvl1pPr>
          </a:lstStyle>
          <a:p>
            <a:pPr marL="0" lvl="0" indent="0">
              <a:buNone/>
            </a:pPr>
            <a:endParaRPr lang="en-ID"/>
          </a:p>
        </p:txBody>
      </p:sp>
      <p:sp>
        <p:nvSpPr>
          <p:cNvPr id="10" name="Picture Placeholder 9">
            <a:extLst>
              <a:ext uri="{FF2B5EF4-FFF2-40B4-BE49-F238E27FC236}">
                <a16:creationId xmlns:a16="http://schemas.microsoft.com/office/drawing/2014/main" id="{B8CA4ED0-CA80-6457-8666-983ED9BE6AF0}"/>
              </a:ext>
            </a:extLst>
          </p:cNvPr>
          <p:cNvSpPr>
            <a:spLocks noGrp="1"/>
          </p:cNvSpPr>
          <p:nvPr>
            <p:ph type="pic" sz="quarter" idx="13"/>
          </p:nvPr>
        </p:nvSpPr>
        <p:spPr>
          <a:xfrm>
            <a:off x="5368133" y="3128718"/>
            <a:ext cx="3386513" cy="3077884"/>
          </a:xfrm>
          <a:custGeom>
            <a:avLst/>
            <a:gdLst>
              <a:gd name="connsiteX0" fmla="*/ 0 w 3386513"/>
              <a:gd name="connsiteY0" fmla="*/ 0 h 3077884"/>
              <a:gd name="connsiteX1" fmla="*/ 3386513 w 3386513"/>
              <a:gd name="connsiteY1" fmla="*/ 0 h 3077884"/>
              <a:gd name="connsiteX2" fmla="*/ 3386513 w 3386513"/>
              <a:gd name="connsiteY2" fmla="*/ 3077884 h 3077884"/>
              <a:gd name="connsiteX3" fmla="*/ 0 w 3386513"/>
              <a:gd name="connsiteY3" fmla="*/ 0 h 3077884"/>
            </a:gdLst>
            <a:ahLst/>
            <a:cxnLst>
              <a:cxn ang="0">
                <a:pos x="connsiteX0" y="connsiteY0"/>
              </a:cxn>
              <a:cxn ang="0">
                <a:pos x="connsiteX1" y="connsiteY1"/>
              </a:cxn>
              <a:cxn ang="0">
                <a:pos x="connsiteX2" y="connsiteY2"/>
              </a:cxn>
              <a:cxn ang="0">
                <a:pos x="connsiteX3" y="connsiteY3"/>
              </a:cxn>
            </a:cxnLst>
            <a:rect l="l" t="t" r="r" b="b"/>
            <a:pathLst>
              <a:path w="3386513" h="3077884">
                <a:moveTo>
                  <a:pt x="0" y="0"/>
                </a:moveTo>
                <a:lnTo>
                  <a:pt x="3386513" y="0"/>
                </a:lnTo>
                <a:lnTo>
                  <a:pt x="3386513" y="3077884"/>
                </a:lnTo>
                <a:cubicBezTo>
                  <a:pt x="1516190" y="3077884"/>
                  <a:pt x="0" y="1699865"/>
                  <a:pt x="0" y="0"/>
                </a:cubicBezTo>
                <a:close/>
              </a:path>
            </a:pathLst>
          </a:custGeom>
          <a:solidFill>
            <a:schemeClr val="bg1">
              <a:lumMod val="65000"/>
              <a:alpha val="10000"/>
            </a:schemeClr>
          </a:solidFill>
          <a:ln w="28575">
            <a:noFill/>
          </a:ln>
          <a:effectLst>
            <a:outerShdw blurRad="635000" dist="520700" dir="8100000" sx="95000" sy="95000" algn="tr" rotWithShape="0">
              <a:prstClr val="black">
                <a:alpha val="10000"/>
              </a:prstClr>
            </a:outerShdw>
          </a:effectLst>
        </p:spPr>
        <p:txBody>
          <a:bodyPr wrap="square">
            <a:noAutofit/>
          </a:bodyPr>
          <a:lstStyle>
            <a:lvl1pPr>
              <a:defRPr lang="en-ID" sz="1400">
                <a:solidFill>
                  <a:schemeClr val="bg1">
                    <a:lumMod val="65000"/>
                  </a:schemeClr>
                </a:solidFill>
              </a:defRPr>
            </a:lvl1pPr>
          </a:lstStyle>
          <a:p>
            <a:pPr marL="0" lvl="0" indent="0">
              <a:buNone/>
            </a:pPr>
            <a:endParaRPr lang="en-ID"/>
          </a:p>
        </p:txBody>
      </p:sp>
    </p:spTree>
    <p:extLst>
      <p:ext uri="{BB962C8B-B14F-4D97-AF65-F5344CB8AC3E}">
        <p14:creationId xmlns:p14="http://schemas.microsoft.com/office/powerpoint/2010/main" val="37294846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
        <p:nvSpPr>
          <p:cNvPr id="8" name="Picture Placeholder 11">
            <a:extLst>
              <a:ext uri="{FF2B5EF4-FFF2-40B4-BE49-F238E27FC236}">
                <a16:creationId xmlns:a16="http://schemas.microsoft.com/office/drawing/2014/main" id="{AE90561C-3927-3F70-FF0F-647D81B99A31}"/>
              </a:ext>
            </a:extLst>
          </p:cNvPr>
          <p:cNvSpPr>
            <a:spLocks noGrp="1"/>
          </p:cNvSpPr>
          <p:nvPr>
            <p:ph type="pic" sz="quarter" idx="13"/>
          </p:nvPr>
        </p:nvSpPr>
        <p:spPr>
          <a:xfrm>
            <a:off x="1163638" y="692855"/>
            <a:ext cx="2390617" cy="3962349"/>
          </a:xfrm>
          <a:custGeom>
            <a:avLst/>
            <a:gdLst>
              <a:gd name="connsiteX0" fmla="*/ 1556952 w 3113903"/>
              <a:gd name="connsiteY0" fmla="*/ 0 h 5161166"/>
              <a:gd name="connsiteX1" fmla="*/ 3113903 w 3113903"/>
              <a:gd name="connsiteY1" fmla="*/ 1556952 h 5161166"/>
              <a:gd name="connsiteX2" fmla="*/ 3113903 w 3113903"/>
              <a:gd name="connsiteY2" fmla="*/ 3604214 h 5161166"/>
              <a:gd name="connsiteX3" fmla="*/ 1556952 w 3113903"/>
              <a:gd name="connsiteY3" fmla="*/ 5161166 h 5161166"/>
              <a:gd name="connsiteX4" fmla="*/ 0 w 3113903"/>
              <a:gd name="connsiteY4" fmla="*/ 3604214 h 5161166"/>
              <a:gd name="connsiteX5" fmla="*/ 0 w 3113903"/>
              <a:gd name="connsiteY5" fmla="*/ 1556952 h 5161166"/>
              <a:gd name="connsiteX6" fmla="*/ 1556952 w 3113903"/>
              <a:gd name="connsiteY6" fmla="*/ 0 h 516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3903" h="5161166">
                <a:moveTo>
                  <a:pt x="1556952" y="0"/>
                </a:moveTo>
                <a:cubicBezTo>
                  <a:pt x="2416832" y="0"/>
                  <a:pt x="3113903" y="697071"/>
                  <a:pt x="3113903" y="1556952"/>
                </a:cubicBezTo>
                <a:lnTo>
                  <a:pt x="3113903" y="3604214"/>
                </a:lnTo>
                <a:cubicBezTo>
                  <a:pt x="3113903" y="4464095"/>
                  <a:pt x="2416832" y="5161166"/>
                  <a:pt x="1556952" y="5161166"/>
                </a:cubicBezTo>
                <a:cubicBezTo>
                  <a:pt x="697071" y="5161166"/>
                  <a:pt x="0" y="4464095"/>
                  <a:pt x="0" y="3604214"/>
                </a:cubicBezTo>
                <a:lnTo>
                  <a:pt x="0" y="1556952"/>
                </a:lnTo>
                <a:cubicBezTo>
                  <a:pt x="0" y="697071"/>
                  <a:pt x="697071" y="0"/>
                  <a:pt x="1556952" y="0"/>
                </a:cubicBezTo>
                <a:close/>
              </a:path>
            </a:pathLst>
          </a:custGeom>
          <a:solidFill>
            <a:schemeClr val="bg1">
              <a:lumMod val="65000"/>
              <a:alpha val="10000"/>
            </a:schemeClr>
          </a:solidFill>
          <a:ln w="28575">
            <a:noFill/>
          </a:ln>
          <a:effectLst>
            <a:outerShdw blurRad="635000" dist="520700" dir="8100000" sx="95000" sy="95000" algn="tr" rotWithShape="0">
              <a:prstClr val="black">
                <a:alpha val="10000"/>
              </a:prstClr>
            </a:outerShdw>
          </a:effectLst>
        </p:spPr>
        <p:txBody>
          <a:bodyPr wrap="square">
            <a:noAutofit/>
          </a:bodyPr>
          <a:lstStyle>
            <a:lvl1pPr>
              <a:defRPr lang="en-ID" sz="1400">
                <a:solidFill>
                  <a:schemeClr val="bg1">
                    <a:lumMod val="65000"/>
                  </a:schemeClr>
                </a:solidFill>
              </a:defRPr>
            </a:lvl1pPr>
          </a:lstStyle>
          <a:p>
            <a:pPr marL="0" lvl="0" indent="0">
              <a:buNone/>
            </a:pPr>
            <a:endParaRPr lang="en-ID"/>
          </a:p>
        </p:txBody>
      </p:sp>
      <p:sp>
        <p:nvSpPr>
          <p:cNvPr id="9" name="Picture Placeholder 12">
            <a:extLst>
              <a:ext uri="{FF2B5EF4-FFF2-40B4-BE49-F238E27FC236}">
                <a16:creationId xmlns:a16="http://schemas.microsoft.com/office/drawing/2014/main" id="{008E8440-1780-A252-394A-49747632BCDB}"/>
              </a:ext>
            </a:extLst>
          </p:cNvPr>
          <p:cNvSpPr>
            <a:spLocks noGrp="1"/>
          </p:cNvSpPr>
          <p:nvPr>
            <p:ph type="pic" sz="quarter" idx="14"/>
          </p:nvPr>
        </p:nvSpPr>
        <p:spPr>
          <a:xfrm>
            <a:off x="3918328" y="692855"/>
            <a:ext cx="2390617" cy="3962349"/>
          </a:xfrm>
          <a:custGeom>
            <a:avLst/>
            <a:gdLst>
              <a:gd name="connsiteX0" fmla="*/ 1556952 w 3113903"/>
              <a:gd name="connsiteY0" fmla="*/ 0 h 5161166"/>
              <a:gd name="connsiteX1" fmla="*/ 3113903 w 3113903"/>
              <a:gd name="connsiteY1" fmla="*/ 1556952 h 5161166"/>
              <a:gd name="connsiteX2" fmla="*/ 3113903 w 3113903"/>
              <a:gd name="connsiteY2" fmla="*/ 3604214 h 5161166"/>
              <a:gd name="connsiteX3" fmla="*/ 1556952 w 3113903"/>
              <a:gd name="connsiteY3" fmla="*/ 5161166 h 5161166"/>
              <a:gd name="connsiteX4" fmla="*/ 0 w 3113903"/>
              <a:gd name="connsiteY4" fmla="*/ 3604214 h 5161166"/>
              <a:gd name="connsiteX5" fmla="*/ 0 w 3113903"/>
              <a:gd name="connsiteY5" fmla="*/ 1556952 h 5161166"/>
              <a:gd name="connsiteX6" fmla="*/ 1556952 w 3113903"/>
              <a:gd name="connsiteY6" fmla="*/ 0 h 516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3903" h="5161166">
                <a:moveTo>
                  <a:pt x="1556952" y="0"/>
                </a:moveTo>
                <a:cubicBezTo>
                  <a:pt x="2416832" y="0"/>
                  <a:pt x="3113903" y="697071"/>
                  <a:pt x="3113903" y="1556952"/>
                </a:cubicBezTo>
                <a:lnTo>
                  <a:pt x="3113903" y="3604214"/>
                </a:lnTo>
                <a:cubicBezTo>
                  <a:pt x="3113903" y="4464095"/>
                  <a:pt x="2416832" y="5161166"/>
                  <a:pt x="1556952" y="5161166"/>
                </a:cubicBezTo>
                <a:cubicBezTo>
                  <a:pt x="697071" y="5161166"/>
                  <a:pt x="0" y="4464095"/>
                  <a:pt x="0" y="3604214"/>
                </a:cubicBezTo>
                <a:lnTo>
                  <a:pt x="0" y="1556952"/>
                </a:lnTo>
                <a:cubicBezTo>
                  <a:pt x="0" y="697071"/>
                  <a:pt x="697071" y="0"/>
                  <a:pt x="1556952" y="0"/>
                </a:cubicBezTo>
                <a:close/>
              </a:path>
            </a:pathLst>
          </a:custGeom>
          <a:solidFill>
            <a:schemeClr val="bg1">
              <a:lumMod val="65000"/>
              <a:alpha val="10000"/>
            </a:schemeClr>
          </a:solidFill>
          <a:ln w="28575">
            <a:noFill/>
          </a:ln>
          <a:effectLst>
            <a:outerShdw blurRad="635000" dist="520700" dir="8100000" sx="95000" sy="95000" algn="tr" rotWithShape="0">
              <a:prstClr val="black">
                <a:alpha val="10000"/>
              </a:prstClr>
            </a:outerShdw>
          </a:effectLst>
        </p:spPr>
        <p:txBody>
          <a:bodyPr wrap="square">
            <a:noAutofit/>
          </a:bodyPr>
          <a:lstStyle>
            <a:lvl1pPr>
              <a:defRPr lang="en-ID" sz="1400">
                <a:solidFill>
                  <a:schemeClr val="bg1">
                    <a:lumMod val="65000"/>
                  </a:schemeClr>
                </a:solidFill>
              </a:defRPr>
            </a:lvl1pPr>
          </a:lstStyle>
          <a:p>
            <a:pPr marL="0" lvl="0" indent="0">
              <a:buNone/>
            </a:pPr>
            <a:endParaRPr lang="en-ID"/>
          </a:p>
        </p:txBody>
      </p:sp>
    </p:spTree>
    <p:extLst>
      <p:ext uri="{BB962C8B-B14F-4D97-AF65-F5344CB8AC3E}">
        <p14:creationId xmlns:p14="http://schemas.microsoft.com/office/powerpoint/2010/main" val="40217101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14" name="Picture Placeholder 7"/>
          <p:cNvSpPr>
            <a:spLocks noGrp="1"/>
          </p:cNvSpPr>
          <p:nvPr>
            <p:ph type="pic" sz="quarter" idx="13"/>
          </p:nvPr>
        </p:nvSpPr>
        <p:spPr>
          <a:xfrm>
            <a:off x="4153153" y="2590800"/>
            <a:ext cx="3849123" cy="685800"/>
          </a:xfrm>
          <a:prstGeom prst="rect">
            <a:avLst/>
          </a:prstGeom>
        </p:spPr>
        <p:txBody>
          <a:bodyPr>
            <a:normAutofit/>
          </a:bodyPr>
          <a:lstStyle>
            <a:lvl1pPr algn="ctr">
              <a:defRPr sz="2200"/>
            </a:lvl1pPr>
          </a:lstStyle>
          <a:p>
            <a:endParaRPr lang="en-US"/>
          </a:p>
        </p:txBody>
      </p:sp>
      <p:sp>
        <p:nvSpPr>
          <p:cNvPr id="5" name="Picture Placeholder 7"/>
          <p:cNvSpPr>
            <a:spLocks noGrp="1"/>
          </p:cNvSpPr>
          <p:nvPr>
            <p:ph type="pic" sz="quarter" idx="12"/>
          </p:nvPr>
        </p:nvSpPr>
        <p:spPr>
          <a:xfrm>
            <a:off x="7505516" y="533400"/>
            <a:ext cx="4114264" cy="4114800"/>
          </a:xfrm>
          <a:custGeom>
            <a:avLst/>
            <a:gdLst>
              <a:gd name="connsiteX0" fmla="*/ 0 w 7848600"/>
              <a:gd name="connsiteY0" fmla="*/ 0 h 7848600"/>
              <a:gd name="connsiteX1" fmla="*/ 7848600 w 7848600"/>
              <a:gd name="connsiteY1" fmla="*/ 0 h 7848600"/>
              <a:gd name="connsiteX2" fmla="*/ 7848600 w 7848600"/>
              <a:gd name="connsiteY2" fmla="*/ 7848600 h 7848600"/>
              <a:gd name="connsiteX3" fmla="*/ 0 w 7848600"/>
              <a:gd name="connsiteY3" fmla="*/ 7848600 h 7848600"/>
              <a:gd name="connsiteX4" fmla="*/ 0 w 7848600"/>
              <a:gd name="connsiteY4" fmla="*/ 0 h 7848600"/>
              <a:gd name="connsiteX0" fmla="*/ 0 w 7848600"/>
              <a:gd name="connsiteY0" fmla="*/ 0 h 7848600"/>
              <a:gd name="connsiteX1" fmla="*/ 7848600 w 7848600"/>
              <a:gd name="connsiteY1" fmla="*/ 0 h 7848600"/>
              <a:gd name="connsiteX2" fmla="*/ 7848600 w 7848600"/>
              <a:gd name="connsiteY2" fmla="*/ 7848600 h 7848600"/>
              <a:gd name="connsiteX3" fmla="*/ 0 w 7848600"/>
              <a:gd name="connsiteY3" fmla="*/ 0 h 7848600"/>
            </a:gdLst>
            <a:ahLst/>
            <a:cxnLst>
              <a:cxn ang="0">
                <a:pos x="connsiteX0" y="connsiteY0"/>
              </a:cxn>
              <a:cxn ang="0">
                <a:pos x="connsiteX1" y="connsiteY1"/>
              </a:cxn>
              <a:cxn ang="0">
                <a:pos x="connsiteX2" y="connsiteY2"/>
              </a:cxn>
              <a:cxn ang="0">
                <a:pos x="connsiteX3" y="connsiteY3"/>
              </a:cxn>
            </a:cxnLst>
            <a:rect l="l" t="t" r="r" b="b"/>
            <a:pathLst>
              <a:path w="7848600" h="7848600">
                <a:moveTo>
                  <a:pt x="0" y="0"/>
                </a:moveTo>
                <a:lnTo>
                  <a:pt x="7848600" y="0"/>
                </a:lnTo>
                <a:lnTo>
                  <a:pt x="7848600" y="7848600"/>
                </a:lnTo>
                <a:lnTo>
                  <a:pt x="0" y="0"/>
                </a:lnTo>
                <a:close/>
              </a:path>
            </a:pathLst>
          </a:custGeom>
        </p:spPr>
        <p:txBody>
          <a:bodyPr>
            <a:normAutofit/>
          </a:bodyPr>
          <a:lstStyle>
            <a:lvl1pPr>
              <a:defRPr sz="2200"/>
            </a:lvl1pPr>
          </a:lstStyle>
          <a:p>
            <a:endParaRPr lang="en-US"/>
          </a:p>
        </p:txBody>
      </p:sp>
      <p:sp>
        <p:nvSpPr>
          <p:cNvPr id="6" name="Picture Placeholder 10"/>
          <p:cNvSpPr>
            <a:spLocks noGrp="1"/>
          </p:cNvSpPr>
          <p:nvPr>
            <p:ph type="pic" sz="quarter" idx="10"/>
          </p:nvPr>
        </p:nvSpPr>
        <p:spPr>
          <a:xfrm>
            <a:off x="572219" y="2171700"/>
            <a:ext cx="4114264" cy="4114800"/>
          </a:xfrm>
          <a:prstGeom prst="rtTriangle">
            <a:avLst/>
          </a:prstGeom>
        </p:spPr>
        <p:txBody>
          <a:bodyPr>
            <a:normAutofit/>
          </a:bodyPr>
          <a:lstStyle>
            <a:lvl1pPr>
              <a:defRPr sz="1600"/>
            </a:lvl1pPr>
          </a:lstStyle>
          <a:p>
            <a:endParaRPr lang="en-US"/>
          </a:p>
        </p:txBody>
      </p:sp>
    </p:spTree>
    <p:extLst>
      <p:ext uri="{BB962C8B-B14F-4D97-AF65-F5344CB8AC3E}">
        <p14:creationId xmlns:p14="http://schemas.microsoft.com/office/powerpoint/2010/main" val="470727689"/>
      </p:ext>
    </p:extLst>
  </p:cSld>
  <p:clrMapOvr>
    <a:masterClrMapping/>
  </p:clrMapOvr>
  <p:transitio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143645" y="0"/>
            <a:ext cx="11048355" cy="4572000"/>
          </a:xfrm>
        </p:spPr>
        <p:txBody>
          <a:bodyPr>
            <a:normAutofit/>
          </a:bodyPr>
          <a:lstStyle>
            <a:lvl1pPr algn="ctr">
              <a:defRPr sz="2000"/>
            </a:lvl1pPr>
          </a:lstStyle>
          <a:p>
            <a:endParaRPr lang="en-US"/>
          </a:p>
        </p:txBody>
      </p:sp>
    </p:spTree>
    <p:extLst>
      <p:ext uri="{BB962C8B-B14F-4D97-AF65-F5344CB8AC3E}">
        <p14:creationId xmlns:p14="http://schemas.microsoft.com/office/powerpoint/2010/main" val="3540667272"/>
      </p:ext>
    </p:extLst>
  </p:cSld>
  <p:clrMapOvr>
    <a:masterClrMapping/>
  </p:clrMapOvr>
  <p:transitio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143645" y="1828801"/>
            <a:ext cx="9906234" cy="3200400"/>
          </a:xfrm>
        </p:spPr>
        <p:txBody>
          <a:bodyPr>
            <a:normAutofit/>
          </a:bodyPr>
          <a:lstStyle>
            <a:lvl1pPr algn="ctr">
              <a:defRPr sz="2000"/>
            </a:lvl1pPr>
          </a:lstStyle>
          <a:p>
            <a:endParaRPr lang="en-US"/>
          </a:p>
        </p:txBody>
      </p:sp>
    </p:spTree>
    <p:extLst>
      <p:ext uri="{BB962C8B-B14F-4D97-AF65-F5344CB8AC3E}">
        <p14:creationId xmlns:p14="http://schemas.microsoft.com/office/powerpoint/2010/main" val="86245002"/>
      </p:ext>
    </p:extLst>
  </p:cSld>
  <p:clrMapOvr>
    <a:masterClrMapping/>
  </p:clrMapOvr>
  <p:transitio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638860" y="0"/>
            <a:ext cx="6553141" cy="6858000"/>
          </a:xfrm>
          <a:custGeom>
            <a:avLst/>
            <a:gdLst>
              <a:gd name="connsiteX0" fmla="*/ 0 w 13107988"/>
              <a:gd name="connsiteY0" fmla="*/ 0 h 13716000"/>
              <a:gd name="connsiteX1" fmla="*/ 13107988 w 13107988"/>
              <a:gd name="connsiteY1" fmla="*/ 0 h 13716000"/>
              <a:gd name="connsiteX2" fmla="*/ 13107988 w 13107988"/>
              <a:gd name="connsiteY2" fmla="*/ 13716000 h 13716000"/>
              <a:gd name="connsiteX3" fmla="*/ 0 w 13107988"/>
              <a:gd name="connsiteY3" fmla="*/ 13716000 h 13716000"/>
              <a:gd name="connsiteX4" fmla="*/ 0 w 13107988"/>
              <a:gd name="connsiteY4" fmla="*/ 0 h 13716000"/>
              <a:gd name="connsiteX0" fmla="*/ 3430587 w 13107988"/>
              <a:gd name="connsiteY0" fmla="*/ 0 h 13716000"/>
              <a:gd name="connsiteX1" fmla="*/ 13107988 w 13107988"/>
              <a:gd name="connsiteY1" fmla="*/ 0 h 13716000"/>
              <a:gd name="connsiteX2" fmla="*/ 13107988 w 13107988"/>
              <a:gd name="connsiteY2" fmla="*/ 13716000 h 13716000"/>
              <a:gd name="connsiteX3" fmla="*/ 0 w 13107988"/>
              <a:gd name="connsiteY3" fmla="*/ 13716000 h 13716000"/>
              <a:gd name="connsiteX4" fmla="*/ 3430587 w 13107988"/>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7988" h="13716000">
                <a:moveTo>
                  <a:pt x="3430587" y="0"/>
                </a:moveTo>
                <a:lnTo>
                  <a:pt x="13107988" y="0"/>
                </a:lnTo>
                <a:lnTo>
                  <a:pt x="13107988" y="13716000"/>
                </a:lnTo>
                <a:lnTo>
                  <a:pt x="0" y="13716000"/>
                </a:lnTo>
                <a:lnTo>
                  <a:pt x="3430587" y="0"/>
                </a:lnTo>
                <a:close/>
              </a:path>
            </a:pathLst>
          </a:custGeom>
        </p:spPr>
        <p:txBody>
          <a:bodyPr>
            <a:normAutofit/>
          </a:bodyPr>
          <a:lstStyle>
            <a:lvl1pPr algn="r">
              <a:defRPr sz="2400"/>
            </a:lvl1pPr>
          </a:lstStyle>
          <a:p>
            <a:endParaRPr lang="en-US"/>
          </a:p>
        </p:txBody>
      </p:sp>
    </p:spTree>
    <p:extLst>
      <p:ext uri="{BB962C8B-B14F-4D97-AF65-F5344CB8AC3E}">
        <p14:creationId xmlns:p14="http://schemas.microsoft.com/office/powerpoint/2010/main" val="556764866"/>
      </p:ext>
    </p:extLst>
  </p:cSld>
  <p:clrMapOvr>
    <a:masterClrMapping/>
  </p:clrMapOvr>
  <p:transition>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ภาพนิ่งชื่อเรื่อง">
    <p:spTree>
      <p:nvGrpSpPr>
        <p:cNvPr id="1" name=""/>
        <p:cNvGrpSpPr/>
        <p:nvPr/>
      </p:nvGrpSpPr>
      <p:grpSpPr>
        <a:xfrm>
          <a:off x="0" y="0"/>
          <a:ext cx="0" cy="0"/>
          <a:chOff x="0" y="0"/>
          <a:chExt cx="0" cy="0"/>
        </a:xfrm>
      </p:grpSpPr>
      <p:sp>
        <p:nvSpPr>
          <p:cNvPr id="7" name="Picture Placeholder 18"/>
          <p:cNvSpPr>
            <a:spLocks noGrp="1"/>
          </p:cNvSpPr>
          <p:nvPr>
            <p:ph type="pic" sz="quarter" idx="15"/>
          </p:nvPr>
        </p:nvSpPr>
        <p:spPr>
          <a:xfrm>
            <a:off x="252243" y="228600"/>
            <a:ext cx="7918590" cy="6460642"/>
          </a:xfrm>
          <a:custGeom>
            <a:avLst/>
            <a:gdLst>
              <a:gd name="connsiteX0" fmla="*/ 8955694 w 11724934"/>
              <a:gd name="connsiteY0" fmla="*/ 2976334 h 13428667"/>
              <a:gd name="connsiteX1" fmla="*/ 3330999 w 11724934"/>
              <a:gd name="connsiteY1" fmla="*/ 12125956 h 13428667"/>
              <a:gd name="connsiteX2" fmla="*/ 3074428 w 11724934"/>
              <a:gd name="connsiteY2" fmla="*/ 11690634 h 13428667"/>
              <a:gd name="connsiteX3" fmla="*/ 8133670 w 11724934"/>
              <a:gd name="connsiteY3" fmla="*/ 3460824 h 13428667"/>
              <a:gd name="connsiteX4" fmla="*/ 6613112 w 11724934"/>
              <a:gd name="connsiteY4" fmla="*/ 2045671 h 13428667"/>
              <a:gd name="connsiteX5" fmla="*/ 988418 w 11724934"/>
              <a:gd name="connsiteY5" fmla="*/ 11195294 h 13428667"/>
              <a:gd name="connsiteX6" fmla="*/ 731845 w 11724934"/>
              <a:gd name="connsiteY6" fmla="*/ 10759973 h 13428667"/>
              <a:gd name="connsiteX7" fmla="*/ 5791089 w 11724934"/>
              <a:gd name="connsiteY7" fmla="*/ 2530161 h 13428667"/>
              <a:gd name="connsiteX8" fmla="*/ 10347090 w 11724934"/>
              <a:gd name="connsiteY8" fmla="*/ 1955479 h 13428667"/>
              <a:gd name="connsiteX9" fmla="*/ 3290281 w 11724934"/>
              <a:gd name="connsiteY9" fmla="*/ 13428667 h 13428667"/>
              <a:gd name="connsiteX10" fmla="*/ 2991235 w 11724934"/>
              <a:gd name="connsiteY10" fmla="*/ 12921283 h 13428667"/>
              <a:gd name="connsiteX11" fmla="*/ 9388443 w 11724934"/>
              <a:gd name="connsiteY11" fmla="*/ 2520493 h 13428667"/>
              <a:gd name="connsiteX12" fmla="*/ 9016568 w 11724934"/>
              <a:gd name="connsiteY12" fmla="*/ 1717422 h 13428667"/>
              <a:gd name="connsiteX13" fmla="*/ 3391873 w 11724934"/>
              <a:gd name="connsiteY13" fmla="*/ 10867044 h 13428667"/>
              <a:gd name="connsiteX14" fmla="*/ 3135302 w 11724934"/>
              <a:gd name="connsiteY14" fmla="*/ 10431723 h 13428667"/>
              <a:gd name="connsiteX15" fmla="*/ 8194543 w 11724934"/>
              <a:gd name="connsiteY15" fmla="*/ 2201912 h 13428667"/>
              <a:gd name="connsiteX16" fmla="*/ 8004509 w 11724934"/>
              <a:gd name="connsiteY16" fmla="*/ 1024816 h 13428667"/>
              <a:gd name="connsiteX17" fmla="*/ 947699 w 11724934"/>
              <a:gd name="connsiteY17" fmla="*/ 12498007 h 13428667"/>
              <a:gd name="connsiteX18" fmla="*/ 648653 w 11724934"/>
              <a:gd name="connsiteY18" fmla="*/ 11990622 h 13428667"/>
              <a:gd name="connsiteX19" fmla="*/ 7045862 w 11724934"/>
              <a:gd name="connsiteY19" fmla="*/ 1589830 h 13428667"/>
              <a:gd name="connsiteX20" fmla="*/ 11724934 w 11724934"/>
              <a:gd name="connsiteY20" fmla="*/ 930662 h 13428667"/>
              <a:gd name="connsiteX21" fmla="*/ 4668125 w 11724934"/>
              <a:gd name="connsiteY21" fmla="*/ 12403851 h 13428667"/>
              <a:gd name="connsiteX22" fmla="*/ 4369080 w 11724934"/>
              <a:gd name="connsiteY22" fmla="*/ 11896466 h 13428667"/>
              <a:gd name="connsiteX23" fmla="*/ 10766288 w 11724934"/>
              <a:gd name="connsiteY23" fmla="*/ 1495676 h 13428667"/>
              <a:gd name="connsiteX24" fmla="*/ 6673985 w 11724934"/>
              <a:gd name="connsiteY24" fmla="*/ 786761 h 13428667"/>
              <a:gd name="connsiteX25" fmla="*/ 1049293 w 11724934"/>
              <a:gd name="connsiteY25" fmla="*/ 9936384 h 13428667"/>
              <a:gd name="connsiteX26" fmla="*/ 792719 w 11724934"/>
              <a:gd name="connsiteY26" fmla="*/ 9501062 h 13428667"/>
              <a:gd name="connsiteX27" fmla="*/ 5851961 w 11724934"/>
              <a:gd name="connsiteY27" fmla="*/ 1271251 h 13428667"/>
              <a:gd name="connsiteX28" fmla="*/ 6440843 w 11724934"/>
              <a:gd name="connsiteY28" fmla="*/ 94156 h 13428667"/>
              <a:gd name="connsiteX29" fmla="*/ 278218 w 11724934"/>
              <a:gd name="connsiteY29" fmla="*/ 10053030 h 13428667"/>
              <a:gd name="connsiteX30" fmla="*/ 0 w 11724934"/>
              <a:gd name="connsiteY30" fmla="*/ 9580984 h 13428667"/>
              <a:gd name="connsiteX31" fmla="*/ 5543097 w 11724934"/>
              <a:gd name="connsiteY31" fmla="*/ 623276 h 13428667"/>
              <a:gd name="connsiteX32" fmla="*/ 9382354 w 11724934"/>
              <a:gd name="connsiteY32" fmla="*/ 0 h 13428667"/>
              <a:gd name="connsiteX33" fmla="*/ 2325545 w 11724934"/>
              <a:gd name="connsiteY33" fmla="*/ 11473190 h 13428667"/>
              <a:gd name="connsiteX34" fmla="*/ 2026498 w 11724934"/>
              <a:gd name="connsiteY34" fmla="*/ 10965805 h 13428667"/>
              <a:gd name="connsiteX35" fmla="*/ 8423706 w 11724934"/>
              <a:gd name="connsiteY35" fmla="*/ 565013 h 13428667"/>
              <a:gd name="connsiteX0" fmla="*/ 13028759 w 15797999"/>
              <a:gd name="connsiteY0" fmla="*/ 2976334 h 13428667"/>
              <a:gd name="connsiteX1" fmla="*/ 7404064 w 15797999"/>
              <a:gd name="connsiteY1" fmla="*/ 12125956 h 13428667"/>
              <a:gd name="connsiteX2" fmla="*/ 7147493 w 15797999"/>
              <a:gd name="connsiteY2" fmla="*/ 11690634 h 13428667"/>
              <a:gd name="connsiteX3" fmla="*/ 12206735 w 15797999"/>
              <a:gd name="connsiteY3" fmla="*/ 3460824 h 13428667"/>
              <a:gd name="connsiteX4" fmla="*/ 13028759 w 15797999"/>
              <a:gd name="connsiteY4" fmla="*/ 2976334 h 13428667"/>
              <a:gd name="connsiteX5" fmla="*/ 10686177 w 15797999"/>
              <a:gd name="connsiteY5" fmla="*/ 2045671 h 13428667"/>
              <a:gd name="connsiteX6" fmla="*/ 5061483 w 15797999"/>
              <a:gd name="connsiteY6" fmla="*/ 11195294 h 13428667"/>
              <a:gd name="connsiteX7" fmla="*/ 4804910 w 15797999"/>
              <a:gd name="connsiteY7" fmla="*/ 10759973 h 13428667"/>
              <a:gd name="connsiteX8" fmla="*/ 9864154 w 15797999"/>
              <a:gd name="connsiteY8" fmla="*/ 2530161 h 13428667"/>
              <a:gd name="connsiteX9" fmla="*/ 10686177 w 15797999"/>
              <a:gd name="connsiteY9" fmla="*/ 2045671 h 13428667"/>
              <a:gd name="connsiteX10" fmla="*/ 14420155 w 15797999"/>
              <a:gd name="connsiteY10" fmla="*/ 1955479 h 13428667"/>
              <a:gd name="connsiteX11" fmla="*/ 7363346 w 15797999"/>
              <a:gd name="connsiteY11" fmla="*/ 13428667 h 13428667"/>
              <a:gd name="connsiteX12" fmla="*/ 7064300 w 15797999"/>
              <a:gd name="connsiteY12" fmla="*/ 12921283 h 13428667"/>
              <a:gd name="connsiteX13" fmla="*/ 13461508 w 15797999"/>
              <a:gd name="connsiteY13" fmla="*/ 2520493 h 13428667"/>
              <a:gd name="connsiteX14" fmla="*/ 14420155 w 15797999"/>
              <a:gd name="connsiteY14" fmla="*/ 1955479 h 13428667"/>
              <a:gd name="connsiteX15" fmla="*/ 13089633 w 15797999"/>
              <a:gd name="connsiteY15" fmla="*/ 1717422 h 13428667"/>
              <a:gd name="connsiteX16" fmla="*/ 7464938 w 15797999"/>
              <a:gd name="connsiteY16" fmla="*/ 10867044 h 13428667"/>
              <a:gd name="connsiteX17" fmla="*/ 7208367 w 15797999"/>
              <a:gd name="connsiteY17" fmla="*/ 10431723 h 13428667"/>
              <a:gd name="connsiteX18" fmla="*/ 12267608 w 15797999"/>
              <a:gd name="connsiteY18" fmla="*/ 2201912 h 13428667"/>
              <a:gd name="connsiteX19" fmla="*/ 13089633 w 15797999"/>
              <a:gd name="connsiteY19" fmla="*/ 1717422 h 13428667"/>
              <a:gd name="connsiteX20" fmla="*/ 12077574 w 15797999"/>
              <a:gd name="connsiteY20" fmla="*/ 1024816 h 13428667"/>
              <a:gd name="connsiteX21" fmla="*/ 5020764 w 15797999"/>
              <a:gd name="connsiteY21" fmla="*/ 12498007 h 13428667"/>
              <a:gd name="connsiteX22" fmla="*/ 4721718 w 15797999"/>
              <a:gd name="connsiteY22" fmla="*/ 11990622 h 13428667"/>
              <a:gd name="connsiteX23" fmla="*/ 11118927 w 15797999"/>
              <a:gd name="connsiteY23" fmla="*/ 1589830 h 13428667"/>
              <a:gd name="connsiteX24" fmla="*/ 12077574 w 15797999"/>
              <a:gd name="connsiteY24" fmla="*/ 1024816 h 13428667"/>
              <a:gd name="connsiteX25" fmla="*/ 15797999 w 15797999"/>
              <a:gd name="connsiteY25" fmla="*/ 930662 h 13428667"/>
              <a:gd name="connsiteX26" fmla="*/ 8741190 w 15797999"/>
              <a:gd name="connsiteY26" fmla="*/ 12403851 h 13428667"/>
              <a:gd name="connsiteX27" fmla="*/ 8442145 w 15797999"/>
              <a:gd name="connsiteY27" fmla="*/ 11896466 h 13428667"/>
              <a:gd name="connsiteX28" fmla="*/ 14839353 w 15797999"/>
              <a:gd name="connsiteY28" fmla="*/ 1495676 h 13428667"/>
              <a:gd name="connsiteX29" fmla="*/ 15797999 w 15797999"/>
              <a:gd name="connsiteY29" fmla="*/ 930662 h 13428667"/>
              <a:gd name="connsiteX30" fmla="*/ 10747050 w 15797999"/>
              <a:gd name="connsiteY30" fmla="*/ 786761 h 13428667"/>
              <a:gd name="connsiteX31" fmla="*/ 5122358 w 15797999"/>
              <a:gd name="connsiteY31" fmla="*/ 9936384 h 13428667"/>
              <a:gd name="connsiteX32" fmla="*/ 4865784 w 15797999"/>
              <a:gd name="connsiteY32" fmla="*/ 9501062 h 13428667"/>
              <a:gd name="connsiteX33" fmla="*/ 9925026 w 15797999"/>
              <a:gd name="connsiteY33" fmla="*/ 1271251 h 13428667"/>
              <a:gd name="connsiteX34" fmla="*/ 10747050 w 15797999"/>
              <a:gd name="connsiteY34" fmla="*/ 786761 h 13428667"/>
              <a:gd name="connsiteX35" fmla="*/ 10513908 w 15797999"/>
              <a:gd name="connsiteY35" fmla="*/ 94156 h 13428667"/>
              <a:gd name="connsiteX36" fmla="*/ 0 w 15797999"/>
              <a:gd name="connsiteY36" fmla="*/ 5008065 h 13428667"/>
              <a:gd name="connsiteX37" fmla="*/ 4073065 w 15797999"/>
              <a:gd name="connsiteY37" fmla="*/ 9580984 h 13428667"/>
              <a:gd name="connsiteX38" fmla="*/ 9616162 w 15797999"/>
              <a:gd name="connsiteY38" fmla="*/ 623276 h 13428667"/>
              <a:gd name="connsiteX39" fmla="*/ 10513908 w 15797999"/>
              <a:gd name="connsiteY39" fmla="*/ 94156 h 13428667"/>
              <a:gd name="connsiteX40" fmla="*/ 13455419 w 15797999"/>
              <a:gd name="connsiteY40" fmla="*/ 0 h 13428667"/>
              <a:gd name="connsiteX41" fmla="*/ 6398610 w 15797999"/>
              <a:gd name="connsiteY41" fmla="*/ 11473190 h 13428667"/>
              <a:gd name="connsiteX42" fmla="*/ 6099563 w 15797999"/>
              <a:gd name="connsiteY42" fmla="*/ 10965805 h 13428667"/>
              <a:gd name="connsiteX43" fmla="*/ 12496771 w 15797999"/>
              <a:gd name="connsiteY43" fmla="*/ 565013 h 13428667"/>
              <a:gd name="connsiteX44" fmla="*/ 13455419 w 15797999"/>
              <a:gd name="connsiteY44" fmla="*/ 0 h 13428667"/>
              <a:gd name="connsiteX0" fmla="*/ 13028759 w 15797999"/>
              <a:gd name="connsiteY0" fmla="*/ 2976334 h 13428667"/>
              <a:gd name="connsiteX1" fmla="*/ 7404064 w 15797999"/>
              <a:gd name="connsiteY1" fmla="*/ 12125956 h 13428667"/>
              <a:gd name="connsiteX2" fmla="*/ 7147493 w 15797999"/>
              <a:gd name="connsiteY2" fmla="*/ 11690634 h 13428667"/>
              <a:gd name="connsiteX3" fmla="*/ 12206735 w 15797999"/>
              <a:gd name="connsiteY3" fmla="*/ 3460824 h 13428667"/>
              <a:gd name="connsiteX4" fmla="*/ 13028759 w 15797999"/>
              <a:gd name="connsiteY4" fmla="*/ 2976334 h 13428667"/>
              <a:gd name="connsiteX5" fmla="*/ 10686177 w 15797999"/>
              <a:gd name="connsiteY5" fmla="*/ 2045671 h 13428667"/>
              <a:gd name="connsiteX6" fmla="*/ 5061483 w 15797999"/>
              <a:gd name="connsiteY6" fmla="*/ 11195294 h 13428667"/>
              <a:gd name="connsiteX7" fmla="*/ 4804910 w 15797999"/>
              <a:gd name="connsiteY7" fmla="*/ 10759973 h 13428667"/>
              <a:gd name="connsiteX8" fmla="*/ 9864154 w 15797999"/>
              <a:gd name="connsiteY8" fmla="*/ 2530161 h 13428667"/>
              <a:gd name="connsiteX9" fmla="*/ 10686177 w 15797999"/>
              <a:gd name="connsiteY9" fmla="*/ 2045671 h 13428667"/>
              <a:gd name="connsiteX10" fmla="*/ 14420155 w 15797999"/>
              <a:gd name="connsiteY10" fmla="*/ 1955479 h 13428667"/>
              <a:gd name="connsiteX11" fmla="*/ 7363346 w 15797999"/>
              <a:gd name="connsiteY11" fmla="*/ 13428667 h 13428667"/>
              <a:gd name="connsiteX12" fmla="*/ 7064300 w 15797999"/>
              <a:gd name="connsiteY12" fmla="*/ 12921283 h 13428667"/>
              <a:gd name="connsiteX13" fmla="*/ 13461508 w 15797999"/>
              <a:gd name="connsiteY13" fmla="*/ 2520493 h 13428667"/>
              <a:gd name="connsiteX14" fmla="*/ 14420155 w 15797999"/>
              <a:gd name="connsiteY14" fmla="*/ 1955479 h 13428667"/>
              <a:gd name="connsiteX15" fmla="*/ 13089633 w 15797999"/>
              <a:gd name="connsiteY15" fmla="*/ 1717422 h 13428667"/>
              <a:gd name="connsiteX16" fmla="*/ 7464938 w 15797999"/>
              <a:gd name="connsiteY16" fmla="*/ 10867044 h 13428667"/>
              <a:gd name="connsiteX17" fmla="*/ 7208367 w 15797999"/>
              <a:gd name="connsiteY17" fmla="*/ 10431723 h 13428667"/>
              <a:gd name="connsiteX18" fmla="*/ 12267608 w 15797999"/>
              <a:gd name="connsiteY18" fmla="*/ 2201912 h 13428667"/>
              <a:gd name="connsiteX19" fmla="*/ 13089633 w 15797999"/>
              <a:gd name="connsiteY19" fmla="*/ 1717422 h 13428667"/>
              <a:gd name="connsiteX20" fmla="*/ 12077574 w 15797999"/>
              <a:gd name="connsiteY20" fmla="*/ 1024816 h 13428667"/>
              <a:gd name="connsiteX21" fmla="*/ 5020764 w 15797999"/>
              <a:gd name="connsiteY21" fmla="*/ 12498007 h 13428667"/>
              <a:gd name="connsiteX22" fmla="*/ 4721718 w 15797999"/>
              <a:gd name="connsiteY22" fmla="*/ 11990622 h 13428667"/>
              <a:gd name="connsiteX23" fmla="*/ 11118927 w 15797999"/>
              <a:gd name="connsiteY23" fmla="*/ 1589830 h 13428667"/>
              <a:gd name="connsiteX24" fmla="*/ 12077574 w 15797999"/>
              <a:gd name="connsiteY24" fmla="*/ 1024816 h 13428667"/>
              <a:gd name="connsiteX25" fmla="*/ 15797999 w 15797999"/>
              <a:gd name="connsiteY25" fmla="*/ 930662 h 13428667"/>
              <a:gd name="connsiteX26" fmla="*/ 8741190 w 15797999"/>
              <a:gd name="connsiteY26" fmla="*/ 12403851 h 13428667"/>
              <a:gd name="connsiteX27" fmla="*/ 8442145 w 15797999"/>
              <a:gd name="connsiteY27" fmla="*/ 11896466 h 13428667"/>
              <a:gd name="connsiteX28" fmla="*/ 14839353 w 15797999"/>
              <a:gd name="connsiteY28" fmla="*/ 1495676 h 13428667"/>
              <a:gd name="connsiteX29" fmla="*/ 15797999 w 15797999"/>
              <a:gd name="connsiteY29" fmla="*/ 930662 h 13428667"/>
              <a:gd name="connsiteX30" fmla="*/ 10747050 w 15797999"/>
              <a:gd name="connsiteY30" fmla="*/ 786761 h 13428667"/>
              <a:gd name="connsiteX31" fmla="*/ 5122358 w 15797999"/>
              <a:gd name="connsiteY31" fmla="*/ 9936384 h 13428667"/>
              <a:gd name="connsiteX32" fmla="*/ 4865784 w 15797999"/>
              <a:gd name="connsiteY32" fmla="*/ 9501062 h 13428667"/>
              <a:gd name="connsiteX33" fmla="*/ 9925026 w 15797999"/>
              <a:gd name="connsiteY33" fmla="*/ 1271251 h 13428667"/>
              <a:gd name="connsiteX34" fmla="*/ 10747050 w 15797999"/>
              <a:gd name="connsiteY34" fmla="*/ 786761 h 13428667"/>
              <a:gd name="connsiteX35" fmla="*/ 10513908 w 15797999"/>
              <a:gd name="connsiteY35" fmla="*/ 94156 h 13428667"/>
              <a:gd name="connsiteX36" fmla="*/ 6330280 w 15797999"/>
              <a:gd name="connsiteY36" fmla="*/ 2021759 h 13428667"/>
              <a:gd name="connsiteX37" fmla="*/ 0 w 15797999"/>
              <a:gd name="connsiteY37" fmla="*/ 5008065 h 13428667"/>
              <a:gd name="connsiteX38" fmla="*/ 4073065 w 15797999"/>
              <a:gd name="connsiteY38" fmla="*/ 9580984 h 13428667"/>
              <a:gd name="connsiteX39" fmla="*/ 9616162 w 15797999"/>
              <a:gd name="connsiteY39" fmla="*/ 623276 h 13428667"/>
              <a:gd name="connsiteX40" fmla="*/ 10513908 w 15797999"/>
              <a:gd name="connsiteY40" fmla="*/ 94156 h 13428667"/>
              <a:gd name="connsiteX41" fmla="*/ 13455419 w 15797999"/>
              <a:gd name="connsiteY41" fmla="*/ 0 h 13428667"/>
              <a:gd name="connsiteX42" fmla="*/ 6398610 w 15797999"/>
              <a:gd name="connsiteY42" fmla="*/ 11473190 h 13428667"/>
              <a:gd name="connsiteX43" fmla="*/ 6099563 w 15797999"/>
              <a:gd name="connsiteY43" fmla="*/ 10965805 h 13428667"/>
              <a:gd name="connsiteX44" fmla="*/ 12496771 w 15797999"/>
              <a:gd name="connsiteY44" fmla="*/ 565013 h 13428667"/>
              <a:gd name="connsiteX45" fmla="*/ 13455419 w 15797999"/>
              <a:gd name="connsiteY45" fmla="*/ 0 h 13428667"/>
              <a:gd name="connsiteX0" fmla="*/ 13028759 w 15797999"/>
              <a:gd name="connsiteY0" fmla="*/ 2976334 h 13428667"/>
              <a:gd name="connsiteX1" fmla="*/ 7404064 w 15797999"/>
              <a:gd name="connsiteY1" fmla="*/ 12125956 h 13428667"/>
              <a:gd name="connsiteX2" fmla="*/ 7147493 w 15797999"/>
              <a:gd name="connsiteY2" fmla="*/ 11690634 h 13428667"/>
              <a:gd name="connsiteX3" fmla="*/ 12206735 w 15797999"/>
              <a:gd name="connsiteY3" fmla="*/ 3460824 h 13428667"/>
              <a:gd name="connsiteX4" fmla="*/ 13028759 w 15797999"/>
              <a:gd name="connsiteY4" fmla="*/ 2976334 h 13428667"/>
              <a:gd name="connsiteX5" fmla="*/ 10686177 w 15797999"/>
              <a:gd name="connsiteY5" fmla="*/ 2045671 h 13428667"/>
              <a:gd name="connsiteX6" fmla="*/ 5061483 w 15797999"/>
              <a:gd name="connsiteY6" fmla="*/ 11195294 h 13428667"/>
              <a:gd name="connsiteX7" fmla="*/ 4804910 w 15797999"/>
              <a:gd name="connsiteY7" fmla="*/ 10759973 h 13428667"/>
              <a:gd name="connsiteX8" fmla="*/ 9864154 w 15797999"/>
              <a:gd name="connsiteY8" fmla="*/ 2530161 h 13428667"/>
              <a:gd name="connsiteX9" fmla="*/ 10686177 w 15797999"/>
              <a:gd name="connsiteY9" fmla="*/ 2045671 h 13428667"/>
              <a:gd name="connsiteX10" fmla="*/ 14420155 w 15797999"/>
              <a:gd name="connsiteY10" fmla="*/ 1955479 h 13428667"/>
              <a:gd name="connsiteX11" fmla="*/ 7363346 w 15797999"/>
              <a:gd name="connsiteY11" fmla="*/ 13428667 h 13428667"/>
              <a:gd name="connsiteX12" fmla="*/ 7064300 w 15797999"/>
              <a:gd name="connsiteY12" fmla="*/ 12921283 h 13428667"/>
              <a:gd name="connsiteX13" fmla="*/ 13461508 w 15797999"/>
              <a:gd name="connsiteY13" fmla="*/ 2520493 h 13428667"/>
              <a:gd name="connsiteX14" fmla="*/ 14420155 w 15797999"/>
              <a:gd name="connsiteY14" fmla="*/ 1955479 h 13428667"/>
              <a:gd name="connsiteX15" fmla="*/ 13089633 w 15797999"/>
              <a:gd name="connsiteY15" fmla="*/ 1717422 h 13428667"/>
              <a:gd name="connsiteX16" fmla="*/ 7464938 w 15797999"/>
              <a:gd name="connsiteY16" fmla="*/ 10867044 h 13428667"/>
              <a:gd name="connsiteX17" fmla="*/ 7208367 w 15797999"/>
              <a:gd name="connsiteY17" fmla="*/ 10431723 h 13428667"/>
              <a:gd name="connsiteX18" fmla="*/ 12267608 w 15797999"/>
              <a:gd name="connsiteY18" fmla="*/ 2201912 h 13428667"/>
              <a:gd name="connsiteX19" fmla="*/ 13089633 w 15797999"/>
              <a:gd name="connsiteY19" fmla="*/ 1717422 h 13428667"/>
              <a:gd name="connsiteX20" fmla="*/ 12077574 w 15797999"/>
              <a:gd name="connsiteY20" fmla="*/ 1024816 h 13428667"/>
              <a:gd name="connsiteX21" fmla="*/ 5020764 w 15797999"/>
              <a:gd name="connsiteY21" fmla="*/ 12498007 h 13428667"/>
              <a:gd name="connsiteX22" fmla="*/ 4721718 w 15797999"/>
              <a:gd name="connsiteY22" fmla="*/ 11990622 h 13428667"/>
              <a:gd name="connsiteX23" fmla="*/ 11118927 w 15797999"/>
              <a:gd name="connsiteY23" fmla="*/ 1589830 h 13428667"/>
              <a:gd name="connsiteX24" fmla="*/ 12077574 w 15797999"/>
              <a:gd name="connsiteY24" fmla="*/ 1024816 h 13428667"/>
              <a:gd name="connsiteX25" fmla="*/ 15797999 w 15797999"/>
              <a:gd name="connsiteY25" fmla="*/ 930662 h 13428667"/>
              <a:gd name="connsiteX26" fmla="*/ 8741190 w 15797999"/>
              <a:gd name="connsiteY26" fmla="*/ 12403851 h 13428667"/>
              <a:gd name="connsiteX27" fmla="*/ 8442145 w 15797999"/>
              <a:gd name="connsiteY27" fmla="*/ 11896466 h 13428667"/>
              <a:gd name="connsiteX28" fmla="*/ 14839353 w 15797999"/>
              <a:gd name="connsiteY28" fmla="*/ 1495676 h 13428667"/>
              <a:gd name="connsiteX29" fmla="*/ 15797999 w 15797999"/>
              <a:gd name="connsiteY29" fmla="*/ 930662 h 13428667"/>
              <a:gd name="connsiteX30" fmla="*/ 10747050 w 15797999"/>
              <a:gd name="connsiteY30" fmla="*/ 786761 h 13428667"/>
              <a:gd name="connsiteX31" fmla="*/ 5122358 w 15797999"/>
              <a:gd name="connsiteY31" fmla="*/ 9936384 h 13428667"/>
              <a:gd name="connsiteX32" fmla="*/ 4865784 w 15797999"/>
              <a:gd name="connsiteY32" fmla="*/ 9501062 h 13428667"/>
              <a:gd name="connsiteX33" fmla="*/ 9925026 w 15797999"/>
              <a:gd name="connsiteY33" fmla="*/ 1271251 h 13428667"/>
              <a:gd name="connsiteX34" fmla="*/ 10747050 w 15797999"/>
              <a:gd name="connsiteY34" fmla="*/ 786761 h 13428667"/>
              <a:gd name="connsiteX35" fmla="*/ 10513908 w 15797999"/>
              <a:gd name="connsiteY35" fmla="*/ 94156 h 13428667"/>
              <a:gd name="connsiteX36" fmla="*/ 5447411 w 15797999"/>
              <a:gd name="connsiteY36" fmla="*/ 1044297 h 13428667"/>
              <a:gd name="connsiteX37" fmla="*/ 0 w 15797999"/>
              <a:gd name="connsiteY37" fmla="*/ 5008065 h 13428667"/>
              <a:gd name="connsiteX38" fmla="*/ 4073065 w 15797999"/>
              <a:gd name="connsiteY38" fmla="*/ 9580984 h 13428667"/>
              <a:gd name="connsiteX39" fmla="*/ 9616162 w 15797999"/>
              <a:gd name="connsiteY39" fmla="*/ 623276 h 13428667"/>
              <a:gd name="connsiteX40" fmla="*/ 10513908 w 15797999"/>
              <a:gd name="connsiteY40" fmla="*/ 94156 h 13428667"/>
              <a:gd name="connsiteX41" fmla="*/ 13455419 w 15797999"/>
              <a:gd name="connsiteY41" fmla="*/ 0 h 13428667"/>
              <a:gd name="connsiteX42" fmla="*/ 6398610 w 15797999"/>
              <a:gd name="connsiteY42" fmla="*/ 11473190 h 13428667"/>
              <a:gd name="connsiteX43" fmla="*/ 6099563 w 15797999"/>
              <a:gd name="connsiteY43" fmla="*/ 10965805 h 13428667"/>
              <a:gd name="connsiteX44" fmla="*/ 12496771 w 15797999"/>
              <a:gd name="connsiteY44" fmla="*/ 565013 h 13428667"/>
              <a:gd name="connsiteX45" fmla="*/ 13455419 w 15797999"/>
              <a:gd name="connsiteY45" fmla="*/ 0 h 13428667"/>
              <a:gd name="connsiteX0" fmla="*/ 13028759 w 15797999"/>
              <a:gd name="connsiteY0" fmla="*/ 2976334 h 13428667"/>
              <a:gd name="connsiteX1" fmla="*/ 7404064 w 15797999"/>
              <a:gd name="connsiteY1" fmla="*/ 12125956 h 13428667"/>
              <a:gd name="connsiteX2" fmla="*/ 7147493 w 15797999"/>
              <a:gd name="connsiteY2" fmla="*/ 11690634 h 13428667"/>
              <a:gd name="connsiteX3" fmla="*/ 12206735 w 15797999"/>
              <a:gd name="connsiteY3" fmla="*/ 3460824 h 13428667"/>
              <a:gd name="connsiteX4" fmla="*/ 13028759 w 15797999"/>
              <a:gd name="connsiteY4" fmla="*/ 2976334 h 13428667"/>
              <a:gd name="connsiteX5" fmla="*/ 10686177 w 15797999"/>
              <a:gd name="connsiteY5" fmla="*/ 2045671 h 13428667"/>
              <a:gd name="connsiteX6" fmla="*/ 5061483 w 15797999"/>
              <a:gd name="connsiteY6" fmla="*/ 11195294 h 13428667"/>
              <a:gd name="connsiteX7" fmla="*/ 4804910 w 15797999"/>
              <a:gd name="connsiteY7" fmla="*/ 10759973 h 13428667"/>
              <a:gd name="connsiteX8" fmla="*/ 9864154 w 15797999"/>
              <a:gd name="connsiteY8" fmla="*/ 2530161 h 13428667"/>
              <a:gd name="connsiteX9" fmla="*/ 10686177 w 15797999"/>
              <a:gd name="connsiteY9" fmla="*/ 2045671 h 13428667"/>
              <a:gd name="connsiteX10" fmla="*/ 14420155 w 15797999"/>
              <a:gd name="connsiteY10" fmla="*/ 1955479 h 13428667"/>
              <a:gd name="connsiteX11" fmla="*/ 7363346 w 15797999"/>
              <a:gd name="connsiteY11" fmla="*/ 13428667 h 13428667"/>
              <a:gd name="connsiteX12" fmla="*/ 7064300 w 15797999"/>
              <a:gd name="connsiteY12" fmla="*/ 12921283 h 13428667"/>
              <a:gd name="connsiteX13" fmla="*/ 13461508 w 15797999"/>
              <a:gd name="connsiteY13" fmla="*/ 2520493 h 13428667"/>
              <a:gd name="connsiteX14" fmla="*/ 14420155 w 15797999"/>
              <a:gd name="connsiteY14" fmla="*/ 1955479 h 13428667"/>
              <a:gd name="connsiteX15" fmla="*/ 13089633 w 15797999"/>
              <a:gd name="connsiteY15" fmla="*/ 1717422 h 13428667"/>
              <a:gd name="connsiteX16" fmla="*/ 7464938 w 15797999"/>
              <a:gd name="connsiteY16" fmla="*/ 10867044 h 13428667"/>
              <a:gd name="connsiteX17" fmla="*/ 7208367 w 15797999"/>
              <a:gd name="connsiteY17" fmla="*/ 10431723 h 13428667"/>
              <a:gd name="connsiteX18" fmla="*/ 12267608 w 15797999"/>
              <a:gd name="connsiteY18" fmla="*/ 2201912 h 13428667"/>
              <a:gd name="connsiteX19" fmla="*/ 13089633 w 15797999"/>
              <a:gd name="connsiteY19" fmla="*/ 1717422 h 13428667"/>
              <a:gd name="connsiteX20" fmla="*/ 12077574 w 15797999"/>
              <a:gd name="connsiteY20" fmla="*/ 1024816 h 13428667"/>
              <a:gd name="connsiteX21" fmla="*/ 5020764 w 15797999"/>
              <a:gd name="connsiteY21" fmla="*/ 12498007 h 13428667"/>
              <a:gd name="connsiteX22" fmla="*/ 4721718 w 15797999"/>
              <a:gd name="connsiteY22" fmla="*/ 11990622 h 13428667"/>
              <a:gd name="connsiteX23" fmla="*/ 11118927 w 15797999"/>
              <a:gd name="connsiteY23" fmla="*/ 1589830 h 13428667"/>
              <a:gd name="connsiteX24" fmla="*/ 12077574 w 15797999"/>
              <a:gd name="connsiteY24" fmla="*/ 1024816 h 13428667"/>
              <a:gd name="connsiteX25" fmla="*/ 15797999 w 15797999"/>
              <a:gd name="connsiteY25" fmla="*/ 930662 h 13428667"/>
              <a:gd name="connsiteX26" fmla="*/ 12321177 w 15797999"/>
              <a:gd name="connsiteY26" fmla="*/ 6562228 h 13428667"/>
              <a:gd name="connsiteX27" fmla="*/ 8741190 w 15797999"/>
              <a:gd name="connsiteY27" fmla="*/ 12403851 h 13428667"/>
              <a:gd name="connsiteX28" fmla="*/ 8442145 w 15797999"/>
              <a:gd name="connsiteY28" fmla="*/ 11896466 h 13428667"/>
              <a:gd name="connsiteX29" fmla="*/ 14839353 w 15797999"/>
              <a:gd name="connsiteY29" fmla="*/ 1495676 h 13428667"/>
              <a:gd name="connsiteX30" fmla="*/ 15797999 w 15797999"/>
              <a:gd name="connsiteY30" fmla="*/ 930662 h 13428667"/>
              <a:gd name="connsiteX31" fmla="*/ 10747050 w 15797999"/>
              <a:gd name="connsiteY31" fmla="*/ 786761 h 13428667"/>
              <a:gd name="connsiteX32" fmla="*/ 5122358 w 15797999"/>
              <a:gd name="connsiteY32" fmla="*/ 9936384 h 13428667"/>
              <a:gd name="connsiteX33" fmla="*/ 4865784 w 15797999"/>
              <a:gd name="connsiteY33" fmla="*/ 9501062 h 13428667"/>
              <a:gd name="connsiteX34" fmla="*/ 9925026 w 15797999"/>
              <a:gd name="connsiteY34" fmla="*/ 1271251 h 13428667"/>
              <a:gd name="connsiteX35" fmla="*/ 10747050 w 15797999"/>
              <a:gd name="connsiteY35" fmla="*/ 786761 h 13428667"/>
              <a:gd name="connsiteX36" fmla="*/ 10513908 w 15797999"/>
              <a:gd name="connsiteY36" fmla="*/ 94156 h 13428667"/>
              <a:gd name="connsiteX37" fmla="*/ 5447411 w 15797999"/>
              <a:gd name="connsiteY37" fmla="*/ 1044297 h 13428667"/>
              <a:gd name="connsiteX38" fmla="*/ 0 w 15797999"/>
              <a:gd name="connsiteY38" fmla="*/ 5008065 h 13428667"/>
              <a:gd name="connsiteX39" fmla="*/ 4073065 w 15797999"/>
              <a:gd name="connsiteY39" fmla="*/ 9580984 h 13428667"/>
              <a:gd name="connsiteX40" fmla="*/ 9616162 w 15797999"/>
              <a:gd name="connsiteY40" fmla="*/ 623276 h 13428667"/>
              <a:gd name="connsiteX41" fmla="*/ 10513908 w 15797999"/>
              <a:gd name="connsiteY41" fmla="*/ 94156 h 13428667"/>
              <a:gd name="connsiteX42" fmla="*/ 13455419 w 15797999"/>
              <a:gd name="connsiteY42" fmla="*/ 0 h 13428667"/>
              <a:gd name="connsiteX43" fmla="*/ 6398610 w 15797999"/>
              <a:gd name="connsiteY43" fmla="*/ 11473190 h 13428667"/>
              <a:gd name="connsiteX44" fmla="*/ 6099563 w 15797999"/>
              <a:gd name="connsiteY44" fmla="*/ 10965805 h 13428667"/>
              <a:gd name="connsiteX45" fmla="*/ 12496771 w 15797999"/>
              <a:gd name="connsiteY45" fmla="*/ 565013 h 13428667"/>
              <a:gd name="connsiteX46" fmla="*/ 13455419 w 15797999"/>
              <a:gd name="connsiteY46" fmla="*/ 0 h 13428667"/>
              <a:gd name="connsiteX0" fmla="*/ 13028759 w 15797999"/>
              <a:gd name="connsiteY0" fmla="*/ 2976334 h 13428667"/>
              <a:gd name="connsiteX1" fmla="*/ 7404064 w 15797999"/>
              <a:gd name="connsiteY1" fmla="*/ 12125956 h 13428667"/>
              <a:gd name="connsiteX2" fmla="*/ 7147493 w 15797999"/>
              <a:gd name="connsiteY2" fmla="*/ 11690634 h 13428667"/>
              <a:gd name="connsiteX3" fmla="*/ 12206735 w 15797999"/>
              <a:gd name="connsiteY3" fmla="*/ 3460824 h 13428667"/>
              <a:gd name="connsiteX4" fmla="*/ 13028759 w 15797999"/>
              <a:gd name="connsiteY4" fmla="*/ 2976334 h 13428667"/>
              <a:gd name="connsiteX5" fmla="*/ 10686177 w 15797999"/>
              <a:gd name="connsiteY5" fmla="*/ 2045671 h 13428667"/>
              <a:gd name="connsiteX6" fmla="*/ 5061483 w 15797999"/>
              <a:gd name="connsiteY6" fmla="*/ 11195294 h 13428667"/>
              <a:gd name="connsiteX7" fmla="*/ 4804910 w 15797999"/>
              <a:gd name="connsiteY7" fmla="*/ 10759973 h 13428667"/>
              <a:gd name="connsiteX8" fmla="*/ 9864154 w 15797999"/>
              <a:gd name="connsiteY8" fmla="*/ 2530161 h 13428667"/>
              <a:gd name="connsiteX9" fmla="*/ 10686177 w 15797999"/>
              <a:gd name="connsiteY9" fmla="*/ 2045671 h 13428667"/>
              <a:gd name="connsiteX10" fmla="*/ 14420155 w 15797999"/>
              <a:gd name="connsiteY10" fmla="*/ 1955479 h 13428667"/>
              <a:gd name="connsiteX11" fmla="*/ 7363346 w 15797999"/>
              <a:gd name="connsiteY11" fmla="*/ 13428667 h 13428667"/>
              <a:gd name="connsiteX12" fmla="*/ 7064300 w 15797999"/>
              <a:gd name="connsiteY12" fmla="*/ 12921283 h 13428667"/>
              <a:gd name="connsiteX13" fmla="*/ 13461508 w 15797999"/>
              <a:gd name="connsiteY13" fmla="*/ 2520493 h 13428667"/>
              <a:gd name="connsiteX14" fmla="*/ 14420155 w 15797999"/>
              <a:gd name="connsiteY14" fmla="*/ 1955479 h 13428667"/>
              <a:gd name="connsiteX15" fmla="*/ 13089633 w 15797999"/>
              <a:gd name="connsiteY15" fmla="*/ 1717422 h 13428667"/>
              <a:gd name="connsiteX16" fmla="*/ 7464938 w 15797999"/>
              <a:gd name="connsiteY16" fmla="*/ 10867044 h 13428667"/>
              <a:gd name="connsiteX17" fmla="*/ 7208367 w 15797999"/>
              <a:gd name="connsiteY17" fmla="*/ 10431723 h 13428667"/>
              <a:gd name="connsiteX18" fmla="*/ 12267608 w 15797999"/>
              <a:gd name="connsiteY18" fmla="*/ 2201912 h 13428667"/>
              <a:gd name="connsiteX19" fmla="*/ 13089633 w 15797999"/>
              <a:gd name="connsiteY19" fmla="*/ 1717422 h 13428667"/>
              <a:gd name="connsiteX20" fmla="*/ 12077574 w 15797999"/>
              <a:gd name="connsiteY20" fmla="*/ 1024816 h 13428667"/>
              <a:gd name="connsiteX21" fmla="*/ 5020764 w 15797999"/>
              <a:gd name="connsiteY21" fmla="*/ 12498007 h 13428667"/>
              <a:gd name="connsiteX22" fmla="*/ 4721718 w 15797999"/>
              <a:gd name="connsiteY22" fmla="*/ 11990622 h 13428667"/>
              <a:gd name="connsiteX23" fmla="*/ 11118927 w 15797999"/>
              <a:gd name="connsiteY23" fmla="*/ 1589830 h 13428667"/>
              <a:gd name="connsiteX24" fmla="*/ 12077574 w 15797999"/>
              <a:gd name="connsiteY24" fmla="*/ 1024816 h 13428667"/>
              <a:gd name="connsiteX25" fmla="*/ 15797999 w 15797999"/>
              <a:gd name="connsiteY25" fmla="*/ 930662 h 13428667"/>
              <a:gd name="connsiteX26" fmla="*/ 15158970 w 15797999"/>
              <a:gd name="connsiteY26" fmla="*/ 6246918 h 13428667"/>
              <a:gd name="connsiteX27" fmla="*/ 8741190 w 15797999"/>
              <a:gd name="connsiteY27" fmla="*/ 12403851 h 13428667"/>
              <a:gd name="connsiteX28" fmla="*/ 8442145 w 15797999"/>
              <a:gd name="connsiteY28" fmla="*/ 11896466 h 13428667"/>
              <a:gd name="connsiteX29" fmla="*/ 14839353 w 15797999"/>
              <a:gd name="connsiteY29" fmla="*/ 1495676 h 13428667"/>
              <a:gd name="connsiteX30" fmla="*/ 15797999 w 15797999"/>
              <a:gd name="connsiteY30" fmla="*/ 930662 h 13428667"/>
              <a:gd name="connsiteX31" fmla="*/ 10747050 w 15797999"/>
              <a:gd name="connsiteY31" fmla="*/ 786761 h 13428667"/>
              <a:gd name="connsiteX32" fmla="*/ 5122358 w 15797999"/>
              <a:gd name="connsiteY32" fmla="*/ 9936384 h 13428667"/>
              <a:gd name="connsiteX33" fmla="*/ 4865784 w 15797999"/>
              <a:gd name="connsiteY33" fmla="*/ 9501062 h 13428667"/>
              <a:gd name="connsiteX34" fmla="*/ 9925026 w 15797999"/>
              <a:gd name="connsiteY34" fmla="*/ 1271251 h 13428667"/>
              <a:gd name="connsiteX35" fmla="*/ 10747050 w 15797999"/>
              <a:gd name="connsiteY35" fmla="*/ 786761 h 13428667"/>
              <a:gd name="connsiteX36" fmla="*/ 10513908 w 15797999"/>
              <a:gd name="connsiteY36" fmla="*/ 94156 h 13428667"/>
              <a:gd name="connsiteX37" fmla="*/ 5447411 w 15797999"/>
              <a:gd name="connsiteY37" fmla="*/ 1044297 h 13428667"/>
              <a:gd name="connsiteX38" fmla="*/ 0 w 15797999"/>
              <a:gd name="connsiteY38" fmla="*/ 5008065 h 13428667"/>
              <a:gd name="connsiteX39" fmla="*/ 4073065 w 15797999"/>
              <a:gd name="connsiteY39" fmla="*/ 9580984 h 13428667"/>
              <a:gd name="connsiteX40" fmla="*/ 9616162 w 15797999"/>
              <a:gd name="connsiteY40" fmla="*/ 623276 h 13428667"/>
              <a:gd name="connsiteX41" fmla="*/ 10513908 w 15797999"/>
              <a:gd name="connsiteY41" fmla="*/ 94156 h 13428667"/>
              <a:gd name="connsiteX42" fmla="*/ 13455419 w 15797999"/>
              <a:gd name="connsiteY42" fmla="*/ 0 h 13428667"/>
              <a:gd name="connsiteX43" fmla="*/ 6398610 w 15797999"/>
              <a:gd name="connsiteY43" fmla="*/ 11473190 h 13428667"/>
              <a:gd name="connsiteX44" fmla="*/ 6099563 w 15797999"/>
              <a:gd name="connsiteY44" fmla="*/ 10965805 h 13428667"/>
              <a:gd name="connsiteX45" fmla="*/ 12496771 w 15797999"/>
              <a:gd name="connsiteY45" fmla="*/ 565013 h 13428667"/>
              <a:gd name="connsiteX46" fmla="*/ 13455419 w 15797999"/>
              <a:gd name="connsiteY46" fmla="*/ 0 h 13428667"/>
              <a:gd name="connsiteX0" fmla="*/ 13028759 w 15797999"/>
              <a:gd name="connsiteY0" fmla="*/ 2976334 h 12921283"/>
              <a:gd name="connsiteX1" fmla="*/ 7404064 w 15797999"/>
              <a:gd name="connsiteY1" fmla="*/ 12125956 h 12921283"/>
              <a:gd name="connsiteX2" fmla="*/ 7147493 w 15797999"/>
              <a:gd name="connsiteY2" fmla="*/ 11690634 h 12921283"/>
              <a:gd name="connsiteX3" fmla="*/ 12206735 w 15797999"/>
              <a:gd name="connsiteY3" fmla="*/ 3460824 h 12921283"/>
              <a:gd name="connsiteX4" fmla="*/ 13028759 w 15797999"/>
              <a:gd name="connsiteY4" fmla="*/ 2976334 h 12921283"/>
              <a:gd name="connsiteX5" fmla="*/ 10686177 w 15797999"/>
              <a:gd name="connsiteY5" fmla="*/ 2045671 h 12921283"/>
              <a:gd name="connsiteX6" fmla="*/ 5061483 w 15797999"/>
              <a:gd name="connsiteY6" fmla="*/ 11195294 h 12921283"/>
              <a:gd name="connsiteX7" fmla="*/ 4804910 w 15797999"/>
              <a:gd name="connsiteY7" fmla="*/ 10759973 h 12921283"/>
              <a:gd name="connsiteX8" fmla="*/ 9864154 w 15797999"/>
              <a:gd name="connsiteY8" fmla="*/ 2530161 h 12921283"/>
              <a:gd name="connsiteX9" fmla="*/ 10686177 w 15797999"/>
              <a:gd name="connsiteY9" fmla="*/ 2045671 h 12921283"/>
              <a:gd name="connsiteX10" fmla="*/ 14420155 w 15797999"/>
              <a:gd name="connsiteY10" fmla="*/ 1955479 h 12921283"/>
              <a:gd name="connsiteX11" fmla="*/ 7804781 w 15797999"/>
              <a:gd name="connsiteY11" fmla="*/ 12640391 h 12921283"/>
              <a:gd name="connsiteX12" fmla="*/ 7064300 w 15797999"/>
              <a:gd name="connsiteY12" fmla="*/ 12921283 h 12921283"/>
              <a:gd name="connsiteX13" fmla="*/ 13461508 w 15797999"/>
              <a:gd name="connsiteY13" fmla="*/ 2520493 h 12921283"/>
              <a:gd name="connsiteX14" fmla="*/ 14420155 w 15797999"/>
              <a:gd name="connsiteY14" fmla="*/ 1955479 h 12921283"/>
              <a:gd name="connsiteX15" fmla="*/ 13089633 w 15797999"/>
              <a:gd name="connsiteY15" fmla="*/ 1717422 h 12921283"/>
              <a:gd name="connsiteX16" fmla="*/ 7464938 w 15797999"/>
              <a:gd name="connsiteY16" fmla="*/ 10867044 h 12921283"/>
              <a:gd name="connsiteX17" fmla="*/ 7208367 w 15797999"/>
              <a:gd name="connsiteY17" fmla="*/ 10431723 h 12921283"/>
              <a:gd name="connsiteX18" fmla="*/ 12267608 w 15797999"/>
              <a:gd name="connsiteY18" fmla="*/ 2201912 h 12921283"/>
              <a:gd name="connsiteX19" fmla="*/ 13089633 w 15797999"/>
              <a:gd name="connsiteY19" fmla="*/ 1717422 h 12921283"/>
              <a:gd name="connsiteX20" fmla="*/ 12077574 w 15797999"/>
              <a:gd name="connsiteY20" fmla="*/ 1024816 h 12921283"/>
              <a:gd name="connsiteX21" fmla="*/ 5020764 w 15797999"/>
              <a:gd name="connsiteY21" fmla="*/ 12498007 h 12921283"/>
              <a:gd name="connsiteX22" fmla="*/ 4721718 w 15797999"/>
              <a:gd name="connsiteY22" fmla="*/ 11990622 h 12921283"/>
              <a:gd name="connsiteX23" fmla="*/ 11118927 w 15797999"/>
              <a:gd name="connsiteY23" fmla="*/ 1589830 h 12921283"/>
              <a:gd name="connsiteX24" fmla="*/ 12077574 w 15797999"/>
              <a:gd name="connsiteY24" fmla="*/ 1024816 h 12921283"/>
              <a:gd name="connsiteX25" fmla="*/ 15797999 w 15797999"/>
              <a:gd name="connsiteY25" fmla="*/ 930662 h 12921283"/>
              <a:gd name="connsiteX26" fmla="*/ 15158970 w 15797999"/>
              <a:gd name="connsiteY26" fmla="*/ 6246918 h 12921283"/>
              <a:gd name="connsiteX27" fmla="*/ 8741190 w 15797999"/>
              <a:gd name="connsiteY27" fmla="*/ 12403851 h 12921283"/>
              <a:gd name="connsiteX28" fmla="*/ 8442145 w 15797999"/>
              <a:gd name="connsiteY28" fmla="*/ 11896466 h 12921283"/>
              <a:gd name="connsiteX29" fmla="*/ 14839353 w 15797999"/>
              <a:gd name="connsiteY29" fmla="*/ 1495676 h 12921283"/>
              <a:gd name="connsiteX30" fmla="*/ 15797999 w 15797999"/>
              <a:gd name="connsiteY30" fmla="*/ 930662 h 12921283"/>
              <a:gd name="connsiteX31" fmla="*/ 10747050 w 15797999"/>
              <a:gd name="connsiteY31" fmla="*/ 786761 h 12921283"/>
              <a:gd name="connsiteX32" fmla="*/ 5122358 w 15797999"/>
              <a:gd name="connsiteY32" fmla="*/ 9936384 h 12921283"/>
              <a:gd name="connsiteX33" fmla="*/ 4865784 w 15797999"/>
              <a:gd name="connsiteY33" fmla="*/ 9501062 h 12921283"/>
              <a:gd name="connsiteX34" fmla="*/ 9925026 w 15797999"/>
              <a:gd name="connsiteY34" fmla="*/ 1271251 h 12921283"/>
              <a:gd name="connsiteX35" fmla="*/ 10747050 w 15797999"/>
              <a:gd name="connsiteY35" fmla="*/ 786761 h 12921283"/>
              <a:gd name="connsiteX36" fmla="*/ 10513908 w 15797999"/>
              <a:gd name="connsiteY36" fmla="*/ 94156 h 12921283"/>
              <a:gd name="connsiteX37" fmla="*/ 5447411 w 15797999"/>
              <a:gd name="connsiteY37" fmla="*/ 1044297 h 12921283"/>
              <a:gd name="connsiteX38" fmla="*/ 0 w 15797999"/>
              <a:gd name="connsiteY38" fmla="*/ 5008065 h 12921283"/>
              <a:gd name="connsiteX39" fmla="*/ 4073065 w 15797999"/>
              <a:gd name="connsiteY39" fmla="*/ 9580984 h 12921283"/>
              <a:gd name="connsiteX40" fmla="*/ 9616162 w 15797999"/>
              <a:gd name="connsiteY40" fmla="*/ 623276 h 12921283"/>
              <a:gd name="connsiteX41" fmla="*/ 10513908 w 15797999"/>
              <a:gd name="connsiteY41" fmla="*/ 94156 h 12921283"/>
              <a:gd name="connsiteX42" fmla="*/ 13455419 w 15797999"/>
              <a:gd name="connsiteY42" fmla="*/ 0 h 12921283"/>
              <a:gd name="connsiteX43" fmla="*/ 6398610 w 15797999"/>
              <a:gd name="connsiteY43" fmla="*/ 11473190 h 12921283"/>
              <a:gd name="connsiteX44" fmla="*/ 6099563 w 15797999"/>
              <a:gd name="connsiteY44" fmla="*/ 10965805 h 12921283"/>
              <a:gd name="connsiteX45" fmla="*/ 12496771 w 15797999"/>
              <a:gd name="connsiteY45" fmla="*/ 565013 h 12921283"/>
              <a:gd name="connsiteX46" fmla="*/ 13455419 w 15797999"/>
              <a:gd name="connsiteY46" fmla="*/ 0 h 12921283"/>
              <a:gd name="connsiteX0" fmla="*/ 13028759 w 15797999"/>
              <a:gd name="connsiteY0" fmla="*/ 2976334 h 12921283"/>
              <a:gd name="connsiteX1" fmla="*/ 7404064 w 15797999"/>
              <a:gd name="connsiteY1" fmla="*/ 12125956 h 12921283"/>
              <a:gd name="connsiteX2" fmla="*/ 7147493 w 15797999"/>
              <a:gd name="connsiteY2" fmla="*/ 11690634 h 12921283"/>
              <a:gd name="connsiteX3" fmla="*/ 12206735 w 15797999"/>
              <a:gd name="connsiteY3" fmla="*/ 3460824 h 12921283"/>
              <a:gd name="connsiteX4" fmla="*/ 13028759 w 15797999"/>
              <a:gd name="connsiteY4" fmla="*/ 2976334 h 12921283"/>
              <a:gd name="connsiteX5" fmla="*/ 10686177 w 15797999"/>
              <a:gd name="connsiteY5" fmla="*/ 2045671 h 12921283"/>
              <a:gd name="connsiteX6" fmla="*/ 5061483 w 15797999"/>
              <a:gd name="connsiteY6" fmla="*/ 11195294 h 12921283"/>
              <a:gd name="connsiteX7" fmla="*/ 4804910 w 15797999"/>
              <a:gd name="connsiteY7" fmla="*/ 10759973 h 12921283"/>
              <a:gd name="connsiteX8" fmla="*/ 9864154 w 15797999"/>
              <a:gd name="connsiteY8" fmla="*/ 2530161 h 12921283"/>
              <a:gd name="connsiteX9" fmla="*/ 10686177 w 15797999"/>
              <a:gd name="connsiteY9" fmla="*/ 2045671 h 12921283"/>
              <a:gd name="connsiteX10" fmla="*/ 14420155 w 15797999"/>
              <a:gd name="connsiteY10" fmla="*/ 1955479 h 12921283"/>
              <a:gd name="connsiteX11" fmla="*/ 7804781 w 15797999"/>
              <a:gd name="connsiteY11" fmla="*/ 12640391 h 12921283"/>
              <a:gd name="connsiteX12" fmla="*/ 7064300 w 15797999"/>
              <a:gd name="connsiteY12" fmla="*/ 12921283 h 12921283"/>
              <a:gd name="connsiteX13" fmla="*/ 13461508 w 15797999"/>
              <a:gd name="connsiteY13" fmla="*/ 2520493 h 12921283"/>
              <a:gd name="connsiteX14" fmla="*/ 14420155 w 15797999"/>
              <a:gd name="connsiteY14" fmla="*/ 1955479 h 12921283"/>
              <a:gd name="connsiteX15" fmla="*/ 13089633 w 15797999"/>
              <a:gd name="connsiteY15" fmla="*/ 1717422 h 12921283"/>
              <a:gd name="connsiteX16" fmla="*/ 7464938 w 15797999"/>
              <a:gd name="connsiteY16" fmla="*/ 10867044 h 12921283"/>
              <a:gd name="connsiteX17" fmla="*/ 7208367 w 15797999"/>
              <a:gd name="connsiteY17" fmla="*/ 10431723 h 12921283"/>
              <a:gd name="connsiteX18" fmla="*/ 12267608 w 15797999"/>
              <a:gd name="connsiteY18" fmla="*/ 2201912 h 12921283"/>
              <a:gd name="connsiteX19" fmla="*/ 13089633 w 15797999"/>
              <a:gd name="connsiteY19" fmla="*/ 1717422 h 12921283"/>
              <a:gd name="connsiteX20" fmla="*/ 12077574 w 15797999"/>
              <a:gd name="connsiteY20" fmla="*/ 1024816 h 12921283"/>
              <a:gd name="connsiteX21" fmla="*/ 5462198 w 15797999"/>
              <a:gd name="connsiteY21" fmla="*/ 11709731 h 12921283"/>
              <a:gd name="connsiteX22" fmla="*/ 4721718 w 15797999"/>
              <a:gd name="connsiteY22" fmla="*/ 11990622 h 12921283"/>
              <a:gd name="connsiteX23" fmla="*/ 11118927 w 15797999"/>
              <a:gd name="connsiteY23" fmla="*/ 1589830 h 12921283"/>
              <a:gd name="connsiteX24" fmla="*/ 12077574 w 15797999"/>
              <a:gd name="connsiteY24" fmla="*/ 1024816 h 12921283"/>
              <a:gd name="connsiteX25" fmla="*/ 15797999 w 15797999"/>
              <a:gd name="connsiteY25" fmla="*/ 930662 h 12921283"/>
              <a:gd name="connsiteX26" fmla="*/ 15158970 w 15797999"/>
              <a:gd name="connsiteY26" fmla="*/ 6246918 h 12921283"/>
              <a:gd name="connsiteX27" fmla="*/ 8741190 w 15797999"/>
              <a:gd name="connsiteY27" fmla="*/ 12403851 h 12921283"/>
              <a:gd name="connsiteX28" fmla="*/ 8442145 w 15797999"/>
              <a:gd name="connsiteY28" fmla="*/ 11896466 h 12921283"/>
              <a:gd name="connsiteX29" fmla="*/ 14839353 w 15797999"/>
              <a:gd name="connsiteY29" fmla="*/ 1495676 h 12921283"/>
              <a:gd name="connsiteX30" fmla="*/ 15797999 w 15797999"/>
              <a:gd name="connsiteY30" fmla="*/ 930662 h 12921283"/>
              <a:gd name="connsiteX31" fmla="*/ 10747050 w 15797999"/>
              <a:gd name="connsiteY31" fmla="*/ 786761 h 12921283"/>
              <a:gd name="connsiteX32" fmla="*/ 5122358 w 15797999"/>
              <a:gd name="connsiteY32" fmla="*/ 9936384 h 12921283"/>
              <a:gd name="connsiteX33" fmla="*/ 4865784 w 15797999"/>
              <a:gd name="connsiteY33" fmla="*/ 9501062 h 12921283"/>
              <a:gd name="connsiteX34" fmla="*/ 9925026 w 15797999"/>
              <a:gd name="connsiteY34" fmla="*/ 1271251 h 12921283"/>
              <a:gd name="connsiteX35" fmla="*/ 10747050 w 15797999"/>
              <a:gd name="connsiteY35" fmla="*/ 786761 h 12921283"/>
              <a:gd name="connsiteX36" fmla="*/ 10513908 w 15797999"/>
              <a:gd name="connsiteY36" fmla="*/ 94156 h 12921283"/>
              <a:gd name="connsiteX37" fmla="*/ 5447411 w 15797999"/>
              <a:gd name="connsiteY37" fmla="*/ 1044297 h 12921283"/>
              <a:gd name="connsiteX38" fmla="*/ 0 w 15797999"/>
              <a:gd name="connsiteY38" fmla="*/ 5008065 h 12921283"/>
              <a:gd name="connsiteX39" fmla="*/ 4073065 w 15797999"/>
              <a:gd name="connsiteY39" fmla="*/ 9580984 h 12921283"/>
              <a:gd name="connsiteX40" fmla="*/ 9616162 w 15797999"/>
              <a:gd name="connsiteY40" fmla="*/ 623276 h 12921283"/>
              <a:gd name="connsiteX41" fmla="*/ 10513908 w 15797999"/>
              <a:gd name="connsiteY41" fmla="*/ 94156 h 12921283"/>
              <a:gd name="connsiteX42" fmla="*/ 13455419 w 15797999"/>
              <a:gd name="connsiteY42" fmla="*/ 0 h 12921283"/>
              <a:gd name="connsiteX43" fmla="*/ 6398610 w 15797999"/>
              <a:gd name="connsiteY43" fmla="*/ 11473190 h 12921283"/>
              <a:gd name="connsiteX44" fmla="*/ 6099563 w 15797999"/>
              <a:gd name="connsiteY44" fmla="*/ 10965805 h 12921283"/>
              <a:gd name="connsiteX45" fmla="*/ 12496771 w 15797999"/>
              <a:gd name="connsiteY45" fmla="*/ 565013 h 12921283"/>
              <a:gd name="connsiteX46" fmla="*/ 13455419 w 15797999"/>
              <a:gd name="connsiteY46" fmla="*/ 0 h 12921283"/>
              <a:gd name="connsiteX0" fmla="*/ 13028759 w 15797999"/>
              <a:gd name="connsiteY0" fmla="*/ 2976334 h 12921283"/>
              <a:gd name="connsiteX1" fmla="*/ 7404064 w 15797999"/>
              <a:gd name="connsiteY1" fmla="*/ 12125956 h 12921283"/>
              <a:gd name="connsiteX2" fmla="*/ 7147493 w 15797999"/>
              <a:gd name="connsiteY2" fmla="*/ 11690634 h 12921283"/>
              <a:gd name="connsiteX3" fmla="*/ 12206735 w 15797999"/>
              <a:gd name="connsiteY3" fmla="*/ 3460824 h 12921283"/>
              <a:gd name="connsiteX4" fmla="*/ 13028759 w 15797999"/>
              <a:gd name="connsiteY4" fmla="*/ 2976334 h 12921283"/>
              <a:gd name="connsiteX5" fmla="*/ 10686177 w 15797999"/>
              <a:gd name="connsiteY5" fmla="*/ 2045671 h 12921283"/>
              <a:gd name="connsiteX6" fmla="*/ 5061483 w 15797999"/>
              <a:gd name="connsiteY6" fmla="*/ 11195294 h 12921283"/>
              <a:gd name="connsiteX7" fmla="*/ 4804910 w 15797999"/>
              <a:gd name="connsiteY7" fmla="*/ 10759973 h 12921283"/>
              <a:gd name="connsiteX8" fmla="*/ 9864154 w 15797999"/>
              <a:gd name="connsiteY8" fmla="*/ 2530161 h 12921283"/>
              <a:gd name="connsiteX9" fmla="*/ 10686177 w 15797999"/>
              <a:gd name="connsiteY9" fmla="*/ 2045671 h 12921283"/>
              <a:gd name="connsiteX10" fmla="*/ 14420155 w 15797999"/>
              <a:gd name="connsiteY10" fmla="*/ 1955479 h 12921283"/>
              <a:gd name="connsiteX11" fmla="*/ 7804781 w 15797999"/>
              <a:gd name="connsiteY11" fmla="*/ 12640391 h 12921283"/>
              <a:gd name="connsiteX12" fmla="*/ 7064300 w 15797999"/>
              <a:gd name="connsiteY12" fmla="*/ 12921283 h 12921283"/>
              <a:gd name="connsiteX13" fmla="*/ 13461508 w 15797999"/>
              <a:gd name="connsiteY13" fmla="*/ 2520493 h 12921283"/>
              <a:gd name="connsiteX14" fmla="*/ 14420155 w 15797999"/>
              <a:gd name="connsiteY14" fmla="*/ 1955479 h 12921283"/>
              <a:gd name="connsiteX15" fmla="*/ 13089633 w 15797999"/>
              <a:gd name="connsiteY15" fmla="*/ 1717422 h 12921283"/>
              <a:gd name="connsiteX16" fmla="*/ 7464938 w 15797999"/>
              <a:gd name="connsiteY16" fmla="*/ 10867044 h 12921283"/>
              <a:gd name="connsiteX17" fmla="*/ 7208367 w 15797999"/>
              <a:gd name="connsiteY17" fmla="*/ 10431723 h 12921283"/>
              <a:gd name="connsiteX18" fmla="*/ 12267608 w 15797999"/>
              <a:gd name="connsiteY18" fmla="*/ 2201912 h 12921283"/>
              <a:gd name="connsiteX19" fmla="*/ 13089633 w 15797999"/>
              <a:gd name="connsiteY19" fmla="*/ 1717422 h 12921283"/>
              <a:gd name="connsiteX20" fmla="*/ 12077574 w 15797999"/>
              <a:gd name="connsiteY20" fmla="*/ 1024816 h 12921283"/>
              <a:gd name="connsiteX21" fmla="*/ 5462198 w 15797999"/>
              <a:gd name="connsiteY21" fmla="*/ 11709731 h 12921283"/>
              <a:gd name="connsiteX22" fmla="*/ 4721718 w 15797999"/>
              <a:gd name="connsiteY22" fmla="*/ 11990622 h 12921283"/>
              <a:gd name="connsiteX23" fmla="*/ 11118927 w 15797999"/>
              <a:gd name="connsiteY23" fmla="*/ 1589830 h 12921283"/>
              <a:gd name="connsiteX24" fmla="*/ 12077574 w 15797999"/>
              <a:gd name="connsiteY24" fmla="*/ 1024816 h 12921283"/>
              <a:gd name="connsiteX25" fmla="*/ 15797999 w 15797999"/>
              <a:gd name="connsiteY25" fmla="*/ 930662 h 12921283"/>
              <a:gd name="connsiteX26" fmla="*/ 15158970 w 15797999"/>
              <a:gd name="connsiteY26" fmla="*/ 6246918 h 12921283"/>
              <a:gd name="connsiteX27" fmla="*/ 8741190 w 15797999"/>
              <a:gd name="connsiteY27" fmla="*/ 12403851 h 12921283"/>
              <a:gd name="connsiteX28" fmla="*/ 8442145 w 15797999"/>
              <a:gd name="connsiteY28" fmla="*/ 11896466 h 12921283"/>
              <a:gd name="connsiteX29" fmla="*/ 14839353 w 15797999"/>
              <a:gd name="connsiteY29" fmla="*/ 1495676 h 12921283"/>
              <a:gd name="connsiteX30" fmla="*/ 15797999 w 15797999"/>
              <a:gd name="connsiteY30" fmla="*/ 930662 h 12921283"/>
              <a:gd name="connsiteX31" fmla="*/ 10747050 w 15797999"/>
              <a:gd name="connsiteY31" fmla="*/ 786761 h 12921283"/>
              <a:gd name="connsiteX32" fmla="*/ 5122358 w 15797999"/>
              <a:gd name="connsiteY32" fmla="*/ 9936384 h 12921283"/>
              <a:gd name="connsiteX33" fmla="*/ 4865784 w 15797999"/>
              <a:gd name="connsiteY33" fmla="*/ 9501062 h 12921283"/>
              <a:gd name="connsiteX34" fmla="*/ 9925026 w 15797999"/>
              <a:gd name="connsiteY34" fmla="*/ 1271251 h 12921283"/>
              <a:gd name="connsiteX35" fmla="*/ 10747050 w 15797999"/>
              <a:gd name="connsiteY35" fmla="*/ 786761 h 12921283"/>
              <a:gd name="connsiteX36" fmla="*/ 10513908 w 15797999"/>
              <a:gd name="connsiteY36" fmla="*/ 94156 h 12921283"/>
              <a:gd name="connsiteX37" fmla="*/ 5447411 w 15797999"/>
              <a:gd name="connsiteY37" fmla="*/ 1044297 h 12921283"/>
              <a:gd name="connsiteX38" fmla="*/ 0 w 15797999"/>
              <a:gd name="connsiteY38" fmla="*/ 5008065 h 12921283"/>
              <a:gd name="connsiteX39" fmla="*/ 4073065 w 15797999"/>
              <a:gd name="connsiteY39" fmla="*/ 9580984 h 12921283"/>
              <a:gd name="connsiteX40" fmla="*/ 10513908 w 15797999"/>
              <a:gd name="connsiteY40" fmla="*/ 94156 h 12921283"/>
              <a:gd name="connsiteX41" fmla="*/ 13455419 w 15797999"/>
              <a:gd name="connsiteY41" fmla="*/ 0 h 12921283"/>
              <a:gd name="connsiteX42" fmla="*/ 6398610 w 15797999"/>
              <a:gd name="connsiteY42" fmla="*/ 11473190 h 12921283"/>
              <a:gd name="connsiteX43" fmla="*/ 6099563 w 15797999"/>
              <a:gd name="connsiteY43" fmla="*/ 10965805 h 12921283"/>
              <a:gd name="connsiteX44" fmla="*/ 12496771 w 15797999"/>
              <a:gd name="connsiteY44" fmla="*/ 565013 h 12921283"/>
              <a:gd name="connsiteX45" fmla="*/ 13455419 w 15797999"/>
              <a:gd name="connsiteY45" fmla="*/ 0 h 12921283"/>
              <a:gd name="connsiteX0" fmla="*/ 13028759 w 15797999"/>
              <a:gd name="connsiteY0" fmla="*/ 2976334 h 12921283"/>
              <a:gd name="connsiteX1" fmla="*/ 7404064 w 15797999"/>
              <a:gd name="connsiteY1" fmla="*/ 12125956 h 12921283"/>
              <a:gd name="connsiteX2" fmla="*/ 7147493 w 15797999"/>
              <a:gd name="connsiteY2" fmla="*/ 11690634 h 12921283"/>
              <a:gd name="connsiteX3" fmla="*/ 12206735 w 15797999"/>
              <a:gd name="connsiteY3" fmla="*/ 3460824 h 12921283"/>
              <a:gd name="connsiteX4" fmla="*/ 13028759 w 15797999"/>
              <a:gd name="connsiteY4" fmla="*/ 2976334 h 12921283"/>
              <a:gd name="connsiteX5" fmla="*/ 10686177 w 15797999"/>
              <a:gd name="connsiteY5" fmla="*/ 2045671 h 12921283"/>
              <a:gd name="connsiteX6" fmla="*/ 5061483 w 15797999"/>
              <a:gd name="connsiteY6" fmla="*/ 11195294 h 12921283"/>
              <a:gd name="connsiteX7" fmla="*/ 4804910 w 15797999"/>
              <a:gd name="connsiteY7" fmla="*/ 10759973 h 12921283"/>
              <a:gd name="connsiteX8" fmla="*/ 9864154 w 15797999"/>
              <a:gd name="connsiteY8" fmla="*/ 2530161 h 12921283"/>
              <a:gd name="connsiteX9" fmla="*/ 10686177 w 15797999"/>
              <a:gd name="connsiteY9" fmla="*/ 2045671 h 12921283"/>
              <a:gd name="connsiteX10" fmla="*/ 14420155 w 15797999"/>
              <a:gd name="connsiteY10" fmla="*/ 1955479 h 12921283"/>
              <a:gd name="connsiteX11" fmla="*/ 7804781 w 15797999"/>
              <a:gd name="connsiteY11" fmla="*/ 12640391 h 12921283"/>
              <a:gd name="connsiteX12" fmla="*/ 7064300 w 15797999"/>
              <a:gd name="connsiteY12" fmla="*/ 12921283 h 12921283"/>
              <a:gd name="connsiteX13" fmla="*/ 13461508 w 15797999"/>
              <a:gd name="connsiteY13" fmla="*/ 2520493 h 12921283"/>
              <a:gd name="connsiteX14" fmla="*/ 14420155 w 15797999"/>
              <a:gd name="connsiteY14" fmla="*/ 1955479 h 12921283"/>
              <a:gd name="connsiteX15" fmla="*/ 13089633 w 15797999"/>
              <a:gd name="connsiteY15" fmla="*/ 1717422 h 12921283"/>
              <a:gd name="connsiteX16" fmla="*/ 7464938 w 15797999"/>
              <a:gd name="connsiteY16" fmla="*/ 10867044 h 12921283"/>
              <a:gd name="connsiteX17" fmla="*/ 7208367 w 15797999"/>
              <a:gd name="connsiteY17" fmla="*/ 10431723 h 12921283"/>
              <a:gd name="connsiteX18" fmla="*/ 12267608 w 15797999"/>
              <a:gd name="connsiteY18" fmla="*/ 2201912 h 12921283"/>
              <a:gd name="connsiteX19" fmla="*/ 13089633 w 15797999"/>
              <a:gd name="connsiteY19" fmla="*/ 1717422 h 12921283"/>
              <a:gd name="connsiteX20" fmla="*/ 12077574 w 15797999"/>
              <a:gd name="connsiteY20" fmla="*/ 1024816 h 12921283"/>
              <a:gd name="connsiteX21" fmla="*/ 5462198 w 15797999"/>
              <a:gd name="connsiteY21" fmla="*/ 11709731 h 12921283"/>
              <a:gd name="connsiteX22" fmla="*/ 4721718 w 15797999"/>
              <a:gd name="connsiteY22" fmla="*/ 11990622 h 12921283"/>
              <a:gd name="connsiteX23" fmla="*/ 11118927 w 15797999"/>
              <a:gd name="connsiteY23" fmla="*/ 1589830 h 12921283"/>
              <a:gd name="connsiteX24" fmla="*/ 12077574 w 15797999"/>
              <a:gd name="connsiteY24" fmla="*/ 1024816 h 12921283"/>
              <a:gd name="connsiteX25" fmla="*/ 15797999 w 15797999"/>
              <a:gd name="connsiteY25" fmla="*/ 930662 h 12921283"/>
              <a:gd name="connsiteX26" fmla="*/ 15158970 w 15797999"/>
              <a:gd name="connsiteY26" fmla="*/ 6246918 h 12921283"/>
              <a:gd name="connsiteX27" fmla="*/ 8741190 w 15797999"/>
              <a:gd name="connsiteY27" fmla="*/ 12403851 h 12921283"/>
              <a:gd name="connsiteX28" fmla="*/ 8442145 w 15797999"/>
              <a:gd name="connsiteY28" fmla="*/ 11896466 h 12921283"/>
              <a:gd name="connsiteX29" fmla="*/ 14839353 w 15797999"/>
              <a:gd name="connsiteY29" fmla="*/ 1495676 h 12921283"/>
              <a:gd name="connsiteX30" fmla="*/ 15797999 w 15797999"/>
              <a:gd name="connsiteY30" fmla="*/ 930662 h 12921283"/>
              <a:gd name="connsiteX31" fmla="*/ 10747050 w 15797999"/>
              <a:gd name="connsiteY31" fmla="*/ 786761 h 12921283"/>
              <a:gd name="connsiteX32" fmla="*/ 5122358 w 15797999"/>
              <a:gd name="connsiteY32" fmla="*/ 9936384 h 12921283"/>
              <a:gd name="connsiteX33" fmla="*/ 4865784 w 15797999"/>
              <a:gd name="connsiteY33" fmla="*/ 9501062 h 12921283"/>
              <a:gd name="connsiteX34" fmla="*/ 9925026 w 15797999"/>
              <a:gd name="connsiteY34" fmla="*/ 1271251 h 12921283"/>
              <a:gd name="connsiteX35" fmla="*/ 10747050 w 15797999"/>
              <a:gd name="connsiteY35" fmla="*/ 786761 h 12921283"/>
              <a:gd name="connsiteX36" fmla="*/ 10104004 w 15797999"/>
              <a:gd name="connsiteY36" fmla="*/ 251812 h 12921283"/>
              <a:gd name="connsiteX37" fmla="*/ 5447411 w 15797999"/>
              <a:gd name="connsiteY37" fmla="*/ 1044297 h 12921283"/>
              <a:gd name="connsiteX38" fmla="*/ 0 w 15797999"/>
              <a:gd name="connsiteY38" fmla="*/ 5008065 h 12921283"/>
              <a:gd name="connsiteX39" fmla="*/ 4073065 w 15797999"/>
              <a:gd name="connsiteY39" fmla="*/ 9580984 h 12921283"/>
              <a:gd name="connsiteX40" fmla="*/ 10104004 w 15797999"/>
              <a:gd name="connsiteY40" fmla="*/ 251812 h 12921283"/>
              <a:gd name="connsiteX41" fmla="*/ 13455419 w 15797999"/>
              <a:gd name="connsiteY41" fmla="*/ 0 h 12921283"/>
              <a:gd name="connsiteX42" fmla="*/ 6398610 w 15797999"/>
              <a:gd name="connsiteY42" fmla="*/ 11473190 h 12921283"/>
              <a:gd name="connsiteX43" fmla="*/ 6099563 w 15797999"/>
              <a:gd name="connsiteY43" fmla="*/ 10965805 h 12921283"/>
              <a:gd name="connsiteX44" fmla="*/ 12496771 w 15797999"/>
              <a:gd name="connsiteY44" fmla="*/ 565013 h 12921283"/>
              <a:gd name="connsiteX45" fmla="*/ 13455419 w 15797999"/>
              <a:gd name="connsiteY45" fmla="*/ 0 h 12921283"/>
              <a:gd name="connsiteX0" fmla="*/ 13028759 w 15797999"/>
              <a:gd name="connsiteY0" fmla="*/ 2976334 h 12921283"/>
              <a:gd name="connsiteX1" fmla="*/ 7404064 w 15797999"/>
              <a:gd name="connsiteY1" fmla="*/ 12125956 h 12921283"/>
              <a:gd name="connsiteX2" fmla="*/ 7147493 w 15797999"/>
              <a:gd name="connsiteY2" fmla="*/ 11690634 h 12921283"/>
              <a:gd name="connsiteX3" fmla="*/ 12206735 w 15797999"/>
              <a:gd name="connsiteY3" fmla="*/ 3460824 h 12921283"/>
              <a:gd name="connsiteX4" fmla="*/ 13028759 w 15797999"/>
              <a:gd name="connsiteY4" fmla="*/ 2976334 h 12921283"/>
              <a:gd name="connsiteX5" fmla="*/ 10686177 w 15797999"/>
              <a:gd name="connsiteY5" fmla="*/ 2045671 h 12921283"/>
              <a:gd name="connsiteX6" fmla="*/ 5061483 w 15797999"/>
              <a:gd name="connsiteY6" fmla="*/ 11195294 h 12921283"/>
              <a:gd name="connsiteX7" fmla="*/ 4804910 w 15797999"/>
              <a:gd name="connsiteY7" fmla="*/ 10759973 h 12921283"/>
              <a:gd name="connsiteX8" fmla="*/ 9864154 w 15797999"/>
              <a:gd name="connsiteY8" fmla="*/ 2530161 h 12921283"/>
              <a:gd name="connsiteX9" fmla="*/ 10686177 w 15797999"/>
              <a:gd name="connsiteY9" fmla="*/ 2045671 h 12921283"/>
              <a:gd name="connsiteX10" fmla="*/ 14420155 w 15797999"/>
              <a:gd name="connsiteY10" fmla="*/ 1955479 h 12921283"/>
              <a:gd name="connsiteX11" fmla="*/ 7804781 w 15797999"/>
              <a:gd name="connsiteY11" fmla="*/ 12640391 h 12921283"/>
              <a:gd name="connsiteX12" fmla="*/ 7064300 w 15797999"/>
              <a:gd name="connsiteY12" fmla="*/ 12921283 h 12921283"/>
              <a:gd name="connsiteX13" fmla="*/ 13461508 w 15797999"/>
              <a:gd name="connsiteY13" fmla="*/ 2520493 h 12921283"/>
              <a:gd name="connsiteX14" fmla="*/ 14420155 w 15797999"/>
              <a:gd name="connsiteY14" fmla="*/ 1955479 h 12921283"/>
              <a:gd name="connsiteX15" fmla="*/ 13089633 w 15797999"/>
              <a:gd name="connsiteY15" fmla="*/ 1717422 h 12921283"/>
              <a:gd name="connsiteX16" fmla="*/ 7464938 w 15797999"/>
              <a:gd name="connsiteY16" fmla="*/ 10867044 h 12921283"/>
              <a:gd name="connsiteX17" fmla="*/ 7208367 w 15797999"/>
              <a:gd name="connsiteY17" fmla="*/ 10431723 h 12921283"/>
              <a:gd name="connsiteX18" fmla="*/ 12267608 w 15797999"/>
              <a:gd name="connsiteY18" fmla="*/ 2201912 h 12921283"/>
              <a:gd name="connsiteX19" fmla="*/ 13089633 w 15797999"/>
              <a:gd name="connsiteY19" fmla="*/ 1717422 h 12921283"/>
              <a:gd name="connsiteX20" fmla="*/ 12077574 w 15797999"/>
              <a:gd name="connsiteY20" fmla="*/ 1024816 h 12921283"/>
              <a:gd name="connsiteX21" fmla="*/ 5462198 w 15797999"/>
              <a:gd name="connsiteY21" fmla="*/ 11709731 h 12921283"/>
              <a:gd name="connsiteX22" fmla="*/ 4721718 w 15797999"/>
              <a:gd name="connsiteY22" fmla="*/ 11990622 h 12921283"/>
              <a:gd name="connsiteX23" fmla="*/ 11118927 w 15797999"/>
              <a:gd name="connsiteY23" fmla="*/ 1589830 h 12921283"/>
              <a:gd name="connsiteX24" fmla="*/ 12077574 w 15797999"/>
              <a:gd name="connsiteY24" fmla="*/ 1024816 h 12921283"/>
              <a:gd name="connsiteX25" fmla="*/ 15797999 w 15797999"/>
              <a:gd name="connsiteY25" fmla="*/ 930662 h 12921283"/>
              <a:gd name="connsiteX26" fmla="*/ 15158970 w 15797999"/>
              <a:gd name="connsiteY26" fmla="*/ 6246918 h 12921283"/>
              <a:gd name="connsiteX27" fmla="*/ 8741190 w 15797999"/>
              <a:gd name="connsiteY27" fmla="*/ 12403851 h 12921283"/>
              <a:gd name="connsiteX28" fmla="*/ 8442145 w 15797999"/>
              <a:gd name="connsiteY28" fmla="*/ 11896466 h 12921283"/>
              <a:gd name="connsiteX29" fmla="*/ 14839353 w 15797999"/>
              <a:gd name="connsiteY29" fmla="*/ 1495676 h 12921283"/>
              <a:gd name="connsiteX30" fmla="*/ 15797999 w 15797999"/>
              <a:gd name="connsiteY30" fmla="*/ 930662 h 12921283"/>
              <a:gd name="connsiteX31" fmla="*/ 10747050 w 15797999"/>
              <a:gd name="connsiteY31" fmla="*/ 786761 h 12921283"/>
              <a:gd name="connsiteX32" fmla="*/ 5122358 w 15797999"/>
              <a:gd name="connsiteY32" fmla="*/ 9936384 h 12921283"/>
              <a:gd name="connsiteX33" fmla="*/ 4865784 w 15797999"/>
              <a:gd name="connsiteY33" fmla="*/ 9501062 h 12921283"/>
              <a:gd name="connsiteX34" fmla="*/ 9925026 w 15797999"/>
              <a:gd name="connsiteY34" fmla="*/ 1271251 h 12921283"/>
              <a:gd name="connsiteX35" fmla="*/ 10747050 w 15797999"/>
              <a:gd name="connsiteY35" fmla="*/ 786761 h 12921283"/>
              <a:gd name="connsiteX36" fmla="*/ 9946349 w 15797999"/>
              <a:gd name="connsiteY36" fmla="*/ 283343 h 12921283"/>
              <a:gd name="connsiteX37" fmla="*/ 5447411 w 15797999"/>
              <a:gd name="connsiteY37" fmla="*/ 1044297 h 12921283"/>
              <a:gd name="connsiteX38" fmla="*/ 0 w 15797999"/>
              <a:gd name="connsiteY38" fmla="*/ 5008065 h 12921283"/>
              <a:gd name="connsiteX39" fmla="*/ 4073065 w 15797999"/>
              <a:gd name="connsiteY39" fmla="*/ 9580984 h 12921283"/>
              <a:gd name="connsiteX40" fmla="*/ 9946349 w 15797999"/>
              <a:gd name="connsiteY40" fmla="*/ 283343 h 12921283"/>
              <a:gd name="connsiteX41" fmla="*/ 13455419 w 15797999"/>
              <a:gd name="connsiteY41" fmla="*/ 0 h 12921283"/>
              <a:gd name="connsiteX42" fmla="*/ 6398610 w 15797999"/>
              <a:gd name="connsiteY42" fmla="*/ 11473190 h 12921283"/>
              <a:gd name="connsiteX43" fmla="*/ 6099563 w 15797999"/>
              <a:gd name="connsiteY43" fmla="*/ 10965805 h 12921283"/>
              <a:gd name="connsiteX44" fmla="*/ 12496771 w 15797999"/>
              <a:gd name="connsiteY44" fmla="*/ 565013 h 12921283"/>
              <a:gd name="connsiteX45" fmla="*/ 13455419 w 15797999"/>
              <a:gd name="connsiteY45" fmla="*/ 0 h 12921283"/>
              <a:gd name="connsiteX0" fmla="*/ 13028759 w 15797999"/>
              <a:gd name="connsiteY0" fmla="*/ 2976334 h 12921283"/>
              <a:gd name="connsiteX1" fmla="*/ 7404064 w 15797999"/>
              <a:gd name="connsiteY1" fmla="*/ 12125956 h 12921283"/>
              <a:gd name="connsiteX2" fmla="*/ 7147493 w 15797999"/>
              <a:gd name="connsiteY2" fmla="*/ 11690634 h 12921283"/>
              <a:gd name="connsiteX3" fmla="*/ 12206735 w 15797999"/>
              <a:gd name="connsiteY3" fmla="*/ 3460824 h 12921283"/>
              <a:gd name="connsiteX4" fmla="*/ 13028759 w 15797999"/>
              <a:gd name="connsiteY4" fmla="*/ 2976334 h 12921283"/>
              <a:gd name="connsiteX5" fmla="*/ 10686177 w 15797999"/>
              <a:gd name="connsiteY5" fmla="*/ 2045671 h 12921283"/>
              <a:gd name="connsiteX6" fmla="*/ 5061483 w 15797999"/>
              <a:gd name="connsiteY6" fmla="*/ 11195294 h 12921283"/>
              <a:gd name="connsiteX7" fmla="*/ 4804910 w 15797999"/>
              <a:gd name="connsiteY7" fmla="*/ 10759973 h 12921283"/>
              <a:gd name="connsiteX8" fmla="*/ 9864154 w 15797999"/>
              <a:gd name="connsiteY8" fmla="*/ 2530161 h 12921283"/>
              <a:gd name="connsiteX9" fmla="*/ 10686177 w 15797999"/>
              <a:gd name="connsiteY9" fmla="*/ 2045671 h 12921283"/>
              <a:gd name="connsiteX10" fmla="*/ 14420155 w 15797999"/>
              <a:gd name="connsiteY10" fmla="*/ 1955479 h 12921283"/>
              <a:gd name="connsiteX11" fmla="*/ 7804781 w 15797999"/>
              <a:gd name="connsiteY11" fmla="*/ 12640391 h 12921283"/>
              <a:gd name="connsiteX12" fmla="*/ 7064300 w 15797999"/>
              <a:gd name="connsiteY12" fmla="*/ 12921283 h 12921283"/>
              <a:gd name="connsiteX13" fmla="*/ 13461508 w 15797999"/>
              <a:gd name="connsiteY13" fmla="*/ 2520493 h 12921283"/>
              <a:gd name="connsiteX14" fmla="*/ 14420155 w 15797999"/>
              <a:gd name="connsiteY14" fmla="*/ 1955479 h 12921283"/>
              <a:gd name="connsiteX15" fmla="*/ 13089633 w 15797999"/>
              <a:gd name="connsiteY15" fmla="*/ 1717422 h 12921283"/>
              <a:gd name="connsiteX16" fmla="*/ 7464938 w 15797999"/>
              <a:gd name="connsiteY16" fmla="*/ 10867044 h 12921283"/>
              <a:gd name="connsiteX17" fmla="*/ 7208367 w 15797999"/>
              <a:gd name="connsiteY17" fmla="*/ 10431723 h 12921283"/>
              <a:gd name="connsiteX18" fmla="*/ 12267608 w 15797999"/>
              <a:gd name="connsiteY18" fmla="*/ 2201912 h 12921283"/>
              <a:gd name="connsiteX19" fmla="*/ 13089633 w 15797999"/>
              <a:gd name="connsiteY19" fmla="*/ 1717422 h 12921283"/>
              <a:gd name="connsiteX20" fmla="*/ 12077574 w 15797999"/>
              <a:gd name="connsiteY20" fmla="*/ 1024816 h 12921283"/>
              <a:gd name="connsiteX21" fmla="*/ 5462198 w 15797999"/>
              <a:gd name="connsiteY21" fmla="*/ 11709731 h 12921283"/>
              <a:gd name="connsiteX22" fmla="*/ 4721718 w 15797999"/>
              <a:gd name="connsiteY22" fmla="*/ 11990622 h 12921283"/>
              <a:gd name="connsiteX23" fmla="*/ 11118927 w 15797999"/>
              <a:gd name="connsiteY23" fmla="*/ 1589830 h 12921283"/>
              <a:gd name="connsiteX24" fmla="*/ 12077574 w 15797999"/>
              <a:gd name="connsiteY24" fmla="*/ 1024816 h 12921283"/>
              <a:gd name="connsiteX25" fmla="*/ 15797999 w 15797999"/>
              <a:gd name="connsiteY25" fmla="*/ 930662 h 12921283"/>
              <a:gd name="connsiteX26" fmla="*/ 15158970 w 15797999"/>
              <a:gd name="connsiteY26" fmla="*/ 6246918 h 12921283"/>
              <a:gd name="connsiteX27" fmla="*/ 8741190 w 15797999"/>
              <a:gd name="connsiteY27" fmla="*/ 12403851 h 12921283"/>
              <a:gd name="connsiteX28" fmla="*/ 8442145 w 15797999"/>
              <a:gd name="connsiteY28" fmla="*/ 11896466 h 12921283"/>
              <a:gd name="connsiteX29" fmla="*/ 14839353 w 15797999"/>
              <a:gd name="connsiteY29" fmla="*/ 1495676 h 12921283"/>
              <a:gd name="connsiteX30" fmla="*/ 15797999 w 15797999"/>
              <a:gd name="connsiteY30" fmla="*/ 930662 h 12921283"/>
              <a:gd name="connsiteX31" fmla="*/ 10747050 w 15797999"/>
              <a:gd name="connsiteY31" fmla="*/ 786761 h 12921283"/>
              <a:gd name="connsiteX32" fmla="*/ 5122358 w 15797999"/>
              <a:gd name="connsiteY32" fmla="*/ 9936384 h 12921283"/>
              <a:gd name="connsiteX33" fmla="*/ 4865784 w 15797999"/>
              <a:gd name="connsiteY33" fmla="*/ 9501062 h 12921283"/>
              <a:gd name="connsiteX34" fmla="*/ 9925026 w 15797999"/>
              <a:gd name="connsiteY34" fmla="*/ 1271251 h 12921283"/>
              <a:gd name="connsiteX35" fmla="*/ 10747050 w 15797999"/>
              <a:gd name="connsiteY35" fmla="*/ 786761 h 12921283"/>
              <a:gd name="connsiteX36" fmla="*/ 9946349 w 15797999"/>
              <a:gd name="connsiteY36" fmla="*/ 283343 h 12921283"/>
              <a:gd name="connsiteX37" fmla="*/ 5447411 w 15797999"/>
              <a:gd name="connsiteY37" fmla="*/ 1044297 h 12921283"/>
              <a:gd name="connsiteX38" fmla="*/ 0 w 15797999"/>
              <a:gd name="connsiteY38" fmla="*/ 5008065 h 12921283"/>
              <a:gd name="connsiteX39" fmla="*/ 4073065 w 15797999"/>
              <a:gd name="connsiteY39" fmla="*/ 10369260 h 12921283"/>
              <a:gd name="connsiteX40" fmla="*/ 9946349 w 15797999"/>
              <a:gd name="connsiteY40" fmla="*/ 283343 h 12921283"/>
              <a:gd name="connsiteX41" fmla="*/ 13455419 w 15797999"/>
              <a:gd name="connsiteY41" fmla="*/ 0 h 12921283"/>
              <a:gd name="connsiteX42" fmla="*/ 6398610 w 15797999"/>
              <a:gd name="connsiteY42" fmla="*/ 11473190 h 12921283"/>
              <a:gd name="connsiteX43" fmla="*/ 6099563 w 15797999"/>
              <a:gd name="connsiteY43" fmla="*/ 10965805 h 12921283"/>
              <a:gd name="connsiteX44" fmla="*/ 12496771 w 15797999"/>
              <a:gd name="connsiteY44" fmla="*/ 565013 h 12921283"/>
              <a:gd name="connsiteX45" fmla="*/ 13455419 w 15797999"/>
              <a:gd name="connsiteY45" fmla="*/ 0 h 12921283"/>
              <a:gd name="connsiteX0" fmla="*/ 13028759 w 15797999"/>
              <a:gd name="connsiteY0" fmla="*/ 2976334 h 12921283"/>
              <a:gd name="connsiteX1" fmla="*/ 7404064 w 15797999"/>
              <a:gd name="connsiteY1" fmla="*/ 12125956 h 12921283"/>
              <a:gd name="connsiteX2" fmla="*/ 7147493 w 15797999"/>
              <a:gd name="connsiteY2" fmla="*/ 11690634 h 12921283"/>
              <a:gd name="connsiteX3" fmla="*/ 12206735 w 15797999"/>
              <a:gd name="connsiteY3" fmla="*/ 3460824 h 12921283"/>
              <a:gd name="connsiteX4" fmla="*/ 13028759 w 15797999"/>
              <a:gd name="connsiteY4" fmla="*/ 2976334 h 12921283"/>
              <a:gd name="connsiteX5" fmla="*/ 10686177 w 15797999"/>
              <a:gd name="connsiteY5" fmla="*/ 2045671 h 12921283"/>
              <a:gd name="connsiteX6" fmla="*/ 5061483 w 15797999"/>
              <a:gd name="connsiteY6" fmla="*/ 11195294 h 12921283"/>
              <a:gd name="connsiteX7" fmla="*/ 4804910 w 15797999"/>
              <a:gd name="connsiteY7" fmla="*/ 10759973 h 12921283"/>
              <a:gd name="connsiteX8" fmla="*/ 9864154 w 15797999"/>
              <a:gd name="connsiteY8" fmla="*/ 2530161 h 12921283"/>
              <a:gd name="connsiteX9" fmla="*/ 10686177 w 15797999"/>
              <a:gd name="connsiteY9" fmla="*/ 2045671 h 12921283"/>
              <a:gd name="connsiteX10" fmla="*/ 14420155 w 15797999"/>
              <a:gd name="connsiteY10" fmla="*/ 1955479 h 12921283"/>
              <a:gd name="connsiteX11" fmla="*/ 7804781 w 15797999"/>
              <a:gd name="connsiteY11" fmla="*/ 12640391 h 12921283"/>
              <a:gd name="connsiteX12" fmla="*/ 7064300 w 15797999"/>
              <a:gd name="connsiteY12" fmla="*/ 12921283 h 12921283"/>
              <a:gd name="connsiteX13" fmla="*/ 13461508 w 15797999"/>
              <a:gd name="connsiteY13" fmla="*/ 2520493 h 12921283"/>
              <a:gd name="connsiteX14" fmla="*/ 14420155 w 15797999"/>
              <a:gd name="connsiteY14" fmla="*/ 1955479 h 12921283"/>
              <a:gd name="connsiteX15" fmla="*/ 13089633 w 15797999"/>
              <a:gd name="connsiteY15" fmla="*/ 1717422 h 12921283"/>
              <a:gd name="connsiteX16" fmla="*/ 7464938 w 15797999"/>
              <a:gd name="connsiteY16" fmla="*/ 10867044 h 12921283"/>
              <a:gd name="connsiteX17" fmla="*/ 7208367 w 15797999"/>
              <a:gd name="connsiteY17" fmla="*/ 10431723 h 12921283"/>
              <a:gd name="connsiteX18" fmla="*/ 12267608 w 15797999"/>
              <a:gd name="connsiteY18" fmla="*/ 2201912 h 12921283"/>
              <a:gd name="connsiteX19" fmla="*/ 13089633 w 15797999"/>
              <a:gd name="connsiteY19" fmla="*/ 1717422 h 12921283"/>
              <a:gd name="connsiteX20" fmla="*/ 12077574 w 15797999"/>
              <a:gd name="connsiteY20" fmla="*/ 1024816 h 12921283"/>
              <a:gd name="connsiteX21" fmla="*/ 5462198 w 15797999"/>
              <a:gd name="connsiteY21" fmla="*/ 11709731 h 12921283"/>
              <a:gd name="connsiteX22" fmla="*/ 4721718 w 15797999"/>
              <a:gd name="connsiteY22" fmla="*/ 11990622 h 12921283"/>
              <a:gd name="connsiteX23" fmla="*/ 11118927 w 15797999"/>
              <a:gd name="connsiteY23" fmla="*/ 1589830 h 12921283"/>
              <a:gd name="connsiteX24" fmla="*/ 12077574 w 15797999"/>
              <a:gd name="connsiteY24" fmla="*/ 1024816 h 12921283"/>
              <a:gd name="connsiteX25" fmla="*/ 15797999 w 15797999"/>
              <a:gd name="connsiteY25" fmla="*/ 930662 h 12921283"/>
              <a:gd name="connsiteX26" fmla="*/ 15158970 w 15797999"/>
              <a:gd name="connsiteY26" fmla="*/ 6246918 h 12921283"/>
              <a:gd name="connsiteX27" fmla="*/ 8741190 w 15797999"/>
              <a:gd name="connsiteY27" fmla="*/ 12403851 h 12921283"/>
              <a:gd name="connsiteX28" fmla="*/ 8442145 w 15797999"/>
              <a:gd name="connsiteY28" fmla="*/ 11896466 h 12921283"/>
              <a:gd name="connsiteX29" fmla="*/ 14839353 w 15797999"/>
              <a:gd name="connsiteY29" fmla="*/ 1495676 h 12921283"/>
              <a:gd name="connsiteX30" fmla="*/ 15797999 w 15797999"/>
              <a:gd name="connsiteY30" fmla="*/ 930662 h 12921283"/>
              <a:gd name="connsiteX31" fmla="*/ 10747050 w 15797999"/>
              <a:gd name="connsiteY31" fmla="*/ 786761 h 12921283"/>
              <a:gd name="connsiteX32" fmla="*/ 5122358 w 15797999"/>
              <a:gd name="connsiteY32" fmla="*/ 9936384 h 12921283"/>
              <a:gd name="connsiteX33" fmla="*/ 4865784 w 15797999"/>
              <a:gd name="connsiteY33" fmla="*/ 9501062 h 12921283"/>
              <a:gd name="connsiteX34" fmla="*/ 9925026 w 15797999"/>
              <a:gd name="connsiteY34" fmla="*/ 1271251 h 12921283"/>
              <a:gd name="connsiteX35" fmla="*/ 10747050 w 15797999"/>
              <a:gd name="connsiteY35" fmla="*/ 786761 h 12921283"/>
              <a:gd name="connsiteX36" fmla="*/ 10198597 w 15797999"/>
              <a:gd name="connsiteY36" fmla="*/ 251812 h 12921283"/>
              <a:gd name="connsiteX37" fmla="*/ 5447411 w 15797999"/>
              <a:gd name="connsiteY37" fmla="*/ 1044297 h 12921283"/>
              <a:gd name="connsiteX38" fmla="*/ 0 w 15797999"/>
              <a:gd name="connsiteY38" fmla="*/ 5008065 h 12921283"/>
              <a:gd name="connsiteX39" fmla="*/ 4073065 w 15797999"/>
              <a:gd name="connsiteY39" fmla="*/ 10369260 h 12921283"/>
              <a:gd name="connsiteX40" fmla="*/ 10198597 w 15797999"/>
              <a:gd name="connsiteY40" fmla="*/ 251812 h 12921283"/>
              <a:gd name="connsiteX41" fmla="*/ 13455419 w 15797999"/>
              <a:gd name="connsiteY41" fmla="*/ 0 h 12921283"/>
              <a:gd name="connsiteX42" fmla="*/ 6398610 w 15797999"/>
              <a:gd name="connsiteY42" fmla="*/ 11473190 h 12921283"/>
              <a:gd name="connsiteX43" fmla="*/ 6099563 w 15797999"/>
              <a:gd name="connsiteY43" fmla="*/ 10965805 h 12921283"/>
              <a:gd name="connsiteX44" fmla="*/ 12496771 w 15797999"/>
              <a:gd name="connsiteY44" fmla="*/ 565013 h 12921283"/>
              <a:gd name="connsiteX45" fmla="*/ 13455419 w 15797999"/>
              <a:gd name="connsiteY45" fmla="*/ 0 h 12921283"/>
              <a:gd name="connsiteX0" fmla="*/ 13028759 w 15797999"/>
              <a:gd name="connsiteY0" fmla="*/ 2976334 h 12921283"/>
              <a:gd name="connsiteX1" fmla="*/ 7404064 w 15797999"/>
              <a:gd name="connsiteY1" fmla="*/ 12125956 h 12921283"/>
              <a:gd name="connsiteX2" fmla="*/ 7147493 w 15797999"/>
              <a:gd name="connsiteY2" fmla="*/ 11690634 h 12921283"/>
              <a:gd name="connsiteX3" fmla="*/ 12206735 w 15797999"/>
              <a:gd name="connsiteY3" fmla="*/ 3460824 h 12921283"/>
              <a:gd name="connsiteX4" fmla="*/ 13028759 w 15797999"/>
              <a:gd name="connsiteY4" fmla="*/ 2976334 h 12921283"/>
              <a:gd name="connsiteX5" fmla="*/ 10686177 w 15797999"/>
              <a:gd name="connsiteY5" fmla="*/ 2045671 h 12921283"/>
              <a:gd name="connsiteX6" fmla="*/ 5061483 w 15797999"/>
              <a:gd name="connsiteY6" fmla="*/ 11195294 h 12921283"/>
              <a:gd name="connsiteX7" fmla="*/ 4804910 w 15797999"/>
              <a:gd name="connsiteY7" fmla="*/ 10759973 h 12921283"/>
              <a:gd name="connsiteX8" fmla="*/ 9864154 w 15797999"/>
              <a:gd name="connsiteY8" fmla="*/ 2530161 h 12921283"/>
              <a:gd name="connsiteX9" fmla="*/ 10686177 w 15797999"/>
              <a:gd name="connsiteY9" fmla="*/ 2045671 h 12921283"/>
              <a:gd name="connsiteX10" fmla="*/ 14420155 w 15797999"/>
              <a:gd name="connsiteY10" fmla="*/ 1955479 h 12921283"/>
              <a:gd name="connsiteX11" fmla="*/ 7804781 w 15797999"/>
              <a:gd name="connsiteY11" fmla="*/ 12640391 h 12921283"/>
              <a:gd name="connsiteX12" fmla="*/ 7064300 w 15797999"/>
              <a:gd name="connsiteY12" fmla="*/ 12921283 h 12921283"/>
              <a:gd name="connsiteX13" fmla="*/ 13461508 w 15797999"/>
              <a:gd name="connsiteY13" fmla="*/ 2520493 h 12921283"/>
              <a:gd name="connsiteX14" fmla="*/ 14420155 w 15797999"/>
              <a:gd name="connsiteY14" fmla="*/ 1955479 h 12921283"/>
              <a:gd name="connsiteX15" fmla="*/ 13089633 w 15797999"/>
              <a:gd name="connsiteY15" fmla="*/ 1717422 h 12921283"/>
              <a:gd name="connsiteX16" fmla="*/ 7464938 w 15797999"/>
              <a:gd name="connsiteY16" fmla="*/ 10867044 h 12921283"/>
              <a:gd name="connsiteX17" fmla="*/ 7208367 w 15797999"/>
              <a:gd name="connsiteY17" fmla="*/ 10431723 h 12921283"/>
              <a:gd name="connsiteX18" fmla="*/ 12267608 w 15797999"/>
              <a:gd name="connsiteY18" fmla="*/ 2201912 h 12921283"/>
              <a:gd name="connsiteX19" fmla="*/ 13089633 w 15797999"/>
              <a:gd name="connsiteY19" fmla="*/ 1717422 h 12921283"/>
              <a:gd name="connsiteX20" fmla="*/ 12077574 w 15797999"/>
              <a:gd name="connsiteY20" fmla="*/ 1024816 h 12921283"/>
              <a:gd name="connsiteX21" fmla="*/ 5462198 w 15797999"/>
              <a:gd name="connsiteY21" fmla="*/ 11709731 h 12921283"/>
              <a:gd name="connsiteX22" fmla="*/ 4721718 w 15797999"/>
              <a:gd name="connsiteY22" fmla="*/ 11990622 h 12921283"/>
              <a:gd name="connsiteX23" fmla="*/ 11118927 w 15797999"/>
              <a:gd name="connsiteY23" fmla="*/ 1589830 h 12921283"/>
              <a:gd name="connsiteX24" fmla="*/ 12077574 w 15797999"/>
              <a:gd name="connsiteY24" fmla="*/ 1024816 h 12921283"/>
              <a:gd name="connsiteX25" fmla="*/ 15797999 w 15797999"/>
              <a:gd name="connsiteY25" fmla="*/ 930662 h 12921283"/>
              <a:gd name="connsiteX26" fmla="*/ 15158970 w 15797999"/>
              <a:gd name="connsiteY26" fmla="*/ 6246918 h 12921283"/>
              <a:gd name="connsiteX27" fmla="*/ 8741190 w 15797999"/>
              <a:gd name="connsiteY27" fmla="*/ 12403851 h 12921283"/>
              <a:gd name="connsiteX28" fmla="*/ 8442145 w 15797999"/>
              <a:gd name="connsiteY28" fmla="*/ 11896466 h 12921283"/>
              <a:gd name="connsiteX29" fmla="*/ 14839353 w 15797999"/>
              <a:gd name="connsiteY29" fmla="*/ 1495676 h 12921283"/>
              <a:gd name="connsiteX30" fmla="*/ 15797999 w 15797999"/>
              <a:gd name="connsiteY30" fmla="*/ 930662 h 12921283"/>
              <a:gd name="connsiteX31" fmla="*/ 10747050 w 15797999"/>
              <a:gd name="connsiteY31" fmla="*/ 786761 h 12921283"/>
              <a:gd name="connsiteX32" fmla="*/ 5122358 w 15797999"/>
              <a:gd name="connsiteY32" fmla="*/ 9936384 h 12921283"/>
              <a:gd name="connsiteX33" fmla="*/ 4865784 w 15797999"/>
              <a:gd name="connsiteY33" fmla="*/ 9501062 h 12921283"/>
              <a:gd name="connsiteX34" fmla="*/ 9925026 w 15797999"/>
              <a:gd name="connsiteY34" fmla="*/ 1271251 h 12921283"/>
              <a:gd name="connsiteX35" fmla="*/ 10747050 w 15797999"/>
              <a:gd name="connsiteY35" fmla="*/ 786761 h 12921283"/>
              <a:gd name="connsiteX36" fmla="*/ 10324722 w 15797999"/>
              <a:gd name="connsiteY36" fmla="*/ 251812 h 12921283"/>
              <a:gd name="connsiteX37" fmla="*/ 5447411 w 15797999"/>
              <a:gd name="connsiteY37" fmla="*/ 1044297 h 12921283"/>
              <a:gd name="connsiteX38" fmla="*/ 0 w 15797999"/>
              <a:gd name="connsiteY38" fmla="*/ 5008065 h 12921283"/>
              <a:gd name="connsiteX39" fmla="*/ 4073065 w 15797999"/>
              <a:gd name="connsiteY39" fmla="*/ 10369260 h 12921283"/>
              <a:gd name="connsiteX40" fmla="*/ 10324722 w 15797999"/>
              <a:gd name="connsiteY40" fmla="*/ 251812 h 12921283"/>
              <a:gd name="connsiteX41" fmla="*/ 13455419 w 15797999"/>
              <a:gd name="connsiteY41" fmla="*/ 0 h 12921283"/>
              <a:gd name="connsiteX42" fmla="*/ 6398610 w 15797999"/>
              <a:gd name="connsiteY42" fmla="*/ 11473190 h 12921283"/>
              <a:gd name="connsiteX43" fmla="*/ 6099563 w 15797999"/>
              <a:gd name="connsiteY43" fmla="*/ 10965805 h 12921283"/>
              <a:gd name="connsiteX44" fmla="*/ 12496771 w 15797999"/>
              <a:gd name="connsiteY44" fmla="*/ 565013 h 12921283"/>
              <a:gd name="connsiteX45" fmla="*/ 13455419 w 15797999"/>
              <a:gd name="connsiteY45" fmla="*/ 0 h 129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797999" h="12921283">
                <a:moveTo>
                  <a:pt x="13028759" y="2976334"/>
                </a:moveTo>
                <a:lnTo>
                  <a:pt x="7404064" y="12125956"/>
                </a:lnTo>
                <a:lnTo>
                  <a:pt x="7147493" y="11690634"/>
                </a:lnTo>
                <a:lnTo>
                  <a:pt x="12206735" y="3460824"/>
                </a:lnTo>
                <a:lnTo>
                  <a:pt x="13028759" y="2976334"/>
                </a:lnTo>
                <a:close/>
                <a:moveTo>
                  <a:pt x="10686177" y="2045671"/>
                </a:moveTo>
                <a:lnTo>
                  <a:pt x="5061483" y="11195294"/>
                </a:lnTo>
                <a:lnTo>
                  <a:pt x="4804910" y="10759973"/>
                </a:lnTo>
                <a:lnTo>
                  <a:pt x="9864154" y="2530161"/>
                </a:lnTo>
                <a:lnTo>
                  <a:pt x="10686177" y="2045671"/>
                </a:lnTo>
                <a:close/>
                <a:moveTo>
                  <a:pt x="14420155" y="1955479"/>
                </a:moveTo>
                <a:lnTo>
                  <a:pt x="7804781" y="12640391"/>
                </a:lnTo>
                <a:lnTo>
                  <a:pt x="7064300" y="12921283"/>
                </a:lnTo>
                <a:lnTo>
                  <a:pt x="13461508" y="2520493"/>
                </a:lnTo>
                <a:lnTo>
                  <a:pt x="14420155" y="1955479"/>
                </a:lnTo>
                <a:close/>
                <a:moveTo>
                  <a:pt x="13089633" y="1717422"/>
                </a:moveTo>
                <a:lnTo>
                  <a:pt x="7464938" y="10867044"/>
                </a:lnTo>
                <a:lnTo>
                  <a:pt x="7208367" y="10431723"/>
                </a:lnTo>
                <a:lnTo>
                  <a:pt x="12267608" y="2201912"/>
                </a:lnTo>
                <a:lnTo>
                  <a:pt x="13089633" y="1717422"/>
                </a:lnTo>
                <a:close/>
                <a:moveTo>
                  <a:pt x="12077574" y="1024816"/>
                </a:moveTo>
                <a:lnTo>
                  <a:pt x="5462198" y="11709731"/>
                </a:lnTo>
                <a:lnTo>
                  <a:pt x="4721718" y="11990622"/>
                </a:lnTo>
                <a:lnTo>
                  <a:pt x="11118927" y="1589830"/>
                </a:lnTo>
                <a:lnTo>
                  <a:pt x="12077574" y="1024816"/>
                </a:lnTo>
                <a:close/>
                <a:moveTo>
                  <a:pt x="15797999" y="930662"/>
                </a:moveTo>
                <a:lnTo>
                  <a:pt x="15158970" y="6246918"/>
                </a:lnTo>
                <a:lnTo>
                  <a:pt x="8741190" y="12403851"/>
                </a:lnTo>
                <a:lnTo>
                  <a:pt x="8442145" y="11896466"/>
                </a:lnTo>
                <a:lnTo>
                  <a:pt x="14839353" y="1495676"/>
                </a:lnTo>
                <a:lnTo>
                  <a:pt x="15797999" y="930662"/>
                </a:lnTo>
                <a:close/>
                <a:moveTo>
                  <a:pt x="10747050" y="786761"/>
                </a:moveTo>
                <a:lnTo>
                  <a:pt x="5122358" y="9936384"/>
                </a:lnTo>
                <a:lnTo>
                  <a:pt x="4865784" y="9501062"/>
                </a:lnTo>
                <a:lnTo>
                  <a:pt x="9925026" y="1271251"/>
                </a:lnTo>
                <a:lnTo>
                  <a:pt x="10747050" y="786761"/>
                </a:lnTo>
                <a:close/>
                <a:moveTo>
                  <a:pt x="10324722" y="251812"/>
                </a:moveTo>
                <a:lnTo>
                  <a:pt x="5447411" y="1044297"/>
                </a:lnTo>
                <a:lnTo>
                  <a:pt x="0" y="5008065"/>
                </a:lnTo>
                <a:lnTo>
                  <a:pt x="4073065" y="10369260"/>
                </a:lnTo>
                <a:lnTo>
                  <a:pt x="10324722" y="251812"/>
                </a:lnTo>
                <a:close/>
                <a:moveTo>
                  <a:pt x="13455419" y="0"/>
                </a:moveTo>
                <a:lnTo>
                  <a:pt x="6398610" y="11473190"/>
                </a:lnTo>
                <a:lnTo>
                  <a:pt x="6099563" y="10965805"/>
                </a:lnTo>
                <a:lnTo>
                  <a:pt x="12496771" y="565013"/>
                </a:lnTo>
                <a:lnTo>
                  <a:pt x="13455419" y="0"/>
                </a:lnTo>
                <a:close/>
              </a:path>
            </a:pathLst>
          </a:custGeom>
        </p:spPr>
        <p:txBody>
          <a:bodyPr wrap="square">
            <a:noAutofit/>
          </a:bodyPr>
          <a:lstStyle>
            <a:lvl1pPr>
              <a:defRPr sz="1400"/>
            </a:lvl1pPr>
          </a:lstStyle>
          <a:p>
            <a:endParaRPr lang="en-US"/>
          </a:p>
        </p:txBody>
      </p:sp>
    </p:spTree>
    <p:extLst>
      <p:ext uri="{BB962C8B-B14F-4D97-AF65-F5344CB8AC3E}">
        <p14:creationId xmlns:p14="http://schemas.microsoft.com/office/powerpoint/2010/main" val="415159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5_ภาพนิ่งชื่อเรื่อง">
    <p:spTree>
      <p:nvGrpSpPr>
        <p:cNvPr id="1" name=""/>
        <p:cNvGrpSpPr/>
        <p:nvPr/>
      </p:nvGrpSpPr>
      <p:grpSpPr>
        <a:xfrm>
          <a:off x="0" y="0"/>
          <a:ext cx="0" cy="0"/>
          <a:chOff x="0" y="0"/>
          <a:chExt cx="0" cy="0"/>
        </a:xfrm>
      </p:grpSpPr>
      <p:sp>
        <p:nvSpPr>
          <p:cNvPr id="3" name="Picture Placeholder 13"/>
          <p:cNvSpPr>
            <a:spLocks noGrp="1"/>
          </p:cNvSpPr>
          <p:nvPr>
            <p:ph type="pic" sz="quarter" idx="23"/>
          </p:nvPr>
        </p:nvSpPr>
        <p:spPr>
          <a:xfrm>
            <a:off x="2957969" y="1232715"/>
            <a:ext cx="2297752" cy="5053786"/>
          </a:xfrm>
          <a:custGeom>
            <a:avLst/>
            <a:gdLst>
              <a:gd name="connsiteX0" fmla="*/ 0 w 4726685"/>
              <a:gd name="connsiteY0" fmla="*/ 0 h 8368109"/>
              <a:gd name="connsiteX1" fmla="*/ 4726685 w 4726685"/>
              <a:gd name="connsiteY1" fmla="*/ 0 h 8368109"/>
              <a:gd name="connsiteX2" fmla="*/ 4726685 w 4726685"/>
              <a:gd name="connsiteY2" fmla="*/ 8368109 h 8368109"/>
              <a:gd name="connsiteX3" fmla="*/ 0 w 4726685"/>
              <a:gd name="connsiteY3" fmla="*/ 8368109 h 8368109"/>
              <a:gd name="connsiteX4" fmla="*/ 0 w 4726685"/>
              <a:gd name="connsiteY4" fmla="*/ 0 h 8368109"/>
              <a:gd name="connsiteX0" fmla="*/ 0 w 6240175"/>
              <a:gd name="connsiteY0" fmla="*/ 31531 h 8399640"/>
              <a:gd name="connsiteX1" fmla="*/ 6240175 w 6240175"/>
              <a:gd name="connsiteY1" fmla="*/ 0 h 8399640"/>
              <a:gd name="connsiteX2" fmla="*/ 4726685 w 6240175"/>
              <a:gd name="connsiteY2" fmla="*/ 8399640 h 8399640"/>
              <a:gd name="connsiteX3" fmla="*/ 0 w 6240175"/>
              <a:gd name="connsiteY3" fmla="*/ 8399640 h 8399640"/>
              <a:gd name="connsiteX4" fmla="*/ 0 w 6240175"/>
              <a:gd name="connsiteY4" fmla="*/ 31531 h 8399640"/>
              <a:gd name="connsiteX0" fmla="*/ 1166648 w 6240175"/>
              <a:gd name="connsiteY0" fmla="*/ 0 h 8399640"/>
              <a:gd name="connsiteX1" fmla="*/ 6240175 w 6240175"/>
              <a:gd name="connsiteY1" fmla="*/ 0 h 8399640"/>
              <a:gd name="connsiteX2" fmla="*/ 4726685 w 6240175"/>
              <a:gd name="connsiteY2" fmla="*/ 8399640 h 8399640"/>
              <a:gd name="connsiteX3" fmla="*/ 0 w 6240175"/>
              <a:gd name="connsiteY3" fmla="*/ 8399640 h 8399640"/>
              <a:gd name="connsiteX4" fmla="*/ 1166648 w 6240175"/>
              <a:gd name="connsiteY4" fmla="*/ 0 h 8399640"/>
              <a:gd name="connsiteX0" fmla="*/ 1292772 w 6240175"/>
              <a:gd name="connsiteY0" fmla="*/ 0 h 8399640"/>
              <a:gd name="connsiteX1" fmla="*/ 6240175 w 6240175"/>
              <a:gd name="connsiteY1" fmla="*/ 0 h 8399640"/>
              <a:gd name="connsiteX2" fmla="*/ 4726685 w 6240175"/>
              <a:gd name="connsiteY2" fmla="*/ 8399640 h 8399640"/>
              <a:gd name="connsiteX3" fmla="*/ 0 w 6240175"/>
              <a:gd name="connsiteY3" fmla="*/ 8399640 h 8399640"/>
              <a:gd name="connsiteX4" fmla="*/ 1292772 w 6240175"/>
              <a:gd name="connsiteY4" fmla="*/ 0 h 8399640"/>
              <a:gd name="connsiteX0" fmla="*/ 1450427 w 6240175"/>
              <a:gd name="connsiteY0" fmla="*/ 0 h 8399640"/>
              <a:gd name="connsiteX1" fmla="*/ 6240175 w 6240175"/>
              <a:gd name="connsiteY1" fmla="*/ 0 h 8399640"/>
              <a:gd name="connsiteX2" fmla="*/ 4726685 w 6240175"/>
              <a:gd name="connsiteY2" fmla="*/ 8399640 h 8399640"/>
              <a:gd name="connsiteX3" fmla="*/ 0 w 6240175"/>
              <a:gd name="connsiteY3" fmla="*/ 8399640 h 8399640"/>
              <a:gd name="connsiteX4" fmla="*/ 1450427 w 6240175"/>
              <a:gd name="connsiteY4" fmla="*/ 0 h 8399640"/>
              <a:gd name="connsiteX0" fmla="*/ 1450427 w 6366300"/>
              <a:gd name="connsiteY0" fmla="*/ 31531 h 8431171"/>
              <a:gd name="connsiteX1" fmla="*/ 6366300 w 6366300"/>
              <a:gd name="connsiteY1" fmla="*/ 0 h 8431171"/>
              <a:gd name="connsiteX2" fmla="*/ 4726685 w 6366300"/>
              <a:gd name="connsiteY2" fmla="*/ 8431171 h 8431171"/>
              <a:gd name="connsiteX3" fmla="*/ 0 w 6366300"/>
              <a:gd name="connsiteY3" fmla="*/ 8431171 h 8431171"/>
              <a:gd name="connsiteX4" fmla="*/ 1450427 w 6366300"/>
              <a:gd name="connsiteY4" fmla="*/ 31531 h 8431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6300" h="8431171">
                <a:moveTo>
                  <a:pt x="1450427" y="31531"/>
                </a:moveTo>
                <a:lnTo>
                  <a:pt x="6366300" y="0"/>
                </a:lnTo>
                <a:lnTo>
                  <a:pt x="4726685" y="8431171"/>
                </a:lnTo>
                <a:lnTo>
                  <a:pt x="0" y="8431171"/>
                </a:lnTo>
                <a:lnTo>
                  <a:pt x="1450427" y="31531"/>
                </a:lnTo>
                <a:close/>
              </a:path>
            </a:pathLst>
          </a:cu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13"/>
          <p:cNvSpPr>
            <a:spLocks noGrp="1"/>
          </p:cNvSpPr>
          <p:nvPr>
            <p:ph type="pic" sz="quarter" idx="24"/>
          </p:nvPr>
        </p:nvSpPr>
        <p:spPr>
          <a:xfrm>
            <a:off x="5020472" y="1181100"/>
            <a:ext cx="2297752" cy="5053786"/>
          </a:xfrm>
          <a:custGeom>
            <a:avLst/>
            <a:gdLst>
              <a:gd name="connsiteX0" fmla="*/ 0 w 4726685"/>
              <a:gd name="connsiteY0" fmla="*/ 0 h 8368109"/>
              <a:gd name="connsiteX1" fmla="*/ 4726685 w 4726685"/>
              <a:gd name="connsiteY1" fmla="*/ 0 h 8368109"/>
              <a:gd name="connsiteX2" fmla="*/ 4726685 w 4726685"/>
              <a:gd name="connsiteY2" fmla="*/ 8368109 h 8368109"/>
              <a:gd name="connsiteX3" fmla="*/ 0 w 4726685"/>
              <a:gd name="connsiteY3" fmla="*/ 8368109 h 8368109"/>
              <a:gd name="connsiteX4" fmla="*/ 0 w 4726685"/>
              <a:gd name="connsiteY4" fmla="*/ 0 h 8368109"/>
              <a:gd name="connsiteX0" fmla="*/ 0 w 6240175"/>
              <a:gd name="connsiteY0" fmla="*/ 31531 h 8399640"/>
              <a:gd name="connsiteX1" fmla="*/ 6240175 w 6240175"/>
              <a:gd name="connsiteY1" fmla="*/ 0 h 8399640"/>
              <a:gd name="connsiteX2" fmla="*/ 4726685 w 6240175"/>
              <a:gd name="connsiteY2" fmla="*/ 8399640 h 8399640"/>
              <a:gd name="connsiteX3" fmla="*/ 0 w 6240175"/>
              <a:gd name="connsiteY3" fmla="*/ 8399640 h 8399640"/>
              <a:gd name="connsiteX4" fmla="*/ 0 w 6240175"/>
              <a:gd name="connsiteY4" fmla="*/ 31531 h 8399640"/>
              <a:gd name="connsiteX0" fmla="*/ 1166648 w 6240175"/>
              <a:gd name="connsiteY0" fmla="*/ 0 h 8399640"/>
              <a:gd name="connsiteX1" fmla="*/ 6240175 w 6240175"/>
              <a:gd name="connsiteY1" fmla="*/ 0 h 8399640"/>
              <a:gd name="connsiteX2" fmla="*/ 4726685 w 6240175"/>
              <a:gd name="connsiteY2" fmla="*/ 8399640 h 8399640"/>
              <a:gd name="connsiteX3" fmla="*/ 0 w 6240175"/>
              <a:gd name="connsiteY3" fmla="*/ 8399640 h 8399640"/>
              <a:gd name="connsiteX4" fmla="*/ 1166648 w 6240175"/>
              <a:gd name="connsiteY4" fmla="*/ 0 h 8399640"/>
              <a:gd name="connsiteX0" fmla="*/ 1292772 w 6240175"/>
              <a:gd name="connsiteY0" fmla="*/ 0 h 8399640"/>
              <a:gd name="connsiteX1" fmla="*/ 6240175 w 6240175"/>
              <a:gd name="connsiteY1" fmla="*/ 0 h 8399640"/>
              <a:gd name="connsiteX2" fmla="*/ 4726685 w 6240175"/>
              <a:gd name="connsiteY2" fmla="*/ 8399640 h 8399640"/>
              <a:gd name="connsiteX3" fmla="*/ 0 w 6240175"/>
              <a:gd name="connsiteY3" fmla="*/ 8399640 h 8399640"/>
              <a:gd name="connsiteX4" fmla="*/ 1292772 w 6240175"/>
              <a:gd name="connsiteY4" fmla="*/ 0 h 8399640"/>
              <a:gd name="connsiteX0" fmla="*/ 1450427 w 6240175"/>
              <a:gd name="connsiteY0" fmla="*/ 0 h 8399640"/>
              <a:gd name="connsiteX1" fmla="*/ 6240175 w 6240175"/>
              <a:gd name="connsiteY1" fmla="*/ 0 h 8399640"/>
              <a:gd name="connsiteX2" fmla="*/ 4726685 w 6240175"/>
              <a:gd name="connsiteY2" fmla="*/ 8399640 h 8399640"/>
              <a:gd name="connsiteX3" fmla="*/ 0 w 6240175"/>
              <a:gd name="connsiteY3" fmla="*/ 8399640 h 8399640"/>
              <a:gd name="connsiteX4" fmla="*/ 1450427 w 6240175"/>
              <a:gd name="connsiteY4" fmla="*/ 0 h 8399640"/>
              <a:gd name="connsiteX0" fmla="*/ 1450427 w 6366300"/>
              <a:gd name="connsiteY0" fmla="*/ 31531 h 8431171"/>
              <a:gd name="connsiteX1" fmla="*/ 6366300 w 6366300"/>
              <a:gd name="connsiteY1" fmla="*/ 0 h 8431171"/>
              <a:gd name="connsiteX2" fmla="*/ 4726685 w 6366300"/>
              <a:gd name="connsiteY2" fmla="*/ 8431171 h 8431171"/>
              <a:gd name="connsiteX3" fmla="*/ 0 w 6366300"/>
              <a:gd name="connsiteY3" fmla="*/ 8431171 h 8431171"/>
              <a:gd name="connsiteX4" fmla="*/ 1450427 w 6366300"/>
              <a:gd name="connsiteY4" fmla="*/ 31531 h 8431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6300" h="8431171">
                <a:moveTo>
                  <a:pt x="1450427" y="31531"/>
                </a:moveTo>
                <a:lnTo>
                  <a:pt x="6366300" y="0"/>
                </a:lnTo>
                <a:lnTo>
                  <a:pt x="4726685" y="8431171"/>
                </a:lnTo>
                <a:lnTo>
                  <a:pt x="0" y="8431171"/>
                </a:lnTo>
                <a:lnTo>
                  <a:pt x="1450427" y="31531"/>
                </a:lnTo>
                <a:close/>
              </a:path>
            </a:pathLst>
          </a:cu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5" name="Picture Placeholder 13"/>
          <p:cNvSpPr>
            <a:spLocks noGrp="1"/>
          </p:cNvSpPr>
          <p:nvPr>
            <p:ph type="pic" sz="quarter" idx="25"/>
          </p:nvPr>
        </p:nvSpPr>
        <p:spPr>
          <a:xfrm>
            <a:off x="7050862" y="1143000"/>
            <a:ext cx="2297752" cy="5053786"/>
          </a:xfrm>
          <a:custGeom>
            <a:avLst/>
            <a:gdLst>
              <a:gd name="connsiteX0" fmla="*/ 0 w 4726685"/>
              <a:gd name="connsiteY0" fmla="*/ 0 h 8368109"/>
              <a:gd name="connsiteX1" fmla="*/ 4726685 w 4726685"/>
              <a:gd name="connsiteY1" fmla="*/ 0 h 8368109"/>
              <a:gd name="connsiteX2" fmla="*/ 4726685 w 4726685"/>
              <a:gd name="connsiteY2" fmla="*/ 8368109 h 8368109"/>
              <a:gd name="connsiteX3" fmla="*/ 0 w 4726685"/>
              <a:gd name="connsiteY3" fmla="*/ 8368109 h 8368109"/>
              <a:gd name="connsiteX4" fmla="*/ 0 w 4726685"/>
              <a:gd name="connsiteY4" fmla="*/ 0 h 8368109"/>
              <a:gd name="connsiteX0" fmla="*/ 0 w 6240175"/>
              <a:gd name="connsiteY0" fmla="*/ 31531 h 8399640"/>
              <a:gd name="connsiteX1" fmla="*/ 6240175 w 6240175"/>
              <a:gd name="connsiteY1" fmla="*/ 0 h 8399640"/>
              <a:gd name="connsiteX2" fmla="*/ 4726685 w 6240175"/>
              <a:gd name="connsiteY2" fmla="*/ 8399640 h 8399640"/>
              <a:gd name="connsiteX3" fmla="*/ 0 w 6240175"/>
              <a:gd name="connsiteY3" fmla="*/ 8399640 h 8399640"/>
              <a:gd name="connsiteX4" fmla="*/ 0 w 6240175"/>
              <a:gd name="connsiteY4" fmla="*/ 31531 h 8399640"/>
              <a:gd name="connsiteX0" fmla="*/ 1166648 w 6240175"/>
              <a:gd name="connsiteY0" fmla="*/ 0 h 8399640"/>
              <a:gd name="connsiteX1" fmla="*/ 6240175 w 6240175"/>
              <a:gd name="connsiteY1" fmla="*/ 0 h 8399640"/>
              <a:gd name="connsiteX2" fmla="*/ 4726685 w 6240175"/>
              <a:gd name="connsiteY2" fmla="*/ 8399640 h 8399640"/>
              <a:gd name="connsiteX3" fmla="*/ 0 w 6240175"/>
              <a:gd name="connsiteY3" fmla="*/ 8399640 h 8399640"/>
              <a:gd name="connsiteX4" fmla="*/ 1166648 w 6240175"/>
              <a:gd name="connsiteY4" fmla="*/ 0 h 8399640"/>
              <a:gd name="connsiteX0" fmla="*/ 1292772 w 6240175"/>
              <a:gd name="connsiteY0" fmla="*/ 0 h 8399640"/>
              <a:gd name="connsiteX1" fmla="*/ 6240175 w 6240175"/>
              <a:gd name="connsiteY1" fmla="*/ 0 h 8399640"/>
              <a:gd name="connsiteX2" fmla="*/ 4726685 w 6240175"/>
              <a:gd name="connsiteY2" fmla="*/ 8399640 h 8399640"/>
              <a:gd name="connsiteX3" fmla="*/ 0 w 6240175"/>
              <a:gd name="connsiteY3" fmla="*/ 8399640 h 8399640"/>
              <a:gd name="connsiteX4" fmla="*/ 1292772 w 6240175"/>
              <a:gd name="connsiteY4" fmla="*/ 0 h 8399640"/>
              <a:gd name="connsiteX0" fmla="*/ 1450427 w 6240175"/>
              <a:gd name="connsiteY0" fmla="*/ 0 h 8399640"/>
              <a:gd name="connsiteX1" fmla="*/ 6240175 w 6240175"/>
              <a:gd name="connsiteY1" fmla="*/ 0 h 8399640"/>
              <a:gd name="connsiteX2" fmla="*/ 4726685 w 6240175"/>
              <a:gd name="connsiteY2" fmla="*/ 8399640 h 8399640"/>
              <a:gd name="connsiteX3" fmla="*/ 0 w 6240175"/>
              <a:gd name="connsiteY3" fmla="*/ 8399640 h 8399640"/>
              <a:gd name="connsiteX4" fmla="*/ 1450427 w 6240175"/>
              <a:gd name="connsiteY4" fmla="*/ 0 h 8399640"/>
              <a:gd name="connsiteX0" fmla="*/ 1450427 w 6366300"/>
              <a:gd name="connsiteY0" fmla="*/ 31531 h 8431171"/>
              <a:gd name="connsiteX1" fmla="*/ 6366300 w 6366300"/>
              <a:gd name="connsiteY1" fmla="*/ 0 h 8431171"/>
              <a:gd name="connsiteX2" fmla="*/ 4726685 w 6366300"/>
              <a:gd name="connsiteY2" fmla="*/ 8431171 h 8431171"/>
              <a:gd name="connsiteX3" fmla="*/ 0 w 6366300"/>
              <a:gd name="connsiteY3" fmla="*/ 8431171 h 8431171"/>
              <a:gd name="connsiteX4" fmla="*/ 1450427 w 6366300"/>
              <a:gd name="connsiteY4" fmla="*/ 31531 h 8431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6300" h="8431171">
                <a:moveTo>
                  <a:pt x="1450427" y="31531"/>
                </a:moveTo>
                <a:lnTo>
                  <a:pt x="6366300" y="0"/>
                </a:lnTo>
                <a:lnTo>
                  <a:pt x="4726685" y="8431171"/>
                </a:lnTo>
                <a:lnTo>
                  <a:pt x="0" y="8431171"/>
                </a:lnTo>
                <a:lnTo>
                  <a:pt x="1450427" y="31531"/>
                </a:lnTo>
                <a:close/>
              </a:path>
            </a:pathLst>
          </a:cu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26"/>
          </p:nvPr>
        </p:nvSpPr>
        <p:spPr>
          <a:xfrm>
            <a:off x="9107282" y="1143000"/>
            <a:ext cx="2297752" cy="5053786"/>
          </a:xfrm>
          <a:custGeom>
            <a:avLst/>
            <a:gdLst>
              <a:gd name="connsiteX0" fmla="*/ 0 w 4726685"/>
              <a:gd name="connsiteY0" fmla="*/ 0 h 8368109"/>
              <a:gd name="connsiteX1" fmla="*/ 4726685 w 4726685"/>
              <a:gd name="connsiteY1" fmla="*/ 0 h 8368109"/>
              <a:gd name="connsiteX2" fmla="*/ 4726685 w 4726685"/>
              <a:gd name="connsiteY2" fmla="*/ 8368109 h 8368109"/>
              <a:gd name="connsiteX3" fmla="*/ 0 w 4726685"/>
              <a:gd name="connsiteY3" fmla="*/ 8368109 h 8368109"/>
              <a:gd name="connsiteX4" fmla="*/ 0 w 4726685"/>
              <a:gd name="connsiteY4" fmla="*/ 0 h 8368109"/>
              <a:gd name="connsiteX0" fmla="*/ 0 w 6240175"/>
              <a:gd name="connsiteY0" fmla="*/ 31531 h 8399640"/>
              <a:gd name="connsiteX1" fmla="*/ 6240175 w 6240175"/>
              <a:gd name="connsiteY1" fmla="*/ 0 h 8399640"/>
              <a:gd name="connsiteX2" fmla="*/ 4726685 w 6240175"/>
              <a:gd name="connsiteY2" fmla="*/ 8399640 h 8399640"/>
              <a:gd name="connsiteX3" fmla="*/ 0 w 6240175"/>
              <a:gd name="connsiteY3" fmla="*/ 8399640 h 8399640"/>
              <a:gd name="connsiteX4" fmla="*/ 0 w 6240175"/>
              <a:gd name="connsiteY4" fmla="*/ 31531 h 8399640"/>
              <a:gd name="connsiteX0" fmla="*/ 1166648 w 6240175"/>
              <a:gd name="connsiteY0" fmla="*/ 0 h 8399640"/>
              <a:gd name="connsiteX1" fmla="*/ 6240175 w 6240175"/>
              <a:gd name="connsiteY1" fmla="*/ 0 h 8399640"/>
              <a:gd name="connsiteX2" fmla="*/ 4726685 w 6240175"/>
              <a:gd name="connsiteY2" fmla="*/ 8399640 h 8399640"/>
              <a:gd name="connsiteX3" fmla="*/ 0 w 6240175"/>
              <a:gd name="connsiteY3" fmla="*/ 8399640 h 8399640"/>
              <a:gd name="connsiteX4" fmla="*/ 1166648 w 6240175"/>
              <a:gd name="connsiteY4" fmla="*/ 0 h 8399640"/>
              <a:gd name="connsiteX0" fmla="*/ 1292772 w 6240175"/>
              <a:gd name="connsiteY0" fmla="*/ 0 h 8399640"/>
              <a:gd name="connsiteX1" fmla="*/ 6240175 w 6240175"/>
              <a:gd name="connsiteY1" fmla="*/ 0 h 8399640"/>
              <a:gd name="connsiteX2" fmla="*/ 4726685 w 6240175"/>
              <a:gd name="connsiteY2" fmla="*/ 8399640 h 8399640"/>
              <a:gd name="connsiteX3" fmla="*/ 0 w 6240175"/>
              <a:gd name="connsiteY3" fmla="*/ 8399640 h 8399640"/>
              <a:gd name="connsiteX4" fmla="*/ 1292772 w 6240175"/>
              <a:gd name="connsiteY4" fmla="*/ 0 h 8399640"/>
              <a:gd name="connsiteX0" fmla="*/ 1450427 w 6240175"/>
              <a:gd name="connsiteY0" fmla="*/ 0 h 8399640"/>
              <a:gd name="connsiteX1" fmla="*/ 6240175 w 6240175"/>
              <a:gd name="connsiteY1" fmla="*/ 0 h 8399640"/>
              <a:gd name="connsiteX2" fmla="*/ 4726685 w 6240175"/>
              <a:gd name="connsiteY2" fmla="*/ 8399640 h 8399640"/>
              <a:gd name="connsiteX3" fmla="*/ 0 w 6240175"/>
              <a:gd name="connsiteY3" fmla="*/ 8399640 h 8399640"/>
              <a:gd name="connsiteX4" fmla="*/ 1450427 w 6240175"/>
              <a:gd name="connsiteY4" fmla="*/ 0 h 8399640"/>
              <a:gd name="connsiteX0" fmla="*/ 1450427 w 6366300"/>
              <a:gd name="connsiteY0" fmla="*/ 31531 h 8431171"/>
              <a:gd name="connsiteX1" fmla="*/ 6366300 w 6366300"/>
              <a:gd name="connsiteY1" fmla="*/ 0 h 8431171"/>
              <a:gd name="connsiteX2" fmla="*/ 4726685 w 6366300"/>
              <a:gd name="connsiteY2" fmla="*/ 8431171 h 8431171"/>
              <a:gd name="connsiteX3" fmla="*/ 0 w 6366300"/>
              <a:gd name="connsiteY3" fmla="*/ 8431171 h 8431171"/>
              <a:gd name="connsiteX4" fmla="*/ 1450427 w 6366300"/>
              <a:gd name="connsiteY4" fmla="*/ 31531 h 8431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6300" h="8431171">
                <a:moveTo>
                  <a:pt x="1450427" y="31531"/>
                </a:moveTo>
                <a:lnTo>
                  <a:pt x="6366300" y="0"/>
                </a:lnTo>
                <a:lnTo>
                  <a:pt x="4726685" y="8431171"/>
                </a:lnTo>
                <a:lnTo>
                  <a:pt x="0" y="8431171"/>
                </a:lnTo>
                <a:lnTo>
                  <a:pt x="1450427" y="31531"/>
                </a:lnTo>
                <a:close/>
              </a:path>
            </a:pathLst>
          </a:cu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3146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44B4EE-ABD5-B8F2-9886-3DDB4EB0D382}"/>
              </a:ext>
            </a:extLst>
          </p:cNvPr>
          <p:cNvSpPr>
            <a:spLocks noGrp="1"/>
          </p:cNvSpPr>
          <p:nvPr>
            <p:ph type="dt" sz="half" idx="10"/>
          </p:nvPr>
        </p:nvSpPr>
        <p:spPr/>
        <p:txBody>
          <a:bodyPr/>
          <a:lstStyle/>
          <a:p>
            <a:fld id="{BACB3107-89EB-4B24-905E-E5545A144492}" type="datetimeFigureOut">
              <a:rPr lang="en-US" smtClean="0"/>
              <a:t>20/7/2024</a:t>
            </a:fld>
            <a:endParaRPr lang="en-US"/>
          </a:p>
        </p:txBody>
      </p:sp>
      <p:sp>
        <p:nvSpPr>
          <p:cNvPr id="3" name="Footer Placeholder 2">
            <a:extLst>
              <a:ext uri="{FF2B5EF4-FFF2-40B4-BE49-F238E27FC236}">
                <a16:creationId xmlns:a16="http://schemas.microsoft.com/office/drawing/2014/main" id="{FB6891AB-967E-7702-57B4-3BACA0F039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462521-1989-0644-5F02-7467D97074DB}"/>
              </a:ext>
            </a:extLst>
          </p:cNvPr>
          <p:cNvSpPr>
            <a:spLocks noGrp="1"/>
          </p:cNvSpPr>
          <p:nvPr>
            <p:ph type="sldNum" sz="quarter" idx="12"/>
          </p:nvPr>
        </p:nvSpPr>
        <p:spPr/>
        <p:txBody>
          <a:bodyPr/>
          <a:lstStyle/>
          <a:p>
            <a:fld id="{1852006E-7073-47AC-84A5-2100A466E36E}" type="slidenum">
              <a:rPr lang="en-US" smtClean="0"/>
              <a:t>‹#›</a:t>
            </a:fld>
            <a:endParaRPr lang="en-US"/>
          </a:p>
        </p:txBody>
      </p:sp>
    </p:spTree>
    <p:extLst>
      <p:ext uri="{BB962C8B-B14F-4D97-AF65-F5344CB8AC3E}">
        <p14:creationId xmlns:p14="http://schemas.microsoft.com/office/powerpoint/2010/main" val="26995916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04CE3E90-7D9E-E8B9-CF90-9914C39DE6BA}"/>
              </a:ext>
            </a:extLst>
          </p:cNvPr>
          <p:cNvSpPr>
            <a:spLocks noGrp="1"/>
          </p:cNvSpPr>
          <p:nvPr>
            <p:ph type="pic" sz="quarter" idx="16"/>
          </p:nvPr>
        </p:nvSpPr>
        <p:spPr>
          <a:xfrm>
            <a:off x="9151838" y="4118427"/>
            <a:ext cx="2582962" cy="1820242"/>
          </a:xfrm>
          <a:custGeom>
            <a:avLst/>
            <a:gdLst>
              <a:gd name="connsiteX0" fmla="*/ 0 w 2582962"/>
              <a:gd name="connsiteY0" fmla="*/ 0 h 1820242"/>
              <a:gd name="connsiteX1" fmla="*/ 2582962 w 2582962"/>
              <a:gd name="connsiteY1" fmla="*/ 0 h 1820242"/>
              <a:gd name="connsiteX2" fmla="*/ 2582962 w 2582962"/>
              <a:gd name="connsiteY2" fmla="*/ 1820242 h 1820242"/>
              <a:gd name="connsiteX3" fmla="*/ 0 w 2582962"/>
              <a:gd name="connsiteY3" fmla="*/ 1820242 h 1820242"/>
            </a:gdLst>
            <a:ahLst/>
            <a:cxnLst>
              <a:cxn ang="0">
                <a:pos x="connsiteX0" y="connsiteY0"/>
              </a:cxn>
              <a:cxn ang="0">
                <a:pos x="connsiteX1" y="connsiteY1"/>
              </a:cxn>
              <a:cxn ang="0">
                <a:pos x="connsiteX2" y="connsiteY2"/>
              </a:cxn>
              <a:cxn ang="0">
                <a:pos x="connsiteX3" y="connsiteY3"/>
              </a:cxn>
            </a:cxnLst>
            <a:rect l="l" t="t" r="r" b="b"/>
            <a:pathLst>
              <a:path w="2582962" h="1820242">
                <a:moveTo>
                  <a:pt x="0" y="0"/>
                </a:moveTo>
                <a:lnTo>
                  <a:pt x="2582962" y="0"/>
                </a:lnTo>
                <a:lnTo>
                  <a:pt x="2582962" y="1820242"/>
                </a:lnTo>
                <a:lnTo>
                  <a:pt x="0" y="1820242"/>
                </a:lnTo>
                <a:close/>
              </a:path>
            </a:pathLst>
          </a:custGeom>
        </p:spPr>
        <p:txBody>
          <a:bodyPr wrap="square">
            <a:noAutofit/>
          </a:bodyPr>
          <a:lstStyle/>
          <a:p>
            <a:endParaRPr lang="en-US"/>
          </a:p>
        </p:txBody>
      </p:sp>
      <p:sp>
        <p:nvSpPr>
          <p:cNvPr id="16" name="Picture Placeholder 15">
            <a:extLst>
              <a:ext uri="{FF2B5EF4-FFF2-40B4-BE49-F238E27FC236}">
                <a16:creationId xmlns:a16="http://schemas.microsoft.com/office/drawing/2014/main" id="{23959D07-A76E-15CA-0B13-B14A6B332E5F}"/>
              </a:ext>
            </a:extLst>
          </p:cNvPr>
          <p:cNvSpPr>
            <a:spLocks noGrp="1"/>
          </p:cNvSpPr>
          <p:nvPr>
            <p:ph type="pic" sz="quarter" idx="15"/>
          </p:nvPr>
        </p:nvSpPr>
        <p:spPr>
          <a:xfrm>
            <a:off x="6296745" y="4118427"/>
            <a:ext cx="2582962" cy="1820242"/>
          </a:xfrm>
          <a:custGeom>
            <a:avLst/>
            <a:gdLst>
              <a:gd name="connsiteX0" fmla="*/ 0 w 2582962"/>
              <a:gd name="connsiteY0" fmla="*/ 0 h 1820242"/>
              <a:gd name="connsiteX1" fmla="*/ 2582962 w 2582962"/>
              <a:gd name="connsiteY1" fmla="*/ 0 h 1820242"/>
              <a:gd name="connsiteX2" fmla="*/ 2582962 w 2582962"/>
              <a:gd name="connsiteY2" fmla="*/ 1820242 h 1820242"/>
              <a:gd name="connsiteX3" fmla="*/ 0 w 2582962"/>
              <a:gd name="connsiteY3" fmla="*/ 1820242 h 1820242"/>
            </a:gdLst>
            <a:ahLst/>
            <a:cxnLst>
              <a:cxn ang="0">
                <a:pos x="connsiteX0" y="connsiteY0"/>
              </a:cxn>
              <a:cxn ang="0">
                <a:pos x="connsiteX1" y="connsiteY1"/>
              </a:cxn>
              <a:cxn ang="0">
                <a:pos x="connsiteX2" y="connsiteY2"/>
              </a:cxn>
              <a:cxn ang="0">
                <a:pos x="connsiteX3" y="connsiteY3"/>
              </a:cxn>
            </a:cxnLst>
            <a:rect l="l" t="t" r="r" b="b"/>
            <a:pathLst>
              <a:path w="2582962" h="1820242">
                <a:moveTo>
                  <a:pt x="0" y="0"/>
                </a:moveTo>
                <a:lnTo>
                  <a:pt x="2582962" y="0"/>
                </a:lnTo>
                <a:lnTo>
                  <a:pt x="2582962" y="1820242"/>
                </a:lnTo>
                <a:lnTo>
                  <a:pt x="0" y="1820242"/>
                </a:lnTo>
                <a:close/>
              </a:path>
            </a:pathLst>
          </a:custGeom>
        </p:spPr>
        <p:txBody>
          <a:bodyPr wrap="square">
            <a:noAutofit/>
          </a:bodyPr>
          <a:lstStyle/>
          <a:p>
            <a:endParaRPr lang="en-US"/>
          </a:p>
        </p:txBody>
      </p:sp>
      <p:sp>
        <p:nvSpPr>
          <p:cNvPr id="14" name="Picture Placeholder 13">
            <a:extLst>
              <a:ext uri="{FF2B5EF4-FFF2-40B4-BE49-F238E27FC236}">
                <a16:creationId xmlns:a16="http://schemas.microsoft.com/office/drawing/2014/main" id="{1D71FC45-6DF9-D5AD-7694-D0476693937C}"/>
              </a:ext>
            </a:extLst>
          </p:cNvPr>
          <p:cNvSpPr>
            <a:spLocks noGrp="1"/>
          </p:cNvSpPr>
          <p:nvPr>
            <p:ph type="pic" sz="quarter" idx="14"/>
          </p:nvPr>
        </p:nvSpPr>
        <p:spPr>
          <a:xfrm>
            <a:off x="3441653" y="4118427"/>
            <a:ext cx="2582962" cy="1820242"/>
          </a:xfrm>
          <a:custGeom>
            <a:avLst/>
            <a:gdLst>
              <a:gd name="connsiteX0" fmla="*/ 0 w 2582962"/>
              <a:gd name="connsiteY0" fmla="*/ 0 h 1820242"/>
              <a:gd name="connsiteX1" fmla="*/ 2582962 w 2582962"/>
              <a:gd name="connsiteY1" fmla="*/ 0 h 1820242"/>
              <a:gd name="connsiteX2" fmla="*/ 2582962 w 2582962"/>
              <a:gd name="connsiteY2" fmla="*/ 1820242 h 1820242"/>
              <a:gd name="connsiteX3" fmla="*/ 0 w 2582962"/>
              <a:gd name="connsiteY3" fmla="*/ 1820242 h 1820242"/>
            </a:gdLst>
            <a:ahLst/>
            <a:cxnLst>
              <a:cxn ang="0">
                <a:pos x="connsiteX0" y="connsiteY0"/>
              </a:cxn>
              <a:cxn ang="0">
                <a:pos x="connsiteX1" y="connsiteY1"/>
              </a:cxn>
              <a:cxn ang="0">
                <a:pos x="connsiteX2" y="connsiteY2"/>
              </a:cxn>
              <a:cxn ang="0">
                <a:pos x="connsiteX3" y="connsiteY3"/>
              </a:cxn>
            </a:cxnLst>
            <a:rect l="l" t="t" r="r" b="b"/>
            <a:pathLst>
              <a:path w="2582962" h="1820242">
                <a:moveTo>
                  <a:pt x="0" y="0"/>
                </a:moveTo>
                <a:lnTo>
                  <a:pt x="2582962" y="0"/>
                </a:lnTo>
                <a:lnTo>
                  <a:pt x="2582962" y="1820242"/>
                </a:lnTo>
                <a:lnTo>
                  <a:pt x="0" y="1820242"/>
                </a:lnTo>
                <a:close/>
              </a:path>
            </a:pathLst>
          </a:custGeom>
        </p:spPr>
        <p:txBody>
          <a:bodyPr wrap="square">
            <a:noAutofit/>
          </a:bodyPr>
          <a:lstStyle/>
          <a:p>
            <a:endParaRPr lang="en-US"/>
          </a:p>
        </p:txBody>
      </p:sp>
      <p:sp>
        <p:nvSpPr>
          <p:cNvPr id="12" name="Picture Placeholder 11">
            <a:extLst>
              <a:ext uri="{FF2B5EF4-FFF2-40B4-BE49-F238E27FC236}">
                <a16:creationId xmlns:a16="http://schemas.microsoft.com/office/drawing/2014/main" id="{619DB52C-47C4-FD23-9DFF-3CDCDE5DF8FB}"/>
              </a:ext>
            </a:extLst>
          </p:cNvPr>
          <p:cNvSpPr>
            <a:spLocks noGrp="1"/>
          </p:cNvSpPr>
          <p:nvPr>
            <p:ph type="pic" sz="quarter" idx="13"/>
          </p:nvPr>
        </p:nvSpPr>
        <p:spPr>
          <a:xfrm>
            <a:off x="586561" y="4118427"/>
            <a:ext cx="2582962" cy="1820242"/>
          </a:xfrm>
          <a:custGeom>
            <a:avLst/>
            <a:gdLst>
              <a:gd name="connsiteX0" fmla="*/ 0 w 2582962"/>
              <a:gd name="connsiteY0" fmla="*/ 0 h 1820242"/>
              <a:gd name="connsiteX1" fmla="*/ 2582962 w 2582962"/>
              <a:gd name="connsiteY1" fmla="*/ 0 h 1820242"/>
              <a:gd name="connsiteX2" fmla="*/ 2582962 w 2582962"/>
              <a:gd name="connsiteY2" fmla="*/ 1820242 h 1820242"/>
              <a:gd name="connsiteX3" fmla="*/ 0 w 2582962"/>
              <a:gd name="connsiteY3" fmla="*/ 1820242 h 1820242"/>
            </a:gdLst>
            <a:ahLst/>
            <a:cxnLst>
              <a:cxn ang="0">
                <a:pos x="connsiteX0" y="connsiteY0"/>
              </a:cxn>
              <a:cxn ang="0">
                <a:pos x="connsiteX1" y="connsiteY1"/>
              </a:cxn>
              <a:cxn ang="0">
                <a:pos x="connsiteX2" y="connsiteY2"/>
              </a:cxn>
              <a:cxn ang="0">
                <a:pos x="connsiteX3" y="connsiteY3"/>
              </a:cxn>
            </a:cxnLst>
            <a:rect l="l" t="t" r="r" b="b"/>
            <a:pathLst>
              <a:path w="2582962" h="1820242">
                <a:moveTo>
                  <a:pt x="0" y="0"/>
                </a:moveTo>
                <a:lnTo>
                  <a:pt x="2582962" y="0"/>
                </a:lnTo>
                <a:lnTo>
                  <a:pt x="2582962" y="1820242"/>
                </a:lnTo>
                <a:lnTo>
                  <a:pt x="0" y="1820242"/>
                </a:lnTo>
                <a:close/>
              </a:path>
            </a:pathLst>
          </a:custGeom>
        </p:spPr>
        <p:txBody>
          <a:bodyPr wrap="square">
            <a:noAutofit/>
          </a:bodyPr>
          <a:lstStyle/>
          <a:p>
            <a:endParaRPr lang="en-US"/>
          </a:p>
        </p:txBody>
      </p:sp>
      <p:sp>
        <p:nvSpPr>
          <p:cNvPr id="2" name="Title 1">
            <a:extLst>
              <a:ext uri="{FF2B5EF4-FFF2-40B4-BE49-F238E27FC236}">
                <a16:creationId xmlns:a16="http://schemas.microsoft.com/office/drawing/2014/main" id="{8D2F1CC7-86E8-0E85-BC0C-A1710B9386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D98790-7106-549D-948C-FC71FB1D2EC4}"/>
              </a:ext>
            </a:extLst>
          </p:cNvPr>
          <p:cNvSpPr>
            <a:spLocks noGrp="1"/>
          </p:cNvSpPr>
          <p:nvPr>
            <p:ph type="dt" sz="half" idx="10"/>
          </p:nvPr>
        </p:nvSpPr>
        <p:spPr/>
        <p:txBody>
          <a:bodyPr/>
          <a:lstStyle/>
          <a:p>
            <a:fld id="{979B04CA-097F-4B15-8430-5E8AEF9AADC8}" type="datetimeFigureOut">
              <a:rPr lang="en-US" smtClean="0"/>
              <a:t>20/7/2024</a:t>
            </a:fld>
            <a:endParaRPr lang="en-US"/>
          </a:p>
        </p:txBody>
      </p:sp>
      <p:sp>
        <p:nvSpPr>
          <p:cNvPr id="4" name="Footer Placeholder 3">
            <a:extLst>
              <a:ext uri="{FF2B5EF4-FFF2-40B4-BE49-F238E27FC236}">
                <a16:creationId xmlns:a16="http://schemas.microsoft.com/office/drawing/2014/main" id="{CBF9C70B-EBE3-E55C-2AE3-3C26359D5F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145A90-53DC-7F5C-3FE6-46DBEA74B5F0}"/>
              </a:ext>
            </a:extLst>
          </p:cNvPr>
          <p:cNvSpPr>
            <a:spLocks noGrp="1"/>
          </p:cNvSpPr>
          <p:nvPr>
            <p:ph type="sldNum" sz="quarter" idx="12"/>
          </p:nvPr>
        </p:nvSpPr>
        <p:spPr/>
        <p:txBody>
          <a:bodyPr/>
          <a:lstStyle/>
          <a:p>
            <a:fld id="{F2B043B0-69BD-482F-9C8A-1AE7725E20B8}" type="slidenum">
              <a:rPr lang="en-US" smtClean="0"/>
              <a:t>‹#›</a:t>
            </a:fld>
            <a:endParaRPr lang="en-US"/>
          </a:p>
        </p:txBody>
      </p:sp>
    </p:spTree>
    <p:extLst>
      <p:ext uri="{BB962C8B-B14F-4D97-AF65-F5344CB8AC3E}">
        <p14:creationId xmlns:p14="http://schemas.microsoft.com/office/powerpoint/2010/main" val="34040822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9F26DF1-9CFC-4E48-2CD0-DE587E9886B8}"/>
              </a:ext>
            </a:extLst>
          </p:cNvPr>
          <p:cNvSpPr>
            <a:spLocks noGrp="1"/>
          </p:cNvSpPr>
          <p:nvPr>
            <p:ph type="pic" sz="quarter" idx="13"/>
          </p:nvPr>
        </p:nvSpPr>
        <p:spPr>
          <a:xfrm>
            <a:off x="0" y="4180424"/>
            <a:ext cx="12192000" cy="2677576"/>
          </a:xfrm>
          <a:custGeom>
            <a:avLst/>
            <a:gdLst>
              <a:gd name="connsiteX0" fmla="*/ 0 w 12192000"/>
              <a:gd name="connsiteY0" fmla="*/ 0 h 2677576"/>
              <a:gd name="connsiteX1" fmla="*/ 12192000 w 12192000"/>
              <a:gd name="connsiteY1" fmla="*/ 0 h 2677576"/>
              <a:gd name="connsiteX2" fmla="*/ 12192000 w 12192000"/>
              <a:gd name="connsiteY2" fmla="*/ 2677576 h 2677576"/>
              <a:gd name="connsiteX3" fmla="*/ 0 w 12192000"/>
              <a:gd name="connsiteY3" fmla="*/ 2677576 h 2677576"/>
            </a:gdLst>
            <a:ahLst/>
            <a:cxnLst>
              <a:cxn ang="0">
                <a:pos x="connsiteX0" y="connsiteY0"/>
              </a:cxn>
              <a:cxn ang="0">
                <a:pos x="connsiteX1" y="connsiteY1"/>
              </a:cxn>
              <a:cxn ang="0">
                <a:pos x="connsiteX2" y="connsiteY2"/>
              </a:cxn>
              <a:cxn ang="0">
                <a:pos x="connsiteX3" y="connsiteY3"/>
              </a:cxn>
            </a:cxnLst>
            <a:rect l="l" t="t" r="r" b="b"/>
            <a:pathLst>
              <a:path w="12192000" h="2677576">
                <a:moveTo>
                  <a:pt x="0" y="0"/>
                </a:moveTo>
                <a:lnTo>
                  <a:pt x="12192000" y="0"/>
                </a:lnTo>
                <a:lnTo>
                  <a:pt x="12192000" y="2677576"/>
                </a:lnTo>
                <a:lnTo>
                  <a:pt x="0" y="2677576"/>
                </a:lnTo>
                <a:close/>
              </a:path>
            </a:pathLst>
          </a:custGeom>
        </p:spPr>
        <p:txBody>
          <a:bodyPr wrap="square">
            <a:noAutofit/>
          </a:bodyPr>
          <a:lstStyle/>
          <a:p>
            <a:endParaRPr lang="en-US"/>
          </a:p>
        </p:txBody>
      </p:sp>
      <p:sp>
        <p:nvSpPr>
          <p:cNvPr id="2" name="Title 1">
            <a:extLst>
              <a:ext uri="{FF2B5EF4-FFF2-40B4-BE49-F238E27FC236}">
                <a16:creationId xmlns:a16="http://schemas.microsoft.com/office/drawing/2014/main" id="{8D2F1CC7-86E8-0E85-BC0C-A1710B9386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D98790-7106-549D-948C-FC71FB1D2EC4}"/>
              </a:ext>
            </a:extLst>
          </p:cNvPr>
          <p:cNvSpPr>
            <a:spLocks noGrp="1"/>
          </p:cNvSpPr>
          <p:nvPr>
            <p:ph type="dt" sz="half" idx="10"/>
          </p:nvPr>
        </p:nvSpPr>
        <p:spPr/>
        <p:txBody>
          <a:bodyPr/>
          <a:lstStyle/>
          <a:p>
            <a:fld id="{979B04CA-097F-4B15-8430-5E8AEF9AADC8}" type="datetimeFigureOut">
              <a:rPr lang="en-US" smtClean="0"/>
              <a:t>20/7/2024</a:t>
            </a:fld>
            <a:endParaRPr lang="en-US"/>
          </a:p>
        </p:txBody>
      </p:sp>
      <p:sp>
        <p:nvSpPr>
          <p:cNvPr id="4" name="Footer Placeholder 3">
            <a:extLst>
              <a:ext uri="{FF2B5EF4-FFF2-40B4-BE49-F238E27FC236}">
                <a16:creationId xmlns:a16="http://schemas.microsoft.com/office/drawing/2014/main" id="{CBF9C70B-EBE3-E55C-2AE3-3C26359D5F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145A90-53DC-7F5C-3FE6-46DBEA74B5F0}"/>
              </a:ext>
            </a:extLst>
          </p:cNvPr>
          <p:cNvSpPr>
            <a:spLocks noGrp="1"/>
          </p:cNvSpPr>
          <p:nvPr>
            <p:ph type="sldNum" sz="quarter" idx="12"/>
          </p:nvPr>
        </p:nvSpPr>
        <p:spPr/>
        <p:txBody>
          <a:bodyPr/>
          <a:lstStyle/>
          <a:p>
            <a:fld id="{F2B043B0-69BD-482F-9C8A-1AE7725E20B8}" type="slidenum">
              <a:rPr lang="en-US" smtClean="0"/>
              <a:t>‹#›</a:t>
            </a:fld>
            <a:endParaRPr lang="en-US"/>
          </a:p>
        </p:txBody>
      </p:sp>
    </p:spTree>
    <p:extLst>
      <p:ext uri="{BB962C8B-B14F-4D97-AF65-F5344CB8AC3E}">
        <p14:creationId xmlns:p14="http://schemas.microsoft.com/office/powerpoint/2010/main" val="32109381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42FB0C52-53BE-4515-AFC8-0CCB75D0E59D}"/>
              </a:ext>
            </a:extLst>
          </p:cNvPr>
          <p:cNvSpPr>
            <a:spLocks noGrp="1"/>
          </p:cNvSpPr>
          <p:nvPr>
            <p:ph type="pic" sz="quarter" idx="10" hasCustomPrompt="1"/>
          </p:nvPr>
        </p:nvSpPr>
        <p:spPr>
          <a:xfrm>
            <a:off x="3863975" y="1123950"/>
            <a:ext cx="2300236" cy="4499658"/>
          </a:xfrm>
          <a:prstGeom prst="rect">
            <a:avLst/>
          </a:prstGeom>
          <a:solidFill>
            <a:schemeClr val="bg1">
              <a:lumMod val="65000"/>
              <a:alpha val="50000"/>
            </a:schemeClr>
          </a:solidFill>
          <a:effectLst/>
        </p:spPr>
        <p:txBody>
          <a:bodyPr/>
          <a:lstStyle>
            <a:lvl1pPr marL="0" indent="0" algn="ctr">
              <a:buFont typeface="Arial" panose="020B0604020202020204" pitchFamily="34" charset="0"/>
              <a:buNone/>
              <a:defRPr sz="1600">
                <a:solidFill>
                  <a:schemeClr val="bg1">
                    <a:lumMod val="65000"/>
                  </a:schemeClr>
                </a:solidFill>
              </a:defRPr>
            </a:lvl1pPr>
          </a:lstStyle>
          <a:p>
            <a:r>
              <a:rPr lang="en-US" dirty="0"/>
              <a:t>IMG Placeholder</a:t>
            </a:r>
          </a:p>
        </p:txBody>
      </p:sp>
      <p:sp>
        <p:nvSpPr>
          <p:cNvPr id="4" name="Picture Placeholder 9">
            <a:extLst>
              <a:ext uri="{FF2B5EF4-FFF2-40B4-BE49-F238E27FC236}">
                <a16:creationId xmlns:a16="http://schemas.microsoft.com/office/drawing/2014/main" id="{ADC1CA8F-B0CD-4C07-9518-34C3A5326FCD}"/>
              </a:ext>
            </a:extLst>
          </p:cNvPr>
          <p:cNvSpPr>
            <a:spLocks noGrp="1"/>
          </p:cNvSpPr>
          <p:nvPr>
            <p:ph type="pic" sz="quarter" idx="11" hasCustomPrompt="1"/>
          </p:nvPr>
        </p:nvSpPr>
        <p:spPr>
          <a:xfrm>
            <a:off x="6622583" y="1123950"/>
            <a:ext cx="2301679" cy="4499658"/>
          </a:xfrm>
          <a:prstGeom prst="rect">
            <a:avLst/>
          </a:prstGeom>
          <a:solidFill>
            <a:schemeClr val="bg1">
              <a:lumMod val="65000"/>
              <a:alpha val="50000"/>
            </a:schemeClr>
          </a:solidFill>
          <a:effectLst/>
        </p:spPr>
        <p:txBody>
          <a:bodyPr/>
          <a:lstStyle>
            <a:lvl1pPr marL="0" indent="0" algn="ctr">
              <a:buNone/>
              <a:defRPr lang="en-US" sz="1600" dirty="0">
                <a:solidFill>
                  <a:schemeClr val="bg1">
                    <a:lumMod val="65000"/>
                  </a:schemeClr>
                </a:solidFill>
              </a:defRPr>
            </a:lvl1pPr>
          </a:lstStyle>
          <a:p>
            <a:pPr marL="228600" lvl="0" indent="-228600" algn="ctr"/>
            <a:r>
              <a:rPr lang="en-US" dirty="0"/>
              <a:t>IMG Placeholder</a:t>
            </a:r>
          </a:p>
        </p:txBody>
      </p:sp>
      <p:sp>
        <p:nvSpPr>
          <p:cNvPr id="5" name="Picture Placeholder 9">
            <a:extLst>
              <a:ext uri="{FF2B5EF4-FFF2-40B4-BE49-F238E27FC236}">
                <a16:creationId xmlns:a16="http://schemas.microsoft.com/office/drawing/2014/main" id="{3B842035-72EE-43C2-B2B8-1FD325710CAA}"/>
              </a:ext>
            </a:extLst>
          </p:cNvPr>
          <p:cNvSpPr>
            <a:spLocks noGrp="1"/>
          </p:cNvSpPr>
          <p:nvPr>
            <p:ph type="pic" sz="quarter" idx="12" hasCustomPrompt="1"/>
          </p:nvPr>
        </p:nvSpPr>
        <p:spPr>
          <a:xfrm>
            <a:off x="9384076" y="1123950"/>
            <a:ext cx="2274327" cy="4499658"/>
          </a:xfrm>
          <a:prstGeom prst="rect">
            <a:avLst/>
          </a:prstGeom>
          <a:solidFill>
            <a:schemeClr val="bg1">
              <a:lumMod val="65000"/>
              <a:alpha val="50000"/>
            </a:schemeClr>
          </a:solidFill>
          <a:effectLst/>
        </p:spPr>
        <p:txBody>
          <a:bodyPr/>
          <a:lstStyle>
            <a:lvl1pPr marL="0" indent="0" algn="ctr">
              <a:buNone/>
              <a:defRPr lang="en-US" sz="1600" dirty="0">
                <a:solidFill>
                  <a:schemeClr val="bg1">
                    <a:lumMod val="65000"/>
                  </a:schemeClr>
                </a:solidFill>
              </a:defRPr>
            </a:lvl1pPr>
          </a:lstStyle>
          <a:p>
            <a:pPr marL="228600" lvl="0" indent="-228600" algn="ctr"/>
            <a:r>
              <a:rPr lang="en-US" dirty="0"/>
              <a:t>IMG Placeholder</a:t>
            </a:r>
          </a:p>
        </p:txBody>
      </p:sp>
    </p:spTree>
    <p:extLst>
      <p:ext uri="{BB962C8B-B14F-4D97-AF65-F5344CB8AC3E}">
        <p14:creationId xmlns:p14="http://schemas.microsoft.com/office/powerpoint/2010/main" val="22266181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82FDB08-A892-C9CF-DBF6-C2B1DD212ABC}"/>
              </a:ext>
            </a:extLst>
          </p:cNvPr>
          <p:cNvSpPr>
            <a:spLocks noGrp="1"/>
          </p:cNvSpPr>
          <p:nvPr>
            <p:ph type="pic" sz="quarter" idx="14" hasCustomPrompt="1"/>
          </p:nvPr>
        </p:nvSpPr>
        <p:spPr>
          <a:xfrm>
            <a:off x="1242060" y="4480561"/>
            <a:ext cx="3322320" cy="1760220"/>
          </a:xfrm>
          <a:custGeom>
            <a:avLst/>
            <a:gdLst>
              <a:gd name="connsiteX0" fmla="*/ 171463 w 3322320"/>
              <a:gd name="connsiteY0" fmla="*/ 0 h 1760220"/>
              <a:gd name="connsiteX1" fmla="*/ 3150857 w 3322320"/>
              <a:gd name="connsiteY1" fmla="*/ 0 h 1760220"/>
              <a:gd name="connsiteX2" fmla="*/ 3322320 w 3322320"/>
              <a:gd name="connsiteY2" fmla="*/ 171463 h 1760220"/>
              <a:gd name="connsiteX3" fmla="*/ 3322320 w 3322320"/>
              <a:gd name="connsiteY3" fmla="*/ 1588757 h 1760220"/>
              <a:gd name="connsiteX4" fmla="*/ 3150857 w 3322320"/>
              <a:gd name="connsiteY4" fmla="*/ 1760220 h 1760220"/>
              <a:gd name="connsiteX5" fmla="*/ 171463 w 3322320"/>
              <a:gd name="connsiteY5" fmla="*/ 1760220 h 1760220"/>
              <a:gd name="connsiteX6" fmla="*/ 0 w 3322320"/>
              <a:gd name="connsiteY6" fmla="*/ 1588757 h 1760220"/>
              <a:gd name="connsiteX7" fmla="*/ 0 w 3322320"/>
              <a:gd name="connsiteY7" fmla="*/ 171463 h 1760220"/>
              <a:gd name="connsiteX8" fmla="*/ 171463 w 3322320"/>
              <a:gd name="connsiteY8" fmla="*/ 0 h 176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2320" h="1760220">
                <a:moveTo>
                  <a:pt x="171463" y="0"/>
                </a:moveTo>
                <a:lnTo>
                  <a:pt x="3150857" y="0"/>
                </a:lnTo>
                <a:cubicBezTo>
                  <a:pt x="3245553" y="0"/>
                  <a:pt x="3322320" y="76767"/>
                  <a:pt x="3322320" y="171463"/>
                </a:cubicBezTo>
                <a:lnTo>
                  <a:pt x="3322320" y="1588757"/>
                </a:lnTo>
                <a:cubicBezTo>
                  <a:pt x="3322320" y="1683453"/>
                  <a:pt x="3245553" y="1760220"/>
                  <a:pt x="3150857" y="1760220"/>
                </a:cubicBezTo>
                <a:lnTo>
                  <a:pt x="171463" y="1760220"/>
                </a:lnTo>
                <a:cubicBezTo>
                  <a:pt x="76767" y="1760220"/>
                  <a:pt x="0" y="1683453"/>
                  <a:pt x="0" y="1588757"/>
                </a:cubicBezTo>
                <a:lnTo>
                  <a:pt x="0" y="171463"/>
                </a:lnTo>
                <a:cubicBezTo>
                  <a:pt x="0" y="76767"/>
                  <a:pt x="76767" y="0"/>
                  <a:pt x="171463" y="0"/>
                </a:cubicBezTo>
                <a:close/>
              </a:path>
            </a:pathLst>
          </a:custGeom>
          <a:solidFill>
            <a:schemeClr val="tx1">
              <a:lumMod val="50000"/>
              <a:lumOff val="50000"/>
              <a:alpha val="25000"/>
            </a:schemeClr>
          </a:solidFill>
        </p:spPr>
        <p:txBody>
          <a:bodyPr wrap="square">
            <a:noAutofit/>
          </a:bodyPr>
          <a:lstStyle>
            <a:lvl1pPr marL="0" indent="0" algn="ctr">
              <a:buNone/>
              <a:defRPr sz="1600" baseline="0">
                <a:solidFill>
                  <a:schemeClr val="bg1">
                    <a:lumMod val="65000"/>
                  </a:schemeClr>
                </a:solidFill>
              </a:defRPr>
            </a:lvl1pPr>
          </a:lstStyle>
          <a:p>
            <a:r>
              <a:rPr lang="en-US" dirty="0"/>
              <a:t>IMG Placeholder</a:t>
            </a:r>
          </a:p>
        </p:txBody>
      </p:sp>
      <p:sp>
        <p:nvSpPr>
          <p:cNvPr id="16" name="Picture Placeholder 15">
            <a:extLst>
              <a:ext uri="{FF2B5EF4-FFF2-40B4-BE49-F238E27FC236}">
                <a16:creationId xmlns:a16="http://schemas.microsoft.com/office/drawing/2014/main" id="{0C58081E-8751-097D-9989-29A04FC55847}"/>
              </a:ext>
            </a:extLst>
          </p:cNvPr>
          <p:cNvSpPr>
            <a:spLocks noGrp="1"/>
          </p:cNvSpPr>
          <p:nvPr>
            <p:ph type="pic" sz="quarter" idx="15" hasCustomPrompt="1"/>
          </p:nvPr>
        </p:nvSpPr>
        <p:spPr>
          <a:xfrm>
            <a:off x="3448050" y="2514600"/>
            <a:ext cx="8743950" cy="1760220"/>
          </a:xfrm>
          <a:custGeom>
            <a:avLst/>
            <a:gdLst>
              <a:gd name="connsiteX0" fmla="*/ 171463 w 8743950"/>
              <a:gd name="connsiteY0" fmla="*/ 0 h 1760220"/>
              <a:gd name="connsiteX1" fmla="*/ 8743950 w 8743950"/>
              <a:gd name="connsiteY1" fmla="*/ 0 h 1760220"/>
              <a:gd name="connsiteX2" fmla="*/ 8743950 w 8743950"/>
              <a:gd name="connsiteY2" fmla="*/ 1760220 h 1760220"/>
              <a:gd name="connsiteX3" fmla="*/ 171463 w 8743950"/>
              <a:gd name="connsiteY3" fmla="*/ 1760220 h 1760220"/>
              <a:gd name="connsiteX4" fmla="*/ 0 w 8743950"/>
              <a:gd name="connsiteY4" fmla="*/ 1588757 h 1760220"/>
              <a:gd name="connsiteX5" fmla="*/ 0 w 8743950"/>
              <a:gd name="connsiteY5" fmla="*/ 171463 h 1760220"/>
              <a:gd name="connsiteX6" fmla="*/ 171463 w 8743950"/>
              <a:gd name="connsiteY6" fmla="*/ 0 h 176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3950" h="1760220">
                <a:moveTo>
                  <a:pt x="171463" y="0"/>
                </a:moveTo>
                <a:lnTo>
                  <a:pt x="8743950" y="0"/>
                </a:lnTo>
                <a:lnTo>
                  <a:pt x="8743950" y="1760220"/>
                </a:lnTo>
                <a:lnTo>
                  <a:pt x="171463" y="1760220"/>
                </a:lnTo>
                <a:cubicBezTo>
                  <a:pt x="76767" y="1760220"/>
                  <a:pt x="0" y="1683453"/>
                  <a:pt x="0" y="1588757"/>
                </a:cubicBezTo>
                <a:lnTo>
                  <a:pt x="0" y="171463"/>
                </a:lnTo>
                <a:cubicBezTo>
                  <a:pt x="0" y="76767"/>
                  <a:pt x="76767" y="0"/>
                  <a:pt x="171463" y="0"/>
                </a:cubicBezTo>
                <a:close/>
              </a:path>
            </a:pathLst>
          </a:custGeom>
          <a:solidFill>
            <a:schemeClr val="tx1">
              <a:lumMod val="50000"/>
              <a:lumOff val="50000"/>
              <a:alpha val="25000"/>
            </a:schemeClr>
          </a:solidFill>
        </p:spPr>
        <p:txBody>
          <a:bodyPr wrap="square">
            <a:noAutofit/>
          </a:bodyPr>
          <a:lstStyle>
            <a:lvl1pPr marL="0" indent="0" algn="ctr">
              <a:buNone/>
              <a:defRPr sz="1600" baseline="0">
                <a:solidFill>
                  <a:schemeClr val="bg1">
                    <a:lumMod val="65000"/>
                  </a:schemeClr>
                </a:solidFill>
              </a:defRPr>
            </a:lvl1pPr>
          </a:lstStyle>
          <a:p>
            <a:r>
              <a:rPr lang="en-US" dirty="0"/>
              <a:t>IMG Placeholder</a:t>
            </a:r>
          </a:p>
        </p:txBody>
      </p:sp>
      <p:sp>
        <p:nvSpPr>
          <p:cNvPr id="18" name="Picture Placeholder 17">
            <a:extLst>
              <a:ext uri="{FF2B5EF4-FFF2-40B4-BE49-F238E27FC236}">
                <a16:creationId xmlns:a16="http://schemas.microsoft.com/office/drawing/2014/main" id="{810D6159-25FD-907B-CD90-C17C2F1F738D}"/>
              </a:ext>
            </a:extLst>
          </p:cNvPr>
          <p:cNvSpPr>
            <a:spLocks noGrp="1"/>
          </p:cNvSpPr>
          <p:nvPr>
            <p:ph type="pic" sz="quarter" idx="16" hasCustomPrompt="1"/>
          </p:nvPr>
        </p:nvSpPr>
        <p:spPr>
          <a:xfrm>
            <a:off x="4770120" y="4480561"/>
            <a:ext cx="3322320" cy="1760220"/>
          </a:xfrm>
          <a:custGeom>
            <a:avLst/>
            <a:gdLst>
              <a:gd name="connsiteX0" fmla="*/ 171463 w 3322320"/>
              <a:gd name="connsiteY0" fmla="*/ 0 h 1760220"/>
              <a:gd name="connsiteX1" fmla="*/ 3150857 w 3322320"/>
              <a:gd name="connsiteY1" fmla="*/ 0 h 1760220"/>
              <a:gd name="connsiteX2" fmla="*/ 3322320 w 3322320"/>
              <a:gd name="connsiteY2" fmla="*/ 171463 h 1760220"/>
              <a:gd name="connsiteX3" fmla="*/ 3322320 w 3322320"/>
              <a:gd name="connsiteY3" fmla="*/ 1588757 h 1760220"/>
              <a:gd name="connsiteX4" fmla="*/ 3150857 w 3322320"/>
              <a:gd name="connsiteY4" fmla="*/ 1760220 h 1760220"/>
              <a:gd name="connsiteX5" fmla="*/ 171463 w 3322320"/>
              <a:gd name="connsiteY5" fmla="*/ 1760220 h 1760220"/>
              <a:gd name="connsiteX6" fmla="*/ 0 w 3322320"/>
              <a:gd name="connsiteY6" fmla="*/ 1588757 h 1760220"/>
              <a:gd name="connsiteX7" fmla="*/ 0 w 3322320"/>
              <a:gd name="connsiteY7" fmla="*/ 171463 h 1760220"/>
              <a:gd name="connsiteX8" fmla="*/ 171463 w 3322320"/>
              <a:gd name="connsiteY8" fmla="*/ 0 h 176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2320" h="1760220">
                <a:moveTo>
                  <a:pt x="171463" y="0"/>
                </a:moveTo>
                <a:lnTo>
                  <a:pt x="3150857" y="0"/>
                </a:lnTo>
                <a:cubicBezTo>
                  <a:pt x="3245553" y="0"/>
                  <a:pt x="3322320" y="76767"/>
                  <a:pt x="3322320" y="171463"/>
                </a:cubicBezTo>
                <a:lnTo>
                  <a:pt x="3322320" y="1588757"/>
                </a:lnTo>
                <a:cubicBezTo>
                  <a:pt x="3322320" y="1683453"/>
                  <a:pt x="3245553" y="1760220"/>
                  <a:pt x="3150857" y="1760220"/>
                </a:cubicBezTo>
                <a:lnTo>
                  <a:pt x="171463" y="1760220"/>
                </a:lnTo>
                <a:cubicBezTo>
                  <a:pt x="76767" y="1760220"/>
                  <a:pt x="0" y="1683453"/>
                  <a:pt x="0" y="1588757"/>
                </a:cubicBezTo>
                <a:lnTo>
                  <a:pt x="0" y="171463"/>
                </a:lnTo>
                <a:cubicBezTo>
                  <a:pt x="0" y="76767"/>
                  <a:pt x="76767" y="0"/>
                  <a:pt x="171463" y="0"/>
                </a:cubicBezTo>
                <a:close/>
              </a:path>
            </a:pathLst>
          </a:custGeom>
          <a:solidFill>
            <a:schemeClr val="tx1">
              <a:lumMod val="50000"/>
              <a:lumOff val="50000"/>
              <a:alpha val="25000"/>
            </a:schemeClr>
          </a:solidFill>
        </p:spPr>
        <p:txBody>
          <a:bodyPr wrap="square">
            <a:noAutofit/>
          </a:bodyPr>
          <a:lstStyle>
            <a:lvl1pPr marL="0" indent="0" algn="ctr">
              <a:buNone/>
              <a:defRPr sz="1600" baseline="0">
                <a:solidFill>
                  <a:schemeClr val="bg1">
                    <a:lumMod val="65000"/>
                  </a:schemeClr>
                </a:solidFill>
              </a:defRPr>
            </a:lvl1pPr>
          </a:lstStyle>
          <a:p>
            <a:r>
              <a:rPr lang="en-US" dirty="0"/>
              <a:t>IMG Placeholder</a:t>
            </a:r>
          </a:p>
        </p:txBody>
      </p:sp>
      <p:sp>
        <p:nvSpPr>
          <p:cNvPr id="20" name="Picture Placeholder 19">
            <a:extLst>
              <a:ext uri="{FF2B5EF4-FFF2-40B4-BE49-F238E27FC236}">
                <a16:creationId xmlns:a16="http://schemas.microsoft.com/office/drawing/2014/main" id="{FE686CDB-57E8-5B2C-1DB7-2E3984DF8C87}"/>
              </a:ext>
            </a:extLst>
          </p:cNvPr>
          <p:cNvSpPr>
            <a:spLocks noGrp="1"/>
          </p:cNvSpPr>
          <p:nvPr>
            <p:ph type="pic" sz="quarter" idx="17" hasCustomPrompt="1"/>
          </p:nvPr>
        </p:nvSpPr>
        <p:spPr>
          <a:xfrm>
            <a:off x="8298180" y="4480561"/>
            <a:ext cx="3322320" cy="1760220"/>
          </a:xfrm>
          <a:custGeom>
            <a:avLst/>
            <a:gdLst>
              <a:gd name="connsiteX0" fmla="*/ 171463 w 3322320"/>
              <a:gd name="connsiteY0" fmla="*/ 0 h 1760220"/>
              <a:gd name="connsiteX1" fmla="*/ 3150857 w 3322320"/>
              <a:gd name="connsiteY1" fmla="*/ 0 h 1760220"/>
              <a:gd name="connsiteX2" fmla="*/ 3322320 w 3322320"/>
              <a:gd name="connsiteY2" fmla="*/ 171463 h 1760220"/>
              <a:gd name="connsiteX3" fmla="*/ 3322320 w 3322320"/>
              <a:gd name="connsiteY3" fmla="*/ 1588757 h 1760220"/>
              <a:gd name="connsiteX4" fmla="*/ 3150857 w 3322320"/>
              <a:gd name="connsiteY4" fmla="*/ 1760220 h 1760220"/>
              <a:gd name="connsiteX5" fmla="*/ 171463 w 3322320"/>
              <a:gd name="connsiteY5" fmla="*/ 1760220 h 1760220"/>
              <a:gd name="connsiteX6" fmla="*/ 0 w 3322320"/>
              <a:gd name="connsiteY6" fmla="*/ 1588757 h 1760220"/>
              <a:gd name="connsiteX7" fmla="*/ 0 w 3322320"/>
              <a:gd name="connsiteY7" fmla="*/ 171463 h 1760220"/>
              <a:gd name="connsiteX8" fmla="*/ 171463 w 3322320"/>
              <a:gd name="connsiteY8" fmla="*/ 0 h 176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2320" h="1760220">
                <a:moveTo>
                  <a:pt x="171463" y="0"/>
                </a:moveTo>
                <a:lnTo>
                  <a:pt x="3150857" y="0"/>
                </a:lnTo>
                <a:cubicBezTo>
                  <a:pt x="3245553" y="0"/>
                  <a:pt x="3322320" y="76767"/>
                  <a:pt x="3322320" y="171463"/>
                </a:cubicBezTo>
                <a:lnTo>
                  <a:pt x="3322320" y="1588757"/>
                </a:lnTo>
                <a:cubicBezTo>
                  <a:pt x="3322320" y="1683453"/>
                  <a:pt x="3245553" y="1760220"/>
                  <a:pt x="3150857" y="1760220"/>
                </a:cubicBezTo>
                <a:lnTo>
                  <a:pt x="171463" y="1760220"/>
                </a:lnTo>
                <a:cubicBezTo>
                  <a:pt x="76767" y="1760220"/>
                  <a:pt x="0" y="1683453"/>
                  <a:pt x="0" y="1588757"/>
                </a:cubicBezTo>
                <a:lnTo>
                  <a:pt x="0" y="171463"/>
                </a:lnTo>
                <a:cubicBezTo>
                  <a:pt x="0" y="76767"/>
                  <a:pt x="76767" y="0"/>
                  <a:pt x="171463" y="0"/>
                </a:cubicBezTo>
                <a:close/>
              </a:path>
            </a:pathLst>
          </a:custGeom>
          <a:solidFill>
            <a:schemeClr val="tx1">
              <a:lumMod val="50000"/>
              <a:lumOff val="50000"/>
              <a:alpha val="25000"/>
            </a:schemeClr>
          </a:solidFill>
        </p:spPr>
        <p:txBody>
          <a:bodyPr wrap="square">
            <a:noAutofit/>
          </a:bodyPr>
          <a:lstStyle>
            <a:lvl1pPr marL="0" indent="0" algn="ctr">
              <a:buNone/>
              <a:defRPr sz="1600" baseline="0">
                <a:solidFill>
                  <a:schemeClr val="bg1">
                    <a:lumMod val="65000"/>
                  </a:schemeClr>
                </a:solidFill>
              </a:defRPr>
            </a:lvl1pPr>
          </a:lstStyle>
          <a:p>
            <a:r>
              <a:rPr lang="en-US" dirty="0"/>
              <a:t>IMG Placeholder</a:t>
            </a:r>
          </a:p>
        </p:txBody>
      </p:sp>
    </p:spTree>
    <p:extLst>
      <p:ext uri="{BB962C8B-B14F-4D97-AF65-F5344CB8AC3E}">
        <p14:creationId xmlns:p14="http://schemas.microsoft.com/office/powerpoint/2010/main" val="11745062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1D7EE01-9E26-FE6D-0CF3-B73E4C7C4EC5}"/>
              </a:ext>
            </a:extLst>
          </p:cNvPr>
          <p:cNvSpPr>
            <a:spLocks noGrp="1"/>
          </p:cNvSpPr>
          <p:nvPr>
            <p:ph type="pic" sz="quarter" idx="12" hasCustomPrompt="1"/>
          </p:nvPr>
        </p:nvSpPr>
        <p:spPr>
          <a:xfrm>
            <a:off x="8816340" y="2103120"/>
            <a:ext cx="2800350" cy="4754880"/>
          </a:xfrm>
          <a:custGeom>
            <a:avLst/>
            <a:gdLst>
              <a:gd name="connsiteX0" fmla="*/ 0 w 6858000"/>
              <a:gd name="connsiteY0" fmla="*/ 0 h 3429000"/>
              <a:gd name="connsiteX1" fmla="*/ 6858000 w 6858000"/>
              <a:gd name="connsiteY1" fmla="*/ 0 h 3429000"/>
              <a:gd name="connsiteX2" fmla="*/ 6858000 w 6858000"/>
              <a:gd name="connsiteY2" fmla="*/ 3429000 h 3429000"/>
              <a:gd name="connsiteX3" fmla="*/ 0 w 6858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858000" h="3429000">
                <a:moveTo>
                  <a:pt x="0" y="0"/>
                </a:moveTo>
                <a:lnTo>
                  <a:pt x="6858000" y="0"/>
                </a:lnTo>
                <a:lnTo>
                  <a:pt x="6858000" y="3429000"/>
                </a:lnTo>
                <a:lnTo>
                  <a:pt x="0" y="3429000"/>
                </a:lnTo>
                <a:close/>
              </a:path>
            </a:pathLst>
          </a:custGeom>
          <a:solidFill>
            <a:schemeClr val="tx1">
              <a:lumMod val="50000"/>
              <a:lumOff val="50000"/>
              <a:alpha val="25000"/>
            </a:schemeClr>
          </a:solidFill>
        </p:spPr>
        <p:txBody>
          <a:bodyPr wrap="square">
            <a:noAutofit/>
          </a:bodyPr>
          <a:lstStyle>
            <a:lvl1pPr marL="0" indent="0" algn="ctr">
              <a:buNone/>
              <a:defRPr sz="1600" baseline="0">
                <a:solidFill>
                  <a:schemeClr val="bg1">
                    <a:lumMod val="65000"/>
                  </a:schemeClr>
                </a:solidFill>
              </a:defRPr>
            </a:lvl1pPr>
          </a:lstStyle>
          <a:p>
            <a:r>
              <a:rPr lang="en-US" dirty="0"/>
              <a:t>IMG Placeholder</a:t>
            </a:r>
          </a:p>
        </p:txBody>
      </p:sp>
      <p:sp>
        <p:nvSpPr>
          <p:cNvPr id="6" name="Picture Placeholder 4">
            <a:extLst>
              <a:ext uri="{FF2B5EF4-FFF2-40B4-BE49-F238E27FC236}">
                <a16:creationId xmlns:a16="http://schemas.microsoft.com/office/drawing/2014/main" id="{6DDF52BE-6A53-5E50-8AEC-078FFDA83108}"/>
              </a:ext>
            </a:extLst>
          </p:cNvPr>
          <p:cNvSpPr>
            <a:spLocks noGrp="1"/>
          </p:cNvSpPr>
          <p:nvPr>
            <p:ph type="pic" sz="quarter" idx="15" hasCustomPrompt="1"/>
          </p:nvPr>
        </p:nvSpPr>
        <p:spPr>
          <a:xfrm>
            <a:off x="5570221" y="0"/>
            <a:ext cx="2800350" cy="4312920"/>
          </a:xfrm>
          <a:custGeom>
            <a:avLst/>
            <a:gdLst>
              <a:gd name="connsiteX0" fmla="*/ 0 w 6858000"/>
              <a:gd name="connsiteY0" fmla="*/ 0 h 3429000"/>
              <a:gd name="connsiteX1" fmla="*/ 6858000 w 6858000"/>
              <a:gd name="connsiteY1" fmla="*/ 0 h 3429000"/>
              <a:gd name="connsiteX2" fmla="*/ 6858000 w 6858000"/>
              <a:gd name="connsiteY2" fmla="*/ 3429000 h 3429000"/>
              <a:gd name="connsiteX3" fmla="*/ 0 w 6858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858000" h="3429000">
                <a:moveTo>
                  <a:pt x="0" y="0"/>
                </a:moveTo>
                <a:lnTo>
                  <a:pt x="6858000" y="0"/>
                </a:lnTo>
                <a:lnTo>
                  <a:pt x="6858000" y="3429000"/>
                </a:lnTo>
                <a:lnTo>
                  <a:pt x="0" y="3429000"/>
                </a:lnTo>
                <a:close/>
              </a:path>
            </a:pathLst>
          </a:custGeom>
          <a:solidFill>
            <a:schemeClr val="tx1">
              <a:lumMod val="50000"/>
              <a:lumOff val="50000"/>
              <a:alpha val="25000"/>
            </a:schemeClr>
          </a:solidFill>
        </p:spPr>
        <p:txBody>
          <a:bodyPr wrap="square">
            <a:noAutofit/>
          </a:bodyPr>
          <a:lstStyle>
            <a:lvl1pPr marL="0" indent="0" algn="ctr">
              <a:buNone/>
              <a:defRPr sz="1600" baseline="0">
                <a:solidFill>
                  <a:schemeClr val="bg1">
                    <a:lumMod val="65000"/>
                  </a:schemeClr>
                </a:solidFill>
              </a:defRPr>
            </a:lvl1pPr>
          </a:lstStyle>
          <a:p>
            <a:r>
              <a:rPr lang="en-US" dirty="0"/>
              <a:t>IMG Placeholder</a:t>
            </a:r>
          </a:p>
        </p:txBody>
      </p:sp>
    </p:spTree>
    <p:extLst>
      <p:ext uri="{BB962C8B-B14F-4D97-AF65-F5344CB8AC3E}">
        <p14:creationId xmlns:p14="http://schemas.microsoft.com/office/powerpoint/2010/main" val="1903834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326DB37-D339-B2D8-22B0-28CAAB51341C}"/>
              </a:ext>
            </a:extLst>
          </p:cNvPr>
          <p:cNvSpPr>
            <a:spLocks noGrp="1"/>
          </p:cNvSpPr>
          <p:nvPr>
            <p:ph type="pic" sz="quarter" idx="15"/>
          </p:nvPr>
        </p:nvSpPr>
        <p:spPr>
          <a:xfrm>
            <a:off x="622753" y="692149"/>
            <a:ext cx="3113063" cy="2609387"/>
          </a:xfrm>
          <a:custGeom>
            <a:avLst/>
            <a:gdLst>
              <a:gd name="connsiteX0" fmla="*/ 209769 w 3113063"/>
              <a:gd name="connsiteY0" fmla="*/ 0 h 2609387"/>
              <a:gd name="connsiteX1" fmla="*/ 2903294 w 3113063"/>
              <a:gd name="connsiteY1" fmla="*/ 0 h 2609387"/>
              <a:gd name="connsiteX2" fmla="*/ 3113063 w 3113063"/>
              <a:gd name="connsiteY2" fmla="*/ 209769 h 2609387"/>
              <a:gd name="connsiteX3" fmla="*/ 3113063 w 3113063"/>
              <a:gd name="connsiteY3" fmla="*/ 2399618 h 2609387"/>
              <a:gd name="connsiteX4" fmla="*/ 2903294 w 3113063"/>
              <a:gd name="connsiteY4" fmla="*/ 2609387 h 2609387"/>
              <a:gd name="connsiteX5" fmla="*/ 209769 w 3113063"/>
              <a:gd name="connsiteY5" fmla="*/ 2609387 h 2609387"/>
              <a:gd name="connsiteX6" fmla="*/ 0 w 3113063"/>
              <a:gd name="connsiteY6" fmla="*/ 2399618 h 2609387"/>
              <a:gd name="connsiteX7" fmla="*/ 0 w 3113063"/>
              <a:gd name="connsiteY7" fmla="*/ 209769 h 2609387"/>
              <a:gd name="connsiteX8" fmla="*/ 209769 w 3113063"/>
              <a:gd name="connsiteY8" fmla="*/ 0 h 260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3063" h="2609387">
                <a:moveTo>
                  <a:pt x="209769" y="0"/>
                </a:moveTo>
                <a:lnTo>
                  <a:pt x="2903294" y="0"/>
                </a:lnTo>
                <a:cubicBezTo>
                  <a:pt x="3019146" y="0"/>
                  <a:pt x="3113063" y="93917"/>
                  <a:pt x="3113063" y="209769"/>
                </a:cubicBezTo>
                <a:lnTo>
                  <a:pt x="3113063" y="2399618"/>
                </a:lnTo>
                <a:cubicBezTo>
                  <a:pt x="3113063" y="2515470"/>
                  <a:pt x="3019146" y="2609387"/>
                  <a:pt x="2903294" y="2609387"/>
                </a:cubicBezTo>
                <a:lnTo>
                  <a:pt x="209769" y="2609387"/>
                </a:lnTo>
                <a:cubicBezTo>
                  <a:pt x="93917" y="2609387"/>
                  <a:pt x="0" y="2515470"/>
                  <a:pt x="0" y="2399618"/>
                </a:cubicBezTo>
                <a:lnTo>
                  <a:pt x="0" y="209769"/>
                </a:lnTo>
                <a:cubicBezTo>
                  <a:pt x="0" y="93917"/>
                  <a:pt x="93917" y="0"/>
                  <a:pt x="209769" y="0"/>
                </a:cubicBezTo>
                <a:close/>
              </a:path>
            </a:pathLst>
          </a:custGeom>
          <a:solidFill>
            <a:schemeClr val="bg1">
              <a:lumMod val="65000"/>
              <a:alpha val="10000"/>
            </a:schemeClr>
          </a:solidFill>
          <a:ln w="28575">
            <a:noFill/>
          </a:ln>
          <a:effectLst>
            <a:outerShdw blurRad="635000" dist="520700" dir="8100000" sx="95000" sy="95000" algn="tr" rotWithShape="0">
              <a:prstClr val="black">
                <a:alpha val="10000"/>
              </a:prstClr>
            </a:outerShdw>
          </a:effectLst>
        </p:spPr>
        <p:txBody>
          <a:bodyPr wrap="square">
            <a:noAutofit/>
          </a:bodyPr>
          <a:lstStyle>
            <a:lvl1pPr>
              <a:defRPr lang="en-US" sz="1400" dirty="0">
                <a:solidFill>
                  <a:schemeClr val="bg1">
                    <a:lumMod val="65000"/>
                  </a:schemeClr>
                </a:solidFill>
              </a:defRPr>
            </a:lvl1pPr>
          </a:lstStyle>
          <a:p>
            <a:pPr marL="0" lvl="0" indent="0">
              <a:buNone/>
            </a:pPr>
            <a:endParaRPr lang="en-US" dirty="0"/>
          </a:p>
        </p:txBody>
      </p:sp>
      <p:sp>
        <p:nvSpPr>
          <p:cNvPr id="7" name="Picture Placeholder 6">
            <a:extLst>
              <a:ext uri="{FF2B5EF4-FFF2-40B4-BE49-F238E27FC236}">
                <a16:creationId xmlns:a16="http://schemas.microsoft.com/office/drawing/2014/main" id="{4E95DCE3-318D-908E-89A7-4E0CA6186061}"/>
              </a:ext>
            </a:extLst>
          </p:cNvPr>
          <p:cNvSpPr>
            <a:spLocks noGrp="1"/>
          </p:cNvSpPr>
          <p:nvPr>
            <p:ph type="pic" sz="quarter" idx="16"/>
          </p:nvPr>
        </p:nvSpPr>
        <p:spPr>
          <a:xfrm>
            <a:off x="622753" y="3556462"/>
            <a:ext cx="3113063" cy="2609387"/>
          </a:xfrm>
          <a:custGeom>
            <a:avLst/>
            <a:gdLst>
              <a:gd name="connsiteX0" fmla="*/ 209769 w 3113063"/>
              <a:gd name="connsiteY0" fmla="*/ 0 h 2609387"/>
              <a:gd name="connsiteX1" fmla="*/ 2903294 w 3113063"/>
              <a:gd name="connsiteY1" fmla="*/ 0 h 2609387"/>
              <a:gd name="connsiteX2" fmla="*/ 3113063 w 3113063"/>
              <a:gd name="connsiteY2" fmla="*/ 209769 h 2609387"/>
              <a:gd name="connsiteX3" fmla="*/ 3113063 w 3113063"/>
              <a:gd name="connsiteY3" fmla="*/ 2399618 h 2609387"/>
              <a:gd name="connsiteX4" fmla="*/ 2903294 w 3113063"/>
              <a:gd name="connsiteY4" fmla="*/ 2609387 h 2609387"/>
              <a:gd name="connsiteX5" fmla="*/ 209769 w 3113063"/>
              <a:gd name="connsiteY5" fmla="*/ 2609387 h 2609387"/>
              <a:gd name="connsiteX6" fmla="*/ 0 w 3113063"/>
              <a:gd name="connsiteY6" fmla="*/ 2399618 h 2609387"/>
              <a:gd name="connsiteX7" fmla="*/ 0 w 3113063"/>
              <a:gd name="connsiteY7" fmla="*/ 209769 h 2609387"/>
              <a:gd name="connsiteX8" fmla="*/ 209769 w 3113063"/>
              <a:gd name="connsiteY8" fmla="*/ 0 h 260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3063" h="2609387">
                <a:moveTo>
                  <a:pt x="209769" y="0"/>
                </a:moveTo>
                <a:lnTo>
                  <a:pt x="2903294" y="0"/>
                </a:lnTo>
                <a:cubicBezTo>
                  <a:pt x="3019146" y="0"/>
                  <a:pt x="3113063" y="93917"/>
                  <a:pt x="3113063" y="209769"/>
                </a:cubicBezTo>
                <a:lnTo>
                  <a:pt x="3113063" y="2399618"/>
                </a:lnTo>
                <a:cubicBezTo>
                  <a:pt x="3113063" y="2515470"/>
                  <a:pt x="3019146" y="2609387"/>
                  <a:pt x="2903294" y="2609387"/>
                </a:cubicBezTo>
                <a:lnTo>
                  <a:pt x="209769" y="2609387"/>
                </a:lnTo>
                <a:cubicBezTo>
                  <a:pt x="93917" y="2609387"/>
                  <a:pt x="0" y="2515470"/>
                  <a:pt x="0" y="2399618"/>
                </a:cubicBezTo>
                <a:lnTo>
                  <a:pt x="0" y="209769"/>
                </a:lnTo>
                <a:cubicBezTo>
                  <a:pt x="0" y="93917"/>
                  <a:pt x="93917" y="0"/>
                  <a:pt x="209769" y="0"/>
                </a:cubicBezTo>
                <a:close/>
              </a:path>
            </a:pathLst>
          </a:custGeom>
          <a:solidFill>
            <a:schemeClr val="bg1">
              <a:lumMod val="65000"/>
              <a:alpha val="10000"/>
            </a:schemeClr>
          </a:solidFill>
          <a:ln w="28575">
            <a:noFill/>
          </a:ln>
          <a:effectLst>
            <a:outerShdw blurRad="635000" dist="520700" dir="8100000" sx="95000" sy="95000" algn="tr" rotWithShape="0">
              <a:prstClr val="black">
                <a:alpha val="10000"/>
              </a:prstClr>
            </a:outerShdw>
          </a:effectLst>
        </p:spPr>
        <p:txBody>
          <a:bodyPr wrap="square">
            <a:noAutofit/>
          </a:bodyPr>
          <a:lstStyle>
            <a:lvl1pPr>
              <a:defRPr lang="en-US" sz="1400" dirty="0">
                <a:solidFill>
                  <a:schemeClr val="bg1">
                    <a:lumMod val="65000"/>
                  </a:schemeClr>
                </a:solidFill>
              </a:defRPr>
            </a:lvl1pPr>
          </a:lstStyle>
          <a:p>
            <a:pPr marL="0" lvl="0" indent="0">
              <a:buNone/>
            </a:pPr>
            <a:endParaRPr lang="en-US" dirty="0"/>
          </a:p>
        </p:txBody>
      </p:sp>
    </p:spTree>
    <p:extLst>
      <p:ext uri="{BB962C8B-B14F-4D97-AF65-F5344CB8AC3E}">
        <p14:creationId xmlns:p14="http://schemas.microsoft.com/office/powerpoint/2010/main" val="28536163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5DBA774-0EEB-82B0-16CE-64A666246066}"/>
              </a:ext>
            </a:extLst>
          </p:cNvPr>
          <p:cNvSpPr>
            <a:spLocks noGrp="1"/>
          </p:cNvSpPr>
          <p:nvPr>
            <p:ph type="pic" sz="quarter" idx="15"/>
          </p:nvPr>
        </p:nvSpPr>
        <p:spPr>
          <a:xfrm>
            <a:off x="1835419" y="1724398"/>
            <a:ext cx="3257300" cy="3257300"/>
          </a:xfrm>
          <a:custGeom>
            <a:avLst/>
            <a:gdLst>
              <a:gd name="connsiteX0" fmla="*/ 1628650 w 3257300"/>
              <a:gd name="connsiteY0" fmla="*/ 0 h 3257300"/>
              <a:gd name="connsiteX1" fmla="*/ 3257300 w 3257300"/>
              <a:gd name="connsiteY1" fmla="*/ 1628650 h 3257300"/>
              <a:gd name="connsiteX2" fmla="*/ 1628650 w 3257300"/>
              <a:gd name="connsiteY2" fmla="*/ 3257300 h 3257300"/>
              <a:gd name="connsiteX3" fmla="*/ 0 w 3257300"/>
              <a:gd name="connsiteY3" fmla="*/ 1628650 h 3257300"/>
              <a:gd name="connsiteX4" fmla="*/ 1628650 w 3257300"/>
              <a:gd name="connsiteY4" fmla="*/ 0 h 3257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7300" h="3257300">
                <a:moveTo>
                  <a:pt x="1628650" y="0"/>
                </a:moveTo>
                <a:cubicBezTo>
                  <a:pt x="2528129" y="0"/>
                  <a:pt x="3257300" y="729171"/>
                  <a:pt x="3257300" y="1628650"/>
                </a:cubicBezTo>
                <a:cubicBezTo>
                  <a:pt x="3257300" y="2528129"/>
                  <a:pt x="2528129" y="3257300"/>
                  <a:pt x="1628650" y="3257300"/>
                </a:cubicBezTo>
                <a:cubicBezTo>
                  <a:pt x="729171" y="3257300"/>
                  <a:pt x="0" y="2528129"/>
                  <a:pt x="0" y="1628650"/>
                </a:cubicBezTo>
                <a:cubicBezTo>
                  <a:pt x="0" y="729171"/>
                  <a:pt x="729171" y="0"/>
                  <a:pt x="1628650" y="0"/>
                </a:cubicBezTo>
                <a:close/>
              </a:path>
            </a:pathLst>
          </a:custGeom>
          <a:solidFill>
            <a:schemeClr val="bg1">
              <a:lumMod val="65000"/>
              <a:alpha val="10000"/>
            </a:schemeClr>
          </a:solidFill>
          <a:ln w="28575">
            <a:noFill/>
          </a:ln>
          <a:effectLst>
            <a:outerShdw blurRad="635000" dist="520700" dir="8100000" sx="95000" sy="95000" algn="tr" rotWithShape="0">
              <a:prstClr val="black">
                <a:alpha val="10000"/>
              </a:prstClr>
            </a:outerShdw>
          </a:effectLst>
        </p:spPr>
        <p:txBody>
          <a:bodyPr wrap="square">
            <a:noAutofit/>
          </a:bodyPr>
          <a:lstStyle>
            <a:lvl1pPr>
              <a:defRPr lang="en-ID" sz="1400" dirty="0">
                <a:solidFill>
                  <a:schemeClr val="bg1">
                    <a:lumMod val="65000"/>
                  </a:schemeClr>
                </a:solidFill>
              </a:defRPr>
            </a:lvl1pPr>
          </a:lstStyle>
          <a:p>
            <a:pPr marL="0" lvl="0" indent="0">
              <a:buNone/>
            </a:pPr>
            <a:endParaRPr lang="en-ID" dirty="0"/>
          </a:p>
        </p:txBody>
      </p:sp>
      <p:sp>
        <p:nvSpPr>
          <p:cNvPr id="10" name="Picture Placeholder 9">
            <a:extLst>
              <a:ext uri="{FF2B5EF4-FFF2-40B4-BE49-F238E27FC236}">
                <a16:creationId xmlns:a16="http://schemas.microsoft.com/office/drawing/2014/main" id="{A197CFCC-3A02-FBBD-8F7F-EAF8ABE6F4CE}"/>
              </a:ext>
            </a:extLst>
          </p:cNvPr>
          <p:cNvSpPr>
            <a:spLocks noGrp="1"/>
          </p:cNvSpPr>
          <p:nvPr>
            <p:ph type="pic" sz="quarter" idx="16"/>
          </p:nvPr>
        </p:nvSpPr>
        <p:spPr>
          <a:xfrm>
            <a:off x="3405965" y="-5476"/>
            <a:ext cx="3902178" cy="1962051"/>
          </a:xfrm>
          <a:custGeom>
            <a:avLst/>
            <a:gdLst>
              <a:gd name="connsiteX0" fmla="*/ 3902148 w 3902178"/>
              <a:gd name="connsiteY0" fmla="*/ 0 h 1962051"/>
              <a:gd name="connsiteX1" fmla="*/ 2933342 w 3902178"/>
              <a:gd name="connsiteY1" fmla="*/ 1696764 h 1962051"/>
              <a:gd name="connsiteX2" fmla="*/ 1957241 w 3902178"/>
              <a:gd name="connsiteY2" fmla="*/ 1962042 h 1962051"/>
              <a:gd name="connsiteX3" fmla="*/ 979485 w 3902178"/>
              <a:gd name="connsiteY3" fmla="*/ 1702924 h 1962051"/>
              <a:gd name="connsiteX4" fmla="*/ 0 w 3902178"/>
              <a:gd name="connsiteY4" fmla="*/ 12303 h 1962051"/>
              <a:gd name="connsiteX5" fmla="*/ 1951089 w 3902178"/>
              <a:gd name="connsiteY5" fmla="*/ 10962 h 196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178" h="1962051">
                <a:moveTo>
                  <a:pt x="3902148" y="0"/>
                </a:moveTo>
                <a:cubicBezTo>
                  <a:pt x="3906070" y="698192"/>
                  <a:pt x="3536611" y="1345262"/>
                  <a:pt x="2933342" y="1696764"/>
                </a:cubicBezTo>
                <a:cubicBezTo>
                  <a:pt x="2631707" y="1872516"/>
                  <a:pt x="2294612" y="1960978"/>
                  <a:pt x="1957241" y="1962042"/>
                </a:cubicBezTo>
                <a:cubicBezTo>
                  <a:pt x="1619870" y="1963106"/>
                  <a:pt x="1282222" y="1876770"/>
                  <a:pt x="979485" y="1702924"/>
                </a:cubicBezTo>
                <a:cubicBezTo>
                  <a:pt x="374011" y="1355234"/>
                  <a:pt x="480" y="710506"/>
                  <a:pt x="0" y="12303"/>
                </a:cubicBezTo>
                <a:lnTo>
                  <a:pt x="1951089" y="10962"/>
                </a:lnTo>
                <a:close/>
              </a:path>
            </a:pathLst>
          </a:custGeom>
          <a:solidFill>
            <a:schemeClr val="bg1">
              <a:lumMod val="65000"/>
              <a:alpha val="10000"/>
            </a:schemeClr>
          </a:solidFill>
          <a:ln w="28575">
            <a:noFill/>
          </a:ln>
          <a:effectLst>
            <a:outerShdw blurRad="635000" dist="520700" dir="8100000" sx="95000" sy="95000" algn="tr" rotWithShape="0">
              <a:prstClr val="black">
                <a:alpha val="10000"/>
              </a:prstClr>
            </a:outerShdw>
          </a:effectLst>
        </p:spPr>
        <p:txBody>
          <a:bodyPr wrap="square">
            <a:noAutofit/>
          </a:bodyPr>
          <a:lstStyle>
            <a:lvl1pPr>
              <a:defRPr lang="en-ID" sz="1400" dirty="0">
                <a:solidFill>
                  <a:schemeClr val="bg1">
                    <a:lumMod val="65000"/>
                  </a:schemeClr>
                </a:solidFill>
              </a:defRPr>
            </a:lvl1pPr>
          </a:lstStyle>
          <a:p>
            <a:pPr marL="0" lvl="0" indent="0">
              <a:buNone/>
            </a:pPr>
            <a:endParaRPr lang="en-ID" dirty="0"/>
          </a:p>
        </p:txBody>
      </p:sp>
      <p:sp>
        <p:nvSpPr>
          <p:cNvPr id="8" name="Picture Placeholder 7">
            <a:extLst>
              <a:ext uri="{FF2B5EF4-FFF2-40B4-BE49-F238E27FC236}">
                <a16:creationId xmlns:a16="http://schemas.microsoft.com/office/drawing/2014/main" id="{16FFDB95-B578-331A-1040-E2EC68ED5A2E}"/>
              </a:ext>
            </a:extLst>
          </p:cNvPr>
          <p:cNvSpPr>
            <a:spLocks noGrp="1"/>
          </p:cNvSpPr>
          <p:nvPr>
            <p:ph type="pic" sz="quarter" idx="17"/>
          </p:nvPr>
        </p:nvSpPr>
        <p:spPr>
          <a:xfrm>
            <a:off x="65594" y="4909384"/>
            <a:ext cx="3902178" cy="1962051"/>
          </a:xfrm>
          <a:custGeom>
            <a:avLst/>
            <a:gdLst>
              <a:gd name="connsiteX0" fmla="*/ 1957241 w 3902178"/>
              <a:gd name="connsiteY0" fmla="*/ 9 h 1962051"/>
              <a:gd name="connsiteX1" fmla="*/ 2933342 w 3902178"/>
              <a:gd name="connsiteY1" fmla="*/ 265287 h 1962051"/>
              <a:gd name="connsiteX2" fmla="*/ 3902148 w 3902178"/>
              <a:gd name="connsiteY2" fmla="*/ 1962051 h 1962051"/>
              <a:gd name="connsiteX3" fmla="*/ 1951089 w 3902178"/>
              <a:gd name="connsiteY3" fmla="*/ 1951089 h 1962051"/>
              <a:gd name="connsiteX4" fmla="*/ 0 w 3902178"/>
              <a:gd name="connsiteY4" fmla="*/ 1949748 h 1962051"/>
              <a:gd name="connsiteX5" fmla="*/ 979486 w 3902178"/>
              <a:gd name="connsiteY5" fmla="*/ 259126 h 1962051"/>
              <a:gd name="connsiteX6" fmla="*/ 1957241 w 3902178"/>
              <a:gd name="connsiteY6" fmla="*/ 9 h 196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2178" h="1962051">
                <a:moveTo>
                  <a:pt x="1957241" y="9"/>
                </a:moveTo>
                <a:cubicBezTo>
                  <a:pt x="2294612" y="1072"/>
                  <a:pt x="2631707" y="89535"/>
                  <a:pt x="2933342" y="265287"/>
                </a:cubicBezTo>
                <a:cubicBezTo>
                  <a:pt x="3536611" y="616789"/>
                  <a:pt x="3906070" y="1263859"/>
                  <a:pt x="3902148" y="1962051"/>
                </a:cubicBezTo>
                <a:lnTo>
                  <a:pt x="1951089" y="1951089"/>
                </a:lnTo>
                <a:lnTo>
                  <a:pt x="0" y="1949748"/>
                </a:lnTo>
                <a:cubicBezTo>
                  <a:pt x="480" y="1251546"/>
                  <a:pt x="374012" y="606817"/>
                  <a:pt x="979486" y="259126"/>
                </a:cubicBezTo>
                <a:cubicBezTo>
                  <a:pt x="1282223" y="85281"/>
                  <a:pt x="1619870" y="-1055"/>
                  <a:pt x="1957241" y="9"/>
                </a:cubicBezTo>
                <a:close/>
              </a:path>
            </a:pathLst>
          </a:custGeom>
          <a:solidFill>
            <a:schemeClr val="bg1">
              <a:lumMod val="65000"/>
              <a:alpha val="10000"/>
            </a:schemeClr>
          </a:solidFill>
          <a:ln w="28575">
            <a:noFill/>
          </a:ln>
          <a:effectLst>
            <a:outerShdw blurRad="635000" dist="520700" dir="8100000" sx="95000" sy="95000" algn="tr" rotWithShape="0">
              <a:prstClr val="black">
                <a:alpha val="10000"/>
              </a:prstClr>
            </a:outerShdw>
          </a:effectLst>
        </p:spPr>
        <p:txBody>
          <a:bodyPr wrap="square">
            <a:noAutofit/>
          </a:bodyPr>
          <a:lstStyle>
            <a:lvl1pPr>
              <a:defRPr lang="en-ID" sz="1400" dirty="0">
                <a:solidFill>
                  <a:schemeClr val="bg1">
                    <a:lumMod val="65000"/>
                  </a:schemeClr>
                </a:solidFill>
              </a:defRPr>
            </a:lvl1pPr>
          </a:lstStyle>
          <a:p>
            <a:pPr marL="0" lvl="0" indent="0">
              <a:buNone/>
            </a:pPr>
            <a:endParaRPr lang="en-ID" dirty="0"/>
          </a:p>
        </p:txBody>
      </p:sp>
    </p:spTree>
    <p:extLst>
      <p:ext uri="{BB962C8B-B14F-4D97-AF65-F5344CB8AC3E}">
        <p14:creationId xmlns:p14="http://schemas.microsoft.com/office/powerpoint/2010/main" val="41051423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677B60C8-BB9B-49A5-9197-07EB95989F68}"/>
              </a:ext>
            </a:extLst>
          </p:cNvPr>
          <p:cNvSpPr>
            <a:spLocks noGrp="1"/>
          </p:cNvSpPr>
          <p:nvPr>
            <p:ph type="pic" sz="quarter" idx="13" hasCustomPrompt="1"/>
          </p:nvPr>
        </p:nvSpPr>
        <p:spPr>
          <a:xfrm>
            <a:off x="4272885" y="1950507"/>
            <a:ext cx="3646233" cy="1781341"/>
          </a:xfrm>
          <a:prstGeom prst="rect">
            <a:avLst/>
          </a:prstGeom>
          <a:solidFill>
            <a:schemeClr val="bg1">
              <a:lumMod val="65000"/>
              <a:alpha val="15000"/>
            </a:schemeClr>
          </a:solidFill>
        </p:spPr>
        <p:txBody>
          <a:bodyPr wrap="square" anchor="ctr">
            <a:noAutofit/>
          </a:bodyPr>
          <a:lstStyle>
            <a:lvl1pPr>
              <a:defRPr lang="en-US" sz="1200">
                <a:solidFill>
                  <a:schemeClr val="bg1">
                    <a:lumMod val="65000"/>
                  </a:schemeClr>
                </a:solidFill>
              </a:defRPr>
            </a:lvl1pPr>
          </a:lstStyle>
          <a:p>
            <a:pPr marL="0" lvl="0" indent="0" algn="ctr">
              <a:buNone/>
            </a:pPr>
            <a:r>
              <a:rPr lang="en-US" dirty="0"/>
              <a:t>Image </a:t>
            </a:r>
            <a:r>
              <a:rPr lang="en-US" dirty="0" err="1"/>
              <a:t>placholder</a:t>
            </a:r>
            <a:endParaRPr lang="en-US" dirty="0"/>
          </a:p>
        </p:txBody>
      </p:sp>
      <p:sp>
        <p:nvSpPr>
          <p:cNvPr id="17" name="Picture Placeholder 16">
            <a:extLst>
              <a:ext uri="{FF2B5EF4-FFF2-40B4-BE49-F238E27FC236}">
                <a16:creationId xmlns:a16="http://schemas.microsoft.com/office/drawing/2014/main" id="{027A644A-FB26-4D36-97F7-87B01565EF3A}"/>
              </a:ext>
            </a:extLst>
          </p:cNvPr>
          <p:cNvSpPr>
            <a:spLocks noGrp="1"/>
          </p:cNvSpPr>
          <p:nvPr>
            <p:ph type="pic" sz="quarter" idx="14" hasCustomPrompt="1"/>
          </p:nvPr>
        </p:nvSpPr>
        <p:spPr>
          <a:xfrm>
            <a:off x="7994906" y="1950507"/>
            <a:ext cx="3646233" cy="1781341"/>
          </a:xfrm>
          <a:prstGeom prst="rect">
            <a:avLst/>
          </a:prstGeom>
          <a:solidFill>
            <a:schemeClr val="bg1">
              <a:lumMod val="65000"/>
              <a:alpha val="15000"/>
            </a:schemeClr>
          </a:solidFill>
        </p:spPr>
        <p:txBody>
          <a:bodyPr wrap="square" anchor="ctr">
            <a:noAutofit/>
          </a:bodyPr>
          <a:lstStyle>
            <a:lvl1pPr>
              <a:defRPr lang="en-US" sz="1200">
                <a:solidFill>
                  <a:schemeClr val="bg1">
                    <a:lumMod val="65000"/>
                  </a:schemeClr>
                </a:solidFill>
              </a:defRPr>
            </a:lvl1pPr>
          </a:lstStyle>
          <a:p>
            <a:pPr marL="0" lvl="0" indent="0" algn="ctr">
              <a:buNone/>
            </a:pPr>
            <a:r>
              <a:rPr lang="en-US" dirty="0"/>
              <a:t>Image </a:t>
            </a:r>
            <a:r>
              <a:rPr lang="en-US" dirty="0" err="1"/>
              <a:t>placholder</a:t>
            </a:r>
            <a:endParaRPr lang="en-US" dirty="0"/>
          </a:p>
        </p:txBody>
      </p:sp>
      <p:sp>
        <p:nvSpPr>
          <p:cNvPr id="18" name="Picture Placeholder 17">
            <a:extLst>
              <a:ext uri="{FF2B5EF4-FFF2-40B4-BE49-F238E27FC236}">
                <a16:creationId xmlns:a16="http://schemas.microsoft.com/office/drawing/2014/main" id="{4B633832-EBD1-4B9F-8F88-1FEC575282AB}"/>
              </a:ext>
            </a:extLst>
          </p:cNvPr>
          <p:cNvSpPr>
            <a:spLocks noGrp="1"/>
          </p:cNvSpPr>
          <p:nvPr>
            <p:ph type="pic" sz="quarter" idx="15" hasCustomPrompt="1"/>
          </p:nvPr>
        </p:nvSpPr>
        <p:spPr>
          <a:xfrm>
            <a:off x="550863" y="3805596"/>
            <a:ext cx="3646233" cy="1781341"/>
          </a:xfrm>
          <a:prstGeom prst="rect">
            <a:avLst/>
          </a:prstGeom>
          <a:solidFill>
            <a:schemeClr val="bg1">
              <a:lumMod val="65000"/>
              <a:alpha val="15000"/>
            </a:schemeClr>
          </a:solidFill>
        </p:spPr>
        <p:txBody>
          <a:bodyPr wrap="square" anchor="ctr">
            <a:noAutofit/>
          </a:bodyPr>
          <a:lstStyle>
            <a:lvl1pPr>
              <a:defRPr lang="en-US" sz="1200">
                <a:solidFill>
                  <a:schemeClr val="bg1">
                    <a:lumMod val="65000"/>
                  </a:schemeClr>
                </a:solidFill>
              </a:defRPr>
            </a:lvl1pPr>
          </a:lstStyle>
          <a:p>
            <a:pPr marL="0" lvl="0" indent="0" algn="ctr">
              <a:buNone/>
            </a:pPr>
            <a:r>
              <a:rPr lang="en-US" dirty="0"/>
              <a:t>Image </a:t>
            </a:r>
            <a:r>
              <a:rPr lang="en-US" dirty="0" err="1"/>
              <a:t>placholder</a:t>
            </a:r>
            <a:endParaRPr lang="en-US" dirty="0"/>
          </a:p>
        </p:txBody>
      </p:sp>
      <p:sp>
        <p:nvSpPr>
          <p:cNvPr id="19" name="Picture Placeholder 18">
            <a:extLst>
              <a:ext uri="{FF2B5EF4-FFF2-40B4-BE49-F238E27FC236}">
                <a16:creationId xmlns:a16="http://schemas.microsoft.com/office/drawing/2014/main" id="{102A19D5-4F4D-45D7-A3C0-080EE667FE68}"/>
              </a:ext>
            </a:extLst>
          </p:cNvPr>
          <p:cNvSpPr>
            <a:spLocks noGrp="1"/>
          </p:cNvSpPr>
          <p:nvPr>
            <p:ph type="pic" sz="quarter" idx="16" hasCustomPrompt="1"/>
          </p:nvPr>
        </p:nvSpPr>
        <p:spPr>
          <a:xfrm>
            <a:off x="4272885" y="3805596"/>
            <a:ext cx="3646233" cy="1781341"/>
          </a:xfrm>
          <a:prstGeom prst="rect">
            <a:avLst/>
          </a:prstGeom>
          <a:solidFill>
            <a:schemeClr val="bg1">
              <a:lumMod val="65000"/>
              <a:alpha val="15000"/>
            </a:schemeClr>
          </a:solidFill>
        </p:spPr>
        <p:txBody>
          <a:bodyPr wrap="square" anchor="ctr">
            <a:noAutofit/>
          </a:bodyPr>
          <a:lstStyle>
            <a:lvl1pPr>
              <a:defRPr lang="en-US" sz="1200">
                <a:solidFill>
                  <a:schemeClr val="bg1">
                    <a:lumMod val="65000"/>
                  </a:schemeClr>
                </a:solidFill>
              </a:defRPr>
            </a:lvl1pPr>
          </a:lstStyle>
          <a:p>
            <a:pPr marL="0" lvl="0" indent="0" algn="ctr">
              <a:buNone/>
            </a:pPr>
            <a:r>
              <a:rPr lang="en-US" dirty="0"/>
              <a:t>Image </a:t>
            </a:r>
            <a:r>
              <a:rPr lang="en-US" dirty="0" err="1"/>
              <a:t>placholder</a:t>
            </a:r>
            <a:endParaRPr lang="en-US" dirty="0"/>
          </a:p>
        </p:txBody>
      </p:sp>
      <p:sp>
        <p:nvSpPr>
          <p:cNvPr id="20" name="Picture Placeholder 19">
            <a:extLst>
              <a:ext uri="{FF2B5EF4-FFF2-40B4-BE49-F238E27FC236}">
                <a16:creationId xmlns:a16="http://schemas.microsoft.com/office/drawing/2014/main" id="{06269CAC-DD8D-44D7-9CE6-D0CAB0BA1120}"/>
              </a:ext>
            </a:extLst>
          </p:cNvPr>
          <p:cNvSpPr>
            <a:spLocks noGrp="1"/>
          </p:cNvSpPr>
          <p:nvPr>
            <p:ph type="pic" sz="quarter" idx="17" hasCustomPrompt="1"/>
          </p:nvPr>
        </p:nvSpPr>
        <p:spPr>
          <a:xfrm>
            <a:off x="7994906" y="3805596"/>
            <a:ext cx="3646233" cy="1781341"/>
          </a:xfrm>
          <a:prstGeom prst="rect">
            <a:avLst/>
          </a:prstGeom>
          <a:solidFill>
            <a:schemeClr val="bg1">
              <a:lumMod val="65000"/>
              <a:alpha val="15000"/>
            </a:schemeClr>
          </a:solidFill>
        </p:spPr>
        <p:txBody>
          <a:bodyPr wrap="square" anchor="ctr">
            <a:noAutofit/>
          </a:bodyPr>
          <a:lstStyle>
            <a:lvl1pPr>
              <a:defRPr lang="en-US" sz="1200">
                <a:solidFill>
                  <a:schemeClr val="bg1">
                    <a:lumMod val="65000"/>
                  </a:schemeClr>
                </a:solidFill>
              </a:defRPr>
            </a:lvl1pPr>
          </a:lstStyle>
          <a:p>
            <a:pPr marL="0" lvl="0" indent="0" algn="ctr">
              <a:buNone/>
            </a:pPr>
            <a:r>
              <a:rPr lang="en-US" dirty="0"/>
              <a:t>Image </a:t>
            </a:r>
            <a:r>
              <a:rPr lang="en-US" dirty="0" err="1"/>
              <a:t>placholder</a:t>
            </a:r>
            <a:endParaRPr lang="en-US" dirty="0"/>
          </a:p>
        </p:txBody>
      </p:sp>
      <p:sp>
        <p:nvSpPr>
          <p:cNvPr id="15" name="Picture Placeholder 14">
            <a:extLst>
              <a:ext uri="{FF2B5EF4-FFF2-40B4-BE49-F238E27FC236}">
                <a16:creationId xmlns:a16="http://schemas.microsoft.com/office/drawing/2014/main" id="{3368CBF2-A480-4C6C-A73B-DF6062DEE1C8}"/>
              </a:ext>
            </a:extLst>
          </p:cNvPr>
          <p:cNvSpPr>
            <a:spLocks noGrp="1"/>
          </p:cNvSpPr>
          <p:nvPr>
            <p:ph type="pic" sz="quarter" idx="12" hasCustomPrompt="1"/>
          </p:nvPr>
        </p:nvSpPr>
        <p:spPr>
          <a:xfrm>
            <a:off x="550863" y="1950507"/>
            <a:ext cx="3646233" cy="1781341"/>
          </a:xfrm>
          <a:prstGeom prst="rect">
            <a:avLst/>
          </a:prstGeom>
          <a:solidFill>
            <a:schemeClr val="bg1">
              <a:lumMod val="65000"/>
              <a:alpha val="15000"/>
            </a:schemeClr>
          </a:solidFill>
        </p:spPr>
        <p:txBody>
          <a:bodyPr wrap="square" anchor="ctr">
            <a:noAutofit/>
          </a:bodyPr>
          <a:lstStyle>
            <a:lvl1pPr>
              <a:defRPr lang="en-US" sz="1200">
                <a:solidFill>
                  <a:schemeClr val="bg1">
                    <a:lumMod val="65000"/>
                  </a:schemeClr>
                </a:solidFill>
              </a:defRPr>
            </a:lvl1pPr>
          </a:lstStyle>
          <a:p>
            <a:pPr marL="0" lvl="0" indent="0" algn="ctr">
              <a:buNone/>
            </a:pPr>
            <a:r>
              <a:rPr lang="en-US" dirty="0"/>
              <a:t>Image </a:t>
            </a:r>
            <a:r>
              <a:rPr lang="en-US" dirty="0" err="1"/>
              <a:t>placholder</a:t>
            </a:r>
            <a:endParaRPr lang="en-US" dirty="0"/>
          </a:p>
        </p:txBody>
      </p:sp>
    </p:spTree>
    <p:extLst>
      <p:ext uri="{BB962C8B-B14F-4D97-AF65-F5344CB8AC3E}">
        <p14:creationId xmlns:p14="http://schemas.microsoft.com/office/powerpoint/2010/main" val="106934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42" presetClass="path" presetSubtype="0" accel="49333" decel="50667" fill="hold" grpId="1" nodeType="withEffect">
                                  <p:stCondLst>
                                    <p:cond delay="500"/>
                                  </p:stCondLst>
                                  <p:childTnLst>
                                    <p:animMotion origin="layout" path="M -4.16667E-7 -2.59259E-6 L -4.16667E-7 0.07246 " pathEditMode="relative" rAng="0" ptsTypes="AA">
                                      <p:cBhvr>
                                        <p:cTn id="9" dur="750" spd="-100000" fill="hold"/>
                                        <p:tgtEl>
                                          <p:spTgt spid="18"/>
                                        </p:tgtEl>
                                        <p:attrNameLst>
                                          <p:attrName>ppt_x</p:attrName>
                                          <p:attrName>ppt_y</p:attrName>
                                        </p:attrNameLst>
                                      </p:cBhvr>
                                      <p:rCtr x="0" y="3611"/>
                                    </p:animMotion>
                                  </p:childTnLst>
                                </p:cTn>
                              </p:par>
                              <p:par>
                                <p:cTn id="10" presetID="22" presetClass="entr" presetSubtype="1" fill="hold" grpId="0" nodeType="withEffect">
                                  <p:stCondLst>
                                    <p:cond delay="75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par>
                                <p:cTn id="13" presetID="42" presetClass="path" presetSubtype="0" accel="49333" decel="50667" fill="hold" grpId="1" nodeType="withEffect">
                                  <p:stCondLst>
                                    <p:cond delay="750"/>
                                  </p:stCondLst>
                                  <p:childTnLst>
                                    <p:animMotion origin="layout" path="M -4.16667E-7 -2.59259E-6 L -4.16667E-7 0.07246 " pathEditMode="relative" rAng="0" ptsTypes="AA">
                                      <p:cBhvr>
                                        <p:cTn id="14" dur="750" spd="-100000" fill="hold"/>
                                        <p:tgtEl>
                                          <p:spTgt spid="19"/>
                                        </p:tgtEl>
                                        <p:attrNameLst>
                                          <p:attrName>ppt_x</p:attrName>
                                          <p:attrName>ppt_y</p:attrName>
                                        </p:attrNameLst>
                                      </p:cBhvr>
                                      <p:rCtr x="0" y="3611"/>
                                    </p:animMotion>
                                  </p:childTnLst>
                                </p:cTn>
                              </p:par>
                              <p:par>
                                <p:cTn id="15" presetID="22" presetClass="entr" presetSubtype="1" fill="hold" grpId="0" nodeType="withEffect">
                                  <p:stCondLst>
                                    <p:cond delay="100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par>
                                <p:cTn id="18" presetID="42" presetClass="path" presetSubtype="0" accel="49333" decel="50667" fill="hold" grpId="1" nodeType="withEffect">
                                  <p:stCondLst>
                                    <p:cond delay="1000"/>
                                  </p:stCondLst>
                                  <p:childTnLst>
                                    <p:animMotion origin="layout" path="M -4.16667E-7 -2.59259E-6 L -4.16667E-7 0.07246 " pathEditMode="relative" rAng="0" ptsTypes="AA">
                                      <p:cBhvr>
                                        <p:cTn id="19" dur="750" spd="-100000" fill="hold"/>
                                        <p:tgtEl>
                                          <p:spTgt spid="20"/>
                                        </p:tgtEl>
                                        <p:attrNameLst>
                                          <p:attrName>ppt_x</p:attrName>
                                          <p:attrName>ppt_y</p:attrName>
                                        </p:attrNameLst>
                                      </p:cBhvr>
                                      <p:rCtr x="0" y="3611"/>
                                    </p:animMotion>
                                  </p:childTnLst>
                                </p:cTn>
                              </p:par>
                              <p:par>
                                <p:cTn id="20" presetID="22" presetClass="entr" presetSubtype="4" fill="hold" grpId="0" nodeType="withEffect">
                                  <p:stCondLst>
                                    <p:cond delay="25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42" presetClass="path" presetSubtype="0" accel="49333" decel="50667" fill="hold" grpId="1" nodeType="withEffect">
                                  <p:stCondLst>
                                    <p:cond delay="250"/>
                                  </p:stCondLst>
                                  <p:childTnLst>
                                    <p:animMotion origin="layout" path="M 0 1.48148E-6 L 0 -0.07384 " pathEditMode="relative" rAng="0" ptsTypes="AA">
                                      <p:cBhvr>
                                        <p:cTn id="24" dur="750" spd="-100000" fill="hold"/>
                                        <p:tgtEl>
                                          <p:spTgt spid="15"/>
                                        </p:tgtEl>
                                        <p:attrNameLst>
                                          <p:attrName>ppt_x</p:attrName>
                                          <p:attrName>ppt_y</p:attrName>
                                        </p:attrNameLst>
                                      </p:cBhvr>
                                      <p:rCtr x="0" y="-3704"/>
                                    </p:animMotion>
                                  </p:childTnLst>
                                </p:cTn>
                              </p:par>
                              <p:par>
                                <p:cTn id="25" presetID="22" presetClass="entr" presetSubtype="4"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par>
                                <p:cTn id="28" presetID="42" presetClass="path" presetSubtype="0" accel="49333" decel="50667" fill="hold" grpId="1" nodeType="withEffect">
                                  <p:stCondLst>
                                    <p:cond delay="500"/>
                                  </p:stCondLst>
                                  <p:childTnLst>
                                    <p:animMotion origin="layout" path="M 0 1.48148E-6 L 0 -0.07384 " pathEditMode="relative" rAng="0" ptsTypes="AA">
                                      <p:cBhvr>
                                        <p:cTn id="29" dur="750" spd="-100000" fill="hold"/>
                                        <p:tgtEl>
                                          <p:spTgt spid="16"/>
                                        </p:tgtEl>
                                        <p:attrNameLst>
                                          <p:attrName>ppt_x</p:attrName>
                                          <p:attrName>ppt_y</p:attrName>
                                        </p:attrNameLst>
                                      </p:cBhvr>
                                      <p:rCtr x="0" y="-3704"/>
                                    </p:animMotion>
                                  </p:childTnLst>
                                </p:cTn>
                              </p:par>
                              <p:par>
                                <p:cTn id="30" presetID="22" presetClass="entr" presetSubtype="4" fill="hold" grpId="0" nodeType="withEffect">
                                  <p:stCondLst>
                                    <p:cond delay="75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par>
                                <p:cTn id="33" presetID="42" presetClass="path" presetSubtype="0" accel="49333" decel="50667" fill="hold" grpId="1" nodeType="withEffect">
                                  <p:stCondLst>
                                    <p:cond delay="750"/>
                                  </p:stCondLst>
                                  <p:childTnLst>
                                    <p:animMotion origin="layout" path="M 0 1.48148E-6 L 0 -0.07384 " pathEditMode="relative" rAng="0" ptsTypes="AA">
                                      <p:cBhvr>
                                        <p:cTn id="34" dur="750" spd="-100000" fill="hold"/>
                                        <p:tgtEl>
                                          <p:spTgt spid="17"/>
                                        </p:tgtEl>
                                        <p:attrNameLst>
                                          <p:attrName>ppt_x</p:attrName>
                                          <p:attrName>ppt_y</p:attrName>
                                        </p:attrNameLst>
                                      </p:cBhvr>
                                      <p:rCtr x="0" y="-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15" grpId="0" animBg="1"/>
      <p:bldP spid="15" grpId="1"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19_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6AE06D1D-7A12-48EC-9556-D29D948C6E2F}"/>
              </a:ext>
            </a:extLst>
          </p:cNvPr>
          <p:cNvSpPr>
            <a:spLocks noGrp="1"/>
          </p:cNvSpPr>
          <p:nvPr>
            <p:ph type="pic" sz="quarter" idx="12" hasCustomPrompt="1"/>
          </p:nvPr>
        </p:nvSpPr>
        <p:spPr>
          <a:xfrm>
            <a:off x="550863" y="746844"/>
            <a:ext cx="3696759" cy="1788104"/>
          </a:xfrm>
          <a:prstGeom prst="rect">
            <a:avLst/>
          </a:prstGeom>
          <a:solidFill>
            <a:schemeClr val="bg1">
              <a:lumMod val="65000"/>
              <a:alpha val="15000"/>
            </a:schemeClr>
          </a:solidFill>
        </p:spPr>
        <p:txBody>
          <a:bodyPr wrap="square" anchor="ctr">
            <a:noAutofit/>
          </a:bodyPr>
          <a:lstStyle>
            <a:lvl1pPr>
              <a:defRPr lang="en-US" sz="1200">
                <a:solidFill>
                  <a:schemeClr val="bg1">
                    <a:lumMod val="65000"/>
                  </a:schemeClr>
                </a:solidFill>
              </a:defRPr>
            </a:lvl1pPr>
          </a:lstStyle>
          <a:p>
            <a:pPr marL="0" lvl="0" indent="0" algn="ctr">
              <a:buNone/>
            </a:pPr>
            <a:r>
              <a:rPr lang="en-US" dirty="0"/>
              <a:t>Image </a:t>
            </a:r>
            <a:r>
              <a:rPr lang="en-US" dirty="0" err="1"/>
              <a:t>placholder</a:t>
            </a:r>
            <a:endParaRPr lang="en-US" dirty="0"/>
          </a:p>
        </p:txBody>
      </p:sp>
      <p:sp>
        <p:nvSpPr>
          <p:cNvPr id="15" name="Picture Placeholder 14">
            <a:extLst>
              <a:ext uri="{FF2B5EF4-FFF2-40B4-BE49-F238E27FC236}">
                <a16:creationId xmlns:a16="http://schemas.microsoft.com/office/drawing/2014/main" id="{07A49F71-7799-4486-8799-B688057E8F75}"/>
              </a:ext>
            </a:extLst>
          </p:cNvPr>
          <p:cNvSpPr>
            <a:spLocks noGrp="1"/>
          </p:cNvSpPr>
          <p:nvPr>
            <p:ph type="pic" sz="quarter" idx="13" hasCustomPrompt="1"/>
          </p:nvPr>
        </p:nvSpPr>
        <p:spPr>
          <a:xfrm>
            <a:off x="4247622" y="746844"/>
            <a:ext cx="3696759" cy="1788104"/>
          </a:xfrm>
          <a:prstGeom prst="rect">
            <a:avLst/>
          </a:prstGeom>
          <a:solidFill>
            <a:schemeClr val="bg1">
              <a:lumMod val="65000"/>
              <a:alpha val="15000"/>
            </a:schemeClr>
          </a:solidFill>
        </p:spPr>
        <p:txBody>
          <a:bodyPr wrap="square" anchor="ctr">
            <a:noAutofit/>
          </a:bodyPr>
          <a:lstStyle>
            <a:lvl1pPr>
              <a:defRPr lang="en-US" sz="1200">
                <a:solidFill>
                  <a:schemeClr val="bg1">
                    <a:lumMod val="65000"/>
                  </a:schemeClr>
                </a:solidFill>
              </a:defRPr>
            </a:lvl1pPr>
          </a:lstStyle>
          <a:p>
            <a:pPr marL="0" lvl="0" indent="0" algn="ctr">
              <a:buNone/>
            </a:pPr>
            <a:r>
              <a:rPr lang="en-US" dirty="0"/>
              <a:t>Image </a:t>
            </a:r>
            <a:r>
              <a:rPr lang="en-US" dirty="0" err="1"/>
              <a:t>placholder</a:t>
            </a:r>
            <a:endParaRPr lang="en-US" dirty="0"/>
          </a:p>
        </p:txBody>
      </p:sp>
      <p:sp>
        <p:nvSpPr>
          <p:cNvPr id="16" name="Picture Placeholder 15">
            <a:extLst>
              <a:ext uri="{FF2B5EF4-FFF2-40B4-BE49-F238E27FC236}">
                <a16:creationId xmlns:a16="http://schemas.microsoft.com/office/drawing/2014/main" id="{131D5778-1BFE-4BA3-BE68-842F58892619}"/>
              </a:ext>
            </a:extLst>
          </p:cNvPr>
          <p:cNvSpPr>
            <a:spLocks noGrp="1"/>
          </p:cNvSpPr>
          <p:nvPr>
            <p:ph type="pic" sz="quarter" idx="14" hasCustomPrompt="1"/>
          </p:nvPr>
        </p:nvSpPr>
        <p:spPr>
          <a:xfrm>
            <a:off x="7944380" y="746844"/>
            <a:ext cx="3696759" cy="1788104"/>
          </a:xfrm>
          <a:prstGeom prst="rect">
            <a:avLst/>
          </a:prstGeom>
          <a:solidFill>
            <a:schemeClr val="bg1">
              <a:lumMod val="65000"/>
              <a:alpha val="15000"/>
            </a:schemeClr>
          </a:solidFill>
        </p:spPr>
        <p:txBody>
          <a:bodyPr wrap="square" anchor="ctr">
            <a:noAutofit/>
          </a:bodyPr>
          <a:lstStyle>
            <a:lvl1pPr>
              <a:defRPr lang="en-US" sz="1200">
                <a:solidFill>
                  <a:schemeClr val="bg1">
                    <a:lumMod val="65000"/>
                  </a:schemeClr>
                </a:solidFill>
              </a:defRPr>
            </a:lvl1pPr>
          </a:lstStyle>
          <a:p>
            <a:pPr marL="0" lvl="0" indent="0" algn="ctr">
              <a:buNone/>
            </a:pPr>
            <a:r>
              <a:rPr lang="en-US" dirty="0"/>
              <a:t>Image </a:t>
            </a:r>
            <a:r>
              <a:rPr lang="en-US" dirty="0" err="1"/>
              <a:t>placholder</a:t>
            </a:r>
            <a:endParaRPr lang="en-US" dirty="0"/>
          </a:p>
        </p:txBody>
      </p:sp>
      <p:sp>
        <p:nvSpPr>
          <p:cNvPr id="17" name="Picture Placeholder 16">
            <a:extLst>
              <a:ext uri="{FF2B5EF4-FFF2-40B4-BE49-F238E27FC236}">
                <a16:creationId xmlns:a16="http://schemas.microsoft.com/office/drawing/2014/main" id="{5ABD4541-53A4-4FC8-828A-DA290E98744D}"/>
              </a:ext>
            </a:extLst>
          </p:cNvPr>
          <p:cNvSpPr>
            <a:spLocks noGrp="1"/>
          </p:cNvSpPr>
          <p:nvPr>
            <p:ph type="pic" sz="quarter" idx="15" hasCustomPrompt="1"/>
          </p:nvPr>
        </p:nvSpPr>
        <p:spPr>
          <a:xfrm>
            <a:off x="550863" y="4323052"/>
            <a:ext cx="3696759" cy="1788104"/>
          </a:xfrm>
          <a:prstGeom prst="rect">
            <a:avLst/>
          </a:prstGeom>
          <a:solidFill>
            <a:schemeClr val="bg1">
              <a:lumMod val="65000"/>
              <a:alpha val="15000"/>
            </a:schemeClr>
          </a:solidFill>
        </p:spPr>
        <p:txBody>
          <a:bodyPr wrap="square" anchor="ctr">
            <a:noAutofit/>
          </a:bodyPr>
          <a:lstStyle>
            <a:lvl1pPr>
              <a:defRPr lang="en-US" sz="1200">
                <a:solidFill>
                  <a:schemeClr val="bg1">
                    <a:lumMod val="65000"/>
                  </a:schemeClr>
                </a:solidFill>
              </a:defRPr>
            </a:lvl1pPr>
          </a:lstStyle>
          <a:p>
            <a:pPr marL="0" lvl="0" indent="0" algn="ctr">
              <a:buNone/>
            </a:pPr>
            <a:r>
              <a:rPr lang="en-US" dirty="0"/>
              <a:t>Image </a:t>
            </a:r>
            <a:r>
              <a:rPr lang="en-US" dirty="0" err="1"/>
              <a:t>placholder</a:t>
            </a:r>
            <a:endParaRPr lang="en-US" dirty="0"/>
          </a:p>
        </p:txBody>
      </p:sp>
      <p:sp>
        <p:nvSpPr>
          <p:cNvPr id="19" name="Picture Placeholder 18">
            <a:extLst>
              <a:ext uri="{FF2B5EF4-FFF2-40B4-BE49-F238E27FC236}">
                <a16:creationId xmlns:a16="http://schemas.microsoft.com/office/drawing/2014/main" id="{730791E7-0017-4378-A0D5-9F24CDC83C50}"/>
              </a:ext>
            </a:extLst>
          </p:cNvPr>
          <p:cNvSpPr>
            <a:spLocks noGrp="1"/>
          </p:cNvSpPr>
          <p:nvPr>
            <p:ph type="pic" sz="quarter" idx="16" hasCustomPrompt="1"/>
          </p:nvPr>
        </p:nvSpPr>
        <p:spPr>
          <a:xfrm>
            <a:off x="4247622" y="4323052"/>
            <a:ext cx="3696759" cy="1788104"/>
          </a:xfrm>
          <a:prstGeom prst="rect">
            <a:avLst/>
          </a:prstGeom>
          <a:solidFill>
            <a:schemeClr val="bg1">
              <a:lumMod val="65000"/>
              <a:alpha val="15000"/>
            </a:schemeClr>
          </a:solidFill>
        </p:spPr>
        <p:txBody>
          <a:bodyPr wrap="square" anchor="ctr">
            <a:noAutofit/>
          </a:bodyPr>
          <a:lstStyle>
            <a:lvl1pPr>
              <a:defRPr lang="en-US" sz="1200">
                <a:solidFill>
                  <a:schemeClr val="bg1">
                    <a:lumMod val="65000"/>
                  </a:schemeClr>
                </a:solidFill>
              </a:defRPr>
            </a:lvl1pPr>
          </a:lstStyle>
          <a:p>
            <a:pPr marL="0" lvl="0" indent="0" algn="ctr">
              <a:buNone/>
            </a:pPr>
            <a:r>
              <a:rPr lang="en-US" dirty="0"/>
              <a:t>Image </a:t>
            </a:r>
            <a:r>
              <a:rPr lang="en-US" dirty="0" err="1"/>
              <a:t>placholder</a:t>
            </a:r>
            <a:endParaRPr lang="en-US" dirty="0"/>
          </a:p>
        </p:txBody>
      </p:sp>
      <p:sp>
        <p:nvSpPr>
          <p:cNvPr id="20" name="Picture Placeholder 19">
            <a:extLst>
              <a:ext uri="{FF2B5EF4-FFF2-40B4-BE49-F238E27FC236}">
                <a16:creationId xmlns:a16="http://schemas.microsoft.com/office/drawing/2014/main" id="{19713EA4-022D-478C-BAB5-F8311BC93B50}"/>
              </a:ext>
            </a:extLst>
          </p:cNvPr>
          <p:cNvSpPr>
            <a:spLocks noGrp="1"/>
          </p:cNvSpPr>
          <p:nvPr>
            <p:ph type="pic" sz="quarter" idx="17" hasCustomPrompt="1"/>
          </p:nvPr>
        </p:nvSpPr>
        <p:spPr>
          <a:xfrm>
            <a:off x="7944380" y="4323052"/>
            <a:ext cx="3696759" cy="1788104"/>
          </a:xfrm>
          <a:prstGeom prst="rect">
            <a:avLst/>
          </a:prstGeom>
          <a:solidFill>
            <a:schemeClr val="bg1">
              <a:lumMod val="65000"/>
              <a:alpha val="15000"/>
            </a:schemeClr>
          </a:solidFill>
        </p:spPr>
        <p:txBody>
          <a:bodyPr wrap="square" anchor="ctr">
            <a:noAutofit/>
          </a:bodyPr>
          <a:lstStyle>
            <a:lvl1pPr>
              <a:defRPr lang="en-US" sz="1200">
                <a:solidFill>
                  <a:schemeClr val="bg1">
                    <a:lumMod val="65000"/>
                  </a:schemeClr>
                </a:solidFill>
              </a:defRPr>
            </a:lvl1pPr>
          </a:lstStyle>
          <a:p>
            <a:pPr marL="0" lvl="0" indent="0" algn="ctr">
              <a:buNone/>
            </a:pPr>
            <a:r>
              <a:rPr lang="en-US" dirty="0"/>
              <a:t>Image </a:t>
            </a:r>
            <a:r>
              <a:rPr lang="en-US" dirty="0" err="1"/>
              <a:t>placholder</a:t>
            </a:r>
            <a:endParaRPr lang="en-US" dirty="0"/>
          </a:p>
        </p:txBody>
      </p:sp>
    </p:spTree>
    <p:extLst>
      <p:ext uri="{BB962C8B-B14F-4D97-AF65-F5344CB8AC3E}">
        <p14:creationId xmlns:p14="http://schemas.microsoft.com/office/powerpoint/2010/main" val="280422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42" presetClass="path" presetSubtype="0" accel="49333" decel="50667" fill="hold" grpId="1" nodeType="withEffect">
                                  <p:stCondLst>
                                    <p:cond delay="500"/>
                                  </p:stCondLst>
                                  <p:childTnLst>
                                    <p:animMotion origin="layout" path="M -4.79167E-6 1.85185E-6 L -4.79167E-6 0.19305 " pathEditMode="relative" rAng="0" ptsTypes="AA">
                                      <p:cBhvr>
                                        <p:cTn id="9" dur="750" spd="-100000" fill="hold"/>
                                        <p:tgtEl>
                                          <p:spTgt spid="17"/>
                                        </p:tgtEl>
                                        <p:attrNameLst>
                                          <p:attrName>ppt_x</p:attrName>
                                          <p:attrName>ppt_y</p:attrName>
                                        </p:attrNameLst>
                                      </p:cBhvr>
                                      <p:rCtr x="0" y="9653"/>
                                    </p:animMotion>
                                  </p:childTnLst>
                                </p:cTn>
                              </p:par>
                              <p:par>
                                <p:cTn id="10" presetID="22" presetClass="entr" presetSubtype="4" fill="hold" grpId="0" nodeType="withEffect">
                                  <p:stCondLst>
                                    <p:cond delay="50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42" presetClass="path" presetSubtype="0" accel="49333" decel="50667" fill="hold" grpId="1" nodeType="withEffect">
                                  <p:stCondLst>
                                    <p:cond delay="500"/>
                                  </p:stCondLst>
                                  <p:childTnLst>
                                    <p:animMotion origin="layout" path="M 0 1.48148E-6 L 0 -0.07384 " pathEditMode="relative" rAng="0" ptsTypes="AA">
                                      <p:cBhvr>
                                        <p:cTn id="14" dur="750" spd="-100000" fill="hold"/>
                                        <p:tgtEl>
                                          <p:spTgt spid="14"/>
                                        </p:tgtEl>
                                        <p:attrNameLst>
                                          <p:attrName>ppt_x</p:attrName>
                                          <p:attrName>ppt_y</p:attrName>
                                        </p:attrNameLst>
                                      </p:cBhvr>
                                      <p:rCtr x="0" y="-3704"/>
                                    </p:animMotion>
                                  </p:childTnLst>
                                </p:cTn>
                              </p:par>
                              <p:par>
                                <p:cTn id="15" presetID="22" presetClass="entr" presetSubtype="4" fill="hold" grpId="0" nodeType="withEffect">
                                  <p:stCondLst>
                                    <p:cond delay="50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par>
                                <p:cTn id="18" presetID="42" presetClass="path" presetSubtype="0" accel="49333" decel="50667" fill="hold" grpId="1" nodeType="withEffect">
                                  <p:stCondLst>
                                    <p:cond delay="500"/>
                                  </p:stCondLst>
                                  <p:childTnLst>
                                    <p:animMotion origin="layout" path="M 0 -3.7037E-7 L 0 -0.13032 " pathEditMode="relative" rAng="0" ptsTypes="AA">
                                      <p:cBhvr>
                                        <p:cTn id="19" dur="750" spd="-100000" fill="hold"/>
                                        <p:tgtEl>
                                          <p:spTgt spid="15"/>
                                        </p:tgtEl>
                                        <p:attrNameLst>
                                          <p:attrName>ppt_x</p:attrName>
                                          <p:attrName>ppt_y</p:attrName>
                                        </p:attrNameLst>
                                      </p:cBhvr>
                                      <p:rCtr x="0" y="-6528"/>
                                    </p:animMotion>
                                  </p:childTnLst>
                                </p:cTn>
                              </p:par>
                              <p:par>
                                <p:cTn id="20" presetID="22" presetClass="entr" presetSubtype="4" fill="hold" grpId="0" nodeType="withEffect">
                                  <p:stCondLst>
                                    <p:cond delay="50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par>
                                <p:cTn id="23" presetID="42" presetClass="path" presetSubtype="0" accel="49333" decel="50667" fill="hold" grpId="1" nodeType="withEffect">
                                  <p:stCondLst>
                                    <p:cond delay="500"/>
                                  </p:stCondLst>
                                  <p:childTnLst>
                                    <p:animMotion origin="layout" path="M 5E-6 -3.7037E-7 L 5E-6 -0.20023 " pathEditMode="relative" rAng="0" ptsTypes="AA">
                                      <p:cBhvr>
                                        <p:cTn id="24" dur="750" spd="-100000" fill="hold"/>
                                        <p:tgtEl>
                                          <p:spTgt spid="16"/>
                                        </p:tgtEl>
                                        <p:attrNameLst>
                                          <p:attrName>ppt_x</p:attrName>
                                          <p:attrName>ppt_y</p:attrName>
                                        </p:attrNameLst>
                                      </p:cBhvr>
                                      <p:rCtr x="0" y="-10023"/>
                                    </p:animMotion>
                                  </p:childTnLst>
                                </p:cTn>
                              </p:par>
                              <p:par>
                                <p:cTn id="25" presetID="22" presetClass="entr" presetSubtype="1" fill="hold" grpId="0" nodeType="withEffect">
                                  <p:stCondLst>
                                    <p:cond delay="50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par>
                                <p:cTn id="28" presetID="42" presetClass="path" presetSubtype="0" accel="49333" decel="50667" fill="hold" grpId="1" nodeType="withEffect">
                                  <p:stCondLst>
                                    <p:cond delay="500"/>
                                  </p:stCondLst>
                                  <p:childTnLst>
                                    <p:animMotion origin="layout" path="M 0 1.85185E-6 L 0 0.13055 " pathEditMode="relative" rAng="0" ptsTypes="AA">
                                      <p:cBhvr>
                                        <p:cTn id="29" dur="750" spd="-100000" fill="hold"/>
                                        <p:tgtEl>
                                          <p:spTgt spid="19"/>
                                        </p:tgtEl>
                                        <p:attrNameLst>
                                          <p:attrName>ppt_x</p:attrName>
                                          <p:attrName>ppt_y</p:attrName>
                                        </p:attrNameLst>
                                      </p:cBhvr>
                                      <p:rCtr x="0" y="6528"/>
                                    </p:animMotion>
                                  </p:childTnLst>
                                </p:cTn>
                              </p:par>
                              <p:par>
                                <p:cTn id="30" presetID="22" presetClass="entr" presetSubtype="1" fill="hold" grpId="0" nodeType="withEffect">
                                  <p:stCondLst>
                                    <p:cond delay="500"/>
                                  </p:stCondLst>
                                  <p:childTnLst>
                                    <p:set>
                                      <p:cBhvr>
                                        <p:cTn id="31" dur="1" fill="hold">
                                          <p:stCondLst>
                                            <p:cond delay="0"/>
                                          </p:stCondLst>
                                        </p:cTn>
                                        <p:tgtEl>
                                          <p:spTgt spid="20"/>
                                        </p:tgtEl>
                                        <p:attrNameLst>
                                          <p:attrName>style.visibility</p:attrName>
                                        </p:attrNameLst>
                                      </p:cBhvr>
                                      <p:to>
                                        <p:strVal val="visible"/>
                                      </p:to>
                                    </p:set>
                                    <p:animEffect transition="in" filter="wipe(up)">
                                      <p:cBhvr>
                                        <p:cTn id="32" dur="500"/>
                                        <p:tgtEl>
                                          <p:spTgt spid="20"/>
                                        </p:tgtEl>
                                      </p:cBhvr>
                                    </p:animEffect>
                                  </p:childTnLst>
                                </p:cTn>
                              </p:par>
                              <p:par>
                                <p:cTn id="33" presetID="42" presetClass="path" presetSubtype="0" accel="49333" decel="50667" fill="hold" grpId="1" nodeType="withEffect">
                                  <p:stCondLst>
                                    <p:cond delay="500"/>
                                  </p:stCondLst>
                                  <p:childTnLst>
                                    <p:animMotion origin="layout" path="M -4.16667E-7 -2.59259E-6 L -4.16667E-7 0.07246 " pathEditMode="relative" rAng="0" ptsTypes="AA">
                                      <p:cBhvr>
                                        <p:cTn id="34" dur="750" spd="-100000" fill="hold"/>
                                        <p:tgtEl>
                                          <p:spTgt spid="20"/>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9" grpId="0" animBg="1"/>
      <p:bldP spid="19" grpId="1" animBg="1"/>
      <p:bldP spid="20" grpId="0" animBg="1"/>
      <p:bldP spid="20" grpId="1" animBg="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DB497C6-B829-4690-990C-2C8D842401C1}"/>
              </a:ext>
            </a:extLst>
          </p:cNvPr>
          <p:cNvSpPr>
            <a:spLocks noGrp="1"/>
          </p:cNvSpPr>
          <p:nvPr>
            <p:ph type="pic" sz="quarter" idx="10"/>
          </p:nvPr>
        </p:nvSpPr>
        <p:spPr>
          <a:xfrm>
            <a:off x="8340436" y="2071478"/>
            <a:ext cx="2527337" cy="3111463"/>
          </a:xfrm>
          <a:custGeom>
            <a:avLst/>
            <a:gdLst>
              <a:gd name="connsiteX0" fmla="*/ 1907904 w 2527337"/>
              <a:gd name="connsiteY0" fmla="*/ 0 h 3111463"/>
              <a:gd name="connsiteX1" fmla="*/ 2527337 w 2527337"/>
              <a:gd name="connsiteY1" fmla="*/ 2418289 h 3111463"/>
              <a:gd name="connsiteX2" fmla="*/ 650940 w 2527337"/>
              <a:gd name="connsiteY2" fmla="*/ 3111463 h 3111463"/>
              <a:gd name="connsiteX3" fmla="*/ 0 w 2527337"/>
              <a:gd name="connsiteY3" fmla="*/ 461133 h 3111463"/>
            </a:gdLst>
            <a:ahLst/>
            <a:cxnLst>
              <a:cxn ang="0">
                <a:pos x="connsiteX0" y="connsiteY0"/>
              </a:cxn>
              <a:cxn ang="0">
                <a:pos x="connsiteX1" y="connsiteY1"/>
              </a:cxn>
              <a:cxn ang="0">
                <a:pos x="connsiteX2" y="connsiteY2"/>
              </a:cxn>
              <a:cxn ang="0">
                <a:pos x="connsiteX3" y="connsiteY3"/>
              </a:cxn>
            </a:cxnLst>
            <a:rect l="l" t="t" r="r" b="b"/>
            <a:pathLst>
              <a:path w="2527337" h="3111463">
                <a:moveTo>
                  <a:pt x="1907904" y="0"/>
                </a:moveTo>
                <a:lnTo>
                  <a:pt x="2527337" y="2418289"/>
                </a:lnTo>
                <a:lnTo>
                  <a:pt x="650940" y="3111463"/>
                </a:lnTo>
                <a:lnTo>
                  <a:pt x="0" y="461133"/>
                </a:lnTo>
                <a:close/>
              </a:path>
            </a:pathLst>
          </a:custGeom>
        </p:spPr>
        <p:txBody>
          <a:bodyPr wrap="square">
            <a:noAutofit/>
          </a:bodyPr>
          <a:lstStyle/>
          <a:p>
            <a:endParaRPr lang="en-US"/>
          </a:p>
        </p:txBody>
      </p:sp>
    </p:spTree>
    <p:extLst>
      <p:ext uri="{BB962C8B-B14F-4D97-AF65-F5344CB8AC3E}">
        <p14:creationId xmlns:p14="http://schemas.microsoft.com/office/powerpoint/2010/main" val="249853033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0E225-0137-E5AF-3290-5EA2FC71B4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43D8ED-3DA3-6F8D-536D-80A89ADFB4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D7B2F7-6B4B-9ED7-F7D9-4278D592A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E08C66-C4F9-81F7-2062-32812EC9D14A}"/>
              </a:ext>
            </a:extLst>
          </p:cNvPr>
          <p:cNvSpPr>
            <a:spLocks noGrp="1"/>
          </p:cNvSpPr>
          <p:nvPr>
            <p:ph type="dt" sz="half" idx="10"/>
          </p:nvPr>
        </p:nvSpPr>
        <p:spPr/>
        <p:txBody>
          <a:bodyPr/>
          <a:lstStyle/>
          <a:p>
            <a:fld id="{BACB3107-89EB-4B24-905E-E5545A144492}" type="datetimeFigureOut">
              <a:rPr lang="en-US" smtClean="0"/>
              <a:t>20/7/2024</a:t>
            </a:fld>
            <a:endParaRPr lang="en-US"/>
          </a:p>
        </p:txBody>
      </p:sp>
      <p:sp>
        <p:nvSpPr>
          <p:cNvPr id="6" name="Footer Placeholder 5">
            <a:extLst>
              <a:ext uri="{FF2B5EF4-FFF2-40B4-BE49-F238E27FC236}">
                <a16:creationId xmlns:a16="http://schemas.microsoft.com/office/drawing/2014/main" id="{F890D5C8-8AD6-93A1-F3CD-247A9C66FD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060A53-8BAE-BF12-A82A-DD55A52CD7DB}"/>
              </a:ext>
            </a:extLst>
          </p:cNvPr>
          <p:cNvSpPr>
            <a:spLocks noGrp="1"/>
          </p:cNvSpPr>
          <p:nvPr>
            <p:ph type="sldNum" sz="quarter" idx="12"/>
          </p:nvPr>
        </p:nvSpPr>
        <p:spPr/>
        <p:txBody>
          <a:bodyPr/>
          <a:lstStyle/>
          <a:p>
            <a:fld id="{1852006E-7073-47AC-84A5-2100A466E36E}" type="slidenum">
              <a:rPr lang="en-US" smtClean="0"/>
              <a:t>‹#›</a:t>
            </a:fld>
            <a:endParaRPr lang="en-US"/>
          </a:p>
        </p:txBody>
      </p:sp>
    </p:spTree>
    <p:extLst>
      <p:ext uri="{BB962C8B-B14F-4D97-AF65-F5344CB8AC3E}">
        <p14:creationId xmlns:p14="http://schemas.microsoft.com/office/powerpoint/2010/main" val="29287338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5E40111-F386-4546-BC2C-C4E3B7D57D66}"/>
              </a:ext>
            </a:extLst>
          </p:cNvPr>
          <p:cNvSpPr>
            <a:spLocks noGrp="1"/>
          </p:cNvSpPr>
          <p:nvPr>
            <p:ph type="pic" sz="quarter" idx="10"/>
          </p:nvPr>
        </p:nvSpPr>
        <p:spPr>
          <a:xfrm>
            <a:off x="1218198" y="386302"/>
            <a:ext cx="2075975" cy="3017921"/>
          </a:xfrm>
          <a:custGeom>
            <a:avLst/>
            <a:gdLst>
              <a:gd name="connsiteX0" fmla="*/ 0 w 2075975"/>
              <a:gd name="connsiteY0" fmla="*/ 0 h 3017921"/>
              <a:gd name="connsiteX1" fmla="*/ 2075975 w 2075975"/>
              <a:gd name="connsiteY1" fmla="*/ 0 h 3017921"/>
              <a:gd name="connsiteX2" fmla="*/ 2075975 w 2075975"/>
              <a:gd name="connsiteY2" fmla="*/ 3017921 h 3017921"/>
              <a:gd name="connsiteX3" fmla="*/ 0 w 2075975"/>
              <a:gd name="connsiteY3" fmla="*/ 3017921 h 3017921"/>
            </a:gdLst>
            <a:ahLst/>
            <a:cxnLst>
              <a:cxn ang="0">
                <a:pos x="connsiteX0" y="connsiteY0"/>
              </a:cxn>
              <a:cxn ang="0">
                <a:pos x="connsiteX1" y="connsiteY1"/>
              </a:cxn>
              <a:cxn ang="0">
                <a:pos x="connsiteX2" y="connsiteY2"/>
              </a:cxn>
              <a:cxn ang="0">
                <a:pos x="connsiteX3" y="connsiteY3"/>
              </a:cxn>
            </a:cxnLst>
            <a:rect l="l" t="t" r="r" b="b"/>
            <a:pathLst>
              <a:path w="2075975" h="3017921">
                <a:moveTo>
                  <a:pt x="0" y="0"/>
                </a:moveTo>
                <a:lnTo>
                  <a:pt x="2075975" y="0"/>
                </a:lnTo>
                <a:lnTo>
                  <a:pt x="2075975" y="3017921"/>
                </a:lnTo>
                <a:lnTo>
                  <a:pt x="0" y="3017921"/>
                </a:lnTo>
                <a:close/>
              </a:path>
            </a:pathLst>
          </a:custGeom>
        </p:spPr>
        <p:txBody>
          <a:bodyPr wrap="square">
            <a:noAutofit/>
          </a:bodyPr>
          <a:lstStyle/>
          <a:p>
            <a:endParaRPr lang="en-US"/>
          </a:p>
        </p:txBody>
      </p:sp>
      <p:sp>
        <p:nvSpPr>
          <p:cNvPr id="13" name="Picture Placeholder 12">
            <a:extLst>
              <a:ext uri="{FF2B5EF4-FFF2-40B4-BE49-F238E27FC236}">
                <a16:creationId xmlns:a16="http://schemas.microsoft.com/office/drawing/2014/main" id="{0F77BB92-77AF-482C-A9FB-4084DFC91D33}"/>
              </a:ext>
            </a:extLst>
          </p:cNvPr>
          <p:cNvSpPr>
            <a:spLocks noGrp="1"/>
          </p:cNvSpPr>
          <p:nvPr>
            <p:ph type="pic" sz="quarter" idx="11"/>
          </p:nvPr>
        </p:nvSpPr>
        <p:spPr>
          <a:xfrm>
            <a:off x="3778075" y="1072143"/>
            <a:ext cx="2075975" cy="3017921"/>
          </a:xfrm>
          <a:custGeom>
            <a:avLst/>
            <a:gdLst>
              <a:gd name="connsiteX0" fmla="*/ 0 w 2075975"/>
              <a:gd name="connsiteY0" fmla="*/ 0 h 3017921"/>
              <a:gd name="connsiteX1" fmla="*/ 2075975 w 2075975"/>
              <a:gd name="connsiteY1" fmla="*/ 0 h 3017921"/>
              <a:gd name="connsiteX2" fmla="*/ 2075975 w 2075975"/>
              <a:gd name="connsiteY2" fmla="*/ 3017921 h 3017921"/>
              <a:gd name="connsiteX3" fmla="*/ 0 w 2075975"/>
              <a:gd name="connsiteY3" fmla="*/ 3017921 h 3017921"/>
            </a:gdLst>
            <a:ahLst/>
            <a:cxnLst>
              <a:cxn ang="0">
                <a:pos x="connsiteX0" y="connsiteY0"/>
              </a:cxn>
              <a:cxn ang="0">
                <a:pos x="connsiteX1" y="connsiteY1"/>
              </a:cxn>
              <a:cxn ang="0">
                <a:pos x="connsiteX2" y="connsiteY2"/>
              </a:cxn>
              <a:cxn ang="0">
                <a:pos x="connsiteX3" y="connsiteY3"/>
              </a:cxn>
            </a:cxnLst>
            <a:rect l="l" t="t" r="r" b="b"/>
            <a:pathLst>
              <a:path w="2075975" h="3017921">
                <a:moveTo>
                  <a:pt x="0" y="0"/>
                </a:moveTo>
                <a:lnTo>
                  <a:pt x="2075975" y="0"/>
                </a:lnTo>
                <a:lnTo>
                  <a:pt x="2075975" y="3017921"/>
                </a:lnTo>
                <a:lnTo>
                  <a:pt x="0" y="3017921"/>
                </a:lnTo>
                <a:close/>
              </a:path>
            </a:pathLst>
          </a:custGeom>
        </p:spPr>
        <p:txBody>
          <a:bodyPr wrap="square">
            <a:noAutofit/>
          </a:bodyPr>
          <a:lstStyle/>
          <a:p>
            <a:endParaRPr lang="en-US"/>
          </a:p>
        </p:txBody>
      </p:sp>
      <p:sp>
        <p:nvSpPr>
          <p:cNvPr id="16" name="Picture Placeholder 15">
            <a:extLst>
              <a:ext uri="{FF2B5EF4-FFF2-40B4-BE49-F238E27FC236}">
                <a16:creationId xmlns:a16="http://schemas.microsoft.com/office/drawing/2014/main" id="{A64D92F8-72B9-4664-A484-ACEF1998BF13}"/>
              </a:ext>
            </a:extLst>
          </p:cNvPr>
          <p:cNvSpPr>
            <a:spLocks noGrp="1"/>
          </p:cNvSpPr>
          <p:nvPr>
            <p:ph type="pic" sz="quarter" idx="12"/>
          </p:nvPr>
        </p:nvSpPr>
        <p:spPr>
          <a:xfrm>
            <a:off x="6337951" y="386302"/>
            <a:ext cx="2075975" cy="3017921"/>
          </a:xfrm>
          <a:custGeom>
            <a:avLst/>
            <a:gdLst>
              <a:gd name="connsiteX0" fmla="*/ 0 w 2075975"/>
              <a:gd name="connsiteY0" fmla="*/ 0 h 3017921"/>
              <a:gd name="connsiteX1" fmla="*/ 2075975 w 2075975"/>
              <a:gd name="connsiteY1" fmla="*/ 0 h 3017921"/>
              <a:gd name="connsiteX2" fmla="*/ 2075975 w 2075975"/>
              <a:gd name="connsiteY2" fmla="*/ 3017921 h 3017921"/>
              <a:gd name="connsiteX3" fmla="*/ 0 w 2075975"/>
              <a:gd name="connsiteY3" fmla="*/ 3017921 h 3017921"/>
            </a:gdLst>
            <a:ahLst/>
            <a:cxnLst>
              <a:cxn ang="0">
                <a:pos x="connsiteX0" y="connsiteY0"/>
              </a:cxn>
              <a:cxn ang="0">
                <a:pos x="connsiteX1" y="connsiteY1"/>
              </a:cxn>
              <a:cxn ang="0">
                <a:pos x="connsiteX2" y="connsiteY2"/>
              </a:cxn>
              <a:cxn ang="0">
                <a:pos x="connsiteX3" y="connsiteY3"/>
              </a:cxn>
            </a:cxnLst>
            <a:rect l="l" t="t" r="r" b="b"/>
            <a:pathLst>
              <a:path w="2075975" h="3017921">
                <a:moveTo>
                  <a:pt x="0" y="0"/>
                </a:moveTo>
                <a:lnTo>
                  <a:pt x="2075975" y="0"/>
                </a:lnTo>
                <a:lnTo>
                  <a:pt x="2075975" y="3017921"/>
                </a:lnTo>
                <a:lnTo>
                  <a:pt x="0" y="3017921"/>
                </a:lnTo>
                <a:close/>
              </a:path>
            </a:pathLst>
          </a:custGeom>
        </p:spPr>
        <p:txBody>
          <a:bodyPr wrap="square">
            <a:noAutofit/>
          </a:bodyPr>
          <a:lstStyle/>
          <a:p>
            <a:endParaRPr lang="en-US"/>
          </a:p>
        </p:txBody>
      </p:sp>
      <p:sp>
        <p:nvSpPr>
          <p:cNvPr id="19" name="Picture Placeholder 18">
            <a:extLst>
              <a:ext uri="{FF2B5EF4-FFF2-40B4-BE49-F238E27FC236}">
                <a16:creationId xmlns:a16="http://schemas.microsoft.com/office/drawing/2014/main" id="{F18AADAB-8409-487A-A3AA-BD7DE1D9E5A9}"/>
              </a:ext>
            </a:extLst>
          </p:cNvPr>
          <p:cNvSpPr>
            <a:spLocks noGrp="1"/>
          </p:cNvSpPr>
          <p:nvPr>
            <p:ph type="pic" sz="quarter" idx="13"/>
          </p:nvPr>
        </p:nvSpPr>
        <p:spPr>
          <a:xfrm>
            <a:off x="8897828" y="1072143"/>
            <a:ext cx="2075975" cy="3017921"/>
          </a:xfrm>
          <a:custGeom>
            <a:avLst/>
            <a:gdLst>
              <a:gd name="connsiteX0" fmla="*/ 0 w 2075975"/>
              <a:gd name="connsiteY0" fmla="*/ 0 h 3017921"/>
              <a:gd name="connsiteX1" fmla="*/ 2075975 w 2075975"/>
              <a:gd name="connsiteY1" fmla="*/ 0 h 3017921"/>
              <a:gd name="connsiteX2" fmla="*/ 2075975 w 2075975"/>
              <a:gd name="connsiteY2" fmla="*/ 3017921 h 3017921"/>
              <a:gd name="connsiteX3" fmla="*/ 0 w 2075975"/>
              <a:gd name="connsiteY3" fmla="*/ 3017921 h 3017921"/>
            </a:gdLst>
            <a:ahLst/>
            <a:cxnLst>
              <a:cxn ang="0">
                <a:pos x="connsiteX0" y="connsiteY0"/>
              </a:cxn>
              <a:cxn ang="0">
                <a:pos x="connsiteX1" y="connsiteY1"/>
              </a:cxn>
              <a:cxn ang="0">
                <a:pos x="connsiteX2" y="connsiteY2"/>
              </a:cxn>
              <a:cxn ang="0">
                <a:pos x="connsiteX3" y="connsiteY3"/>
              </a:cxn>
            </a:cxnLst>
            <a:rect l="l" t="t" r="r" b="b"/>
            <a:pathLst>
              <a:path w="2075975" h="3017921">
                <a:moveTo>
                  <a:pt x="0" y="0"/>
                </a:moveTo>
                <a:lnTo>
                  <a:pt x="2075975" y="0"/>
                </a:lnTo>
                <a:lnTo>
                  <a:pt x="2075975" y="3017921"/>
                </a:lnTo>
                <a:lnTo>
                  <a:pt x="0" y="3017921"/>
                </a:lnTo>
                <a:close/>
              </a:path>
            </a:pathLst>
          </a:custGeom>
        </p:spPr>
        <p:txBody>
          <a:bodyPr wrap="square">
            <a:noAutofit/>
          </a:bodyPr>
          <a:lstStyle/>
          <a:p>
            <a:endParaRPr lang="en-US"/>
          </a:p>
        </p:txBody>
      </p:sp>
    </p:spTree>
    <p:extLst>
      <p:ext uri="{BB962C8B-B14F-4D97-AF65-F5344CB8AC3E}">
        <p14:creationId xmlns:p14="http://schemas.microsoft.com/office/powerpoint/2010/main" val="31326727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
        <p:nvSpPr>
          <p:cNvPr id="10" name="Picture Placeholder 2"/>
          <p:cNvSpPr>
            <a:spLocks noGrp="1"/>
          </p:cNvSpPr>
          <p:nvPr>
            <p:ph type="pic" sz="quarter" idx="16" hasCustomPrompt="1"/>
          </p:nvPr>
        </p:nvSpPr>
        <p:spPr>
          <a:xfrm>
            <a:off x="0" y="714829"/>
            <a:ext cx="2303375" cy="4176485"/>
          </a:xfrm>
          <a:pattFill prst="lgCheck">
            <a:fgClr>
              <a:schemeClr val="bg1">
                <a:lumMod val="85000"/>
              </a:schemeClr>
            </a:fgClr>
            <a:bgClr>
              <a:schemeClr val="bg1"/>
            </a:bgClr>
          </a:pattFill>
        </p:spPr>
        <p:txBody>
          <a:bodyPr anchor="ctr">
            <a:normAutofit/>
          </a:bodyPr>
          <a:lstStyle>
            <a:lvl1pPr algn="ctr">
              <a:defRPr sz="1200" baseline="0"/>
            </a:lvl1pPr>
          </a:lstStyle>
          <a:p>
            <a:r>
              <a:rPr lang="en-US"/>
              <a:t>Drag &amp; Drop images</a:t>
            </a:r>
            <a:endParaRPr lang="en-US" dirty="0"/>
          </a:p>
        </p:txBody>
      </p:sp>
      <p:sp>
        <p:nvSpPr>
          <p:cNvPr id="13" name="Picture Placeholder 2"/>
          <p:cNvSpPr>
            <a:spLocks noGrp="1"/>
          </p:cNvSpPr>
          <p:nvPr>
            <p:ph type="pic" sz="quarter" idx="17" hasCustomPrompt="1"/>
          </p:nvPr>
        </p:nvSpPr>
        <p:spPr>
          <a:xfrm>
            <a:off x="2303375" y="1143000"/>
            <a:ext cx="2303375" cy="4176485"/>
          </a:xfrm>
          <a:pattFill prst="lgCheck">
            <a:fgClr>
              <a:schemeClr val="bg1">
                <a:lumMod val="85000"/>
              </a:schemeClr>
            </a:fgClr>
            <a:bgClr>
              <a:schemeClr val="bg1"/>
            </a:bgClr>
          </a:pattFill>
        </p:spPr>
        <p:txBody>
          <a:bodyPr anchor="ctr">
            <a:normAutofit/>
          </a:bodyPr>
          <a:lstStyle>
            <a:lvl1pPr algn="ctr">
              <a:defRPr sz="1200" baseline="0"/>
            </a:lvl1pPr>
          </a:lstStyle>
          <a:p>
            <a:r>
              <a:rPr lang="en-US"/>
              <a:t>Drag &amp; Drop images</a:t>
            </a:r>
            <a:endParaRPr lang="en-US" dirty="0"/>
          </a:p>
        </p:txBody>
      </p:sp>
      <p:sp>
        <p:nvSpPr>
          <p:cNvPr id="14" name="Picture Placeholder 2"/>
          <p:cNvSpPr>
            <a:spLocks noGrp="1"/>
          </p:cNvSpPr>
          <p:nvPr>
            <p:ph type="pic" sz="quarter" idx="18" hasCustomPrompt="1"/>
          </p:nvPr>
        </p:nvSpPr>
        <p:spPr>
          <a:xfrm>
            <a:off x="4606750" y="1571171"/>
            <a:ext cx="2303375" cy="4176485"/>
          </a:xfrm>
          <a:pattFill prst="lgCheck">
            <a:fgClr>
              <a:schemeClr val="bg1">
                <a:lumMod val="85000"/>
              </a:schemeClr>
            </a:fgClr>
            <a:bgClr>
              <a:schemeClr val="bg1"/>
            </a:bgClr>
          </a:pattFill>
        </p:spPr>
        <p:txBody>
          <a:bodyPr anchor="ctr">
            <a:normAutofit/>
          </a:bodyPr>
          <a:lstStyle>
            <a:lvl1pPr algn="ctr">
              <a:defRPr sz="1200" baseline="0"/>
            </a:lvl1pPr>
          </a:lstStyle>
          <a:p>
            <a:r>
              <a:rPr lang="en-US"/>
              <a:t>Drag &amp; Drop images</a:t>
            </a:r>
            <a:endParaRPr lang="en-US" dirty="0"/>
          </a:p>
        </p:txBody>
      </p:sp>
    </p:spTree>
    <p:extLst>
      <p:ext uri="{BB962C8B-B14F-4D97-AF65-F5344CB8AC3E}">
        <p14:creationId xmlns:p14="http://schemas.microsoft.com/office/powerpoint/2010/main" val="18152509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14500" y="571500"/>
            <a:ext cx="4381500" cy="5715000"/>
          </a:xfrm>
          <a:pattFill prst="lgCheck">
            <a:fgClr>
              <a:schemeClr val="bg1">
                <a:lumMod val="85000"/>
              </a:schemeClr>
            </a:fgClr>
            <a:bgClr>
              <a:schemeClr val="bg1"/>
            </a:bgClr>
          </a:pattFill>
        </p:spPr>
        <p:txBody>
          <a:bodyPr anchor="ctr">
            <a:normAutofit/>
          </a:bodyPr>
          <a:lstStyle>
            <a:lvl1pPr algn="ctr">
              <a:defRPr sz="1200" baseline="0"/>
            </a:lvl1pPr>
          </a:lstStyle>
          <a:p>
            <a:r>
              <a:rPr lang="en-US"/>
              <a:t>Drag &amp; Drop images</a:t>
            </a:r>
            <a:endParaRPr lang="en-US" dirty="0"/>
          </a:p>
        </p:txBody>
      </p:sp>
      <p:sp>
        <p:nvSpPr>
          <p:cNvPr id="4" name="Picture Placeholder 2"/>
          <p:cNvSpPr>
            <a:spLocks noGrp="1"/>
          </p:cNvSpPr>
          <p:nvPr>
            <p:ph type="pic" sz="quarter" idx="11" hasCustomPrompt="1"/>
          </p:nvPr>
        </p:nvSpPr>
        <p:spPr>
          <a:xfrm>
            <a:off x="6096000" y="571500"/>
            <a:ext cx="4381500" cy="5715000"/>
          </a:xfrm>
          <a:pattFill prst="lgCheck">
            <a:fgClr>
              <a:schemeClr val="bg1">
                <a:lumMod val="85000"/>
              </a:schemeClr>
            </a:fgClr>
            <a:bgClr>
              <a:schemeClr val="bg1"/>
            </a:bgClr>
          </a:pattFill>
        </p:spPr>
        <p:txBody>
          <a:bodyPr anchor="ctr">
            <a:normAutofit/>
          </a:bodyPr>
          <a:lstStyle>
            <a:lvl1pPr algn="ctr">
              <a:defRPr sz="1200" baseline="0"/>
            </a:lvl1pPr>
          </a:lstStyle>
          <a:p>
            <a:r>
              <a:rPr lang="en-US"/>
              <a:t>Drag &amp; Drop images</a:t>
            </a:r>
            <a:endParaRPr lang="en-US" dirty="0"/>
          </a:p>
        </p:txBody>
      </p:sp>
    </p:spTree>
    <p:extLst>
      <p:ext uri="{BB962C8B-B14F-4D97-AF65-F5344CB8AC3E}">
        <p14:creationId xmlns:p14="http://schemas.microsoft.com/office/powerpoint/2010/main" val="29557707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83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0" y="0"/>
            <a:ext cx="6096000" cy="3429000"/>
          </a:xfrm>
          <a:custGeom>
            <a:avLst/>
            <a:gdLst>
              <a:gd name="connsiteX0" fmla="*/ 0 w 6096000"/>
              <a:gd name="connsiteY0" fmla="*/ 0 h 3429000"/>
              <a:gd name="connsiteX1" fmla="*/ 6096000 w 6096000"/>
              <a:gd name="connsiteY1" fmla="*/ 0 h 3429000"/>
              <a:gd name="connsiteX2" fmla="*/ 6096000 w 6096000"/>
              <a:gd name="connsiteY2" fmla="*/ 2031354 h 3429000"/>
              <a:gd name="connsiteX3" fmla="*/ 5953100 w 6096000"/>
              <a:gd name="connsiteY3" fmla="*/ 2038570 h 3429000"/>
              <a:gd name="connsiteX4" fmla="*/ 4705570 w 6096000"/>
              <a:gd name="connsiteY4" fmla="*/ 3286100 h 3429000"/>
              <a:gd name="connsiteX5" fmla="*/ 4698354 w 6096000"/>
              <a:gd name="connsiteY5" fmla="*/ 3429000 h 3429000"/>
              <a:gd name="connsiteX6" fmla="*/ 0 w 6096000"/>
              <a:gd name="connsiteY6"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3429000">
                <a:moveTo>
                  <a:pt x="0" y="0"/>
                </a:moveTo>
                <a:lnTo>
                  <a:pt x="6096000" y="0"/>
                </a:lnTo>
                <a:lnTo>
                  <a:pt x="6096000" y="2031354"/>
                </a:lnTo>
                <a:lnTo>
                  <a:pt x="5953100" y="2038570"/>
                </a:lnTo>
                <a:cubicBezTo>
                  <a:pt x="5295313" y="2105372"/>
                  <a:pt x="4772372" y="2628313"/>
                  <a:pt x="4705570" y="3286100"/>
                </a:cubicBezTo>
                <a:lnTo>
                  <a:pt x="4698354" y="3429000"/>
                </a:lnTo>
                <a:lnTo>
                  <a:pt x="0" y="3429000"/>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
        <p:nvSpPr>
          <p:cNvPr id="17" name="Picture Placeholder 16"/>
          <p:cNvSpPr>
            <a:spLocks noGrp="1"/>
          </p:cNvSpPr>
          <p:nvPr>
            <p:ph type="pic" sz="quarter" idx="11"/>
          </p:nvPr>
        </p:nvSpPr>
        <p:spPr>
          <a:xfrm>
            <a:off x="0" y="3429000"/>
            <a:ext cx="6096000" cy="3429000"/>
          </a:xfrm>
          <a:custGeom>
            <a:avLst/>
            <a:gdLst>
              <a:gd name="connsiteX0" fmla="*/ 0 w 6096000"/>
              <a:gd name="connsiteY0" fmla="*/ 0 h 3429000"/>
              <a:gd name="connsiteX1" fmla="*/ 4698354 w 6096000"/>
              <a:gd name="connsiteY1" fmla="*/ 0 h 3429000"/>
              <a:gd name="connsiteX2" fmla="*/ 4705570 w 6096000"/>
              <a:gd name="connsiteY2" fmla="*/ 142900 h 3429000"/>
              <a:gd name="connsiteX3" fmla="*/ 5953100 w 6096000"/>
              <a:gd name="connsiteY3" fmla="*/ 1390430 h 3429000"/>
              <a:gd name="connsiteX4" fmla="*/ 6096000 w 6096000"/>
              <a:gd name="connsiteY4" fmla="*/ 1397646 h 3429000"/>
              <a:gd name="connsiteX5" fmla="*/ 6096000 w 6096000"/>
              <a:gd name="connsiteY5" fmla="*/ 3429000 h 3429000"/>
              <a:gd name="connsiteX6" fmla="*/ 0 w 6096000"/>
              <a:gd name="connsiteY6"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3429000">
                <a:moveTo>
                  <a:pt x="0" y="0"/>
                </a:moveTo>
                <a:lnTo>
                  <a:pt x="4698354" y="0"/>
                </a:lnTo>
                <a:lnTo>
                  <a:pt x="4705570" y="142900"/>
                </a:lnTo>
                <a:cubicBezTo>
                  <a:pt x="4772372" y="800687"/>
                  <a:pt x="5295313" y="1323628"/>
                  <a:pt x="5953100" y="1390430"/>
                </a:cubicBezTo>
                <a:lnTo>
                  <a:pt x="6096000" y="1397646"/>
                </a:lnTo>
                <a:lnTo>
                  <a:pt x="6096000" y="3429000"/>
                </a:lnTo>
                <a:lnTo>
                  <a:pt x="0" y="3429000"/>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
        <p:nvSpPr>
          <p:cNvPr id="15" name="Picture Placeholder 14"/>
          <p:cNvSpPr>
            <a:spLocks noGrp="1"/>
          </p:cNvSpPr>
          <p:nvPr>
            <p:ph type="pic" sz="quarter" idx="12"/>
          </p:nvPr>
        </p:nvSpPr>
        <p:spPr>
          <a:xfrm>
            <a:off x="6096000" y="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1397646 w 6096000"/>
              <a:gd name="connsiteY3" fmla="*/ 3429000 h 3429000"/>
              <a:gd name="connsiteX4" fmla="*/ 1390430 w 6096000"/>
              <a:gd name="connsiteY4" fmla="*/ 3286100 h 3429000"/>
              <a:gd name="connsiteX5" fmla="*/ 142900 w 6096000"/>
              <a:gd name="connsiteY5" fmla="*/ 2038570 h 3429000"/>
              <a:gd name="connsiteX6" fmla="*/ 0 w 6096000"/>
              <a:gd name="connsiteY6" fmla="*/ 2031354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3429000">
                <a:moveTo>
                  <a:pt x="0" y="0"/>
                </a:moveTo>
                <a:lnTo>
                  <a:pt x="6096000" y="0"/>
                </a:lnTo>
                <a:lnTo>
                  <a:pt x="6096000" y="3429000"/>
                </a:lnTo>
                <a:lnTo>
                  <a:pt x="1397646" y="3429000"/>
                </a:lnTo>
                <a:lnTo>
                  <a:pt x="1390430" y="3286100"/>
                </a:lnTo>
                <a:cubicBezTo>
                  <a:pt x="1323628" y="2628313"/>
                  <a:pt x="800687" y="2105372"/>
                  <a:pt x="142900" y="2038570"/>
                </a:cubicBezTo>
                <a:lnTo>
                  <a:pt x="0" y="2031354"/>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
        <p:nvSpPr>
          <p:cNvPr id="18" name="Picture Placeholder 17"/>
          <p:cNvSpPr>
            <a:spLocks noGrp="1"/>
          </p:cNvSpPr>
          <p:nvPr>
            <p:ph type="pic" sz="quarter" idx="13"/>
          </p:nvPr>
        </p:nvSpPr>
        <p:spPr>
          <a:xfrm>
            <a:off x="6096000" y="3429000"/>
            <a:ext cx="6096000" cy="3429000"/>
          </a:xfrm>
          <a:custGeom>
            <a:avLst/>
            <a:gdLst>
              <a:gd name="connsiteX0" fmla="*/ 1397646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 name="connsiteX4" fmla="*/ 0 w 6096000"/>
              <a:gd name="connsiteY4" fmla="*/ 1397646 h 3429000"/>
              <a:gd name="connsiteX5" fmla="*/ 142900 w 6096000"/>
              <a:gd name="connsiteY5" fmla="*/ 1390430 h 3429000"/>
              <a:gd name="connsiteX6" fmla="*/ 1390430 w 6096000"/>
              <a:gd name="connsiteY6" fmla="*/ 1429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3429000">
                <a:moveTo>
                  <a:pt x="1397646" y="0"/>
                </a:moveTo>
                <a:lnTo>
                  <a:pt x="6096000" y="0"/>
                </a:lnTo>
                <a:lnTo>
                  <a:pt x="6096000" y="3429000"/>
                </a:lnTo>
                <a:lnTo>
                  <a:pt x="0" y="3429000"/>
                </a:lnTo>
                <a:lnTo>
                  <a:pt x="0" y="1397646"/>
                </a:lnTo>
                <a:lnTo>
                  <a:pt x="142900" y="1390430"/>
                </a:lnTo>
                <a:cubicBezTo>
                  <a:pt x="800687" y="1323628"/>
                  <a:pt x="1323628" y="800687"/>
                  <a:pt x="1390430" y="142900"/>
                </a:cubicBez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6620288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Image 4">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1395663" y="3531139"/>
            <a:ext cx="2531444" cy="3326862"/>
          </a:xfrm>
          <a:custGeom>
            <a:avLst/>
            <a:gdLst>
              <a:gd name="connsiteX0" fmla="*/ 0 w 2531444"/>
              <a:gd name="connsiteY0" fmla="*/ 0 h 3326862"/>
              <a:gd name="connsiteX1" fmla="*/ 2531444 w 2531444"/>
              <a:gd name="connsiteY1" fmla="*/ 0 h 3326862"/>
              <a:gd name="connsiteX2" fmla="*/ 2531444 w 2531444"/>
              <a:gd name="connsiteY2" fmla="*/ 3326862 h 3326862"/>
              <a:gd name="connsiteX3" fmla="*/ 0 w 2531444"/>
              <a:gd name="connsiteY3" fmla="*/ 3326862 h 3326862"/>
            </a:gdLst>
            <a:ahLst/>
            <a:cxnLst>
              <a:cxn ang="0">
                <a:pos x="connsiteX0" y="connsiteY0"/>
              </a:cxn>
              <a:cxn ang="0">
                <a:pos x="connsiteX1" y="connsiteY1"/>
              </a:cxn>
              <a:cxn ang="0">
                <a:pos x="connsiteX2" y="connsiteY2"/>
              </a:cxn>
              <a:cxn ang="0">
                <a:pos x="connsiteX3" y="connsiteY3"/>
              </a:cxn>
            </a:cxnLst>
            <a:rect l="l" t="t" r="r" b="b"/>
            <a:pathLst>
              <a:path w="2531444" h="3326862">
                <a:moveTo>
                  <a:pt x="0" y="0"/>
                </a:moveTo>
                <a:lnTo>
                  <a:pt x="2531444" y="0"/>
                </a:lnTo>
                <a:lnTo>
                  <a:pt x="2531444" y="3326862"/>
                </a:lnTo>
                <a:lnTo>
                  <a:pt x="0" y="3326862"/>
                </a:lnTo>
                <a:close/>
              </a:path>
            </a:pathLst>
          </a:custGeom>
        </p:spPr>
        <p:txBody>
          <a:bodyPr wrap="square">
            <a:noAutofit/>
          </a:bodyPr>
          <a:lstStyle/>
          <a:p>
            <a:endParaRPr lang="en-US"/>
          </a:p>
        </p:txBody>
      </p:sp>
      <p:sp>
        <p:nvSpPr>
          <p:cNvPr id="6" name="Picture Placeholder 5"/>
          <p:cNvSpPr>
            <a:spLocks noGrp="1"/>
          </p:cNvSpPr>
          <p:nvPr>
            <p:ph type="pic" sz="quarter" idx="10"/>
          </p:nvPr>
        </p:nvSpPr>
        <p:spPr>
          <a:xfrm>
            <a:off x="539015" y="0"/>
            <a:ext cx="2213810" cy="3205213"/>
          </a:xfrm>
          <a:custGeom>
            <a:avLst/>
            <a:gdLst>
              <a:gd name="connsiteX0" fmla="*/ 0 w 2213810"/>
              <a:gd name="connsiteY0" fmla="*/ 0 h 3205213"/>
              <a:gd name="connsiteX1" fmla="*/ 2213810 w 2213810"/>
              <a:gd name="connsiteY1" fmla="*/ 0 h 3205213"/>
              <a:gd name="connsiteX2" fmla="*/ 2213810 w 2213810"/>
              <a:gd name="connsiteY2" fmla="*/ 3205213 h 3205213"/>
              <a:gd name="connsiteX3" fmla="*/ 0 w 2213810"/>
              <a:gd name="connsiteY3" fmla="*/ 3205213 h 3205213"/>
            </a:gdLst>
            <a:ahLst/>
            <a:cxnLst>
              <a:cxn ang="0">
                <a:pos x="connsiteX0" y="connsiteY0"/>
              </a:cxn>
              <a:cxn ang="0">
                <a:pos x="connsiteX1" y="connsiteY1"/>
              </a:cxn>
              <a:cxn ang="0">
                <a:pos x="connsiteX2" y="connsiteY2"/>
              </a:cxn>
              <a:cxn ang="0">
                <a:pos x="connsiteX3" y="connsiteY3"/>
              </a:cxn>
            </a:cxnLst>
            <a:rect l="l" t="t" r="r" b="b"/>
            <a:pathLst>
              <a:path w="2213810" h="3205213">
                <a:moveTo>
                  <a:pt x="0" y="0"/>
                </a:moveTo>
                <a:lnTo>
                  <a:pt x="2213810" y="0"/>
                </a:lnTo>
                <a:lnTo>
                  <a:pt x="2213810" y="3205213"/>
                </a:lnTo>
                <a:lnTo>
                  <a:pt x="0" y="3205213"/>
                </a:lnTo>
                <a:close/>
              </a:path>
            </a:pathLst>
          </a:custGeom>
        </p:spPr>
        <p:txBody>
          <a:bodyPr wrap="square">
            <a:noAutofit/>
          </a:bodyPr>
          <a:lstStyle/>
          <a:p>
            <a:endParaRPr lang="en-US"/>
          </a:p>
        </p:txBody>
      </p:sp>
    </p:spTree>
    <p:extLst>
      <p:ext uri="{BB962C8B-B14F-4D97-AF65-F5344CB8AC3E}">
        <p14:creationId xmlns:p14="http://schemas.microsoft.com/office/powerpoint/2010/main" val="33201758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Image 7">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9053374" y="1937443"/>
            <a:ext cx="2009869" cy="3874883"/>
          </a:xfrm>
          <a:custGeom>
            <a:avLst/>
            <a:gdLst>
              <a:gd name="connsiteX0" fmla="*/ 0 w 2009869"/>
              <a:gd name="connsiteY0" fmla="*/ 0 h 3874883"/>
              <a:gd name="connsiteX1" fmla="*/ 2009869 w 2009869"/>
              <a:gd name="connsiteY1" fmla="*/ 0 h 3874883"/>
              <a:gd name="connsiteX2" fmla="*/ 2009869 w 2009869"/>
              <a:gd name="connsiteY2" fmla="*/ 3874883 h 3874883"/>
              <a:gd name="connsiteX3" fmla="*/ 0 w 2009869"/>
              <a:gd name="connsiteY3" fmla="*/ 3874883 h 3874883"/>
            </a:gdLst>
            <a:ahLst/>
            <a:cxnLst>
              <a:cxn ang="0">
                <a:pos x="connsiteX0" y="connsiteY0"/>
              </a:cxn>
              <a:cxn ang="0">
                <a:pos x="connsiteX1" y="connsiteY1"/>
              </a:cxn>
              <a:cxn ang="0">
                <a:pos x="connsiteX2" y="connsiteY2"/>
              </a:cxn>
              <a:cxn ang="0">
                <a:pos x="connsiteX3" y="connsiteY3"/>
              </a:cxn>
            </a:cxnLst>
            <a:rect l="l" t="t" r="r" b="b"/>
            <a:pathLst>
              <a:path w="2009869" h="3874883">
                <a:moveTo>
                  <a:pt x="0" y="0"/>
                </a:moveTo>
                <a:lnTo>
                  <a:pt x="2009869" y="0"/>
                </a:lnTo>
                <a:lnTo>
                  <a:pt x="2009869" y="3874883"/>
                </a:lnTo>
                <a:lnTo>
                  <a:pt x="0" y="3874883"/>
                </a:lnTo>
                <a:close/>
              </a:path>
            </a:pathLst>
          </a:custGeom>
        </p:spPr>
        <p:txBody>
          <a:bodyPr wrap="square">
            <a:noAutofit/>
          </a:bodyPr>
          <a:lstStyle/>
          <a:p>
            <a:endParaRPr lang="en-US"/>
          </a:p>
        </p:txBody>
      </p:sp>
      <p:sp>
        <p:nvSpPr>
          <p:cNvPr id="14" name="Picture Placeholder 13"/>
          <p:cNvSpPr>
            <a:spLocks noGrp="1"/>
          </p:cNvSpPr>
          <p:nvPr>
            <p:ph type="pic" sz="quarter" idx="12"/>
          </p:nvPr>
        </p:nvSpPr>
        <p:spPr>
          <a:xfrm>
            <a:off x="6411834" y="1937442"/>
            <a:ext cx="2009869" cy="3874883"/>
          </a:xfrm>
          <a:custGeom>
            <a:avLst/>
            <a:gdLst>
              <a:gd name="connsiteX0" fmla="*/ 0 w 2009869"/>
              <a:gd name="connsiteY0" fmla="*/ 0 h 3874883"/>
              <a:gd name="connsiteX1" fmla="*/ 2009869 w 2009869"/>
              <a:gd name="connsiteY1" fmla="*/ 0 h 3874883"/>
              <a:gd name="connsiteX2" fmla="*/ 2009869 w 2009869"/>
              <a:gd name="connsiteY2" fmla="*/ 3874883 h 3874883"/>
              <a:gd name="connsiteX3" fmla="*/ 0 w 2009869"/>
              <a:gd name="connsiteY3" fmla="*/ 3874883 h 3874883"/>
            </a:gdLst>
            <a:ahLst/>
            <a:cxnLst>
              <a:cxn ang="0">
                <a:pos x="connsiteX0" y="connsiteY0"/>
              </a:cxn>
              <a:cxn ang="0">
                <a:pos x="connsiteX1" y="connsiteY1"/>
              </a:cxn>
              <a:cxn ang="0">
                <a:pos x="connsiteX2" y="connsiteY2"/>
              </a:cxn>
              <a:cxn ang="0">
                <a:pos x="connsiteX3" y="connsiteY3"/>
              </a:cxn>
            </a:cxnLst>
            <a:rect l="l" t="t" r="r" b="b"/>
            <a:pathLst>
              <a:path w="2009869" h="3874883">
                <a:moveTo>
                  <a:pt x="0" y="0"/>
                </a:moveTo>
                <a:lnTo>
                  <a:pt x="2009869" y="0"/>
                </a:lnTo>
                <a:lnTo>
                  <a:pt x="2009869" y="3874883"/>
                </a:lnTo>
                <a:lnTo>
                  <a:pt x="0" y="3874883"/>
                </a:lnTo>
                <a:close/>
              </a:path>
            </a:pathLst>
          </a:custGeom>
        </p:spPr>
        <p:txBody>
          <a:bodyPr wrap="square">
            <a:noAutofit/>
          </a:bodyPr>
          <a:lstStyle/>
          <a:p>
            <a:endParaRPr lang="en-US"/>
          </a:p>
        </p:txBody>
      </p:sp>
      <p:sp>
        <p:nvSpPr>
          <p:cNvPr id="11" name="Picture Placeholder 10"/>
          <p:cNvSpPr>
            <a:spLocks noGrp="1"/>
          </p:cNvSpPr>
          <p:nvPr>
            <p:ph type="pic" sz="quarter" idx="11"/>
          </p:nvPr>
        </p:nvSpPr>
        <p:spPr>
          <a:xfrm>
            <a:off x="3770297" y="1937442"/>
            <a:ext cx="2009869" cy="3874883"/>
          </a:xfrm>
          <a:custGeom>
            <a:avLst/>
            <a:gdLst>
              <a:gd name="connsiteX0" fmla="*/ 0 w 2009869"/>
              <a:gd name="connsiteY0" fmla="*/ 0 h 3874883"/>
              <a:gd name="connsiteX1" fmla="*/ 2009869 w 2009869"/>
              <a:gd name="connsiteY1" fmla="*/ 0 h 3874883"/>
              <a:gd name="connsiteX2" fmla="*/ 2009869 w 2009869"/>
              <a:gd name="connsiteY2" fmla="*/ 3874883 h 3874883"/>
              <a:gd name="connsiteX3" fmla="*/ 0 w 2009869"/>
              <a:gd name="connsiteY3" fmla="*/ 3874883 h 3874883"/>
            </a:gdLst>
            <a:ahLst/>
            <a:cxnLst>
              <a:cxn ang="0">
                <a:pos x="connsiteX0" y="connsiteY0"/>
              </a:cxn>
              <a:cxn ang="0">
                <a:pos x="connsiteX1" y="connsiteY1"/>
              </a:cxn>
              <a:cxn ang="0">
                <a:pos x="connsiteX2" y="connsiteY2"/>
              </a:cxn>
              <a:cxn ang="0">
                <a:pos x="connsiteX3" y="connsiteY3"/>
              </a:cxn>
            </a:cxnLst>
            <a:rect l="l" t="t" r="r" b="b"/>
            <a:pathLst>
              <a:path w="2009869" h="3874883">
                <a:moveTo>
                  <a:pt x="0" y="0"/>
                </a:moveTo>
                <a:lnTo>
                  <a:pt x="2009869" y="0"/>
                </a:lnTo>
                <a:lnTo>
                  <a:pt x="2009869" y="3874883"/>
                </a:lnTo>
                <a:lnTo>
                  <a:pt x="0" y="3874883"/>
                </a:lnTo>
                <a:close/>
              </a:path>
            </a:pathLst>
          </a:custGeom>
        </p:spPr>
        <p:txBody>
          <a:bodyPr wrap="square">
            <a:noAutofit/>
          </a:bodyPr>
          <a:lstStyle/>
          <a:p>
            <a:endParaRPr lang="en-US"/>
          </a:p>
        </p:txBody>
      </p:sp>
      <p:sp>
        <p:nvSpPr>
          <p:cNvPr id="8" name="Picture Placeholder 7"/>
          <p:cNvSpPr>
            <a:spLocks noGrp="1"/>
          </p:cNvSpPr>
          <p:nvPr>
            <p:ph type="pic" sz="quarter" idx="10"/>
          </p:nvPr>
        </p:nvSpPr>
        <p:spPr>
          <a:xfrm>
            <a:off x="1128758" y="1937442"/>
            <a:ext cx="2009869" cy="3874883"/>
          </a:xfrm>
          <a:custGeom>
            <a:avLst/>
            <a:gdLst>
              <a:gd name="connsiteX0" fmla="*/ 0 w 2009869"/>
              <a:gd name="connsiteY0" fmla="*/ 0 h 3874883"/>
              <a:gd name="connsiteX1" fmla="*/ 2009869 w 2009869"/>
              <a:gd name="connsiteY1" fmla="*/ 0 h 3874883"/>
              <a:gd name="connsiteX2" fmla="*/ 2009869 w 2009869"/>
              <a:gd name="connsiteY2" fmla="*/ 3874883 h 3874883"/>
              <a:gd name="connsiteX3" fmla="*/ 0 w 2009869"/>
              <a:gd name="connsiteY3" fmla="*/ 3874883 h 3874883"/>
            </a:gdLst>
            <a:ahLst/>
            <a:cxnLst>
              <a:cxn ang="0">
                <a:pos x="connsiteX0" y="connsiteY0"/>
              </a:cxn>
              <a:cxn ang="0">
                <a:pos x="connsiteX1" y="connsiteY1"/>
              </a:cxn>
              <a:cxn ang="0">
                <a:pos x="connsiteX2" y="connsiteY2"/>
              </a:cxn>
              <a:cxn ang="0">
                <a:pos x="connsiteX3" y="connsiteY3"/>
              </a:cxn>
            </a:cxnLst>
            <a:rect l="l" t="t" r="r" b="b"/>
            <a:pathLst>
              <a:path w="2009869" h="3874883">
                <a:moveTo>
                  <a:pt x="0" y="0"/>
                </a:moveTo>
                <a:lnTo>
                  <a:pt x="2009869" y="0"/>
                </a:lnTo>
                <a:lnTo>
                  <a:pt x="2009869" y="3874883"/>
                </a:lnTo>
                <a:lnTo>
                  <a:pt x="0" y="3874883"/>
                </a:lnTo>
                <a:close/>
              </a:path>
            </a:pathLst>
          </a:custGeom>
        </p:spPr>
        <p:txBody>
          <a:bodyPr wrap="square">
            <a:noAutofit/>
          </a:bodyPr>
          <a:lstStyle/>
          <a:p>
            <a:endParaRPr lang="en-US"/>
          </a:p>
        </p:txBody>
      </p:sp>
    </p:spTree>
    <p:extLst>
      <p:ext uri="{BB962C8B-B14F-4D97-AF65-F5344CB8AC3E}">
        <p14:creationId xmlns:p14="http://schemas.microsoft.com/office/powerpoint/2010/main" val="30615022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Image 8">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9273926" y="3793813"/>
            <a:ext cx="2218099" cy="2544024"/>
          </a:xfrm>
          <a:custGeom>
            <a:avLst/>
            <a:gdLst>
              <a:gd name="connsiteX0" fmla="*/ 0 w 2218099"/>
              <a:gd name="connsiteY0" fmla="*/ 0 h 2544024"/>
              <a:gd name="connsiteX1" fmla="*/ 2218099 w 2218099"/>
              <a:gd name="connsiteY1" fmla="*/ 0 h 2544024"/>
              <a:gd name="connsiteX2" fmla="*/ 2218099 w 2218099"/>
              <a:gd name="connsiteY2" fmla="*/ 2544024 h 2544024"/>
              <a:gd name="connsiteX3" fmla="*/ 0 w 2218099"/>
              <a:gd name="connsiteY3" fmla="*/ 2544024 h 2544024"/>
            </a:gdLst>
            <a:ahLst/>
            <a:cxnLst>
              <a:cxn ang="0">
                <a:pos x="connsiteX0" y="connsiteY0"/>
              </a:cxn>
              <a:cxn ang="0">
                <a:pos x="connsiteX1" y="connsiteY1"/>
              </a:cxn>
              <a:cxn ang="0">
                <a:pos x="connsiteX2" y="connsiteY2"/>
              </a:cxn>
              <a:cxn ang="0">
                <a:pos x="connsiteX3" y="connsiteY3"/>
              </a:cxn>
            </a:cxnLst>
            <a:rect l="l" t="t" r="r" b="b"/>
            <a:pathLst>
              <a:path w="2218099" h="2544024">
                <a:moveTo>
                  <a:pt x="0" y="0"/>
                </a:moveTo>
                <a:lnTo>
                  <a:pt x="2218099" y="0"/>
                </a:lnTo>
                <a:lnTo>
                  <a:pt x="2218099" y="2544024"/>
                </a:lnTo>
                <a:lnTo>
                  <a:pt x="0" y="2544024"/>
                </a:lnTo>
                <a:close/>
              </a:path>
            </a:pathLst>
          </a:custGeom>
        </p:spPr>
        <p:txBody>
          <a:bodyPr wrap="square">
            <a:noAutofit/>
          </a:bodyPr>
          <a:lstStyle/>
          <a:p>
            <a:endParaRPr lang="en-US"/>
          </a:p>
        </p:txBody>
      </p:sp>
      <p:sp>
        <p:nvSpPr>
          <p:cNvPr id="15" name="Picture Placeholder 14"/>
          <p:cNvSpPr>
            <a:spLocks noGrp="1"/>
          </p:cNvSpPr>
          <p:nvPr>
            <p:ph type="pic" sz="quarter" idx="12"/>
          </p:nvPr>
        </p:nvSpPr>
        <p:spPr>
          <a:xfrm>
            <a:off x="6473638" y="1815631"/>
            <a:ext cx="2218099" cy="2544024"/>
          </a:xfrm>
          <a:custGeom>
            <a:avLst/>
            <a:gdLst>
              <a:gd name="connsiteX0" fmla="*/ 0 w 2218099"/>
              <a:gd name="connsiteY0" fmla="*/ 0 h 2544024"/>
              <a:gd name="connsiteX1" fmla="*/ 2218099 w 2218099"/>
              <a:gd name="connsiteY1" fmla="*/ 0 h 2544024"/>
              <a:gd name="connsiteX2" fmla="*/ 2218099 w 2218099"/>
              <a:gd name="connsiteY2" fmla="*/ 2544024 h 2544024"/>
              <a:gd name="connsiteX3" fmla="*/ 0 w 2218099"/>
              <a:gd name="connsiteY3" fmla="*/ 2544024 h 2544024"/>
            </a:gdLst>
            <a:ahLst/>
            <a:cxnLst>
              <a:cxn ang="0">
                <a:pos x="connsiteX0" y="connsiteY0"/>
              </a:cxn>
              <a:cxn ang="0">
                <a:pos x="connsiteX1" y="connsiteY1"/>
              </a:cxn>
              <a:cxn ang="0">
                <a:pos x="connsiteX2" y="connsiteY2"/>
              </a:cxn>
              <a:cxn ang="0">
                <a:pos x="connsiteX3" y="connsiteY3"/>
              </a:cxn>
            </a:cxnLst>
            <a:rect l="l" t="t" r="r" b="b"/>
            <a:pathLst>
              <a:path w="2218099" h="2544024">
                <a:moveTo>
                  <a:pt x="0" y="0"/>
                </a:moveTo>
                <a:lnTo>
                  <a:pt x="2218099" y="0"/>
                </a:lnTo>
                <a:lnTo>
                  <a:pt x="2218099" y="2544024"/>
                </a:lnTo>
                <a:lnTo>
                  <a:pt x="0" y="2544024"/>
                </a:lnTo>
                <a:close/>
              </a:path>
            </a:pathLst>
          </a:custGeom>
        </p:spPr>
        <p:txBody>
          <a:bodyPr wrap="square">
            <a:noAutofit/>
          </a:bodyPr>
          <a:lstStyle/>
          <a:p>
            <a:endParaRPr lang="en-US"/>
          </a:p>
        </p:txBody>
      </p:sp>
      <p:sp>
        <p:nvSpPr>
          <p:cNvPr id="12" name="Picture Placeholder 11"/>
          <p:cNvSpPr>
            <a:spLocks noGrp="1"/>
          </p:cNvSpPr>
          <p:nvPr>
            <p:ph type="pic" sz="quarter" idx="11"/>
          </p:nvPr>
        </p:nvSpPr>
        <p:spPr>
          <a:xfrm>
            <a:off x="3673349" y="3793813"/>
            <a:ext cx="2218099" cy="2544024"/>
          </a:xfrm>
          <a:custGeom>
            <a:avLst/>
            <a:gdLst>
              <a:gd name="connsiteX0" fmla="*/ 0 w 2218099"/>
              <a:gd name="connsiteY0" fmla="*/ 0 h 2544024"/>
              <a:gd name="connsiteX1" fmla="*/ 2218099 w 2218099"/>
              <a:gd name="connsiteY1" fmla="*/ 0 h 2544024"/>
              <a:gd name="connsiteX2" fmla="*/ 2218099 w 2218099"/>
              <a:gd name="connsiteY2" fmla="*/ 2544024 h 2544024"/>
              <a:gd name="connsiteX3" fmla="*/ 0 w 2218099"/>
              <a:gd name="connsiteY3" fmla="*/ 2544024 h 2544024"/>
            </a:gdLst>
            <a:ahLst/>
            <a:cxnLst>
              <a:cxn ang="0">
                <a:pos x="connsiteX0" y="connsiteY0"/>
              </a:cxn>
              <a:cxn ang="0">
                <a:pos x="connsiteX1" y="connsiteY1"/>
              </a:cxn>
              <a:cxn ang="0">
                <a:pos x="connsiteX2" y="connsiteY2"/>
              </a:cxn>
              <a:cxn ang="0">
                <a:pos x="connsiteX3" y="connsiteY3"/>
              </a:cxn>
            </a:cxnLst>
            <a:rect l="l" t="t" r="r" b="b"/>
            <a:pathLst>
              <a:path w="2218099" h="2544024">
                <a:moveTo>
                  <a:pt x="0" y="0"/>
                </a:moveTo>
                <a:lnTo>
                  <a:pt x="2218099" y="0"/>
                </a:lnTo>
                <a:lnTo>
                  <a:pt x="2218099" y="2544024"/>
                </a:lnTo>
                <a:lnTo>
                  <a:pt x="0" y="2544024"/>
                </a:lnTo>
                <a:close/>
              </a:path>
            </a:pathLst>
          </a:custGeom>
        </p:spPr>
        <p:txBody>
          <a:bodyPr wrap="square">
            <a:noAutofit/>
          </a:bodyPr>
          <a:lstStyle/>
          <a:p>
            <a:endParaRPr lang="en-US"/>
          </a:p>
        </p:txBody>
      </p:sp>
      <p:sp>
        <p:nvSpPr>
          <p:cNvPr id="9" name="Picture Placeholder 8"/>
          <p:cNvSpPr>
            <a:spLocks noGrp="1"/>
          </p:cNvSpPr>
          <p:nvPr>
            <p:ph type="pic" sz="quarter" idx="10"/>
          </p:nvPr>
        </p:nvSpPr>
        <p:spPr>
          <a:xfrm>
            <a:off x="873062" y="1815631"/>
            <a:ext cx="2218099" cy="2544024"/>
          </a:xfrm>
          <a:custGeom>
            <a:avLst/>
            <a:gdLst>
              <a:gd name="connsiteX0" fmla="*/ 0 w 2218099"/>
              <a:gd name="connsiteY0" fmla="*/ 0 h 2544024"/>
              <a:gd name="connsiteX1" fmla="*/ 2218099 w 2218099"/>
              <a:gd name="connsiteY1" fmla="*/ 0 h 2544024"/>
              <a:gd name="connsiteX2" fmla="*/ 2218099 w 2218099"/>
              <a:gd name="connsiteY2" fmla="*/ 2544024 h 2544024"/>
              <a:gd name="connsiteX3" fmla="*/ 0 w 2218099"/>
              <a:gd name="connsiteY3" fmla="*/ 2544024 h 2544024"/>
            </a:gdLst>
            <a:ahLst/>
            <a:cxnLst>
              <a:cxn ang="0">
                <a:pos x="connsiteX0" y="connsiteY0"/>
              </a:cxn>
              <a:cxn ang="0">
                <a:pos x="connsiteX1" y="connsiteY1"/>
              </a:cxn>
              <a:cxn ang="0">
                <a:pos x="connsiteX2" y="connsiteY2"/>
              </a:cxn>
              <a:cxn ang="0">
                <a:pos x="connsiteX3" y="connsiteY3"/>
              </a:cxn>
            </a:cxnLst>
            <a:rect l="l" t="t" r="r" b="b"/>
            <a:pathLst>
              <a:path w="2218099" h="2544024">
                <a:moveTo>
                  <a:pt x="0" y="0"/>
                </a:moveTo>
                <a:lnTo>
                  <a:pt x="2218099" y="0"/>
                </a:lnTo>
                <a:lnTo>
                  <a:pt x="2218099" y="2544024"/>
                </a:lnTo>
                <a:lnTo>
                  <a:pt x="0" y="2544024"/>
                </a:lnTo>
                <a:close/>
              </a:path>
            </a:pathLst>
          </a:custGeom>
        </p:spPr>
        <p:txBody>
          <a:bodyPr wrap="square">
            <a:noAutofit/>
          </a:bodyPr>
          <a:lstStyle/>
          <a:p>
            <a:endParaRPr lang="en-US"/>
          </a:p>
        </p:txBody>
      </p:sp>
    </p:spTree>
    <p:extLst>
      <p:ext uri="{BB962C8B-B14F-4D97-AF65-F5344CB8AC3E}">
        <p14:creationId xmlns:p14="http://schemas.microsoft.com/office/powerpoint/2010/main" val="37734689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42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AA06BD1B-F581-454B-A8E9-9F715DE212E4}"/>
              </a:ext>
            </a:extLst>
          </p:cNvPr>
          <p:cNvSpPr>
            <a:spLocks noGrp="1"/>
          </p:cNvSpPr>
          <p:nvPr>
            <p:ph type="pic" sz="quarter" idx="11"/>
          </p:nvPr>
        </p:nvSpPr>
        <p:spPr>
          <a:xfrm>
            <a:off x="5210944" y="2230763"/>
            <a:ext cx="2268142" cy="2268138"/>
          </a:xfrm>
          <a:custGeom>
            <a:avLst/>
            <a:gdLst>
              <a:gd name="connsiteX0" fmla="*/ 1134071 w 2268142"/>
              <a:gd name="connsiteY0" fmla="*/ 0 h 2268138"/>
              <a:gd name="connsiteX1" fmla="*/ 2268142 w 2268142"/>
              <a:gd name="connsiteY1" fmla="*/ 1134069 h 2268138"/>
              <a:gd name="connsiteX2" fmla="*/ 1134071 w 2268142"/>
              <a:gd name="connsiteY2" fmla="*/ 2268138 h 2268138"/>
              <a:gd name="connsiteX3" fmla="*/ 0 w 2268142"/>
              <a:gd name="connsiteY3" fmla="*/ 1134069 h 2268138"/>
              <a:gd name="connsiteX4" fmla="*/ 1134071 w 2268142"/>
              <a:gd name="connsiteY4" fmla="*/ 0 h 226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8142" h="2268138">
                <a:moveTo>
                  <a:pt x="1134071" y="0"/>
                </a:moveTo>
                <a:cubicBezTo>
                  <a:pt x="1760401" y="0"/>
                  <a:pt x="2268142" y="507740"/>
                  <a:pt x="2268142" y="1134069"/>
                </a:cubicBezTo>
                <a:cubicBezTo>
                  <a:pt x="2268142" y="1760398"/>
                  <a:pt x="1760401" y="2268138"/>
                  <a:pt x="1134071" y="2268138"/>
                </a:cubicBezTo>
                <a:cubicBezTo>
                  <a:pt x="507741" y="2268138"/>
                  <a:pt x="0" y="1760398"/>
                  <a:pt x="0" y="1134069"/>
                </a:cubicBezTo>
                <a:cubicBezTo>
                  <a:pt x="0" y="507740"/>
                  <a:pt x="507741" y="0"/>
                  <a:pt x="1134071" y="0"/>
                </a:cubicBezTo>
                <a:close/>
              </a:path>
            </a:pathLst>
          </a:custGeom>
          <a:solidFill>
            <a:schemeClr val="bg1">
              <a:lumMod val="75000"/>
              <a:alpha val="40000"/>
            </a:schemeClr>
          </a:solidFill>
          <a:effectLst>
            <a:outerShdw blurRad="647700" dist="203200" dir="5400000" sx="97000" sy="97000" algn="t" rotWithShape="0">
              <a:prstClr val="black">
                <a:alpha val="12000"/>
              </a:prstClr>
            </a:outerShdw>
          </a:effectLst>
        </p:spPr>
        <p:txBody>
          <a:bodyPr wrap="square">
            <a:noAutofit/>
          </a:bodyPr>
          <a:lstStyle>
            <a:lvl1pPr marL="0" indent="0">
              <a:buNone/>
              <a:defRPr sz="800">
                <a:latin typeface="Nunito Sans" panose="00000500000000000000" pitchFamily="2" charset="0"/>
              </a:defRPr>
            </a:lvl1pPr>
          </a:lstStyle>
          <a:p>
            <a:endParaRPr lang="en-US" dirty="0"/>
          </a:p>
        </p:txBody>
      </p:sp>
      <p:sp>
        <p:nvSpPr>
          <p:cNvPr id="17" name="Picture Placeholder 16">
            <a:extLst>
              <a:ext uri="{FF2B5EF4-FFF2-40B4-BE49-F238E27FC236}">
                <a16:creationId xmlns:a16="http://schemas.microsoft.com/office/drawing/2014/main" id="{F3851A59-403F-4E0C-8C05-8071E3CDE10E}"/>
              </a:ext>
            </a:extLst>
          </p:cNvPr>
          <p:cNvSpPr>
            <a:spLocks noGrp="1"/>
          </p:cNvSpPr>
          <p:nvPr>
            <p:ph type="pic" sz="quarter" idx="12"/>
          </p:nvPr>
        </p:nvSpPr>
        <p:spPr>
          <a:xfrm>
            <a:off x="6838585" y="2531747"/>
            <a:ext cx="1666174" cy="1666170"/>
          </a:xfrm>
          <a:custGeom>
            <a:avLst/>
            <a:gdLst>
              <a:gd name="connsiteX0" fmla="*/ 833087 w 1666174"/>
              <a:gd name="connsiteY0" fmla="*/ 0 h 1666170"/>
              <a:gd name="connsiteX1" fmla="*/ 1666174 w 1666174"/>
              <a:gd name="connsiteY1" fmla="*/ 833085 h 1666170"/>
              <a:gd name="connsiteX2" fmla="*/ 833087 w 1666174"/>
              <a:gd name="connsiteY2" fmla="*/ 1666170 h 1666170"/>
              <a:gd name="connsiteX3" fmla="*/ 0 w 1666174"/>
              <a:gd name="connsiteY3" fmla="*/ 833085 h 1666170"/>
              <a:gd name="connsiteX4" fmla="*/ 833087 w 1666174"/>
              <a:gd name="connsiteY4" fmla="*/ 0 h 166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174" h="1666170">
                <a:moveTo>
                  <a:pt x="833087" y="0"/>
                </a:moveTo>
                <a:cubicBezTo>
                  <a:pt x="1293188" y="0"/>
                  <a:pt x="1666174" y="372985"/>
                  <a:pt x="1666174" y="833085"/>
                </a:cubicBezTo>
                <a:cubicBezTo>
                  <a:pt x="1666174" y="1293185"/>
                  <a:pt x="1293188" y="1666170"/>
                  <a:pt x="833087" y="1666170"/>
                </a:cubicBezTo>
                <a:cubicBezTo>
                  <a:pt x="372986" y="1666170"/>
                  <a:pt x="0" y="1293185"/>
                  <a:pt x="0" y="833085"/>
                </a:cubicBezTo>
                <a:cubicBezTo>
                  <a:pt x="0" y="372985"/>
                  <a:pt x="372986" y="0"/>
                  <a:pt x="833087" y="0"/>
                </a:cubicBezTo>
                <a:close/>
              </a:path>
            </a:pathLst>
          </a:custGeom>
          <a:solidFill>
            <a:schemeClr val="bg1">
              <a:lumMod val="75000"/>
              <a:alpha val="40000"/>
            </a:schemeClr>
          </a:solidFill>
          <a:effectLst>
            <a:outerShdw blurRad="647700" dist="203200" dir="5400000" sx="97000" sy="97000" algn="t" rotWithShape="0">
              <a:prstClr val="black">
                <a:alpha val="12000"/>
              </a:prstClr>
            </a:outerShdw>
          </a:effectLst>
        </p:spPr>
        <p:txBody>
          <a:bodyPr wrap="square">
            <a:noAutofit/>
          </a:bodyPr>
          <a:lstStyle>
            <a:lvl1pPr marL="0" indent="0">
              <a:buNone/>
              <a:defRPr sz="800">
                <a:latin typeface="Nunito Sans" panose="00000500000000000000" pitchFamily="2" charset="0"/>
              </a:defRPr>
            </a:lvl1pPr>
          </a:lstStyle>
          <a:p>
            <a:endParaRPr lang="en-US" dirty="0"/>
          </a:p>
        </p:txBody>
      </p:sp>
      <p:sp>
        <p:nvSpPr>
          <p:cNvPr id="18" name="Picture Placeholder 17">
            <a:extLst>
              <a:ext uri="{FF2B5EF4-FFF2-40B4-BE49-F238E27FC236}">
                <a16:creationId xmlns:a16="http://schemas.microsoft.com/office/drawing/2014/main" id="{A3FAEFE0-22E3-4389-B4A8-5A82CF848BAA}"/>
              </a:ext>
            </a:extLst>
          </p:cNvPr>
          <p:cNvSpPr>
            <a:spLocks noGrp="1"/>
          </p:cNvSpPr>
          <p:nvPr>
            <p:ph type="pic" sz="quarter" idx="13"/>
          </p:nvPr>
        </p:nvSpPr>
        <p:spPr>
          <a:xfrm>
            <a:off x="8114191" y="2531747"/>
            <a:ext cx="1666174" cy="1666170"/>
          </a:xfrm>
          <a:custGeom>
            <a:avLst/>
            <a:gdLst>
              <a:gd name="connsiteX0" fmla="*/ 833087 w 1666174"/>
              <a:gd name="connsiteY0" fmla="*/ 0 h 1666170"/>
              <a:gd name="connsiteX1" fmla="*/ 1666174 w 1666174"/>
              <a:gd name="connsiteY1" fmla="*/ 833085 h 1666170"/>
              <a:gd name="connsiteX2" fmla="*/ 833087 w 1666174"/>
              <a:gd name="connsiteY2" fmla="*/ 1666170 h 1666170"/>
              <a:gd name="connsiteX3" fmla="*/ 0 w 1666174"/>
              <a:gd name="connsiteY3" fmla="*/ 833085 h 1666170"/>
              <a:gd name="connsiteX4" fmla="*/ 833087 w 1666174"/>
              <a:gd name="connsiteY4" fmla="*/ 0 h 166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174" h="1666170">
                <a:moveTo>
                  <a:pt x="833087" y="0"/>
                </a:moveTo>
                <a:cubicBezTo>
                  <a:pt x="1293188" y="0"/>
                  <a:pt x="1666174" y="372985"/>
                  <a:pt x="1666174" y="833085"/>
                </a:cubicBezTo>
                <a:cubicBezTo>
                  <a:pt x="1666174" y="1293185"/>
                  <a:pt x="1293188" y="1666170"/>
                  <a:pt x="833087" y="1666170"/>
                </a:cubicBezTo>
                <a:cubicBezTo>
                  <a:pt x="372986" y="1666170"/>
                  <a:pt x="0" y="1293185"/>
                  <a:pt x="0" y="833085"/>
                </a:cubicBezTo>
                <a:cubicBezTo>
                  <a:pt x="0" y="372985"/>
                  <a:pt x="372986" y="0"/>
                  <a:pt x="833087" y="0"/>
                </a:cubicBezTo>
                <a:close/>
              </a:path>
            </a:pathLst>
          </a:custGeom>
          <a:solidFill>
            <a:schemeClr val="bg1">
              <a:lumMod val="75000"/>
              <a:alpha val="40000"/>
            </a:schemeClr>
          </a:solidFill>
          <a:effectLst>
            <a:outerShdw blurRad="647700" dist="203200" dir="5400000" sx="97000" sy="97000" algn="t" rotWithShape="0">
              <a:prstClr val="black">
                <a:alpha val="12000"/>
              </a:prstClr>
            </a:outerShdw>
          </a:effectLst>
        </p:spPr>
        <p:txBody>
          <a:bodyPr wrap="square">
            <a:noAutofit/>
          </a:bodyPr>
          <a:lstStyle>
            <a:lvl1pPr marL="0" indent="0">
              <a:buNone/>
              <a:defRPr sz="800">
                <a:latin typeface="Nunito Sans" panose="00000500000000000000" pitchFamily="2" charset="0"/>
              </a:defRPr>
            </a:lvl1pPr>
          </a:lstStyle>
          <a:p>
            <a:endParaRPr lang="en-US" dirty="0"/>
          </a:p>
        </p:txBody>
      </p:sp>
      <p:sp>
        <p:nvSpPr>
          <p:cNvPr id="19" name="Picture Placeholder 18">
            <a:extLst>
              <a:ext uri="{FF2B5EF4-FFF2-40B4-BE49-F238E27FC236}">
                <a16:creationId xmlns:a16="http://schemas.microsoft.com/office/drawing/2014/main" id="{8E0F8EC8-03B3-40AC-B97B-047057469013}"/>
              </a:ext>
            </a:extLst>
          </p:cNvPr>
          <p:cNvSpPr>
            <a:spLocks noGrp="1"/>
          </p:cNvSpPr>
          <p:nvPr>
            <p:ph type="pic" sz="quarter" idx="14"/>
          </p:nvPr>
        </p:nvSpPr>
        <p:spPr>
          <a:xfrm>
            <a:off x="9473995" y="2531747"/>
            <a:ext cx="1666174" cy="1666170"/>
          </a:xfrm>
          <a:custGeom>
            <a:avLst/>
            <a:gdLst>
              <a:gd name="connsiteX0" fmla="*/ 833087 w 1666174"/>
              <a:gd name="connsiteY0" fmla="*/ 0 h 1666170"/>
              <a:gd name="connsiteX1" fmla="*/ 1666174 w 1666174"/>
              <a:gd name="connsiteY1" fmla="*/ 833085 h 1666170"/>
              <a:gd name="connsiteX2" fmla="*/ 833087 w 1666174"/>
              <a:gd name="connsiteY2" fmla="*/ 1666170 h 1666170"/>
              <a:gd name="connsiteX3" fmla="*/ 0 w 1666174"/>
              <a:gd name="connsiteY3" fmla="*/ 833085 h 1666170"/>
              <a:gd name="connsiteX4" fmla="*/ 833087 w 1666174"/>
              <a:gd name="connsiteY4" fmla="*/ 0 h 166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174" h="1666170">
                <a:moveTo>
                  <a:pt x="833087" y="0"/>
                </a:moveTo>
                <a:cubicBezTo>
                  <a:pt x="1293188" y="0"/>
                  <a:pt x="1666174" y="372985"/>
                  <a:pt x="1666174" y="833085"/>
                </a:cubicBezTo>
                <a:cubicBezTo>
                  <a:pt x="1666174" y="1293185"/>
                  <a:pt x="1293188" y="1666170"/>
                  <a:pt x="833087" y="1666170"/>
                </a:cubicBezTo>
                <a:cubicBezTo>
                  <a:pt x="372986" y="1666170"/>
                  <a:pt x="0" y="1293185"/>
                  <a:pt x="0" y="833085"/>
                </a:cubicBezTo>
                <a:cubicBezTo>
                  <a:pt x="0" y="372985"/>
                  <a:pt x="372986" y="0"/>
                  <a:pt x="833087" y="0"/>
                </a:cubicBezTo>
                <a:close/>
              </a:path>
            </a:pathLst>
          </a:custGeom>
          <a:solidFill>
            <a:schemeClr val="bg1">
              <a:lumMod val="75000"/>
              <a:alpha val="40000"/>
            </a:schemeClr>
          </a:solidFill>
          <a:effectLst>
            <a:outerShdw blurRad="647700" dist="203200" dir="5400000" sx="97000" sy="97000" algn="t" rotWithShape="0">
              <a:prstClr val="black">
                <a:alpha val="12000"/>
              </a:prstClr>
            </a:outerShdw>
          </a:effectLst>
        </p:spPr>
        <p:txBody>
          <a:bodyPr wrap="square">
            <a:noAutofit/>
          </a:bodyPr>
          <a:lstStyle>
            <a:lvl1pPr marL="0" indent="0">
              <a:buNone/>
              <a:defRPr sz="800">
                <a:latin typeface="Nunito Sans" panose="00000500000000000000" pitchFamily="2" charset="0"/>
              </a:defRPr>
            </a:lvl1pPr>
          </a:lstStyle>
          <a:p>
            <a:endParaRPr lang="en-US" dirty="0"/>
          </a:p>
        </p:txBody>
      </p:sp>
    </p:spTree>
    <p:extLst>
      <p:ext uri="{BB962C8B-B14F-4D97-AF65-F5344CB8AC3E}">
        <p14:creationId xmlns:p14="http://schemas.microsoft.com/office/powerpoint/2010/main" val="2457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1+#ppt_w/2"/>
                                          </p:val>
                                        </p:tav>
                                        <p:tav tm="100000">
                                          <p:val>
                                            <p:strVal val="#ppt_x"/>
                                          </p:val>
                                        </p:tav>
                                      </p:tavLst>
                                    </p:anim>
                                    <p:anim calcmode="lin" valueType="num">
                                      <p:cBhvr additive="base">
                                        <p:cTn id="8" dur="75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7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10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750" fill="hold"/>
                                        <p:tgtEl>
                                          <p:spTgt spid="19"/>
                                        </p:tgtEl>
                                        <p:attrNameLst>
                                          <p:attrName>ppt_x</p:attrName>
                                        </p:attrNameLst>
                                      </p:cBhvr>
                                      <p:tavLst>
                                        <p:tav tm="0">
                                          <p:val>
                                            <p:strVal val="1+#ppt_w/2"/>
                                          </p:val>
                                        </p:tav>
                                        <p:tav tm="100000">
                                          <p:val>
                                            <p:strVal val="#ppt_x"/>
                                          </p:val>
                                        </p:tav>
                                      </p:tavLst>
                                    </p:anim>
                                    <p:anim calcmode="lin" valueType="num">
                                      <p:cBhvr additive="base">
                                        <p:cTn id="20" dur="7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41" name="Picture Placeholder 40"/>
          <p:cNvSpPr>
            <a:spLocks noGrp="1"/>
          </p:cNvSpPr>
          <p:nvPr>
            <p:ph type="pic" sz="quarter" idx="10"/>
          </p:nvPr>
        </p:nvSpPr>
        <p:spPr>
          <a:xfrm>
            <a:off x="1" y="0"/>
            <a:ext cx="7259277" cy="6858000"/>
          </a:xfrm>
          <a:custGeom>
            <a:avLst/>
            <a:gdLst>
              <a:gd name="connsiteX0" fmla="*/ 352177 w 7259277"/>
              <a:gd name="connsiteY0" fmla="*/ 4725988 h 6858000"/>
              <a:gd name="connsiteX1" fmla="*/ 784505 w 7259277"/>
              <a:gd name="connsiteY1" fmla="*/ 5476112 h 6858000"/>
              <a:gd name="connsiteX2" fmla="*/ 961554 w 7259277"/>
              <a:gd name="connsiteY2" fmla="*/ 5579151 h 6858000"/>
              <a:gd name="connsiteX3" fmla="*/ 2756745 w 7259277"/>
              <a:gd name="connsiteY3" fmla="*/ 5579151 h 6858000"/>
              <a:gd name="connsiteX4" fmla="*/ 3106724 w 7259277"/>
              <a:gd name="connsiteY4" fmla="*/ 6189141 h 6858000"/>
              <a:gd name="connsiteX5" fmla="*/ 3106724 w 7259277"/>
              <a:gd name="connsiteY5" fmla="*/ 6271572 h 6858000"/>
              <a:gd name="connsiteX6" fmla="*/ 2825753 w 7259277"/>
              <a:gd name="connsiteY6" fmla="*/ 6757740 h 6858000"/>
              <a:gd name="connsiteX7" fmla="*/ 2767810 w 7259277"/>
              <a:gd name="connsiteY7" fmla="*/ 6858000 h 6858000"/>
              <a:gd name="connsiteX8" fmla="*/ 0 w 7259277"/>
              <a:gd name="connsiteY8" fmla="*/ 6858000 h 6858000"/>
              <a:gd name="connsiteX9" fmla="*/ 0 w 7259277"/>
              <a:gd name="connsiteY9" fmla="*/ 5336470 h 6858000"/>
              <a:gd name="connsiteX10" fmla="*/ 15121 w 7259277"/>
              <a:gd name="connsiteY10" fmla="*/ 5310258 h 6858000"/>
              <a:gd name="connsiteX11" fmla="*/ 352177 w 7259277"/>
              <a:gd name="connsiteY11" fmla="*/ 4725988 h 6858000"/>
              <a:gd name="connsiteX12" fmla="*/ 0 w 7259277"/>
              <a:gd name="connsiteY12" fmla="*/ 0 h 6858000"/>
              <a:gd name="connsiteX13" fmla="*/ 6242963 w 7259277"/>
              <a:gd name="connsiteY13" fmla="*/ 0 h 6858000"/>
              <a:gd name="connsiteX14" fmla="*/ 6287089 w 7259277"/>
              <a:gd name="connsiteY14" fmla="*/ 76600 h 6858000"/>
              <a:gd name="connsiteX15" fmla="*/ 7246929 w 7259277"/>
              <a:gd name="connsiteY15" fmla="*/ 1742815 h 6858000"/>
              <a:gd name="connsiteX16" fmla="*/ 7246929 w 7259277"/>
              <a:gd name="connsiteY16" fmla="*/ 1825244 h 6858000"/>
              <a:gd name="connsiteX17" fmla="*/ 5176626 w 7259277"/>
              <a:gd name="connsiteY17" fmla="*/ 5415024 h 6858000"/>
              <a:gd name="connsiteX18" fmla="*/ 5106655 w 7259277"/>
              <a:gd name="connsiteY18" fmla="*/ 5456238 h 6858000"/>
              <a:gd name="connsiteX19" fmla="*/ 961931 w 7259277"/>
              <a:gd name="connsiteY19" fmla="*/ 5456238 h 6858000"/>
              <a:gd name="connsiteX20" fmla="*/ 891961 w 7259277"/>
              <a:gd name="connsiteY20" fmla="*/ 5415024 h 6858000"/>
              <a:gd name="connsiteX21" fmla="*/ 18552 w 7259277"/>
              <a:gd name="connsiteY21" fmla="*/ 3900586 h 6858000"/>
              <a:gd name="connsiteX22" fmla="*/ 0 w 7259277"/>
              <a:gd name="connsiteY22" fmla="*/ 38684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59277" h="6858000">
                <a:moveTo>
                  <a:pt x="352177" y="4725988"/>
                </a:moveTo>
                <a:cubicBezTo>
                  <a:pt x="352177" y="4725988"/>
                  <a:pt x="352177" y="4725988"/>
                  <a:pt x="784505" y="5476112"/>
                </a:cubicBezTo>
                <a:cubicBezTo>
                  <a:pt x="821562" y="5542057"/>
                  <a:pt x="887441" y="5579151"/>
                  <a:pt x="961554" y="5579151"/>
                </a:cubicBezTo>
                <a:cubicBezTo>
                  <a:pt x="961554" y="5579151"/>
                  <a:pt x="961554" y="5579151"/>
                  <a:pt x="2756745" y="5579151"/>
                </a:cubicBezTo>
                <a:lnTo>
                  <a:pt x="3106724" y="6189141"/>
                </a:lnTo>
                <a:cubicBezTo>
                  <a:pt x="3123194" y="6213870"/>
                  <a:pt x="3123194" y="6242721"/>
                  <a:pt x="3106724" y="6271572"/>
                </a:cubicBezTo>
                <a:cubicBezTo>
                  <a:pt x="3106724" y="6271572"/>
                  <a:pt x="3106724" y="6271572"/>
                  <a:pt x="2825753" y="6757740"/>
                </a:cubicBezTo>
                <a:lnTo>
                  <a:pt x="2767810" y="6858000"/>
                </a:lnTo>
                <a:lnTo>
                  <a:pt x="0" y="6858000"/>
                </a:lnTo>
                <a:lnTo>
                  <a:pt x="0" y="5336470"/>
                </a:lnTo>
                <a:lnTo>
                  <a:pt x="15121" y="5310258"/>
                </a:lnTo>
                <a:cubicBezTo>
                  <a:pt x="109013" y="5147502"/>
                  <a:pt x="220291" y="4954606"/>
                  <a:pt x="352177" y="4725988"/>
                </a:cubicBezTo>
                <a:close/>
                <a:moveTo>
                  <a:pt x="0" y="0"/>
                </a:moveTo>
                <a:lnTo>
                  <a:pt x="6242963" y="0"/>
                </a:lnTo>
                <a:lnTo>
                  <a:pt x="6287089" y="76600"/>
                </a:lnTo>
                <a:cubicBezTo>
                  <a:pt x="6543350" y="521451"/>
                  <a:pt x="6858747" y="1068959"/>
                  <a:pt x="7246929" y="1742815"/>
                </a:cubicBezTo>
                <a:cubicBezTo>
                  <a:pt x="7263393" y="1767544"/>
                  <a:pt x="7263393" y="1796394"/>
                  <a:pt x="7246929" y="1825244"/>
                </a:cubicBezTo>
                <a:cubicBezTo>
                  <a:pt x="7246929" y="1825244"/>
                  <a:pt x="7246929" y="1825244"/>
                  <a:pt x="5176626" y="5415024"/>
                </a:cubicBezTo>
                <a:cubicBezTo>
                  <a:pt x="5160163" y="5439752"/>
                  <a:pt x="5135467" y="5456238"/>
                  <a:pt x="5106655" y="5456238"/>
                </a:cubicBezTo>
                <a:cubicBezTo>
                  <a:pt x="5106655" y="5456238"/>
                  <a:pt x="5106655" y="5456238"/>
                  <a:pt x="961931" y="5456238"/>
                </a:cubicBezTo>
                <a:cubicBezTo>
                  <a:pt x="933120" y="5456238"/>
                  <a:pt x="904308" y="5439752"/>
                  <a:pt x="891961" y="5415024"/>
                </a:cubicBezTo>
                <a:cubicBezTo>
                  <a:pt x="891961" y="5415024"/>
                  <a:pt x="891961" y="5415024"/>
                  <a:pt x="18552" y="3900586"/>
                </a:cubicBezTo>
                <a:lnTo>
                  <a:pt x="0" y="3868419"/>
                </a:lnTo>
                <a:close/>
              </a:path>
            </a:pathLst>
          </a:custGeom>
        </p:spPr>
        <p:txBody>
          <a:bodyPr wrap="square">
            <a:noAutofit/>
          </a:bodyPr>
          <a:lstStyle/>
          <a:p>
            <a:endParaRPr lang="en-US"/>
          </a:p>
        </p:txBody>
      </p:sp>
    </p:spTree>
    <p:extLst>
      <p:ext uri="{BB962C8B-B14F-4D97-AF65-F5344CB8AC3E}">
        <p14:creationId xmlns:p14="http://schemas.microsoft.com/office/powerpoint/2010/main" val="17110965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6927862" cy="6358848"/>
          </a:xfrm>
          <a:custGeom>
            <a:avLst/>
            <a:gdLst>
              <a:gd name="connsiteX0" fmla="*/ 0 w 6927862"/>
              <a:gd name="connsiteY0" fmla="*/ 0 h 6358848"/>
              <a:gd name="connsiteX1" fmla="*/ 6032527 w 6927862"/>
              <a:gd name="connsiteY1" fmla="*/ 0 h 6358848"/>
              <a:gd name="connsiteX2" fmla="*/ 6058984 w 6927862"/>
              <a:gd name="connsiteY2" fmla="*/ 45884 h 6358848"/>
              <a:gd name="connsiteX3" fmla="*/ 6872673 w 6927862"/>
              <a:gd name="connsiteY3" fmla="*/ 1457051 h 6358848"/>
              <a:gd name="connsiteX4" fmla="*/ 6872673 w 6927862"/>
              <a:gd name="connsiteY4" fmla="*/ 1878258 h 6358848"/>
              <a:gd name="connsiteX5" fmla="*/ 4407533 w 6927862"/>
              <a:gd name="connsiteY5" fmla="*/ 6148244 h 6358848"/>
              <a:gd name="connsiteX6" fmla="*/ 4044858 w 6927862"/>
              <a:gd name="connsiteY6" fmla="*/ 6358848 h 6358848"/>
              <a:gd name="connsiteX7" fmla="*/ 379196 w 6927862"/>
              <a:gd name="connsiteY7" fmla="*/ 6358848 h 6358848"/>
              <a:gd name="connsiteX8" fmla="*/ 0 w 6927862"/>
              <a:gd name="connsiteY8" fmla="*/ 6358848 h 63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7862" h="6358848">
                <a:moveTo>
                  <a:pt x="0" y="0"/>
                </a:moveTo>
                <a:lnTo>
                  <a:pt x="6032527" y="0"/>
                </a:lnTo>
                <a:lnTo>
                  <a:pt x="6058984" y="45884"/>
                </a:lnTo>
                <a:cubicBezTo>
                  <a:pt x="6294906" y="455039"/>
                  <a:pt x="6564531" y="922645"/>
                  <a:pt x="6872673" y="1457051"/>
                </a:cubicBezTo>
                <a:cubicBezTo>
                  <a:pt x="6946259" y="1583413"/>
                  <a:pt x="6946259" y="1746631"/>
                  <a:pt x="6872673" y="1878258"/>
                </a:cubicBezTo>
                <a:cubicBezTo>
                  <a:pt x="6872673" y="1878258"/>
                  <a:pt x="6872673" y="1878258"/>
                  <a:pt x="4407533" y="6148244"/>
                </a:cubicBezTo>
                <a:cubicBezTo>
                  <a:pt x="4333947" y="6279872"/>
                  <a:pt x="4197287" y="6358848"/>
                  <a:pt x="4044858" y="6358848"/>
                </a:cubicBezTo>
                <a:cubicBezTo>
                  <a:pt x="4044858" y="6358848"/>
                  <a:pt x="4044858" y="6358848"/>
                  <a:pt x="379196" y="6358848"/>
                </a:cubicBezTo>
                <a:lnTo>
                  <a:pt x="0" y="6358848"/>
                </a:lnTo>
                <a:close/>
              </a:path>
            </a:pathLst>
          </a:custGeom>
        </p:spPr>
        <p:txBody>
          <a:bodyPr wrap="square">
            <a:noAutofit/>
          </a:bodyPr>
          <a:lstStyle/>
          <a:p>
            <a:endParaRPr lang="en-US"/>
          </a:p>
        </p:txBody>
      </p:sp>
    </p:spTree>
    <p:extLst>
      <p:ext uri="{BB962C8B-B14F-4D97-AF65-F5344CB8AC3E}">
        <p14:creationId xmlns:p14="http://schemas.microsoft.com/office/powerpoint/2010/main" val="4096690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A558D-4E10-28F7-E969-8B7F8DE1A9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B38909-5DAB-44B0-0C3D-17B3E09EC2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11E534-98BD-3E78-906D-F3B020C483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24F7DD-076A-E27C-8EAC-BB03CE1371CD}"/>
              </a:ext>
            </a:extLst>
          </p:cNvPr>
          <p:cNvSpPr>
            <a:spLocks noGrp="1"/>
          </p:cNvSpPr>
          <p:nvPr>
            <p:ph type="dt" sz="half" idx="10"/>
          </p:nvPr>
        </p:nvSpPr>
        <p:spPr/>
        <p:txBody>
          <a:bodyPr/>
          <a:lstStyle/>
          <a:p>
            <a:fld id="{BACB3107-89EB-4B24-905E-E5545A144492}" type="datetimeFigureOut">
              <a:rPr lang="en-US" smtClean="0"/>
              <a:t>20/7/2024</a:t>
            </a:fld>
            <a:endParaRPr lang="en-US"/>
          </a:p>
        </p:txBody>
      </p:sp>
      <p:sp>
        <p:nvSpPr>
          <p:cNvPr id="6" name="Footer Placeholder 5">
            <a:extLst>
              <a:ext uri="{FF2B5EF4-FFF2-40B4-BE49-F238E27FC236}">
                <a16:creationId xmlns:a16="http://schemas.microsoft.com/office/drawing/2014/main" id="{9BF967D6-A504-5831-E761-D0721D9136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42B6FE-B256-9AE5-572B-EBBAD02ECE3E}"/>
              </a:ext>
            </a:extLst>
          </p:cNvPr>
          <p:cNvSpPr>
            <a:spLocks noGrp="1"/>
          </p:cNvSpPr>
          <p:nvPr>
            <p:ph type="sldNum" sz="quarter" idx="12"/>
          </p:nvPr>
        </p:nvSpPr>
        <p:spPr/>
        <p:txBody>
          <a:bodyPr/>
          <a:lstStyle/>
          <a:p>
            <a:fld id="{1852006E-7073-47AC-84A5-2100A466E36E}" type="slidenum">
              <a:rPr lang="en-US" smtClean="0"/>
              <a:t>‹#›</a:t>
            </a:fld>
            <a:endParaRPr lang="en-US"/>
          </a:p>
        </p:txBody>
      </p:sp>
    </p:spTree>
    <p:extLst>
      <p:ext uri="{BB962C8B-B14F-4D97-AF65-F5344CB8AC3E}">
        <p14:creationId xmlns:p14="http://schemas.microsoft.com/office/powerpoint/2010/main" val="15649176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403222" y="-542925"/>
            <a:ext cx="7719323" cy="4827586"/>
          </a:xfrm>
          <a:custGeom>
            <a:avLst/>
            <a:gdLst>
              <a:gd name="connsiteX0" fmla="*/ 3120936 w 7719323"/>
              <a:gd name="connsiteY0" fmla="*/ 3795711 h 4827586"/>
              <a:gd name="connsiteX1" fmla="*/ 3661761 w 7719323"/>
              <a:gd name="connsiteY1" fmla="*/ 3795711 h 4827586"/>
              <a:gd name="connsiteX2" fmla="*/ 3700391 w 7719323"/>
              <a:gd name="connsiteY2" fmla="*/ 3818928 h 4827586"/>
              <a:gd name="connsiteX3" fmla="*/ 3973378 w 7719323"/>
              <a:gd name="connsiteY3" fmla="*/ 4288432 h 4827586"/>
              <a:gd name="connsiteX4" fmla="*/ 3973378 w 7719323"/>
              <a:gd name="connsiteY4" fmla="*/ 4334866 h 4827586"/>
              <a:gd name="connsiteX5" fmla="*/ 3700391 w 7719323"/>
              <a:gd name="connsiteY5" fmla="*/ 4804369 h 4827586"/>
              <a:gd name="connsiteX6" fmla="*/ 3661761 w 7719323"/>
              <a:gd name="connsiteY6" fmla="*/ 4827586 h 4827586"/>
              <a:gd name="connsiteX7" fmla="*/ 3120936 w 7719323"/>
              <a:gd name="connsiteY7" fmla="*/ 4827586 h 4827586"/>
              <a:gd name="connsiteX8" fmla="*/ 3079731 w 7719323"/>
              <a:gd name="connsiteY8" fmla="*/ 4804369 h 4827586"/>
              <a:gd name="connsiteX9" fmla="*/ 2809318 w 7719323"/>
              <a:gd name="connsiteY9" fmla="*/ 4334866 h 4827586"/>
              <a:gd name="connsiteX10" fmla="*/ 2809318 w 7719323"/>
              <a:gd name="connsiteY10" fmla="*/ 4288432 h 4827586"/>
              <a:gd name="connsiteX11" fmla="*/ 3079731 w 7719323"/>
              <a:gd name="connsiteY11" fmla="*/ 3818928 h 4827586"/>
              <a:gd name="connsiteX12" fmla="*/ 3120936 w 7719323"/>
              <a:gd name="connsiteY12" fmla="*/ 3795711 h 4827586"/>
              <a:gd name="connsiteX13" fmla="*/ 5928064 w 7719323"/>
              <a:gd name="connsiteY13" fmla="*/ 3252786 h 4827586"/>
              <a:gd name="connsiteX14" fmla="*/ 6469617 w 7719323"/>
              <a:gd name="connsiteY14" fmla="*/ 3252786 h 4827586"/>
              <a:gd name="connsiteX15" fmla="*/ 6510878 w 7719323"/>
              <a:gd name="connsiteY15" fmla="*/ 3276039 h 4827586"/>
              <a:gd name="connsiteX16" fmla="*/ 6781655 w 7719323"/>
              <a:gd name="connsiteY16" fmla="*/ 3746265 h 4827586"/>
              <a:gd name="connsiteX17" fmla="*/ 6781655 w 7719323"/>
              <a:gd name="connsiteY17" fmla="*/ 3792771 h 4827586"/>
              <a:gd name="connsiteX18" fmla="*/ 6510878 w 7719323"/>
              <a:gd name="connsiteY18" fmla="*/ 4262996 h 4827586"/>
              <a:gd name="connsiteX19" fmla="*/ 6469617 w 7719323"/>
              <a:gd name="connsiteY19" fmla="*/ 4286249 h 4827586"/>
              <a:gd name="connsiteX20" fmla="*/ 5928064 w 7719323"/>
              <a:gd name="connsiteY20" fmla="*/ 4286249 h 4827586"/>
              <a:gd name="connsiteX21" fmla="*/ 5889382 w 7719323"/>
              <a:gd name="connsiteY21" fmla="*/ 4262996 h 4827586"/>
              <a:gd name="connsiteX22" fmla="*/ 5616028 w 7719323"/>
              <a:gd name="connsiteY22" fmla="*/ 3792771 h 4827586"/>
              <a:gd name="connsiteX23" fmla="*/ 5616028 w 7719323"/>
              <a:gd name="connsiteY23" fmla="*/ 3746265 h 4827586"/>
              <a:gd name="connsiteX24" fmla="*/ 5889382 w 7719323"/>
              <a:gd name="connsiteY24" fmla="*/ 3276039 h 4827586"/>
              <a:gd name="connsiteX25" fmla="*/ 5928064 w 7719323"/>
              <a:gd name="connsiteY25" fmla="*/ 3252786 h 4827586"/>
              <a:gd name="connsiteX26" fmla="*/ 4057990 w 7719323"/>
              <a:gd name="connsiteY26" fmla="*/ 3252786 h 4827586"/>
              <a:gd name="connsiteX27" fmla="*/ 4599543 w 7719323"/>
              <a:gd name="connsiteY27" fmla="*/ 3252786 h 4827586"/>
              <a:gd name="connsiteX28" fmla="*/ 4640804 w 7719323"/>
              <a:gd name="connsiteY28" fmla="*/ 3276039 h 4827586"/>
              <a:gd name="connsiteX29" fmla="*/ 4911580 w 7719323"/>
              <a:gd name="connsiteY29" fmla="*/ 3746265 h 4827586"/>
              <a:gd name="connsiteX30" fmla="*/ 4911580 w 7719323"/>
              <a:gd name="connsiteY30" fmla="*/ 3792771 h 4827586"/>
              <a:gd name="connsiteX31" fmla="*/ 4640804 w 7719323"/>
              <a:gd name="connsiteY31" fmla="*/ 4262996 h 4827586"/>
              <a:gd name="connsiteX32" fmla="*/ 4599543 w 7719323"/>
              <a:gd name="connsiteY32" fmla="*/ 4286249 h 4827586"/>
              <a:gd name="connsiteX33" fmla="*/ 4057990 w 7719323"/>
              <a:gd name="connsiteY33" fmla="*/ 4286249 h 4827586"/>
              <a:gd name="connsiteX34" fmla="*/ 4016729 w 7719323"/>
              <a:gd name="connsiteY34" fmla="*/ 4262996 h 4827586"/>
              <a:gd name="connsiteX35" fmla="*/ 3745953 w 7719323"/>
              <a:gd name="connsiteY35" fmla="*/ 3792771 h 4827586"/>
              <a:gd name="connsiteX36" fmla="*/ 3745953 w 7719323"/>
              <a:gd name="connsiteY36" fmla="*/ 3746265 h 4827586"/>
              <a:gd name="connsiteX37" fmla="*/ 4016729 w 7719323"/>
              <a:gd name="connsiteY37" fmla="*/ 3276039 h 4827586"/>
              <a:gd name="connsiteX38" fmla="*/ 4057990 w 7719323"/>
              <a:gd name="connsiteY38" fmla="*/ 3252786 h 4827586"/>
              <a:gd name="connsiteX39" fmla="*/ 2187916 w 7719323"/>
              <a:gd name="connsiteY39" fmla="*/ 3252786 h 4827586"/>
              <a:gd name="connsiteX40" fmla="*/ 2729468 w 7719323"/>
              <a:gd name="connsiteY40" fmla="*/ 3252786 h 4827586"/>
              <a:gd name="connsiteX41" fmla="*/ 2768150 w 7719323"/>
              <a:gd name="connsiteY41" fmla="*/ 3276039 h 4827586"/>
              <a:gd name="connsiteX42" fmla="*/ 3041505 w 7719323"/>
              <a:gd name="connsiteY42" fmla="*/ 3746265 h 4827586"/>
              <a:gd name="connsiteX43" fmla="*/ 3041505 w 7719323"/>
              <a:gd name="connsiteY43" fmla="*/ 3792771 h 4827586"/>
              <a:gd name="connsiteX44" fmla="*/ 2768150 w 7719323"/>
              <a:gd name="connsiteY44" fmla="*/ 4262996 h 4827586"/>
              <a:gd name="connsiteX45" fmla="*/ 2729468 w 7719323"/>
              <a:gd name="connsiteY45" fmla="*/ 4286249 h 4827586"/>
              <a:gd name="connsiteX46" fmla="*/ 2187916 w 7719323"/>
              <a:gd name="connsiteY46" fmla="*/ 4286249 h 4827586"/>
              <a:gd name="connsiteX47" fmla="*/ 2146654 w 7719323"/>
              <a:gd name="connsiteY47" fmla="*/ 4262996 h 4827586"/>
              <a:gd name="connsiteX48" fmla="*/ 1875878 w 7719323"/>
              <a:gd name="connsiteY48" fmla="*/ 3792771 h 4827586"/>
              <a:gd name="connsiteX49" fmla="*/ 1875878 w 7719323"/>
              <a:gd name="connsiteY49" fmla="*/ 3746265 h 4827586"/>
              <a:gd name="connsiteX50" fmla="*/ 2146654 w 7719323"/>
              <a:gd name="connsiteY50" fmla="*/ 3276039 h 4827586"/>
              <a:gd name="connsiteX51" fmla="*/ 2187916 w 7719323"/>
              <a:gd name="connsiteY51" fmla="*/ 3252786 h 4827586"/>
              <a:gd name="connsiteX52" fmla="*/ 6861086 w 7719323"/>
              <a:gd name="connsiteY52" fmla="*/ 2711449 h 4827586"/>
              <a:gd name="connsiteX53" fmla="*/ 7401911 w 7719323"/>
              <a:gd name="connsiteY53" fmla="*/ 2711449 h 4827586"/>
              <a:gd name="connsiteX54" fmla="*/ 7443116 w 7719323"/>
              <a:gd name="connsiteY54" fmla="*/ 2734666 h 4827586"/>
              <a:gd name="connsiteX55" fmla="*/ 7713529 w 7719323"/>
              <a:gd name="connsiteY55" fmla="*/ 3204169 h 4827586"/>
              <a:gd name="connsiteX56" fmla="*/ 7713529 w 7719323"/>
              <a:gd name="connsiteY56" fmla="*/ 3250604 h 4827586"/>
              <a:gd name="connsiteX57" fmla="*/ 7443116 w 7719323"/>
              <a:gd name="connsiteY57" fmla="*/ 3720107 h 4827586"/>
              <a:gd name="connsiteX58" fmla="*/ 7401911 w 7719323"/>
              <a:gd name="connsiteY58" fmla="*/ 3743324 h 4827586"/>
              <a:gd name="connsiteX59" fmla="*/ 6861086 w 7719323"/>
              <a:gd name="connsiteY59" fmla="*/ 3743324 h 4827586"/>
              <a:gd name="connsiteX60" fmla="*/ 6822456 w 7719323"/>
              <a:gd name="connsiteY60" fmla="*/ 3720107 h 4827586"/>
              <a:gd name="connsiteX61" fmla="*/ 6549468 w 7719323"/>
              <a:gd name="connsiteY61" fmla="*/ 3250604 h 4827586"/>
              <a:gd name="connsiteX62" fmla="*/ 6549468 w 7719323"/>
              <a:gd name="connsiteY62" fmla="*/ 3204169 h 4827586"/>
              <a:gd name="connsiteX63" fmla="*/ 6822456 w 7719323"/>
              <a:gd name="connsiteY63" fmla="*/ 2734666 h 4827586"/>
              <a:gd name="connsiteX64" fmla="*/ 6861086 w 7719323"/>
              <a:gd name="connsiteY64" fmla="*/ 2711449 h 4827586"/>
              <a:gd name="connsiteX65" fmla="*/ 4991011 w 7719323"/>
              <a:gd name="connsiteY65" fmla="*/ 2711449 h 4827586"/>
              <a:gd name="connsiteX66" fmla="*/ 5531836 w 7719323"/>
              <a:gd name="connsiteY66" fmla="*/ 2711449 h 4827586"/>
              <a:gd name="connsiteX67" fmla="*/ 5573040 w 7719323"/>
              <a:gd name="connsiteY67" fmla="*/ 2734666 h 4827586"/>
              <a:gd name="connsiteX68" fmla="*/ 5843453 w 7719323"/>
              <a:gd name="connsiteY68" fmla="*/ 3204169 h 4827586"/>
              <a:gd name="connsiteX69" fmla="*/ 5843453 w 7719323"/>
              <a:gd name="connsiteY69" fmla="*/ 3250604 h 4827586"/>
              <a:gd name="connsiteX70" fmla="*/ 5573040 w 7719323"/>
              <a:gd name="connsiteY70" fmla="*/ 3720107 h 4827586"/>
              <a:gd name="connsiteX71" fmla="*/ 5531836 w 7719323"/>
              <a:gd name="connsiteY71" fmla="*/ 3743324 h 4827586"/>
              <a:gd name="connsiteX72" fmla="*/ 4991011 w 7719323"/>
              <a:gd name="connsiteY72" fmla="*/ 3743324 h 4827586"/>
              <a:gd name="connsiteX73" fmla="*/ 4949807 w 7719323"/>
              <a:gd name="connsiteY73" fmla="*/ 3720107 h 4827586"/>
              <a:gd name="connsiteX74" fmla="*/ 4679393 w 7719323"/>
              <a:gd name="connsiteY74" fmla="*/ 3250604 h 4827586"/>
              <a:gd name="connsiteX75" fmla="*/ 4679393 w 7719323"/>
              <a:gd name="connsiteY75" fmla="*/ 3204169 h 4827586"/>
              <a:gd name="connsiteX76" fmla="*/ 4949807 w 7719323"/>
              <a:gd name="connsiteY76" fmla="*/ 2734666 h 4827586"/>
              <a:gd name="connsiteX77" fmla="*/ 4991011 w 7719323"/>
              <a:gd name="connsiteY77" fmla="*/ 2711449 h 4827586"/>
              <a:gd name="connsiteX78" fmla="*/ 3120936 w 7719323"/>
              <a:gd name="connsiteY78" fmla="*/ 2711449 h 4827586"/>
              <a:gd name="connsiteX79" fmla="*/ 3661761 w 7719323"/>
              <a:gd name="connsiteY79" fmla="*/ 2711449 h 4827586"/>
              <a:gd name="connsiteX80" fmla="*/ 3700391 w 7719323"/>
              <a:gd name="connsiteY80" fmla="*/ 2734666 h 4827586"/>
              <a:gd name="connsiteX81" fmla="*/ 3973378 w 7719323"/>
              <a:gd name="connsiteY81" fmla="*/ 3204169 h 4827586"/>
              <a:gd name="connsiteX82" fmla="*/ 3973378 w 7719323"/>
              <a:gd name="connsiteY82" fmla="*/ 3250604 h 4827586"/>
              <a:gd name="connsiteX83" fmla="*/ 3700391 w 7719323"/>
              <a:gd name="connsiteY83" fmla="*/ 3720107 h 4827586"/>
              <a:gd name="connsiteX84" fmla="*/ 3661761 w 7719323"/>
              <a:gd name="connsiteY84" fmla="*/ 3743324 h 4827586"/>
              <a:gd name="connsiteX85" fmla="*/ 3120936 w 7719323"/>
              <a:gd name="connsiteY85" fmla="*/ 3743324 h 4827586"/>
              <a:gd name="connsiteX86" fmla="*/ 3079731 w 7719323"/>
              <a:gd name="connsiteY86" fmla="*/ 3720107 h 4827586"/>
              <a:gd name="connsiteX87" fmla="*/ 2809318 w 7719323"/>
              <a:gd name="connsiteY87" fmla="*/ 3250604 h 4827586"/>
              <a:gd name="connsiteX88" fmla="*/ 2809318 w 7719323"/>
              <a:gd name="connsiteY88" fmla="*/ 3204169 h 4827586"/>
              <a:gd name="connsiteX89" fmla="*/ 3079731 w 7719323"/>
              <a:gd name="connsiteY89" fmla="*/ 2734666 h 4827586"/>
              <a:gd name="connsiteX90" fmla="*/ 3120936 w 7719323"/>
              <a:gd name="connsiteY90" fmla="*/ 2711449 h 4827586"/>
              <a:gd name="connsiteX91" fmla="*/ 5928064 w 7719323"/>
              <a:gd name="connsiteY91" fmla="*/ 2168524 h 4827586"/>
              <a:gd name="connsiteX92" fmla="*/ 6469617 w 7719323"/>
              <a:gd name="connsiteY92" fmla="*/ 2168524 h 4827586"/>
              <a:gd name="connsiteX93" fmla="*/ 6510878 w 7719323"/>
              <a:gd name="connsiteY93" fmla="*/ 2191777 h 4827586"/>
              <a:gd name="connsiteX94" fmla="*/ 6781655 w 7719323"/>
              <a:gd name="connsiteY94" fmla="*/ 2662003 h 4827586"/>
              <a:gd name="connsiteX95" fmla="*/ 6781655 w 7719323"/>
              <a:gd name="connsiteY95" fmla="*/ 2708509 h 4827586"/>
              <a:gd name="connsiteX96" fmla="*/ 6510878 w 7719323"/>
              <a:gd name="connsiteY96" fmla="*/ 3178734 h 4827586"/>
              <a:gd name="connsiteX97" fmla="*/ 6469617 w 7719323"/>
              <a:gd name="connsiteY97" fmla="*/ 3201987 h 4827586"/>
              <a:gd name="connsiteX98" fmla="*/ 5928064 w 7719323"/>
              <a:gd name="connsiteY98" fmla="*/ 3201987 h 4827586"/>
              <a:gd name="connsiteX99" fmla="*/ 5889382 w 7719323"/>
              <a:gd name="connsiteY99" fmla="*/ 3178734 h 4827586"/>
              <a:gd name="connsiteX100" fmla="*/ 5616028 w 7719323"/>
              <a:gd name="connsiteY100" fmla="*/ 2708509 h 4827586"/>
              <a:gd name="connsiteX101" fmla="*/ 5616028 w 7719323"/>
              <a:gd name="connsiteY101" fmla="*/ 2662003 h 4827586"/>
              <a:gd name="connsiteX102" fmla="*/ 5889382 w 7719323"/>
              <a:gd name="connsiteY102" fmla="*/ 2191777 h 4827586"/>
              <a:gd name="connsiteX103" fmla="*/ 5928064 w 7719323"/>
              <a:gd name="connsiteY103" fmla="*/ 2168524 h 4827586"/>
              <a:gd name="connsiteX104" fmla="*/ 4057990 w 7719323"/>
              <a:gd name="connsiteY104" fmla="*/ 2168524 h 4827586"/>
              <a:gd name="connsiteX105" fmla="*/ 4599543 w 7719323"/>
              <a:gd name="connsiteY105" fmla="*/ 2168524 h 4827586"/>
              <a:gd name="connsiteX106" fmla="*/ 4640804 w 7719323"/>
              <a:gd name="connsiteY106" fmla="*/ 2191777 h 4827586"/>
              <a:gd name="connsiteX107" fmla="*/ 4911580 w 7719323"/>
              <a:gd name="connsiteY107" fmla="*/ 2662003 h 4827586"/>
              <a:gd name="connsiteX108" fmla="*/ 4911580 w 7719323"/>
              <a:gd name="connsiteY108" fmla="*/ 2708509 h 4827586"/>
              <a:gd name="connsiteX109" fmla="*/ 4640804 w 7719323"/>
              <a:gd name="connsiteY109" fmla="*/ 3178734 h 4827586"/>
              <a:gd name="connsiteX110" fmla="*/ 4599543 w 7719323"/>
              <a:gd name="connsiteY110" fmla="*/ 3201987 h 4827586"/>
              <a:gd name="connsiteX111" fmla="*/ 4057990 w 7719323"/>
              <a:gd name="connsiteY111" fmla="*/ 3201987 h 4827586"/>
              <a:gd name="connsiteX112" fmla="*/ 4016729 w 7719323"/>
              <a:gd name="connsiteY112" fmla="*/ 3178734 h 4827586"/>
              <a:gd name="connsiteX113" fmla="*/ 3745954 w 7719323"/>
              <a:gd name="connsiteY113" fmla="*/ 2708509 h 4827586"/>
              <a:gd name="connsiteX114" fmla="*/ 3745954 w 7719323"/>
              <a:gd name="connsiteY114" fmla="*/ 2662003 h 4827586"/>
              <a:gd name="connsiteX115" fmla="*/ 4016729 w 7719323"/>
              <a:gd name="connsiteY115" fmla="*/ 2191777 h 4827586"/>
              <a:gd name="connsiteX116" fmla="*/ 4057990 w 7719323"/>
              <a:gd name="connsiteY116" fmla="*/ 2168524 h 4827586"/>
              <a:gd name="connsiteX117" fmla="*/ 2187916 w 7719323"/>
              <a:gd name="connsiteY117" fmla="*/ 2168524 h 4827586"/>
              <a:gd name="connsiteX118" fmla="*/ 2729468 w 7719323"/>
              <a:gd name="connsiteY118" fmla="*/ 2168524 h 4827586"/>
              <a:gd name="connsiteX119" fmla="*/ 2768150 w 7719323"/>
              <a:gd name="connsiteY119" fmla="*/ 2191777 h 4827586"/>
              <a:gd name="connsiteX120" fmla="*/ 3041505 w 7719323"/>
              <a:gd name="connsiteY120" fmla="*/ 2662003 h 4827586"/>
              <a:gd name="connsiteX121" fmla="*/ 3041505 w 7719323"/>
              <a:gd name="connsiteY121" fmla="*/ 2708509 h 4827586"/>
              <a:gd name="connsiteX122" fmla="*/ 2768150 w 7719323"/>
              <a:gd name="connsiteY122" fmla="*/ 3178734 h 4827586"/>
              <a:gd name="connsiteX123" fmla="*/ 2729468 w 7719323"/>
              <a:gd name="connsiteY123" fmla="*/ 3201987 h 4827586"/>
              <a:gd name="connsiteX124" fmla="*/ 2187916 w 7719323"/>
              <a:gd name="connsiteY124" fmla="*/ 3201987 h 4827586"/>
              <a:gd name="connsiteX125" fmla="*/ 2146654 w 7719323"/>
              <a:gd name="connsiteY125" fmla="*/ 3178734 h 4827586"/>
              <a:gd name="connsiteX126" fmla="*/ 1875878 w 7719323"/>
              <a:gd name="connsiteY126" fmla="*/ 2708509 h 4827586"/>
              <a:gd name="connsiteX127" fmla="*/ 1875878 w 7719323"/>
              <a:gd name="connsiteY127" fmla="*/ 2662003 h 4827586"/>
              <a:gd name="connsiteX128" fmla="*/ 2146654 w 7719323"/>
              <a:gd name="connsiteY128" fmla="*/ 2191777 h 4827586"/>
              <a:gd name="connsiteX129" fmla="*/ 2187916 w 7719323"/>
              <a:gd name="connsiteY129" fmla="*/ 2168524 h 4827586"/>
              <a:gd name="connsiteX130" fmla="*/ 315101 w 7719323"/>
              <a:gd name="connsiteY130" fmla="*/ 2168524 h 4827586"/>
              <a:gd name="connsiteX131" fmla="*/ 858957 w 7719323"/>
              <a:gd name="connsiteY131" fmla="*/ 2168524 h 4827586"/>
              <a:gd name="connsiteX132" fmla="*/ 897620 w 7719323"/>
              <a:gd name="connsiteY132" fmla="*/ 2191777 h 4827586"/>
              <a:gd name="connsiteX133" fmla="*/ 1168259 w 7719323"/>
              <a:gd name="connsiteY133" fmla="*/ 2662003 h 4827586"/>
              <a:gd name="connsiteX134" fmla="*/ 1168259 w 7719323"/>
              <a:gd name="connsiteY134" fmla="*/ 2708509 h 4827586"/>
              <a:gd name="connsiteX135" fmla="*/ 897620 w 7719323"/>
              <a:gd name="connsiteY135" fmla="*/ 3178734 h 4827586"/>
              <a:gd name="connsiteX136" fmla="*/ 858957 w 7719323"/>
              <a:gd name="connsiteY136" fmla="*/ 3201987 h 4827586"/>
              <a:gd name="connsiteX137" fmla="*/ 315101 w 7719323"/>
              <a:gd name="connsiteY137" fmla="*/ 3201987 h 4827586"/>
              <a:gd name="connsiteX138" fmla="*/ 276439 w 7719323"/>
              <a:gd name="connsiteY138" fmla="*/ 3178734 h 4827586"/>
              <a:gd name="connsiteX139" fmla="*/ 5799 w 7719323"/>
              <a:gd name="connsiteY139" fmla="*/ 2708509 h 4827586"/>
              <a:gd name="connsiteX140" fmla="*/ 5799 w 7719323"/>
              <a:gd name="connsiteY140" fmla="*/ 2662003 h 4827586"/>
              <a:gd name="connsiteX141" fmla="*/ 276439 w 7719323"/>
              <a:gd name="connsiteY141" fmla="*/ 2191777 h 4827586"/>
              <a:gd name="connsiteX142" fmla="*/ 315101 w 7719323"/>
              <a:gd name="connsiteY142" fmla="*/ 2168524 h 4827586"/>
              <a:gd name="connsiteX143" fmla="*/ 6861086 w 7719323"/>
              <a:gd name="connsiteY143" fmla="*/ 1627186 h 4827586"/>
              <a:gd name="connsiteX144" fmla="*/ 7401911 w 7719323"/>
              <a:gd name="connsiteY144" fmla="*/ 1627186 h 4827586"/>
              <a:gd name="connsiteX145" fmla="*/ 7443116 w 7719323"/>
              <a:gd name="connsiteY145" fmla="*/ 1650403 h 4827586"/>
              <a:gd name="connsiteX146" fmla="*/ 7713529 w 7719323"/>
              <a:gd name="connsiteY146" fmla="*/ 2119906 h 4827586"/>
              <a:gd name="connsiteX147" fmla="*/ 7713529 w 7719323"/>
              <a:gd name="connsiteY147" fmla="*/ 2166341 h 4827586"/>
              <a:gd name="connsiteX148" fmla="*/ 7443116 w 7719323"/>
              <a:gd name="connsiteY148" fmla="*/ 2635844 h 4827586"/>
              <a:gd name="connsiteX149" fmla="*/ 7401911 w 7719323"/>
              <a:gd name="connsiteY149" fmla="*/ 2659061 h 4827586"/>
              <a:gd name="connsiteX150" fmla="*/ 6861086 w 7719323"/>
              <a:gd name="connsiteY150" fmla="*/ 2659061 h 4827586"/>
              <a:gd name="connsiteX151" fmla="*/ 6822456 w 7719323"/>
              <a:gd name="connsiteY151" fmla="*/ 2635844 h 4827586"/>
              <a:gd name="connsiteX152" fmla="*/ 6549468 w 7719323"/>
              <a:gd name="connsiteY152" fmla="*/ 2166341 h 4827586"/>
              <a:gd name="connsiteX153" fmla="*/ 6549468 w 7719323"/>
              <a:gd name="connsiteY153" fmla="*/ 2119906 h 4827586"/>
              <a:gd name="connsiteX154" fmla="*/ 6822456 w 7719323"/>
              <a:gd name="connsiteY154" fmla="*/ 1650403 h 4827586"/>
              <a:gd name="connsiteX155" fmla="*/ 6861086 w 7719323"/>
              <a:gd name="connsiteY155" fmla="*/ 1627186 h 4827586"/>
              <a:gd name="connsiteX156" fmla="*/ 4991011 w 7719323"/>
              <a:gd name="connsiteY156" fmla="*/ 1627186 h 4827586"/>
              <a:gd name="connsiteX157" fmla="*/ 5531835 w 7719323"/>
              <a:gd name="connsiteY157" fmla="*/ 1627186 h 4827586"/>
              <a:gd name="connsiteX158" fmla="*/ 5573040 w 7719323"/>
              <a:gd name="connsiteY158" fmla="*/ 1650403 h 4827586"/>
              <a:gd name="connsiteX159" fmla="*/ 5843453 w 7719323"/>
              <a:gd name="connsiteY159" fmla="*/ 2119906 h 4827586"/>
              <a:gd name="connsiteX160" fmla="*/ 5843453 w 7719323"/>
              <a:gd name="connsiteY160" fmla="*/ 2166341 h 4827586"/>
              <a:gd name="connsiteX161" fmla="*/ 5573040 w 7719323"/>
              <a:gd name="connsiteY161" fmla="*/ 2635844 h 4827586"/>
              <a:gd name="connsiteX162" fmla="*/ 5531835 w 7719323"/>
              <a:gd name="connsiteY162" fmla="*/ 2659061 h 4827586"/>
              <a:gd name="connsiteX163" fmla="*/ 4991011 w 7719323"/>
              <a:gd name="connsiteY163" fmla="*/ 2659061 h 4827586"/>
              <a:gd name="connsiteX164" fmla="*/ 4949807 w 7719323"/>
              <a:gd name="connsiteY164" fmla="*/ 2635844 h 4827586"/>
              <a:gd name="connsiteX165" fmla="*/ 4679393 w 7719323"/>
              <a:gd name="connsiteY165" fmla="*/ 2166341 h 4827586"/>
              <a:gd name="connsiteX166" fmla="*/ 4679393 w 7719323"/>
              <a:gd name="connsiteY166" fmla="*/ 2119906 h 4827586"/>
              <a:gd name="connsiteX167" fmla="*/ 4949807 w 7719323"/>
              <a:gd name="connsiteY167" fmla="*/ 1650403 h 4827586"/>
              <a:gd name="connsiteX168" fmla="*/ 4991011 w 7719323"/>
              <a:gd name="connsiteY168" fmla="*/ 1627186 h 4827586"/>
              <a:gd name="connsiteX169" fmla="*/ 3120936 w 7719323"/>
              <a:gd name="connsiteY169" fmla="*/ 1627186 h 4827586"/>
              <a:gd name="connsiteX170" fmla="*/ 3661761 w 7719323"/>
              <a:gd name="connsiteY170" fmla="*/ 1627186 h 4827586"/>
              <a:gd name="connsiteX171" fmla="*/ 3700391 w 7719323"/>
              <a:gd name="connsiteY171" fmla="*/ 1650403 h 4827586"/>
              <a:gd name="connsiteX172" fmla="*/ 3973379 w 7719323"/>
              <a:gd name="connsiteY172" fmla="*/ 2119906 h 4827586"/>
              <a:gd name="connsiteX173" fmla="*/ 3973379 w 7719323"/>
              <a:gd name="connsiteY173" fmla="*/ 2166341 h 4827586"/>
              <a:gd name="connsiteX174" fmla="*/ 3700391 w 7719323"/>
              <a:gd name="connsiteY174" fmla="*/ 2635844 h 4827586"/>
              <a:gd name="connsiteX175" fmla="*/ 3661761 w 7719323"/>
              <a:gd name="connsiteY175" fmla="*/ 2659061 h 4827586"/>
              <a:gd name="connsiteX176" fmla="*/ 3120936 w 7719323"/>
              <a:gd name="connsiteY176" fmla="*/ 2659061 h 4827586"/>
              <a:gd name="connsiteX177" fmla="*/ 3079731 w 7719323"/>
              <a:gd name="connsiteY177" fmla="*/ 2635844 h 4827586"/>
              <a:gd name="connsiteX178" fmla="*/ 2809318 w 7719323"/>
              <a:gd name="connsiteY178" fmla="*/ 2166341 h 4827586"/>
              <a:gd name="connsiteX179" fmla="*/ 2809318 w 7719323"/>
              <a:gd name="connsiteY179" fmla="*/ 2119906 h 4827586"/>
              <a:gd name="connsiteX180" fmla="*/ 3079731 w 7719323"/>
              <a:gd name="connsiteY180" fmla="*/ 1650403 h 4827586"/>
              <a:gd name="connsiteX181" fmla="*/ 3120936 w 7719323"/>
              <a:gd name="connsiteY181" fmla="*/ 1627186 h 4827586"/>
              <a:gd name="connsiteX182" fmla="*/ 1248124 w 7719323"/>
              <a:gd name="connsiteY182" fmla="*/ 1627186 h 4827586"/>
              <a:gd name="connsiteX183" fmla="*/ 1791247 w 7719323"/>
              <a:gd name="connsiteY183" fmla="*/ 1627186 h 4827586"/>
              <a:gd name="connsiteX184" fmla="*/ 1829858 w 7719323"/>
              <a:gd name="connsiteY184" fmla="*/ 1650403 h 4827586"/>
              <a:gd name="connsiteX185" fmla="*/ 2100133 w 7719323"/>
              <a:gd name="connsiteY185" fmla="*/ 2119906 h 4827586"/>
              <a:gd name="connsiteX186" fmla="*/ 2100133 w 7719323"/>
              <a:gd name="connsiteY186" fmla="*/ 2166341 h 4827586"/>
              <a:gd name="connsiteX187" fmla="*/ 1829858 w 7719323"/>
              <a:gd name="connsiteY187" fmla="*/ 2635844 h 4827586"/>
              <a:gd name="connsiteX188" fmla="*/ 1791247 w 7719323"/>
              <a:gd name="connsiteY188" fmla="*/ 2659061 h 4827586"/>
              <a:gd name="connsiteX189" fmla="*/ 1248124 w 7719323"/>
              <a:gd name="connsiteY189" fmla="*/ 2659061 h 4827586"/>
              <a:gd name="connsiteX190" fmla="*/ 1209514 w 7719323"/>
              <a:gd name="connsiteY190" fmla="*/ 2635844 h 4827586"/>
              <a:gd name="connsiteX191" fmla="*/ 939239 w 7719323"/>
              <a:gd name="connsiteY191" fmla="*/ 2166341 h 4827586"/>
              <a:gd name="connsiteX192" fmla="*/ 939239 w 7719323"/>
              <a:gd name="connsiteY192" fmla="*/ 2119906 h 4827586"/>
              <a:gd name="connsiteX193" fmla="*/ 1209514 w 7719323"/>
              <a:gd name="connsiteY193" fmla="*/ 1650403 h 4827586"/>
              <a:gd name="connsiteX194" fmla="*/ 1248124 w 7719323"/>
              <a:gd name="connsiteY194" fmla="*/ 1627186 h 4827586"/>
              <a:gd name="connsiteX195" fmla="*/ 2187916 w 7719323"/>
              <a:gd name="connsiteY195" fmla="*/ 1084263 h 4827586"/>
              <a:gd name="connsiteX196" fmla="*/ 2729468 w 7719323"/>
              <a:gd name="connsiteY196" fmla="*/ 1084263 h 4827586"/>
              <a:gd name="connsiteX197" fmla="*/ 2768150 w 7719323"/>
              <a:gd name="connsiteY197" fmla="*/ 1107516 h 4827586"/>
              <a:gd name="connsiteX198" fmla="*/ 3041505 w 7719323"/>
              <a:gd name="connsiteY198" fmla="*/ 1577740 h 4827586"/>
              <a:gd name="connsiteX199" fmla="*/ 3041505 w 7719323"/>
              <a:gd name="connsiteY199" fmla="*/ 1624246 h 4827586"/>
              <a:gd name="connsiteX200" fmla="*/ 2768150 w 7719323"/>
              <a:gd name="connsiteY200" fmla="*/ 2094471 h 4827586"/>
              <a:gd name="connsiteX201" fmla="*/ 2729468 w 7719323"/>
              <a:gd name="connsiteY201" fmla="*/ 2117724 h 4827586"/>
              <a:gd name="connsiteX202" fmla="*/ 2187916 w 7719323"/>
              <a:gd name="connsiteY202" fmla="*/ 2117724 h 4827586"/>
              <a:gd name="connsiteX203" fmla="*/ 2146654 w 7719323"/>
              <a:gd name="connsiteY203" fmla="*/ 2094471 h 4827586"/>
              <a:gd name="connsiteX204" fmla="*/ 1875878 w 7719323"/>
              <a:gd name="connsiteY204" fmla="*/ 1624246 h 4827586"/>
              <a:gd name="connsiteX205" fmla="*/ 1875878 w 7719323"/>
              <a:gd name="connsiteY205" fmla="*/ 1577740 h 4827586"/>
              <a:gd name="connsiteX206" fmla="*/ 2146654 w 7719323"/>
              <a:gd name="connsiteY206" fmla="*/ 1107516 h 4827586"/>
              <a:gd name="connsiteX207" fmla="*/ 2187916 w 7719323"/>
              <a:gd name="connsiteY207" fmla="*/ 1084263 h 4827586"/>
              <a:gd name="connsiteX208" fmla="*/ 315101 w 7719323"/>
              <a:gd name="connsiteY208" fmla="*/ 1084263 h 4827586"/>
              <a:gd name="connsiteX209" fmla="*/ 858957 w 7719323"/>
              <a:gd name="connsiteY209" fmla="*/ 1084263 h 4827586"/>
              <a:gd name="connsiteX210" fmla="*/ 897620 w 7719323"/>
              <a:gd name="connsiteY210" fmla="*/ 1107516 h 4827586"/>
              <a:gd name="connsiteX211" fmla="*/ 1168259 w 7719323"/>
              <a:gd name="connsiteY211" fmla="*/ 1577740 h 4827586"/>
              <a:gd name="connsiteX212" fmla="*/ 1168259 w 7719323"/>
              <a:gd name="connsiteY212" fmla="*/ 1624246 h 4827586"/>
              <a:gd name="connsiteX213" fmla="*/ 897620 w 7719323"/>
              <a:gd name="connsiteY213" fmla="*/ 2094471 h 4827586"/>
              <a:gd name="connsiteX214" fmla="*/ 858957 w 7719323"/>
              <a:gd name="connsiteY214" fmla="*/ 2117724 h 4827586"/>
              <a:gd name="connsiteX215" fmla="*/ 315101 w 7719323"/>
              <a:gd name="connsiteY215" fmla="*/ 2117724 h 4827586"/>
              <a:gd name="connsiteX216" fmla="*/ 276439 w 7719323"/>
              <a:gd name="connsiteY216" fmla="*/ 2094471 h 4827586"/>
              <a:gd name="connsiteX217" fmla="*/ 5799 w 7719323"/>
              <a:gd name="connsiteY217" fmla="*/ 1624246 h 4827586"/>
              <a:gd name="connsiteX218" fmla="*/ 5799 w 7719323"/>
              <a:gd name="connsiteY218" fmla="*/ 1577740 h 4827586"/>
              <a:gd name="connsiteX219" fmla="*/ 276439 w 7719323"/>
              <a:gd name="connsiteY219" fmla="*/ 1107516 h 4827586"/>
              <a:gd name="connsiteX220" fmla="*/ 315101 w 7719323"/>
              <a:gd name="connsiteY220" fmla="*/ 1084263 h 4827586"/>
              <a:gd name="connsiteX221" fmla="*/ 5928064 w 7719323"/>
              <a:gd name="connsiteY221" fmla="*/ 1084262 h 4827586"/>
              <a:gd name="connsiteX222" fmla="*/ 6469617 w 7719323"/>
              <a:gd name="connsiteY222" fmla="*/ 1084262 h 4827586"/>
              <a:gd name="connsiteX223" fmla="*/ 6510878 w 7719323"/>
              <a:gd name="connsiteY223" fmla="*/ 1107515 h 4827586"/>
              <a:gd name="connsiteX224" fmla="*/ 6781654 w 7719323"/>
              <a:gd name="connsiteY224" fmla="*/ 1577740 h 4827586"/>
              <a:gd name="connsiteX225" fmla="*/ 6781654 w 7719323"/>
              <a:gd name="connsiteY225" fmla="*/ 1624246 h 4827586"/>
              <a:gd name="connsiteX226" fmla="*/ 6510878 w 7719323"/>
              <a:gd name="connsiteY226" fmla="*/ 2094471 h 4827586"/>
              <a:gd name="connsiteX227" fmla="*/ 6469617 w 7719323"/>
              <a:gd name="connsiteY227" fmla="*/ 2117724 h 4827586"/>
              <a:gd name="connsiteX228" fmla="*/ 5928064 w 7719323"/>
              <a:gd name="connsiteY228" fmla="*/ 2117724 h 4827586"/>
              <a:gd name="connsiteX229" fmla="*/ 5889382 w 7719323"/>
              <a:gd name="connsiteY229" fmla="*/ 2094471 h 4827586"/>
              <a:gd name="connsiteX230" fmla="*/ 5616028 w 7719323"/>
              <a:gd name="connsiteY230" fmla="*/ 1624246 h 4827586"/>
              <a:gd name="connsiteX231" fmla="*/ 5616028 w 7719323"/>
              <a:gd name="connsiteY231" fmla="*/ 1577740 h 4827586"/>
              <a:gd name="connsiteX232" fmla="*/ 5889382 w 7719323"/>
              <a:gd name="connsiteY232" fmla="*/ 1107515 h 4827586"/>
              <a:gd name="connsiteX233" fmla="*/ 5928064 w 7719323"/>
              <a:gd name="connsiteY233" fmla="*/ 1084262 h 4827586"/>
              <a:gd name="connsiteX234" fmla="*/ 1245376 w 7719323"/>
              <a:gd name="connsiteY234" fmla="*/ 542925 h 4827586"/>
              <a:gd name="connsiteX235" fmla="*/ 1789232 w 7719323"/>
              <a:gd name="connsiteY235" fmla="*/ 542925 h 4827586"/>
              <a:gd name="connsiteX236" fmla="*/ 1827895 w 7719323"/>
              <a:gd name="connsiteY236" fmla="*/ 566142 h 4827586"/>
              <a:gd name="connsiteX237" fmla="*/ 2098534 w 7719323"/>
              <a:gd name="connsiteY237" fmla="*/ 1035645 h 4827586"/>
              <a:gd name="connsiteX238" fmla="*/ 2098534 w 7719323"/>
              <a:gd name="connsiteY238" fmla="*/ 1082080 h 4827586"/>
              <a:gd name="connsiteX239" fmla="*/ 1827895 w 7719323"/>
              <a:gd name="connsiteY239" fmla="*/ 1551582 h 4827586"/>
              <a:gd name="connsiteX240" fmla="*/ 1789232 w 7719323"/>
              <a:gd name="connsiteY240" fmla="*/ 1574799 h 4827586"/>
              <a:gd name="connsiteX241" fmla="*/ 1245376 w 7719323"/>
              <a:gd name="connsiteY241" fmla="*/ 1574799 h 4827586"/>
              <a:gd name="connsiteX242" fmla="*/ 1206714 w 7719323"/>
              <a:gd name="connsiteY242" fmla="*/ 1551582 h 4827586"/>
              <a:gd name="connsiteX243" fmla="*/ 936074 w 7719323"/>
              <a:gd name="connsiteY243" fmla="*/ 1082080 h 4827586"/>
              <a:gd name="connsiteX244" fmla="*/ 936074 w 7719323"/>
              <a:gd name="connsiteY244" fmla="*/ 1035645 h 4827586"/>
              <a:gd name="connsiteX245" fmla="*/ 1206714 w 7719323"/>
              <a:gd name="connsiteY245" fmla="*/ 566142 h 4827586"/>
              <a:gd name="connsiteX246" fmla="*/ 1245376 w 7719323"/>
              <a:gd name="connsiteY246" fmla="*/ 542925 h 4827586"/>
              <a:gd name="connsiteX247" fmla="*/ 3120936 w 7719323"/>
              <a:gd name="connsiteY247" fmla="*/ 542924 h 4827586"/>
              <a:gd name="connsiteX248" fmla="*/ 3661761 w 7719323"/>
              <a:gd name="connsiteY248" fmla="*/ 542924 h 4827586"/>
              <a:gd name="connsiteX249" fmla="*/ 3700391 w 7719323"/>
              <a:gd name="connsiteY249" fmla="*/ 566142 h 4827586"/>
              <a:gd name="connsiteX250" fmla="*/ 3973379 w 7719323"/>
              <a:gd name="connsiteY250" fmla="*/ 1035645 h 4827586"/>
              <a:gd name="connsiteX251" fmla="*/ 3973379 w 7719323"/>
              <a:gd name="connsiteY251" fmla="*/ 1082079 h 4827586"/>
              <a:gd name="connsiteX252" fmla="*/ 3700391 w 7719323"/>
              <a:gd name="connsiteY252" fmla="*/ 1551582 h 4827586"/>
              <a:gd name="connsiteX253" fmla="*/ 3661761 w 7719323"/>
              <a:gd name="connsiteY253" fmla="*/ 1574799 h 4827586"/>
              <a:gd name="connsiteX254" fmla="*/ 3120936 w 7719323"/>
              <a:gd name="connsiteY254" fmla="*/ 1574799 h 4827586"/>
              <a:gd name="connsiteX255" fmla="*/ 3079731 w 7719323"/>
              <a:gd name="connsiteY255" fmla="*/ 1551582 h 4827586"/>
              <a:gd name="connsiteX256" fmla="*/ 2809318 w 7719323"/>
              <a:gd name="connsiteY256" fmla="*/ 1082079 h 4827586"/>
              <a:gd name="connsiteX257" fmla="*/ 2809318 w 7719323"/>
              <a:gd name="connsiteY257" fmla="*/ 1035645 h 4827586"/>
              <a:gd name="connsiteX258" fmla="*/ 3079731 w 7719323"/>
              <a:gd name="connsiteY258" fmla="*/ 566142 h 4827586"/>
              <a:gd name="connsiteX259" fmla="*/ 3120936 w 7719323"/>
              <a:gd name="connsiteY259" fmla="*/ 542924 h 4827586"/>
              <a:gd name="connsiteX260" fmla="*/ 4057990 w 7719323"/>
              <a:gd name="connsiteY260" fmla="*/ 0 h 4827586"/>
              <a:gd name="connsiteX261" fmla="*/ 4599543 w 7719323"/>
              <a:gd name="connsiteY261" fmla="*/ 0 h 4827586"/>
              <a:gd name="connsiteX262" fmla="*/ 4640804 w 7719323"/>
              <a:gd name="connsiteY262" fmla="*/ 23253 h 4827586"/>
              <a:gd name="connsiteX263" fmla="*/ 4911580 w 7719323"/>
              <a:gd name="connsiteY263" fmla="*/ 493479 h 4827586"/>
              <a:gd name="connsiteX264" fmla="*/ 4911580 w 7719323"/>
              <a:gd name="connsiteY264" fmla="*/ 539985 h 4827586"/>
              <a:gd name="connsiteX265" fmla="*/ 4640804 w 7719323"/>
              <a:gd name="connsiteY265" fmla="*/ 1010210 h 4827586"/>
              <a:gd name="connsiteX266" fmla="*/ 4599543 w 7719323"/>
              <a:gd name="connsiteY266" fmla="*/ 1033463 h 4827586"/>
              <a:gd name="connsiteX267" fmla="*/ 4057990 w 7719323"/>
              <a:gd name="connsiteY267" fmla="*/ 1033463 h 4827586"/>
              <a:gd name="connsiteX268" fmla="*/ 4016729 w 7719323"/>
              <a:gd name="connsiteY268" fmla="*/ 1010210 h 4827586"/>
              <a:gd name="connsiteX269" fmla="*/ 3745953 w 7719323"/>
              <a:gd name="connsiteY269" fmla="*/ 539985 h 4827586"/>
              <a:gd name="connsiteX270" fmla="*/ 3745953 w 7719323"/>
              <a:gd name="connsiteY270" fmla="*/ 493479 h 4827586"/>
              <a:gd name="connsiteX271" fmla="*/ 4016729 w 7719323"/>
              <a:gd name="connsiteY271" fmla="*/ 23253 h 4827586"/>
              <a:gd name="connsiteX272" fmla="*/ 4057990 w 7719323"/>
              <a:gd name="connsiteY272" fmla="*/ 0 h 4827586"/>
              <a:gd name="connsiteX273" fmla="*/ 2185898 w 7719323"/>
              <a:gd name="connsiteY273" fmla="*/ 0 h 4827586"/>
              <a:gd name="connsiteX274" fmla="*/ 2726723 w 7719323"/>
              <a:gd name="connsiteY274" fmla="*/ 0 h 4827586"/>
              <a:gd name="connsiteX275" fmla="*/ 2765353 w 7719323"/>
              <a:gd name="connsiteY275" fmla="*/ 23253 h 4827586"/>
              <a:gd name="connsiteX276" fmla="*/ 3035765 w 7719323"/>
              <a:gd name="connsiteY276" fmla="*/ 493479 h 4827586"/>
              <a:gd name="connsiteX277" fmla="*/ 3035765 w 7719323"/>
              <a:gd name="connsiteY277" fmla="*/ 539985 h 4827586"/>
              <a:gd name="connsiteX278" fmla="*/ 2765353 w 7719323"/>
              <a:gd name="connsiteY278" fmla="*/ 1010210 h 4827586"/>
              <a:gd name="connsiteX279" fmla="*/ 2726723 w 7719323"/>
              <a:gd name="connsiteY279" fmla="*/ 1033464 h 4827586"/>
              <a:gd name="connsiteX280" fmla="*/ 2185898 w 7719323"/>
              <a:gd name="connsiteY280" fmla="*/ 1033464 h 4827586"/>
              <a:gd name="connsiteX281" fmla="*/ 2144692 w 7719323"/>
              <a:gd name="connsiteY281" fmla="*/ 1010210 h 4827586"/>
              <a:gd name="connsiteX282" fmla="*/ 1874280 w 7719323"/>
              <a:gd name="connsiteY282" fmla="*/ 539985 h 4827586"/>
              <a:gd name="connsiteX283" fmla="*/ 1874280 w 7719323"/>
              <a:gd name="connsiteY283" fmla="*/ 493479 h 4827586"/>
              <a:gd name="connsiteX284" fmla="*/ 2144692 w 7719323"/>
              <a:gd name="connsiteY284" fmla="*/ 23253 h 4827586"/>
              <a:gd name="connsiteX285" fmla="*/ 2185898 w 7719323"/>
              <a:gd name="connsiteY285" fmla="*/ 0 h 482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7719323" h="4827586">
                <a:moveTo>
                  <a:pt x="3120936" y="3795711"/>
                </a:moveTo>
                <a:cubicBezTo>
                  <a:pt x="3661761" y="3795711"/>
                  <a:pt x="3661761" y="3795711"/>
                  <a:pt x="3661761" y="3795711"/>
                </a:cubicBezTo>
                <a:cubicBezTo>
                  <a:pt x="3677213" y="3795711"/>
                  <a:pt x="3692665" y="3806030"/>
                  <a:pt x="3700391" y="3818928"/>
                </a:cubicBezTo>
                <a:cubicBezTo>
                  <a:pt x="3973378" y="4288432"/>
                  <a:pt x="3973378" y="4288432"/>
                  <a:pt x="3973378" y="4288432"/>
                </a:cubicBezTo>
                <a:cubicBezTo>
                  <a:pt x="3981105" y="4303910"/>
                  <a:pt x="3981105" y="4321967"/>
                  <a:pt x="3973378" y="4334866"/>
                </a:cubicBezTo>
                <a:cubicBezTo>
                  <a:pt x="3700391" y="4804369"/>
                  <a:pt x="3700391" y="4804369"/>
                  <a:pt x="3700391" y="4804369"/>
                </a:cubicBezTo>
                <a:cubicBezTo>
                  <a:pt x="3692665" y="4819847"/>
                  <a:pt x="3677213" y="4827586"/>
                  <a:pt x="3661761" y="4827586"/>
                </a:cubicBezTo>
                <a:cubicBezTo>
                  <a:pt x="3120936" y="4827586"/>
                  <a:pt x="3120936" y="4827586"/>
                  <a:pt x="3120936" y="4827586"/>
                </a:cubicBezTo>
                <a:cubicBezTo>
                  <a:pt x="3102909" y="4827586"/>
                  <a:pt x="3087457" y="4819847"/>
                  <a:pt x="3079731" y="4804369"/>
                </a:cubicBezTo>
                <a:cubicBezTo>
                  <a:pt x="2809318" y="4334866"/>
                  <a:pt x="2809318" y="4334866"/>
                  <a:pt x="2809318" y="4334866"/>
                </a:cubicBezTo>
                <a:cubicBezTo>
                  <a:pt x="2801592" y="4321967"/>
                  <a:pt x="2801592" y="4303910"/>
                  <a:pt x="2809318" y="4288432"/>
                </a:cubicBezTo>
                <a:cubicBezTo>
                  <a:pt x="3079731" y="3818928"/>
                  <a:pt x="3079731" y="3818928"/>
                  <a:pt x="3079731" y="3818928"/>
                </a:cubicBezTo>
                <a:cubicBezTo>
                  <a:pt x="3087457" y="3806030"/>
                  <a:pt x="3102909" y="3795711"/>
                  <a:pt x="3120936" y="3795711"/>
                </a:cubicBezTo>
                <a:close/>
                <a:moveTo>
                  <a:pt x="5928064" y="3252786"/>
                </a:moveTo>
                <a:cubicBezTo>
                  <a:pt x="6469617" y="3252786"/>
                  <a:pt x="6469617" y="3252786"/>
                  <a:pt x="6469617" y="3252786"/>
                </a:cubicBezTo>
                <a:cubicBezTo>
                  <a:pt x="6487669" y="3252786"/>
                  <a:pt x="6503142" y="3263121"/>
                  <a:pt x="6510878" y="3276039"/>
                </a:cubicBezTo>
                <a:cubicBezTo>
                  <a:pt x="6781655" y="3746265"/>
                  <a:pt x="6781655" y="3746265"/>
                  <a:pt x="6781655" y="3746265"/>
                </a:cubicBezTo>
                <a:cubicBezTo>
                  <a:pt x="6789391" y="3761767"/>
                  <a:pt x="6789391" y="3779852"/>
                  <a:pt x="6781655" y="3792771"/>
                </a:cubicBezTo>
                <a:cubicBezTo>
                  <a:pt x="6510878" y="4262996"/>
                  <a:pt x="6510878" y="4262996"/>
                  <a:pt x="6510878" y="4262996"/>
                </a:cubicBezTo>
                <a:cubicBezTo>
                  <a:pt x="6503142" y="4278498"/>
                  <a:pt x="6487669" y="4286249"/>
                  <a:pt x="6469617" y="4286249"/>
                </a:cubicBezTo>
                <a:cubicBezTo>
                  <a:pt x="5928064" y="4286249"/>
                  <a:pt x="5928064" y="4286249"/>
                  <a:pt x="5928064" y="4286249"/>
                </a:cubicBezTo>
                <a:cubicBezTo>
                  <a:pt x="5912592" y="4286249"/>
                  <a:pt x="5897119" y="4278498"/>
                  <a:pt x="5889382" y="4262996"/>
                </a:cubicBezTo>
                <a:cubicBezTo>
                  <a:pt x="5616028" y="3792771"/>
                  <a:pt x="5616028" y="3792771"/>
                  <a:pt x="5616028" y="3792771"/>
                </a:cubicBezTo>
                <a:cubicBezTo>
                  <a:pt x="5608292" y="3779852"/>
                  <a:pt x="5608292" y="3761767"/>
                  <a:pt x="5616028" y="3746265"/>
                </a:cubicBezTo>
                <a:cubicBezTo>
                  <a:pt x="5889382" y="3276039"/>
                  <a:pt x="5889382" y="3276039"/>
                  <a:pt x="5889382" y="3276039"/>
                </a:cubicBezTo>
                <a:cubicBezTo>
                  <a:pt x="5897119" y="3263121"/>
                  <a:pt x="5912592" y="3252786"/>
                  <a:pt x="5928064" y="3252786"/>
                </a:cubicBezTo>
                <a:close/>
                <a:moveTo>
                  <a:pt x="4057990" y="3252786"/>
                </a:moveTo>
                <a:cubicBezTo>
                  <a:pt x="4599543" y="3252786"/>
                  <a:pt x="4599543" y="3252786"/>
                  <a:pt x="4599543" y="3252786"/>
                </a:cubicBezTo>
                <a:cubicBezTo>
                  <a:pt x="4617595" y="3252786"/>
                  <a:pt x="4630488" y="3263121"/>
                  <a:pt x="4640804" y="3276039"/>
                </a:cubicBezTo>
                <a:cubicBezTo>
                  <a:pt x="4911580" y="3746265"/>
                  <a:pt x="4911580" y="3746265"/>
                  <a:pt x="4911580" y="3746265"/>
                </a:cubicBezTo>
                <a:cubicBezTo>
                  <a:pt x="4919316" y="3761767"/>
                  <a:pt x="4919316" y="3779852"/>
                  <a:pt x="4911580" y="3792771"/>
                </a:cubicBezTo>
                <a:cubicBezTo>
                  <a:pt x="4640804" y="4262996"/>
                  <a:pt x="4640804" y="4262996"/>
                  <a:pt x="4640804" y="4262996"/>
                </a:cubicBezTo>
                <a:cubicBezTo>
                  <a:pt x="4630488" y="4278498"/>
                  <a:pt x="4617595" y="4286249"/>
                  <a:pt x="4599543" y="4286249"/>
                </a:cubicBezTo>
                <a:cubicBezTo>
                  <a:pt x="4057990" y="4286249"/>
                  <a:pt x="4057990" y="4286249"/>
                  <a:pt x="4057990" y="4286249"/>
                </a:cubicBezTo>
                <a:cubicBezTo>
                  <a:pt x="4039939" y="4286249"/>
                  <a:pt x="4027045" y="4278498"/>
                  <a:pt x="4016729" y="4262996"/>
                </a:cubicBezTo>
                <a:cubicBezTo>
                  <a:pt x="3745953" y="3792771"/>
                  <a:pt x="3745953" y="3792771"/>
                  <a:pt x="3745953" y="3792771"/>
                </a:cubicBezTo>
                <a:cubicBezTo>
                  <a:pt x="3738217" y="3779852"/>
                  <a:pt x="3738217" y="3761767"/>
                  <a:pt x="3745953" y="3746265"/>
                </a:cubicBezTo>
                <a:cubicBezTo>
                  <a:pt x="4016729" y="3276039"/>
                  <a:pt x="4016729" y="3276039"/>
                  <a:pt x="4016729" y="3276039"/>
                </a:cubicBezTo>
                <a:cubicBezTo>
                  <a:pt x="4027045" y="3263121"/>
                  <a:pt x="4039939" y="3252786"/>
                  <a:pt x="4057990" y="3252786"/>
                </a:cubicBezTo>
                <a:close/>
                <a:moveTo>
                  <a:pt x="2187916" y="3252786"/>
                </a:moveTo>
                <a:cubicBezTo>
                  <a:pt x="2729468" y="3252786"/>
                  <a:pt x="2729468" y="3252786"/>
                  <a:pt x="2729468" y="3252786"/>
                </a:cubicBezTo>
                <a:cubicBezTo>
                  <a:pt x="2744941" y="3252786"/>
                  <a:pt x="2760414" y="3263121"/>
                  <a:pt x="2768150" y="3276039"/>
                </a:cubicBezTo>
                <a:cubicBezTo>
                  <a:pt x="3041505" y="3746265"/>
                  <a:pt x="3041505" y="3746265"/>
                  <a:pt x="3041505" y="3746265"/>
                </a:cubicBezTo>
                <a:cubicBezTo>
                  <a:pt x="3049242" y="3761767"/>
                  <a:pt x="3049242" y="3779852"/>
                  <a:pt x="3041505" y="3792771"/>
                </a:cubicBezTo>
                <a:cubicBezTo>
                  <a:pt x="2768150" y="4262996"/>
                  <a:pt x="2768150" y="4262996"/>
                  <a:pt x="2768150" y="4262996"/>
                </a:cubicBezTo>
                <a:cubicBezTo>
                  <a:pt x="2760414" y="4278498"/>
                  <a:pt x="2744941" y="4286249"/>
                  <a:pt x="2729468" y="4286249"/>
                </a:cubicBezTo>
                <a:cubicBezTo>
                  <a:pt x="2187916" y="4286249"/>
                  <a:pt x="2187916" y="4286249"/>
                  <a:pt x="2187916" y="4286249"/>
                </a:cubicBezTo>
                <a:cubicBezTo>
                  <a:pt x="2169864" y="4286249"/>
                  <a:pt x="2154391" y="4278498"/>
                  <a:pt x="2146654" y="4262996"/>
                </a:cubicBezTo>
                <a:cubicBezTo>
                  <a:pt x="1875878" y="3792771"/>
                  <a:pt x="1875878" y="3792771"/>
                  <a:pt x="1875878" y="3792771"/>
                </a:cubicBezTo>
                <a:cubicBezTo>
                  <a:pt x="1868142" y="3779852"/>
                  <a:pt x="1868142" y="3761767"/>
                  <a:pt x="1875878" y="3746265"/>
                </a:cubicBezTo>
                <a:cubicBezTo>
                  <a:pt x="2146654" y="3276039"/>
                  <a:pt x="2146654" y="3276039"/>
                  <a:pt x="2146654" y="3276039"/>
                </a:cubicBezTo>
                <a:cubicBezTo>
                  <a:pt x="2154391" y="3263121"/>
                  <a:pt x="2169864" y="3252786"/>
                  <a:pt x="2187916" y="3252786"/>
                </a:cubicBezTo>
                <a:close/>
                <a:moveTo>
                  <a:pt x="6861086" y="2711449"/>
                </a:moveTo>
                <a:cubicBezTo>
                  <a:pt x="7401911" y="2711449"/>
                  <a:pt x="7401911" y="2711449"/>
                  <a:pt x="7401911" y="2711449"/>
                </a:cubicBezTo>
                <a:cubicBezTo>
                  <a:pt x="7419938" y="2711449"/>
                  <a:pt x="7435390" y="2721768"/>
                  <a:pt x="7443116" y="2734666"/>
                </a:cubicBezTo>
                <a:cubicBezTo>
                  <a:pt x="7713529" y="3204169"/>
                  <a:pt x="7713529" y="3204169"/>
                  <a:pt x="7713529" y="3204169"/>
                </a:cubicBezTo>
                <a:cubicBezTo>
                  <a:pt x="7721255" y="3219648"/>
                  <a:pt x="7721255" y="3237705"/>
                  <a:pt x="7713529" y="3250604"/>
                </a:cubicBezTo>
                <a:cubicBezTo>
                  <a:pt x="7443116" y="3720107"/>
                  <a:pt x="7443116" y="3720107"/>
                  <a:pt x="7443116" y="3720107"/>
                </a:cubicBezTo>
                <a:cubicBezTo>
                  <a:pt x="7435390" y="3735585"/>
                  <a:pt x="7419938" y="3743324"/>
                  <a:pt x="7401911" y="3743324"/>
                </a:cubicBezTo>
                <a:cubicBezTo>
                  <a:pt x="6861086" y="3743324"/>
                  <a:pt x="6861086" y="3743324"/>
                  <a:pt x="6861086" y="3743324"/>
                </a:cubicBezTo>
                <a:cubicBezTo>
                  <a:pt x="6845634" y="3743324"/>
                  <a:pt x="6830182" y="3735585"/>
                  <a:pt x="6822456" y="3720107"/>
                </a:cubicBezTo>
                <a:cubicBezTo>
                  <a:pt x="6549468" y="3250604"/>
                  <a:pt x="6549468" y="3250604"/>
                  <a:pt x="6549468" y="3250604"/>
                </a:cubicBezTo>
                <a:cubicBezTo>
                  <a:pt x="6541742" y="3237705"/>
                  <a:pt x="6541742" y="3219648"/>
                  <a:pt x="6549468" y="3204169"/>
                </a:cubicBezTo>
                <a:cubicBezTo>
                  <a:pt x="6822456" y="2734666"/>
                  <a:pt x="6822456" y="2734666"/>
                  <a:pt x="6822456" y="2734666"/>
                </a:cubicBezTo>
                <a:cubicBezTo>
                  <a:pt x="6830182" y="2721768"/>
                  <a:pt x="6845634" y="2711449"/>
                  <a:pt x="6861086" y="2711449"/>
                </a:cubicBezTo>
                <a:close/>
                <a:moveTo>
                  <a:pt x="4991011" y="2711449"/>
                </a:moveTo>
                <a:cubicBezTo>
                  <a:pt x="5531836" y="2711449"/>
                  <a:pt x="5531836" y="2711449"/>
                  <a:pt x="5531836" y="2711449"/>
                </a:cubicBezTo>
                <a:cubicBezTo>
                  <a:pt x="5549863" y="2711449"/>
                  <a:pt x="5562739" y="2721768"/>
                  <a:pt x="5573040" y="2734666"/>
                </a:cubicBezTo>
                <a:cubicBezTo>
                  <a:pt x="5843453" y="3204169"/>
                  <a:pt x="5843453" y="3204169"/>
                  <a:pt x="5843453" y="3204169"/>
                </a:cubicBezTo>
                <a:cubicBezTo>
                  <a:pt x="5851179" y="3219648"/>
                  <a:pt x="5851179" y="3237705"/>
                  <a:pt x="5843453" y="3250604"/>
                </a:cubicBezTo>
                <a:cubicBezTo>
                  <a:pt x="5573040" y="3720107"/>
                  <a:pt x="5573040" y="3720107"/>
                  <a:pt x="5573040" y="3720107"/>
                </a:cubicBezTo>
                <a:cubicBezTo>
                  <a:pt x="5562739" y="3735585"/>
                  <a:pt x="5549863" y="3743324"/>
                  <a:pt x="5531836" y="3743324"/>
                </a:cubicBezTo>
                <a:cubicBezTo>
                  <a:pt x="4991011" y="3743324"/>
                  <a:pt x="4991011" y="3743324"/>
                  <a:pt x="4991011" y="3743324"/>
                </a:cubicBezTo>
                <a:cubicBezTo>
                  <a:pt x="4972983" y="3743324"/>
                  <a:pt x="4960106" y="3735585"/>
                  <a:pt x="4949807" y="3720107"/>
                </a:cubicBezTo>
                <a:cubicBezTo>
                  <a:pt x="4679393" y="3250604"/>
                  <a:pt x="4679393" y="3250604"/>
                  <a:pt x="4679393" y="3250604"/>
                </a:cubicBezTo>
                <a:cubicBezTo>
                  <a:pt x="4671666" y="3237705"/>
                  <a:pt x="4671666" y="3219648"/>
                  <a:pt x="4679393" y="3204169"/>
                </a:cubicBezTo>
                <a:cubicBezTo>
                  <a:pt x="4949807" y="2734666"/>
                  <a:pt x="4949807" y="2734666"/>
                  <a:pt x="4949807" y="2734666"/>
                </a:cubicBezTo>
                <a:cubicBezTo>
                  <a:pt x="4960106" y="2721768"/>
                  <a:pt x="4972983" y="2711449"/>
                  <a:pt x="4991011" y="2711449"/>
                </a:cubicBezTo>
                <a:close/>
                <a:moveTo>
                  <a:pt x="3120936" y="2711449"/>
                </a:moveTo>
                <a:cubicBezTo>
                  <a:pt x="3661761" y="2711449"/>
                  <a:pt x="3661761" y="2711449"/>
                  <a:pt x="3661761" y="2711449"/>
                </a:cubicBezTo>
                <a:cubicBezTo>
                  <a:pt x="3677213" y="2711449"/>
                  <a:pt x="3692665" y="2721768"/>
                  <a:pt x="3700391" y="2734666"/>
                </a:cubicBezTo>
                <a:cubicBezTo>
                  <a:pt x="3973378" y="3204169"/>
                  <a:pt x="3973378" y="3204169"/>
                  <a:pt x="3973378" y="3204169"/>
                </a:cubicBezTo>
                <a:cubicBezTo>
                  <a:pt x="3981105" y="3219648"/>
                  <a:pt x="3981105" y="3237705"/>
                  <a:pt x="3973378" y="3250604"/>
                </a:cubicBezTo>
                <a:cubicBezTo>
                  <a:pt x="3700391" y="3720107"/>
                  <a:pt x="3700391" y="3720107"/>
                  <a:pt x="3700391" y="3720107"/>
                </a:cubicBezTo>
                <a:cubicBezTo>
                  <a:pt x="3692665" y="3735585"/>
                  <a:pt x="3677213" y="3743324"/>
                  <a:pt x="3661761" y="3743324"/>
                </a:cubicBezTo>
                <a:cubicBezTo>
                  <a:pt x="3120936" y="3743324"/>
                  <a:pt x="3120936" y="3743324"/>
                  <a:pt x="3120936" y="3743324"/>
                </a:cubicBezTo>
                <a:cubicBezTo>
                  <a:pt x="3102909" y="3743324"/>
                  <a:pt x="3087457" y="3735585"/>
                  <a:pt x="3079731" y="3720107"/>
                </a:cubicBezTo>
                <a:cubicBezTo>
                  <a:pt x="2809318" y="3250604"/>
                  <a:pt x="2809318" y="3250604"/>
                  <a:pt x="2809318" y="3250604"/>
                </a:cubicBezTo>
                <a:cubicBezTo>
                  <a:pt x="2801592" y="3237705"/>
                  <a:pt x="2801592" y="3219648"/>
                  <a:pt x="2809318" y="3204169"/>
                </a:cubicBezTo>
                <a:cubicBezTo>
                  <a:pt x="3079731" y="2734666"/>
                  <a:pt x="3079731" y="2734666"/>
                  <a:pt x="3079731" y="2734666"/>
                </a:cubicBezTo>
                <a:cubicBezTo>
                  <a:pt x="3087457" y="2721768"/>
                  <a:pt x="3102909" y="2711449"/>
                  <a:pt x="3120936" y="2711449"/>
                </a:cubicBezTo>
                <a:close/>
                <a:moveTo>
                  <a:pt x="5928064" y="2168524"/>
                </a:moveTo>
                <a:cubicBezTo>
                  <a:pt x="6469617" y="2168524"/>
                  <a:pt x="6469617" y="2168524"/>
                  <a:pt x="6469617" y="2168524"/>
                </a:cubicBezTo>
                <a:cubicBezTo>
                  <a:pt x="6487669" y="2168524"/>
                  <a:pt x="6503142" y="2178859"/>
                  <a:pt x="6510878" y="2191777"/>
                </a:cubicBezTo>
                <a:cubicBezTo>
                  <a:pt x="6781655" y="2662003"/>
                  <a:pt x="6781655" y="2662003"/>
                  <a:pt x="6781655" y="2662003"/>
                </a:cubicBezTo>
                <a:cubicBezTo>
                  <a:pt x="6789391" y="2677505"/>
                  <a:pt x="6789391" y="2695590"/>
                  <a:pt x="6781655" y="2708509"/>
                </a:cubicBezTo>
                <a:cubicBezTo>
                  <a:pt x="6510878" y="3178734"/>
                  <a:pt x="6510878" y="3178734"/>
                  <a:pt x="6510878" y="3178734"/>
                </a:cubicBezTo>
                <a:cubicBezTo>
                  <a:pt x="6503142" y="3194236"/>
                  <a:pt x="6487669" y="3201987"/>
                  <a:pt x="6469617" y="3201987"/>
                </a:cubicBezTo>
                <a:cubicBezTo>
                  <a:pt x="5928064" y="3201987"/>
                  <a:pt x="5928064" y="3201987"/>
                  <a:pt x="5928064" y="3201987"/>
                </a:cubicBezTo>
                <a:cubicBezTo>
                  <a:pt x="5912592" y="3201987"/>
                  <a:pt x="5897119" y="3194236"/>
                  <a:pt x="5889382" y="3178734"/>
                </a:cubicBezTo>
                <a:cubicBezTo>
                  <a:pt x="5616028" y="2708509"/>
                  <a:pt x="5616028" y="2708509"/>
                  <a:pt x="5616028" y="2708509"/>
                </a:cubicBezTo>
                <a:cubicBezTo>
                  <a:pt x="5608292" y="2695590"/>
                  <a:pt x="5608292" y="2677505"/>
                  <a:pt x="5616028" y="2662003"/>
                </a:cubicBezTo>
                <a:cubicBezTo>
                  <a:pt x="5889382" y="2191777"/>
                  <a:pt x="5889382" y="2191777"/>
                  <a:pt x="5889382" y="2191777"/>
                </a:cubicBezTo>
                <a:cubicBezTo>
                  <a:pt x="5897119" y="2178859"/>
                  <a:pt x="5912592" y="2168524"/>
                  <a:pt x="5928064" y="2168524"/>
                </a:cubicBezTo>
                <a:close/>
                <a:moveTo>
                  <a:pt x="4057990" y="2168524"/>
                </a:moveTo>
                <a:cubicBezTo>
                  <a:pt x="4599543" y="2168524"/>
                  <a:pt x="4599543" y="2168524"/>
                  <a:pt x="4599543" y="2168524"/>
                </a:cubicBezTo>
                <a:cubicBezTo>
                  <a:pt x="4617595" y="2168524"/>
                  <a:pt x="4630488" y="2178859"/>
                  <a:pt x="4640804" y="2191777"/>
                </a:cubicBezTo>
                <a:cubicBezTo>
                  <a:pt x="4911580" y="2662003"/>
                  <a:pt x="4911580" y="2662003"/>
                  <a:pt x="4911580" y="2662003"/>
                </a:cubicBezTo>
                <a:cubicBezTo>
                  <a:pt x="4919316" y="2677505"/>
                  <a:pt x="4919316" y="2695590"/>
                  <a:pt x="4911580" y="2708509"/>
                </a:cubicBezTo>
                <a:cubicBezTo>
                  <a:pt x="4640804" y="3178734"/>
                  <a:pt x="4640804" y="3178734"/>
                  <a:pt x="4640804" y="3178734"/>
                </a:cubicBezTo>
                <a:cubicBezTo>
                  <a:pt x="4630488" y="3194236"/>
                  <a:pt x="4617595" y="3201987"/>
                  <a:pt x="4599543" y="3201987"/>
                </a:cubicBezTo>
                <a:cubicBezTo>
                  <a:pt x="4057990" y="3201987"/>
                  <a:pt x="4057990" y="3201987"/>
                  <a:pt x="4057990" y="3201987"/>
                </a:cubicBezTo>
                <a:cubicBezTo>
                  <a:pt x="4039939" y="3201987"/>
                  <a:pt x="4027045" y="3194236"/>
                  <a:pt x="4016729" y="3178734"/>
                </a:cubicBezTo>
                <a:cubicBezTo>
                  <a:pt x="3745954" y="2708509"/>
                  <a:pt x="3745954" y="2708509"/>
                  <a:pt x="3745954" y="2708509"/>
                </a:cubicBezTo>
                <a:cubicBezTo>
                  <a:pt x="3738217" y="2695590"/>
                  <a:pt x="3738217" y="2677505"/>
                  <a:pt x="3745954" y="2662003"/>
                </a:cubicBezTo>
                <a:cubicBezTo>
                  <a:pt x="4016729" y="2191777"/>
                  <a:pt x="4016729" y="2191777"/>
                  <a:pt x="4016729" y="2191777"/>
                </a:cubicBezTo>
                <a:cubicBezTo>
                  <a:pt x="4027045" y="2178859"/>
                  <a:pt x="4039939" y="2168524"/>
                  <a:pt x="4057990" y="2168524"/>
                </a:cubicBezTo>
                <a:close/>
                <a:moveTo>
                  <a:pt x="2187916" y="2168524"/>
                </a:moveTo>
                <a:cubicBezTo>
                  <a:pt x="2729468" y="2168524"/>
                  <a:pt x="2729468" y="2168524"/>
                  <a:pt x="2729468" y="2168524"/>
                </a:cubicBezTo>
                <a:cubicBezTo>
                  <a:pt x="2744941" y="2168524"/>
                  <a:pt x="2760414" y="2178859"/>
                  <a:pt x="2768150" y="2191777"/>
                </a:cubicBezTo>
                <a:cubicBezTo>
                  <a:pt x="3041505" y="2662003"/>
                  <a:pt x="3041505" y="2662003"/>
                  <a:pt x="3041505" y="2662003"/>
                </a:cubicBezTo>
                <a:cubicBezTo>
                  <a:pt x="3049242" y="2677505"/>
                  <a:pt x="3049242" y="2695590"/>
                  <a:pt x="3041505" y="2708509"/>
                </a:cubicBezTo>
                <a:cubicBezTo>
                  <a:pt x="2768150" y="3178734"/>
                  <a:pt x="2768150" y="3178734"/>
                  <a:pt x="2768150" y="3178734"/>
                </a:cubicBezTo>
                <a:cubicBezTo>
                  <a:pt x="2760414" y="3194236"/>
                  <a:pt x="2744941" y="3201987"/>
                  <a:pt x="2729468" y="3201987"/>
                </a:cubicBezTo>
                <a:cubicBezTo>
                  <a:pt x="2187916" y="3201987"/>
                  <a:pt x="2187916" y="3201987"/>
                  <a:pt x="2187916" y="3201987"/>
                </a:cubicBezTo>
                <a:cubicBezTo>
                  <a:pt x="2169864" y="3201987"/>
                  <a:pt x="2154391" y="3194236"/>
                  <a:pt x="2146654" y="3178734"/>
                </a:cubicBezTo>
                <a:cubicBezTo>
                  <a:pt x="1875878" y="2708509"/>
                  <a:pt x="1875878" y="2708509"/>
                  <a:pt x="1875878" y="2708509"/>
                </a:cubicBezTo>
                <a:cubicBezTo>
                  <a:pt x="1868142" y="2695590"/>
                  <a:pt x="1868142" y="2677505"/>
                  <a:pt x="1875878" y="2662003"/>
                </a:cubicBezTo>
                <a:cubicBezTo>
                  <a:pt x="2146654" y="2191777"/>
                  <a:pt x="2146654" y="2191777"/>
                  <a:pt x="2146654" y="2191777"/>
                </a:cubicBezTo>
                <a:cubicBezTo>
                  <a:pt x="2154391" y="2178859"/>
                  <a:pt x="2169864" y="2168524"/>
                  <a:pt x="2187916" y="2168524"/>
                </a:cubicBezTo>
                <a:close/>
                <a:moveTo>
                  <a:pt x="315101" y="2168524"/>
                </a:moveTo>
                <a:cubicBezTo>
                  <a:pt x="858957" y="2168524"/>
                  <a:pt x="858957" y="2168524"/>
                  <a:pt x="858957" y="2168524"/>
                </a:cubicBezTo>
                <a:cubicBezTo>
                  <a:pt x="874422" y="2168524"/>
                  <a:pt x="889887" y="2178859"/>
                  <a:pt x="897620" y="2191777"/>
                </a:cubicBezTo>
                <a:cubicBezTo>
                  <a:pt x="1168259" y="2662003"/>
                  <a:pt x="1168259" y="2662003"/>
                  <a:pt x="1168259" y="2662003"/>
                </a:cubicBezTo>
                <a:cubicBezTo>
                  <a:pt x="1175992" y="2677505"/>
                  <a:pt x="1175992" y="2695590"/>
                  <a:pt x="1168259" y="2708509"/>
                </a:cubicBezTo>
                <a:cubicBezTo>
                  <a:pt x="897620" y="3178734"/>
                  <a:pt x="897620" y="3178734"/>
                  <a:pt x="897620" y="3178734"/>
                </a:cubicBezTo>
                <a:cubicBezTo>
                  <a:pt x="889887" y="3194236"/>
                  <a:pt x="874422" y="3201987"/>
                  <a:pt x="858957" y="3201987"/>
                </a:cubicBezTo>
                <a:cubicBezTo>
                  <a:pt x="315101" y="3201987"/>
                  <a:pt x="315101" y="3201987"/>
                  <a:pt x="315101" y="3201987"/>
                </a:cubicBezTo>
                <a:cubicBezTo>
                  <a:pt x="299636" y="3201987"/>
                  <a:pt x="284171" y="3194236"/>
                  <a:pt x="276439" y="3178734"/>
                </a:cubicBezTo>
                <a:cubicBezTo>
                  <a:pt x="5799" y="2708509"/>
                  <a:pt x="5799" y="2708509"/>
                  <a:pt x="5799" y="2708509"/>
                </a:cubicBezTo>
                <a:cubicBezTo>
                  <a:pt x="-1933" y="2695590"/>
                  <a:pt x="-1933" y="2677505"/>
                  <a:pt x="5799" y="2662003"/>
                </a:cubicBezTo>
                <a:cubicBezTo>
                  <a:pt x="276439" y="2191777"/>
                  <a:pt x="276439" y="2191777"/>
                  <a:pt x="276439" y="2191777"/>
                </a:cubicBezTo>
                <a:cubicBezTo>
                  <a:pt x="284171" y="2178859"/>
                  <a:pt x="299636" y="2168524"/>
                  <a:pt x="315101" y="2168524"/>
                </a:cubicBezTo>
                <a:close/>
                <a:moveTo>
                  <a:pt x="6861086" y="1627186"/>
                </a:moveTo>
                <a:cubicBezTo>
                  <a:pt x="7401911" y="1627186"/>
                  <a:pt x="7401911" y="1627186"/>
                  <a:pt x="7401911" y="1627186"/>
                </a:cubicBezTo>
                <a:cubicBezTo>
                  <a:pt x="7419938" y="1627186"/>
                  <a:pt x="7435390" y="1637505"/>
                  <a:pt x="7443116" y="1650403"/>
                </a:cubicBezTo>
                <a:cubicBezTo>
                  <a:pt x="7713529" y="2119906"/>
                  <a:pt x="7713529" y="2119906"/>
                  <a:pt x="7713529" y="2119906"/>
                </a:cubicBezTo>
                <a:cubicBezTo>
                  <a:pt x="7721255" y="2135385"/>
                  <a:pt x="7721255" y="2153442"/>
                  <a:pt x="7713529" y="2166341"/>
                </a:cubicBezTo>
                <a:cubicBezTo>
                  <a:pt x="7443116" y="2635844"/>
                  <a:pt x="7443116" y="2635844"/>
                  <a:pt x="7443116" y="2635844"/>
                </a:cubicBezTo>
                <a:cubicBezTo>
                  <a:pt x="7435390" y="2651322"/>
                  <a:pt x="7419938" y="2659061"/>
                  <a:pt x="7401911" y="2659061"/>
                </a:cubicBezTo>
                <a:cubicBezTo>
                  <a:pt x="6861086" y="2659061"/>
                  <a:pt x="6861086" y="2659061"/>
                  <a:pt x="6861086" y="2659061"/>
                </a:cubicBezTo>
                <a:cubicBezTo>
                  <a:pt x="6845634" y="2659061"/>
                  <a:pt x="6830182" y="2651322"/>
                  <a:pt x="6822456" y="2635844"/>
                </a:cubicBezTo>
                <a:cubicBezTo>
                  <a:pt x="6549468" y="2166341"/>
                  <a:pt x="6549468" y="2166341"/>
                  <a:pt x="6549468" y="2166341"/>
                </a:cubicBezTo>
                <a:cubicBezTo>
                  <a:pt x="6541742" y="2153442"/>
                  <a:pt x="6541742" y="2135385"/>
                  <a:pt x="6549468" y="2119906"/>
                </a:cubicBezTo>
                <a:cubicBezTo>
                  <a:pt x="6822456" y="1650403"/>
                  <a:pt x="6822456" y="1650403"/>
                  <a:pt x="6822456" y="1650403"/>
                </a:cubicBezTo>
                <a:cubicBezTo>
                  <a:pt x="6830182" y="1637505"/>
                  <a:pt x="6845634" y="1627186"/>
                  <a:pt x="6861086" y="1627186"/>
                </a:cubicBezTo>
                <a:close/>
                <a:moveTo>
                  <a:pt x="4991011" y="1627186"/>
                </a:moveTo>
                <a:cubicBezTo>
                  <a:pt x="5531835" y="1627186"/>
                  <a:pt x="5531835" y="1627186"/>
                  <a:pt x="5531835" y="1627186"/>
                </a:cubicBezTo>
                <a:cubicBezTo>
                  <a:pt x="5549863" y="1627186"/>
                  <a:pt x="5562739" y="1637505"/>
                  <a:pt x="5573040" y="1650403"/>
                </a:cubicBezTo>
                <a:cubicBezTo>
                  <a:pt x="5843453" y="2119906"/>
                  <a:pt x="5843453" y="2119906"/>
                  <a:pt x="5843453" y="2119906"/>
                </a:cubicBezTo>
                <a:cubicBezTo>
                  <a:pt x="5851179" y="2135385"/>
                  <a:pt x="5851179" y="2153442"/>
                  <a:pt x="5843453" y="2166341"/>
                </a:cubicBezTo>
                <a:cubicBezTo>
                  <a:pt x="5573040" y="2635844"/>
                  <a:pt x="5573040" y="2635844"/>
                  <a:pt x="5573040" y="2635844"/>
                </a:cubicBezTo>
                <a:cubicBezTo>
                  <a:pt x="5562739" y="2651322"/>
                  <a:pt x="5549863" y="2659061"/>
                  <a:pt x="5531835" y="2659061"/>
                </a:cubicBezTo>
                <a:cubicBezTo>
                  <a:pt x="4991011" y="2659061"/>
                  <a:pt x="4991011" y="2659061"/>
                  <a:pt x="4991011" y="2659061"/>
                </a:cubicBezTo>
                <a:cubicBezTo>
                  <a:pt x="4972983" y="2659061"/>
                  <a:pt x="4960106" y="2651322"/>
                  <a:pt x="4949807" y="2635844"/>
                </a:cubicBezTo>
                <a:cubicBezTo>
                  <a:pt x="4679393" y="2166341"/>
                  <a:pt x="4679393" y="2166341"/>
                  <a:pt x="4679393" y="2166341"/>
                </a:cubicBezTo>
                <a:cubicBezTo>
                  <a:pt x="4671666" y="2153442"/>
                  <a:pt x="4671666" y="2135385"/>
                  <a:pt x="4679393" y="2119906"/>
                </a:cubicBezTo>
                <a:cubicBezTo>
                  <a:pt x="4949807" y="1650403"/>
                  <a:pt x="4949807" y="1650403"/>
                  <a:pt x="4949807" y="1650403"/>
                </a:cubicBezTo>
                <a:cubicBezTo>
                  <a:pt x="4960106" y="1637505"/>
                  <a:pt x="4972983" y="1627186"/>
                  <a:pt x="4991011" y="1627186"/>
                </a:cubicBezTo>
                <a:close/>
                <a:moveTo>
                  <a:pt x="3120936" y="1627186"/>
                </a:moveTo>
                <a:cubicBezTo>
                  <a:pt x="3661761" y="1627186"/>
                  <a:pt x="3661761" y="1627186"/>
                  <a:pt x="3661761" y="1627186"/>
                </a:cubicBezTo>
                <a:cubicBezTo>
                  <a:pt x="3677213" y="1627186"/>
                  <a:pt x="3692665" y="1637505"/>
                  <a:pt x="3700391" y="1650403"/>
                </a:cubicBezTo>
                <a:cubicBezTo>
                  <a:pt x="3973379" y="2119906"/>
                  <a:pt x="3973379" y="2119906"/>
                  <a:pt x="3973379" y="2119906"/>
                </a:cubicBezTo>
                <a:cubicBezTo>
                  <a:pt x="3981105" y="2135385"/>
                  <a:pt x="3981105" y="2153442"/>
                  <a:pt x="3973379" y="2166341"/>
                </a:cubicBezTo>
                <a:cubicBezTo>
                  <a:pt x="3700391" y="2635844"/>
                  <a:pt x="3700391" y="2635844"/>
                  <a:pt x="3700391" y="2635844"/>
                </a:cubicBezTo>
                <a:cubicBezTo>
                  <a:pt x="3692665" y="2651322"/>
                  <a:pt x="3677213" y="2659061"/>
                  <a:pt x="3661761" y="2659061"/>
                </a:cubicBezTo>
                <a:cubicBezTo>
                  <a:pt x="3120936" y="2659061"/>
                  <a:pt x="3120936" y="2659061"/>
                  <a:pt x="3120936" y="2659061"/>
                </a:cubicBezTo>
                <a:cubicBezTo>
                  <a:pt x="3102909" y="2659061"/>
                  <a:pt x="3087457" y="2651322"/>
                  <a:pt x="3079731" y="2635844"/>
                </a:cubicBezTo>
                <a:cubicBezTo>
                  <a:pt x="2809318" y="2166341"/>
                  <a:pt x="2809318" y="2166341"/>
                  <a:pt x="2809318" y="2166341"/>
                </a:cubicBezTo>
                <a:cubicBezTo>
                  <a:pt x="2801592" y="2153442"/>
                  <a:pt x="2801592" y="2135385"/>
                  <a:pt x="2809318" y="2119906"/>
                </a:cubicBezTo>
                <a:cubicBezTo>
                  <a:pt x="3079731" y="1650403"/>
                  <a:pt x="3079731" y="1650403"/>
                  <a:pt x="3079731" y="1650403"/>
                </a:cubicBezTo>
                <a:cubicBezTo>
                  <a:pt x="3087457" y="1637505"/>
                  <a:pt x="3102909" y="1627186"/>
                  <a:pt x="3120936" y="1627186"/>
                </a:cubicBezTo>
                <a:close/>
                <a:moveTo>
                  <a:pt x="1248124" y="1627186"/>
                </a:moveTo>
                <a:cubicBezTo>
                  <a:pt x="1791247" y="1627186"/>
                  <a:pt x="1791247" y="1627186"/>
                  <a:pt x="1791247" y="1627186"/>
                </a:cubicBezTo>
                <a:cubicBezTo>
                  <a:pt x="1806692" y="1627186"/>
                  <a:pt x="1822136" y="1637505"/>
                  <a:pt x="1829858" y="1650403"/>
                </a:cubicBezTo>
                <a:cubicBezTo>
                  <a:pt x="2100133" y="2119906"/>
                  <a:pt x="2100133" y="2119906"/>
                  <a:pt x="2100133" y="2119906"/>
                </a:cubicBezTo>
                <a:cubicBezTo>
                  <a:pt x="2107855" y="2135385"/>
                  <a:pt x="2107855" y="2153442"/>
                  <a:pt x="2100133" y="2166341"/>
                </a:cubicBezTo>
                <a:cubicBezTo>
                  <a:pt x="1829858" y="2635844"/>
                  <a:pt x="1829858" y="2635844"/>
                  <a:pt x="1829858" y="2635844"/>
                </a:cubicBezTo>
                <a:cubicBezTo>
                  <a:pt x="1822136" y="2651322"/>
                  <a:pt x="1806692" y="2659061"/>
                  <a:pt x="1791247" y="2659061"/>
                </a:cubicBezTo>
                <a:cubicBezTo>
                  <a:pt x="1248124" y="2659061"/>
                  <a:pt x="1248124" y="2659061"/>
                  <a:pt x="1248124" y="2659061"/>
                </a:cubicBezTo>
                <a:cubicBezTo>
                  <a:pt x="1232680" y="2659061"/>
                  <a:pt x="1217236" y="2651322"/>
                  <a:pt x="1209514" y="2635844"/>
                </a:cubicBezTo>
                <a:cubicBezTo>
                  <a:pt x="939239" y="2166341"/>
                  <a:pt x="939239" y="2166341"/>
                  <a:pt x="939239" y="2166341"/>
                </a:cubicBezTo>
                <a:cubicBezTo>
                  <a:pt x="931517" y="2153442"/>
                  <a:pt x="931517" y="2135385"/>
                  <a:pt x="939239" y="2119906"/>
                </a:cubicBezTo>
                <a:cubicBezTo>
                  <a:pt x="1209514" y="1650403"/>
                  <a:pt x="1209514" y="1650403"/>
                  <a:pt x="1209514" y="1650403"/>
                </a:cubicBezTo>
                <a:cubicBezTo>
                  <a:pt x="1217236" y="1637505"/>
                  <a:pt x="1232680" y="1627186"/>
                  <a:pt x="1248124" y="1627186"/>
                </a:cubicBezTo>
                <a:close/>
                <a:moveTo>
                  <a:pt x="2187916" y="1084263"/>
                </a:moveTo>
                <a:cubicBezTo>
                  <a:pt x="2729468" y="1084263"/>
                  <a:pt x="2729468" y="1084263"/>
                  <a:pt x="2729468" y="1084263"/>
                </a:cubicBezTo>
                <a:cubicBezTo>
                  <a:pt x="2744941" y="1084263"/>
                  <a:pt x="2760414" y="1094597"/>
                  <a:pt x="2768150" y="1107516"/>
                </a:cubicBezTo>
                <a:cubicBezTo>
                  <a:pt x="3041505" y="1577740"/>
                  <a:pt x="3041505" y="1577740"/>
                  <a:pt x="3041505" y="1577740"/>
                </a:cubicBezTo>
                <a:cubicBezTo>
                  <a:pt x="3049242" y="1593242"/>
                  <a:pt x="3049242" y="1611327"/>
                  <a:pt x="3041505" y="1624246"/>
                </a:cubicBezTo>
                <a:cubicBezTo>
                  <a:pt x="2768150" y="2094471"/>
                  <a:pt x="2768150" y="2094471"/>
                  <a:pt x="2768150" y="2094471"/>
                </a:cubicBezTo>
                <a:cubicBezTo>
                  <a:pt x="2760414" y="2109973"/>
                  <a:pt x="2744941" y="2117724"/>
                  <a:pt x="2729468" y="2117724"/>
                </a:cubicBezTo>
                <a:cubicBezTo>
                  <a:pt x="2187916" y="2117724"/>
                  <a:pt x="2187916" y="2117724"/>
                  <a:pt x="2187916" y="2117724"/>
                </a:cubicBezTo>
                <a:cubicBezTo>
                  <a:pt x="2169864" y="2117724"/>
                  <a:pt x="2154391" y="2109973"/>
                  <a:pt x="2146654" y="2094471"/>
                </a:cubicBezTo>
                <a:cubicBezTo>
                  <a:pt x="1875878" y="1624246"/>
                  <a:pt x="1875878" y="1624246"/>
                  <a:pt x="1875878" y="1624246"/>
                </a:cubicBezTo>
                <a:cubicBezTo>
                  <a:pt x="1868142" y="1611327"/>
                  <a:pt x="1868142" y="1593242"/>
                  <a:pt x="1875878" y="1577740"/>
                </a:cubicBezTo>
                <a:cubicBezTo>
                  <a:pt x="2146654" y="1107516"/>
                  <a:pt x="2146654" y="1107516"/>
                  <a:pt x="2146654" y="1107516"/>
                </a:cubicBezTo>
                <a:cubicBezTo>
                  <a:pt x="2154391" y="1094597"/>
                  <a:pt x="2169864" y="1084263"/>
                  <a:pt x="2187916" y="1084263"/>
                </a:cubicBezTo>
                <a:close/>
                <a:moveTo>
                  <a:pt x="315101" y="1084263"/>
                </a:moveTo>
                <a:cubicBezTo>
                  <a:pt x="858957" y="1084263"/>
                  <a:pt x="858957" y="1084263"/>
                  <a:pt x="858957" y="1084263"/>
                </a:cubicBezTo>
                <a:cubicBezTo>
                  <a:pt x="874422" y="1084263"/>
                  <a:pt x="889887" y="1094597"/>
                  <a:pt x="897620" y="1107516"/>
                </a:cubicBezTo>
                <a:cubicBezTo>
                  <a:pt x="1168259" y="1577740"/>
                  <a:pt x="1168259" y="1577740"/>
                  <a:pt x="1168259" y="1577740"/>
                </a:cubicBezTo>
                <a:cubicBezTo>
                  <a:pt x="1175992" y="1593242"/>
                  <a:pt x="1175992" y="1611327"/>
                  <a:pt x="1168259" y="1624246"/>
                </a:cubicBezTo>
                <a:cubicBezTo>
                  <a:pt x="897620" y="2094471"/>
                  <a:pt x="897620" y="2094471"/>
                  <a:pt x="897620" y="2094471"/>
                </a:cubicBezTo>
                <a:cubicBezTo>
                  <a:pt x="889887" y="2109973"/>
                  <a:pt x="874422" y="2117724"/>
                  <a:pt x="858957" y="2117724"/>
                </a:cubicBezTo>
                <a:cubicBezTo>
                  <a:pt x="315101" y="2117724"/>
                  <a:pt x="315101" y="2117724"/>
                  <a:pt x="315101" y="2117724"/>
                </a:cubicBezTo>
                <a:cubicBezTo>
                  <a:pt x="299636" y="2117724"/>
                  <a:pt x="284171" y="2109973"/>
                  <a:pt x="276439" y="2094471"/>
                </a:cubicBezTo>
                <a:cubicBezTo>
                  <a:pt x="5799" y="1624246"/>
                  <a:pt x="5799" y="1624246"/>
                  <a:pt x="5799" y="1624246"/>
                </a:cubicBezTo>
                <a:cubicBezTo>
                  <a:pt x="-1933" y="1611327"/>
                  <a:pt x="-1933" y="1593242"/>
                  <a:pt x="5799" y="1577740"/>
                </a:cubicBezTo>
                <a:cubicBezTo>
                  <a:pt x="276439" y="1107516"/>
                  <a:pt x="276439" y="1107516"/>
                  <a:pt x="276439" y="1107516"/>
                </a:cubicBezTo>
                <a:cubicBezTo>
                  <a:pt x="284171" y="1094597"/>
                  <a:pt x="299636" y="1084263"/>
                  <a:pt x="315101" y="1084263"/>
                </a:cubicBezTo>
                <a:close/>
                <a:moveTo>
                  <a:pt x="5928064" y="1084262"/>
                </a:moveTo>
                <a:cubicBezTo>
                  <a:pt x="6469617" y="1084262"/>
                  <a:pt x="6469617" y="1084262"/>
                  <a:pt x="6469617" y="1084262"/>
                </a:cubicBezTo>
                <a:cubicBezTo>
                  <a:pt x="6487668" y="1084262"/>
                  <a:pt x="6503142" y="1094597"/>
                  <a:pt x="6510878" y="1107515"/>
                </a:cubicBezTo>
                <a:cubicBezTo>
                  <a:pt x="6781654" y="1577740"/>
                  <a:pt x="6781654" y="1577740"/>
                  <a:pt x="6781654" y="1577740"/>
                </a:cubicBezTo>
                <a:cubicBezTo>
                  <a:pt x="6789391" y="1593242"/>
                  <a:pt x="6789391" y="1611327"/>
                  <a:pt x="6781654" y="1624246"/>
                </a:cubicBezTo>
                <a:cubicBezTo>
                  <a:pt x="6510878" y="2094471"/>
                  <a:pt x="6510878" y="2094471"/>
                  <a:pt x="6510878" y="2094471"/>
                </a:cubicBezTo>
                <a:cubicBezTo>
                  <a:pt x="6503142" y="2109973"/>
                  <a:pt x="6487668" y="2117724"/>
                  <a:pt x="6469617" y="2117724"/>
                </a:cubicBezTo>
                <a:cubicBezTo>
                  <a:pt x="5928064" y="2117724"/>
                  <a:pt x="5928064" y="2117724"/>
                  <a:pt x="5928064" y="2117724"/>
                </a:cubicBezTo>
                <a:cubicBezTo>
                  <a:pt x="5912592" y="2117724"/>
                  <a:pt x="5897118" y="2109973"/>
                  <a:pt x="5889382" y="2094471"/>
                </a:cubicBezTo>
                <a:cubicBezTo>
                  <a:pt x="5616028" y="1624246"/>
                  <a:pt x="5616028" y="1624246"/>
                  <a:pt x="5616028" y="1624246"/>
                </a:cubicBezTo>
                <a:cubicBezTo>
                  <a:pt x="5608292" y="1611327"/>
                  <a:pt x="5608292" y="1593242"/>
                  <a:pt x="5616028" y="1577740"/>
                </a:cubicBezTo>
                <a:cubicBezTo>
                  <a:pt x="5889382" y="1107515"/>
                  <a:pt x="5889382" y="1107515"/>
                  <a:pt x="5889382" y="1107515"/>
                </a:cubicBezTo>
                <a:cubicBezTo>
                  <a:pt x="5897118" y="1094597"/>
                  <a:pt x="5912592" y="1084262"/>
                  <a:pt x="5928064" y="1084262"/>
                </a:cubicBezTo>
                <a:close/>
                <a:moveTo>
                  <a:pt x="1245376" y="542925"/>
                </a:moveTo>
                <a:cubicBezTo>
                  <a:pt x="1789232" y="542925"/>
                  <a:pt x="1789232" y="542925"/>
                  <a:pt x="1789232" y="542925"/>
                </a:cubicBezTo>
                <a:cubicBezTo>
                  <a:pt x="1804697" y="542925"/>
                  <a:pt x="1820162" y="553244"/>
                  <a:pt x="1827895" y="566142"/>
                </a:cubicBezTo>
                <a:cubicBezTo>
                  <a:pt x="2098534" y="1035645"/>
                  <a:pt x="2098534" y="1035645"/>
                  <a:pt x="2098534" y="1035645"/>
                </a:cubicBezTo>
                <a:cubicBezTo>
                  <a:pt x="2106267" y="1051124"/>
                  <a:pt x="2106267" y="1069181"/>
                  <a:pt x="2098534" y="1082080"/>
                </a:cubicBezTo>
                <a:cubicBezTo>
                  <a:pt x="1827895" y="1551582"/>
                  <a:pt x="1827895" y="1551582"/>
                  <a:pt x="1827895" y="1551582"/>
                </a:cubicBezTo>
                <a:cubicBezTo>
                  <a:pt x="1820162" y="1567060"/>
                  <a:pt x="1804697" y="1574799"/>
                  <a:pt x="1789232" y="1574799"/>
                </a:cubicBezTo>
                <a:cubicBezTo>
                  <a:pt x="1245376" y="1574799"/>
                  <a:pt x="1245376" y="1574799"/>
                  <a:pt x="1245376" y="1574799"/>
                </a:cubicBezTo>
                <a:cubicBezTo>
                  <a:pt x="1229911" y="1574799"/>
                  <a:pt x="1214446" y="1567060"/>
                  <a:pt x="1206714" y="1551582"/>
                </a:cubicBezTo>
                <a:cubicBezTo>
                  <a:pt x="936074" y="1082080"/>
                  <a:pt x="936074" y="1082080"/>
                  <a:pt x="936074" y="1082080"/>
                </a:cubicBezTo>
                <a:cubicBezTo>
                  <a:pt x="928342" y="1069181"/>
                  <a:pt x="928342" y="1051124"/>
                  <a:pt x="936074" y="1035645"/>
                </a:cubicBezTo>
                <a:cubicBezTo>
                  <a:pt x="1206714" y="566142"/>
                  <a:pt x="1206714" y="566142"/>
                  <a:pt x="1206714" y="566142"/>
                </a:cubicBezTo>
                <a:cubicBezTo>
                  <a:pt x="1214446" y="553244"/>
                  <a:pt x="1229911" y="542925"/>
                  <a:pt x="1245376" y="542925"/>
                </a:cubicBezTo>
                <a:close/>
                <a:moveTo>
                  <a:pt x="3120936" y="542924"/>
                </a:moveTo>
                <a:cubicBezTo>
                  <a:pt x="3661761" y="542924"/>
                  <a:pt x="3661761" y="542924"/>
                  <a:pt x="3661761" y="542924"/>
                </a:cubicBezTo>
                <a:cubicBezTo>
                  <a:pt x="3677213" y="542924"/>
                  <a:pt x="3692665" y="553243"/>
                  <a:pt x="3700391" y="566142"/>
                </a:cubicBezTo>
                <a:cubicBezTo>
                  <a:pt x="3973379" y="1035645"/>
                  <a:pt x="3973379" y="1035645"/>
                  <a:pt x="3973379" y="1035645"/>
                </a:cubicBezTo>
                <a:cubicBezTo>
                  <a:pt x="3981105" y="1051123"/>
                  <a:pt x="3981105" y="1069181"/>
                  <a:pt x="3973379" y="1082079"/>
                </a:cubicBezTo>
                <a:cubicBezTo>
                  <a:pt x="3700391" y="1551582"/>
                  <a:pt x="3700391" y="1551582"/>
                  <a:pt x="3700391" y="1551582"/>
                </a:cubicBezTo>
                <a:cubicBezTo>
                  <a:pt x="3692665" y="1567060"/>
                  <a:pt x="3677213" y="1574799"/>
                  <a:pt x="3661761" y="1574799"/>
                </a:cubicBezTo>
                <a:cubicBezTo>
                  <a:pt x="3120936" y="1574799"/>
                  <a:pt x="3120936" y="1574799"/>
                  <a:pt x="3120936" y="1574799"/>
                </a:cubicBezTo>
                <a:cubicBezTo>
                  <a:pt x="3102909" y="1574799"/>
                  <a:pt x="3087457" y="1567060"/>
                  <a:pt x="3079731" y="1551582"/>
                </a:cubicBezTo>
                <a:cubicBezTo>
                  <a:pt x="2809318" y="1082079"/>
                  <a:pt x="2809318" y="1082079"/>
                  <a:pt x="2809318" y="1082079"/>
                </a:cubicBezTo>
                <a:cubicBezTo>
                  <a:pt x="2801592" y="1069181"/>
                  <a:pt x="2801592" y="1051123"/>
                  <a:pt x="2809318" y="1035645"/>
                </a:cubicBezTo>
                <a:cubicBezTo>
                  <a:pt x="3079731" y="566142"/>
                  <a:pt x="3079731" y="566142"/>
                  <a:pt x="3079731" y="566142"/>
                </a:cubicBezTo>
                <a:cubicBezTo>
                  <a:pt x="3087457" y="553243"/>
                  <a:pt x="3102909" y="542924"/>
                  <a:pt x="3120936" y="542924"/>
                </a:cubicBezTo>
                <a:close/>
                <a:moveTo>
                  <a:pt x="4057990" y="0"/>
                </a:moveTo>
                <a:cubicBezTo>
                  <a:pt x="4599543" y="0"/>
                  <a:pt x="4599543" y="0"/>
                  <a:pt x="4599543" y="0"/>
                </a:cubicBezTo>
                <a:cubicBezTo>
                  <a:pt x="4617594" y="0"/>
                  <a:pt x="4630488" y="10335"/>
                  <a:pt x="4640804" y="23253"/>
                </a:cubicBezTo>
                <a:cubicBezTo>
                  <a:pt x="4911580" y="493479"/>
                  <a:pt x="4911580" y="493479"/>
                  <a:pt x="4911580" y="493479"/>
                </a:cubicBezTo>
                <a:cubicBezTo>
                  <a:pt x="4919316" y="508981"/>
                  <a:pt x="4919316" y="527066"/>
                  <a:pt x="4911580" y="539985"/>
                </a:cubicBezTo>
                <a:cubicBezTo>
                  <a:pt x="4640804" y="1010210"/>
                  <a:pt x="4640804" y="1010210"/>
                  <a:pt x="4640804" y="1010210"/>
                </a:cubicBezTo>
                <a:cubicBezTo>
                  <a:pt x="4630488" y="1025712"/>
                  <a:pt x="4617594" y="1033463"/>
                  <a:pt x="4599543" y="1033463"/>
                </a:cubicBezTo>
                <a:cubicBezTo>
                  <a:pt x="4057990" y="1033463"/>
                  <a:pt x="4057990" y="1033463"/>
                  <a:pt x="4057990" y="1033463"/>
                </a:cubicBezTo>
                <a:cubicBezTo>
                  <a:pt x="4039939" y="1033463"/>
                  <a:pt x="4027045" y="1025712"/>
                  <a:pt x="4016729" y="1010210"/>
                </a:cubicBezTo>
                <a:cubicBezTo>
                  <a:pt x="3745953" y="539985"/>
                  <a:pt x="3745953" y="539985"/>
                  <a:pt x="3745953" y="539985"/>
                </a:cubicBezTo>
                <a:cubicBezTo>
                  <a:pt x="3738217" y="527066"/>
                  <a:pt x="3738217" y="508981"/>
                  <a:pt x="3745953" y="493479"/>
                </a:cubicBezTo>
                <a:cubicBezTo>
                  <a:pt x="4016729" y="23253"/>
                  <a:pt x="4016729" y="23253"/>
                  <a:pt x="4016729" y="23253"/>
                </a:cubicBezTo>
                <a:cubicBezTo>
                  <a:pt x="4027045" y="10335"/>
                  <a:pt x="4039939" y="0"/>
                  <a:pt x="4057990" y="0"/>
                </a:cubicBezTo>
                <a:close/>
                <a:moveTo>
                  <a:pt x="2185898" y="0"/>
                </a:moveTo>
                <a:cubicBezTo>
                  <a:pt x="2726723" y="0"/>
                  <a:pt x="2726723" y="0"/>
                  <a:pt x="2726723" y="0"/>
                </a:cubicBezTo>
                <a:cubicBezTo>
                  <a:pt x="2742175" y="0"/>
                  <a:pt x="2757627" y="10335"/>
                  <a:pt x="2765353" y="23253"/>
                </a:cubicBezTo>
                <a:cubicBezTo>
                  <a:pt x="3035765" y="493479"/>
                  <a:pt x="3035765" y="493479"/>
                  <a:pt x="3035765" y="493479"/>
                </a:cubicBezTo>
                <a:cubicBezTo>
                  <a:pt x="3046067" y="508981"/>
                  <a:pt x="3046067" y="527066"/>
                  <a:pt x="3035765" y="539985"/>
                </a:cubicBezTo>
                <a:cubicBezTo>
                  <a:pt x="2765353" y="1010210"/>
                  <a:pt x="2765353" y="1010210"/>
                  <a:pt x="2765353" y="1010210"/>
                </a:cubicBezTo>
                <a:cubicBezTo>
                  <a:pt x="2757627" y="1025712"/>
                  <a:pt x="2742175" y="1033464"/>
                  <a:pt x="2726723" y="1033464"/>
                </a:cubicBezTo>
                <a:cubicBezTo>
                  <a:pt x="2185898" y="1033464"/>
                  <a:pt x="2185898" y="1033464"/>
                  <a:pt x="2185898" y="1033464"/>
                </a:cubicBezTo>
                <a:cubicBezTo>
                  <a:pt x="2167870" y="1033464"/>
                  <a:pt x="2152418" y="1025712"/>
                  <a:pt x="2144692" y="1010210"/>
                </a:cubicBezTo>
                <a:cubicBezTo>
                  <a:pt x="1874280" y="539985"/>
                  <a:pt x="1874280" y="539985"/>
                  <a:pt x="1874280" y="539985"/>
                </a:cubicBezTo>
                <a:cubicBezTo>
                  <a:pt x="1866554" y="527066"/>
                  <a:pt x="1866554" y="508981"/>
                  <a:pt x="1874280" y="493479"/>
                </a:cubicBezTo>
                <a:cubicBezTo>
                  <a:pt x="2144692" y="23253"/>
                  <a:pt x="2144692" y="23253"/>
                  <a:pt x="2144692" y="23253"/>
                </a:cubicBezTo>
                <a:cubicBezTo>
                  <a:pt x="2152418" y="10335"/>
                  <a:pt x="2167870" y="0"/>
                  <a:pt x="2185898" y="0"/>
                </a:cubicBezTo>
                <a:close/>
              </a:path>
            </a:pathLst>
          </a:custGeom>
        </p:spPr>
        <p:txBody>
          <a:bodyPr wrap="square">
            <a:noAutofit/>
          </a:bodyPr>
          <a:lstStyle/>
          <a:p>
            <a:endParaRPr lang="en-US"/>
          </a:p>
        </p:txBody>
      </p:sp>
      <p:sp>
        <p:nvSpPr>
          <p:cNvPr id="11" name="Picture Placeholder 10"/>
          <p:cNvSpPr>
            <a:spLocks noGrp="1"/>
          </p:cNvSpPr>
          <p:nvPr>
            <p:ph type="pic" sz="quarter" idx="11"/>
          </p:nvPr>
        </p:nvSpPr>
        <p:spPr>
          <a:xfrm>
            <a:off x="8180901" y="3497942"/>
            <a:ext cx="4011099" cy="3360058"/>
          </a:xfrm>
          <a:custGeom>
            <a:avLst/>
            <a:gdLst>
              <a:gd name="connsiteX0" fmla="*/ 1511113 w 4011099"/>
              <a:gd name="connsiteY0" fmla="*/ 0 h 3360058"/>
              <a:gd name="connsiteX1" fmla="*/ 3858014 w 4011099"/>
              <a:gd name="connsiteY1" fmla="*/ 0 h 3360058"/>
              <a:gd name="connsiteX2" fmla="*/ 4011099 w 4011099"/>
              <a:gd name="connsiteY2" fmla="*/ 0 h 3360058"/>
              <a:gd name="connsiteX3" fmla="*/ 4011099 w 4011099"/>
              <a:gd name="connsiteY3" fmla="*/ 3360058 h 3360058"/>
              <a:gd name="connsiteX4" fmla="*/ 483884 w 4011099"/>
              <a:gd name="connsiteY4" fmla="*/ 3360058 h 3360058"/>
              <a:gd name="connsiteX5" fmla="*/ 455419 w 4011099"/>
              <a:gd name="connsiteY5" fmla="*/ 3310753 h 3360058"/>
              <a:gd name="connsiteX6" fmla="*/ 28928 w 4011099"/>
              <a:gd name="connsiteY6" fmla="*/ 2572009 h 3360058"/>
              <a:gd name="connsiteX7" fmla="*/ 28928 w 4011099"/>
              <a:gd name="connsiteY7" fmla="*/ 2351235 h 3360058"/>
              <a:gd name="connsiteX8" fmla="*/ 1321018 w 4011099"/>
              <a:gd name="connsiteY8" fmla="*/ 110387 h 3360058"/>
              <a:gd name="connsiteX9" fmla="*/ 1511113 w 4011099"/>
              <a:gd name="connsiteY9" fmla="*/ 0 h 336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1099" h="3360058">
                <a:moveTo>
                  <a:pt x="1511113" y="0"/>
                </a:moveTo>
                <a:cubicBezTo>
                  <a:pt x="1511113" y="0"/>
                  <a:pt x="1511113" y="0"/>
                  <a:pt x="3858014" y="0"/>
                </a:cubicBezTo>
                <a:lnTo>
                  <a:pt x="4011099" y="0"/>
                </a:lnTo>
                <a:lnTo>
                  <a:pt x="4011099" y="3360058"/>
                </a:lnTo>
                <a:lnTo>
                  <a:pt x="483884" y="3360058"/>
                </a:lnTo>
                <a:lnTo>
                  <a:pt x="455419" y="3310753"/>
                </a:lnTo>
                <a:cubicBezTo>
                  <a:pt x="331762" y="3096561"/>
                  <a:pt x="190440" y="2851770"/>
                  <a:pt x="28928" y="2572009"/>
                </a:cubicBezTo>
                <a:cubicBezTo>
                  <a:pt x="-9642" y="2503017"/>
                  <a:pt x="-9642" y="2417467"/>
                  <a:pt x="28928" y="2351235"/>
                </a:cubicBezTo>
                <a:cubicBezTo>
                  <a:pt x="28928" y="2351235"/>
                  <a:pt x="28928" y="2351235"/>
                  <a:pt x="1321018" y="110387"/>
                </a:cubicBezTo>
                <a:cubicBezTo>
                  <a:pt x="1359588" y="41395"/>
                  <a:pt x="1431218" y="0"/>
                  <a:pt x="151111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8050767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3" name="Picture Placeholder 32"/>
          <p:cNvSpPr>
            <a:spLocks noGrp="1"/>
          </p:cNvSpPr>
          <p:nvPr>
            <p:ph type="pic" sz="quarter" idx="12"/>
          </p:nvPr>
        </p:nvSpPr>
        <p:spPr>
          <a:xfrm>
            <a:off x="7202592" y="1279574"/>
            <a:ext cx="3943786" cy="3693225"/>
          </a:xfrm>
          <a:custGeom>
            <a:avLst/>
            <a:gdLst>
              <a:gd name="connsiteX0" fmla="*/ 2575200 w 3943786"/>
              <a:gd name="connsiteY0" fmla="*/ 2966557 h 3693225"/>
              <a:gd name="connsiteX1" fmla="*/ 2956430 w 3943786"/>
              <a:gd name="connsiteY1" fmla="*/ 2966557 h 3693225"/>
              <a:gd name="connsiteX2" fmla="*/ 2984504 w 3943786"/>
              <a:gd name="connsiteY2" fmla="*/ 2982859 h 3693225"/>
              <a:gd name="connsiteX3" fmla="*/ 3175323 w 3943786"/>
              <a:gd name="connsiteY3" fmla="*/ 3313793 h 3693225"/>
              <a:gd name="connsiteX4" fmla="*/ 3175323 w 3943786"/>
              <a:gd name="connsiteY4" fmla="*/ 3346397 h 3693225"/>
              <a:gd name="connsiteX5" fmla="*/ 2984504 w 3943786"/>
              <a:gd name="connsiteY5" fmla="*/ 3676923 h 3693225"/>
              <a:gd name="connsiteX6" fmla="*/ 2956430 w 3943786"/>
              <a:gd name="connsiteY6" fmla="*/ 3693225 h 3693225"/>
              <a:gd name="connsiteX7" fmla="*/ 2575200 w 3943786"/>
              <a:gd name="connsiteY7" fmla="*/ 3693225 h 3693225"/>
              <a:gd name="connsiteX8" fmla="*/ 2547126 w 3943786"/>
              <a:gd name="connsiteY8" fmla="*/ 3676923 h 3693225"/>
              <a:gd name="connsiteX9" fmla="*/ 2356307 w 3943786"/>
              <a:gd name="connsiteY9" fmla="*/ 3346397 h 3693225"/>
              <a:gd name="connsiteX10" fmla="*/ 2356307 w 3943786"/>
              <a:gd name="connsiteY10" fmla="*/ 3313793 h 3693225"/>
              <a:gd name="connsiteX11" fmla="*/ 2547126 w 3943786"/>
              <a:gd name="connsiteY11" fmla="*/ 2982859 h 3693225"/>
              <a:gd name="connsiteX12" fmla="*/ 2575200 w 3943786"/>
              <a:gd name="connsiteY12" fmla="*/ 2966557 h 3693225"/>
              <a:gd name="connsiteX13" fmla="*/ 804908 w 3943786"/>
              <a:gd name="connsiteY13" fmla="*/ 693713 h 3693225"/>
              <a:gd name="connsiteX14" fmla="*/ 2179927 w 3943786"/>
              <a:gd name="connsiteY14" fmla="*/ 693713 h 3693225"/>
              <a:gd name="connsiteX15" fmla="*/ 2281182 w 3943786"/>
              <a:gd name="connsiteY15" fmla="*/ 752512 h 3693225"/>
              <a:gd name="connsiteX16" fmla="*/ 2969426 w 3943786"/>
              <a:gd name="connsiteY16" fmla="*/ 1946119 h 3693225"/>
              <a:gd name="connsiteX17" fmla="*/ 2969426 w 3943786"/>
              <a:gd name="connsiteY17" fmla="*/ 2063716 h 3693225"/>
              <a:gd name="connsiteX18" fmla="*/ 2281182 w 3943786"/>
              <a:gd name="connsiteY18" fmla="*/ 3255853 h 3693225"/>
              <a:gd name="connsiteX19" fmla="*/ 2179927 w 3943786"/>
              <a:gd name="connsiteY19" fmla="*/ 3314651 h 3693225"/>
              <a:gd name="connsiteX20" fmla="*/ 804908 w 3943786"/>
              <a:gd name="connsiteY20" fmla="*/ 3314651 h 3693225"/>
              <a:gd name="connsiteX21" fmla="*/ 703652 w 3943786"/>
              <a:gd name="connsiteY21" fmla="*/ 3255853 h 3693225"/>
              <a:gd name="connsiteX22" fmla="*/ 15409 w 3943786"/>
              <a:gd name="connsiteY22" fmla="*/ 2063716 h 3693225"/>
              <a:gd name="connsiteX23" fmla="*/ 15409 w 3943786"/>
              <a:gd name="connsiteY23" fmla="*/ 1946119 h 3693225"/>
              <a:gd name="connsiteX24" fmla="*/ 703652 w 3943786"/>
              <a:gd name="connsiteY24" fmla="*/ 752512 h 3693225"/>
              <a:gd name="connsiteX25" fmla="*/ 804908 w 3943786"/>
              <a:gd name="connsiteY25" fmla="*/ 693713 h 3693225"/>
              <a:gd name="connsiteX26" fmla="*/ 2789815 w 3943786"/>
              <a:gd name="connsiteY26" fmla="*/ 0 h 3693225"/>
              <a:gd name="connsiteX27" fmla="*/ 3517699 w 3943786"/>
              <a:gd name="connsiteY27" fmla="*/ 0 h 3693225"/>
              <a:gd name="connsiteX28" fmla="*/ 3571299 w 3943786"/>
              <a:gd name="connsiteY28" fmla="*/ 31126 h 3693225"/>
              <a:gd name="connsiteX29" fmla="*/ 3935630 w 3943786"/>
              <a:gd name="connsiteY29" fmla="*/ 662977 h 3693225"/>
              <a:gd name="connsiteX30" fmla="*/ 3935630 w 3943786"/>
              <a:gd name="connsiteY30" fmla="*/ 725228 h 3693225"/>
              <a:gd name="connsiteX31" fmla="*/ 3571299 w 3943786"/>
              <a:gd name="connsiteY31" fmla="*/ 1356301 h 3693225"/>
              <a:gd name="connsiteX32" fmla="*/ 3517699 w 3943786"/>
              <a:gd name="connsiteY32" fmla="*/ 1387426 h 3693225"/>
              <a:gd name="connsiteX33" fmla="*/ 2789815 w 3943786"/>
              <a:gd name="connsiteY33" fmla="*/ 1387426 h 3693225"/>
              <a:gd name="connsiteX34" fmla="*/ 2736215 w 3943786"/>
              <a:gd name="connsiteY34" fmla="*/ 1356301 h 3693225"/>
              <a:gd name="connsiteX35" fmla="*/ 2371885 w 3943786"/>
              <a:gd name="connsiteY35" fmla="*/ 725228 h 3693225"/>
              <a:gd name="connsiteX36" fmla="*/ 2371885 w 3943786"/>
              <a:gd name="connsiteY36" fmla="*/ 662977 h 3693225"/>
              <a:gd name="connsiteX37" fmla="*/ 2736215 w 3943786"/>
              <a:gd name="connsiteY37" fmla="*/ 31126 h 3693225"/>
              <a:gd name="connsiteX38" fmla="*/ 2789815 w 3943786"/>
              <a:gd name="connsiteY38" fmla="*/ 0 h 369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43786" h="3693225">
                <a:moveTo>
                  <a:pt x="2575200" y="2966557"/>
                </a:moveTo>
                <a:cubicBezTo>
                  <a:pt x="2575200" y="2966557"/>
                  <a:pt x="2575200" y="2966557"/>
                  <a:pt x="2956430" y="2966557"/>
                </a:cubicBezTo>
                <a:cubicBezTo>
                  <a:pt x="2968230" y="2966557"/>
                  <a:pt x="2978808" y="2972671"/>
                  <a:pt x="2984504" y="2982859"/>
                </a:cubicBezTo>
                <a:cubicBezTo>
                  <a:pt x="2984504" y="2982859"/>
                  <a:pt x="2984504" y="2982859"/>
                  <a:pt x="3175323" y="3313793"/>
                </a:cubicBezTo>
                <a:cubicBezTo>
                  <a:pt x="3181019" y="3323574"/>
                  <a:pt x="3181019" y="3336208"/>
                  <a:pt x="3175323" y="3346397"/>
                </a:cubicBezTo>
                <a:cubicBezTo>
                  <a:pt x="3175323" y="3346397"/>
                  <a:pt x="3175323" y="3346397"/>
                  <a:pt x="2984504" y="3676923"/>
                </a:cubicBezTo>
                <a:cubicBezTo>
                  <a:pt x="2978808" y="3687112"/>
                  <a:pt x="2968230" y="3693225"/>
                  <a:pt x="2956430" y="3693225"/>
                </a:cubicBezTo>
                <a:cubicBezTo>
                  <a:pt x="2956430" y="3693225"/>
                  <a:pt x="2956430" y="3693225"/>
                  <a:pt x="2575200" y="3693225"/>
                </a:cubicBezTo>
                <a:cubicBezTo>
                  <a:pt x="2563400" y="3693225"/>
                  <a:pt x="2552822" y="3687112"/>
                  <a:pt x="2547126" y="3676923"/>
                </a:cubicBezTo>
                <a:cubicBezTo>
                  <a:pt x="2547126" y="3676923"/>
                  <a:pt x="2547126" y="3676923"/>
                  <a:pt x="2356307" y="3346397"/>
                </a:cubicBezTo>
                <a:cubicBezTo>
                  <a:pt x="2350611" y="3336208"/>
                  <a:pt x="2350611" y="3323574"/>
                  <a:pt x="2356307" y="3313793"/>
                </a:cubicBezTo>
                <a:cubicBezTo>
                  <a:pt x="2356307" y="3313793"/>
                  <a:pt x="2356307" y="3313793"/>
                  <a:pt x="2547126" y="2982859"/>
                </a:cubicBezTo>
                <a:cubicBezTo>
                  <a:pt x="2552822" y="2972671"/>
                  <a:pt x="2563400" y="2966557"/>
                  <a:pt x="2575200" y="2966557"/>
                </a:cubicBezTo>
                <a:close/>
                <a:moveTo>
                  <a:pt x="804908" y="693713"/>
                </a:moveTo>
                <a:cubicBezTo>
                  <a:pt x="804908" y="693713"/>
                  <a:pt x="804908" y="693713"/>
                  <a:pt x="2179927" y="693713"/>
                </a:cubicBezTo>
                <a:cubicBezTo>
                  <a:pt x="2222483" y="693713"/>
                  <a:pt x="2260638" y="715762"/>
                  <a:pt x="2281182" y="752512"/>
                </a:cubicBezTo>
                <a:cubicBezTo>
                  <a:pt x="2281182" y="752512"/>
                  <a:pt x="2281182" y="752512"/>
                  <a:pt x="2969426" y="1946119"/>
                </a:cubicBezTo>
                <a:cubicBezTo>
                  <a:pt x="2989970" y="1981398"/>
                  <a:pt x="2989970" y="2026967"/>
                  <a:pt x="2969426" y="2063716"/>
                </a:cubicBezTo>
                <a:cubicBezTo>
                  <a:pt x="2969426" y="2063716"/>
                  <a:pt x="2969426" y="2063716"/>
                  <a:pt x="2281182" y="3255853"/>
                </a:cubicBezTo>
                <a:cubicBezTo>
                  <a:pt x="2260638" y="3292602"/>
                  <a:pt x="2222483" y="3314651"/>
                  <a:pt x="2179927" y="3314651"/>
                </a:cubicBezTo>
                <a:cubicBezTo>
                  <a:pt x="2179927" y="3314651"/>
                  <a:pt x="2179927" y="3314651"/>
                  <a:pt x="804908" y="3314651"/>
                </a:cubicBezTo>
                <a:cubicBezTo>
                  <a:pt x="762351" y="3314651"/>
                  <a:pt x="724197" y="3292602"/>
                  <a:pt x="703652" y="3255853"/>
                </a:cubicBezTo>
                <a:cubicBezTo>
                  <a:pt x="703652" y="3255853"/>
                  <a:pt x="703652" y="3255853"/>
                  <a:pt x="15409" y="2063716"/>
                </a:cubicBezTo>
                <a:cubicBezTo>
                  <a:pt x="-5136" y="2026967"/>
                  <a:pt x="-5136" y="1981398"/>
                  <a:pt x="15409" y="1946119"/>
                </a:cubicBezTo>
                <a:cubicBezTo>
                  <a:pt x="15409" y="1946119"/>
                  <a:pt x="15409" y="1946119"/>
                  <a:pt x="703652" y="752512"/>
                </a:cubicBezTo>
                <a:cubicBezTo>
                  <a:pt x="724197" y="715762"/>
                  <a:pt x="762351" y="693713"/>
                  <a:pt x="804908" y="693713"/>
                </a:cubicBezTo>
                <a:close/>
                <a:moveTo>
                  <a:pt x="2789815" y="0"/>
                </a:moveTo>
                <a:cubicBezTo>
                  <a:pt x="2789815" y="0"/>
                  <a:pt x="2789815" y="0"/>
                  <a:pt x="3517699" y="0"/>
                </a:cubicBezTo>
                <a:cubicBezTo>
                  <a:pt x="3540226" y="0"/>
                  <a:pt x="3560424" y="11672"/>
                  <a:pt x="3571299" y="31126"/>
                </a:cubicBezTo>
                <a:cubicBezTo>
                  <a:pt x="3571299" y="31126"/>
                  <a:pt x="3571299" y="31126"/>
                  <a:pt x="3935630" y="662977"/>
                </a:cubicBezTo>
                <a:cubicBezTo>
                  <a:pt x="3946505" y="681652"/>
                  <a:pt x="3946505" y="705774"/>
                  <a:pt x="3935630" y="725228"/>
                </a:cubicBezTo>
                <a:cubicBezTo>
                  <a:pt x="3935630" y="725228"/>
                  <a:pt x="3935630" y="725228"/>
                  <a:pt x="3571299" y="1356301"/>
                </a:cubicBezTo>
                <a:cubicBezTo>
                  <a:pt x="3560424" y="1375754"/>
                  <a:pt x="3540226" y="1387426"/>
                  <a:pt x="3517699" y="1387426"/>
                </a:cubicBezTo>
                <a:cubicBezTo>
                  <a:pt x="3517699" y="1387426"/>
                  <a:pt x="3517699" y="1387426"/>
                  <a:pt x="2789815" y="1387426"/>
                </a:cubicBezTo>
                <a:cubicBezTo>
                  <a:pt x="2767288" y="1387426"/>
                  <a:pt x="2747090" y="1375754"/>
                  <a:pt x="2736215" y="1356301"/>
                </a:cubicBezTo>
                <a:cubicBezTo>
                  <a:pt x="2736215" y="1356301"/>
                  <a:pt x="2736215" y="1356301"/>
                  <a:pt x="2371885" y="725228"/>
                </a:cubicBezTo>
                <a:cubicBezTo>
                  <a:pt x="2361009" y="705774"/>
                  <a:pt x="2361009" y="681652"/>
                  <a:pt x="2371885" y="662977"/>
                </a:cubicBezTo>
                <a:cubicBezTo>
                  <a:pt x="2371885" y="662977"/>
                  <a:pt x="2371885" y="662977"/>
                  <a:pt x="2736215" y="31126"/>
                </a:cubicBezTo>
                <a:cubicBezTo>
                  <a:pt x="2747090" y="11672"/>
                  <a:pt x="2767288" y="0"/>
                  <a:pt x="2789815" y="0"/>
                </a:cubicBezTo>
                <a:close/>
              </a:path>
            </a:pathLst>
          </a:custGeom>
        </p:spPr>
        <p:txBody>
          <a:bodyPr wrap="square">
            <a:noAutofit/>
          </a:bodyPr>
          <a:lstStyle/>
          <a:p>
            <a:endParaRPr lang="en-US"/>
          </a:p>
        </p:txBody>
      </p:sp>
      <p:sp>
        <p:nvSpPr>
          <p:cNvPr id="34" name="Freeform 33"/>
          <p:cNvSpPr>
            <a:spLocks noChangeAspect="1"/>
          </p:cNvSpPr>
          <p:nvPr userDrawn="1"/>
        </p:nvSpPr>
        <p:spPr bwMode="auto">
          <a:xfrm>
            <a:off x="7202592" y="1973287"/>
            <a:ext cx="2984834" cy="2620938"/>
          </a:xfrm>
          <a:custGeom>
            <a:avLst/>
            <a:gdLst>
              <a:gd name="connsiteX0" fmla="*/ 804908 w 2984834"/>
              <a:gd name="connsiteY0" fmla="*/ 0 h 2620938"/>
              <a:gd name="connsiteX1" fmla="*/ 2179927 w 2984834"/>
              <a:gd name="connsiteY1" fmla="*/ 0 h 2620938"/>
              <a:gd name="connsiteX2" fmla="*/ 2281182 w 2984834"/>
              <a:gd name="connsiteY2" fmla="*/ 58799 h 2620938"/>
              <a:gd name="connsiteX3" fmla="*/ 2969426 w 2984834"/>
              <a:gd name="connsiteY3" fmla="*/ 1252406 h 2620938"/>
              <a:gd name="connsiteX4" fmla="*/ 2969426 w 2984834"/>
              <a:gd name="connsiteY4" fmla="*/ 1370003 h 2620938"/>
              <a:gd name="connsiteX5" fmla="*/ 2281182 w 2984834"/>
              <a:gd name="connsiteY5" fmla="*/ 2562140 h 2620938"/>
              <a:gd name="connsiteX6" fmla="*/ 2179927 w 2984834"/>
              <a:gd name="connsiteY6" fmla="*/ 2620938 h 2620938"/>
              <a:gd name="connsiteX7" fmla="*/ 804908 w 2984834"/>
              <a:gd name="connsiteY7" fmla="*/ 2620938 h 2620938"/>
              <a:gd name="connsiteX8" fmla="*/ 703652 w 2984834"/>
              <a:gd name="connsiteY8" fmla="*/ 2562140 h 2620938"/>
              <a:gd name="connsiteX9" fmla="*/ 15409 w 2984834"/>
              <a:gd name="connsiteY9" fmla="*/ 1370003 h 2620938"/>
              <a:gd name="connsiteX10" fmla="*/ 15409 w 2984834"/>
              <a:gd name="connsiteY10" fmla="*/ 1252406 h 2620938"/>
              <a:gd name="connsiteX11" fmla="*/ 703652 w 2984834"/>
              <a:gd name="connsiteY11" fmla="*/ 58799 h 2620938"/>
              <a:gd name="connsiteX12" fmla="*/ 804908 w 2984834"/>
              <a:gd name="connsiteY12" fmla="*/ 0 h 262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4834" h="2620938">
                <a:moveTo>
                  <a:pt x="804908" y="0"/>
                </a:moveTo>
                <a:cubicBezTo>
                  <a:pt x="804908" y="0"/>
                  <a:pt x="804908" y="0"/>
                  <a:pt x="2179927" y="0"/>
                </a:cubicBezTo>
                <a:cubicBezTo>
                  <a:pt x="2222483" y="0"/>
                  <a:pt x="2260638" y="22049"/>
                  <a:pt x="2281182" y="58799"/>
                </a:cubicBezTo>
                <a:cubicBezTo>
                  <a:pt x="2281182" y="58799"/>
                  <a:pt x="2281182" y="58799"/>
                  <a:pt x="2969426" y="1252406"/>
                </a:cubicBezTo>
                <a:cubicBezTo>
                  <a:pt x="2989970" y="1287685"/>
                  <a:pt x="2989970" y="1333254"/>
                  <a:pt x="2969426" y="1370003"/>
                </a:cubicBezTo>
                <a:cubicBezTo>
                  <a:pt x="2969426" y="1370003"/>
                  <a:pt x="2969426" y="1370003"/>
                  <a:pt x="2281182" y="2562140"/>
                </a:cubicBezTo>
                <a:cubicBezTo>
                  <a:pt x="2260638" y="2598889"/>
                  <a:pt x="2222483" y="2620938"/>
                  <a:pt x="2179927" y="2620938"/>
                </a:cubicBezTo>
                <a:cubicBezTo>
                  <a:pt x="2179927" y="2620938"/>
                  <a:pt x="2179927" y="2620938"/>
                  <a:pt x="804908" y="2620938"/>
                </a:cubicBezTo>
                <a:cubicBezTo>
                  <a:pt x="762351" y="2620938"/>
                  <a:pt x="724197" y="2598889"/>
                  <a:pt x="703652" y="2562140"/>
                </a:cubicBezTo>
                <a:cubicBezTo>
                  <a:pt x="703652" y="2562140"/>
                  <a:pt x="703652" y="2562140"/>
                  <a:pt x="15409" y="1370003"/>
                </a:cubicBezTo>
                <a:cubicBezTo>
                  <a:pt x="-5136" y="1333254"/>
                  <a:pt x="-5136" y="1287685"/>
                  <a:pt x="15409" y="1252406"/>
                </a:cubicBezTo>
                <a:cubicBezTo>
                  <a:pt x="15409" y="1252406"/>
                  <a:pt x="15409" y="1252406"/>
                  <a:pt x="703652" y="58799"/>
                </a:cubicBezTo>
                <a:cubicBezTo>
                  <a:pt x="724197" y="22049"/>
                  <a:pt x="762351" y="0"/>
                  <a:pt x="804908" y="0"/>
                </a:cubicBezTo>
                <a:close/>
              </a:path>
            </a:pathLst>
          </a:custGeom>
          <a:solidFill>
            <a:schemeClr val="bg1"/>
          </a:solidFill>
          <a:ln>
            <a:noFill/>
          </a:ln>
          <a:effectLst>
            <a:outerShdw blurRad="63500" sx="102000" sy="102000" algn="ctr" rotWithShape="0">
              <a:prstClr val="black">
                <a:alpha val="35000"/>
              </a:prstClr>
            </a:outerShdw>
          </a:effectLst>
        </p:spPr>
        <p:txBody>
          <a:bodyPr vert="horz" wrap="square" lIns="91440" tIns="45720" rIns="91440" bIns="45720" numCol="1" anchor="t" anchorCtr="0" compatLnSpc="1">
            <a:prstTxWarp prst="textNoShape">
              <a:avLst/>
            </a:prstTxWarp>
            <a:noAutofit/>
          </a:bodyPr>
          <a:lstStyle/>
          <a:p>
            <a:endParaRPr lang="en-US"/>
          </a:p>
        </p:txBody>
      </p:sp>
      <p:sp>
        <p:nvSpPr>
          <p:cNvPr id="14" name="Picture Placeholder 13"/>
          <p:cNvSpPr>
            <a:spLocks noGrp="1"/>
          </p:cNvSpPr>
          <p:nvPr>
            <p:ph type="pic" sz="quarter" idx="11"/>
          </p:nvPr>
        </p:nvSpPr>
        <p:spPr>
          <a:xfrm>
            <a:off x="4853092" y="614387"/>
            <a:ext cx="2984834" cy="2620938"/>
          </a:xfrm>
          <a:custGeom>
            <a:avLst/>
            <a:gdLst>
              <a:gd name="connsiteX0" fmla="*/ 804908 w 2984834"/>
              <a:gd name="connsiteY0" fmla="*/ 0 h 2620938"/>
              <a:gd name="connsiteX1" fmla="*/ 2179927 w 2984834"/>
              <a:gd name="connsiteY1" fmla="*/ 0 h 2620938"/>
              <a:gd name="connsiteX2" fmla="*/ 2281182 w 2984834"/>
              <a:gd name="connsiteY2" fmla="*/ 58798 h 2620938"/>
              <a:gd name="connsiteX3" fmla="*/ 2969426 w 2984834"/>
              <a:gd name="connsiteY3" fmla="*/ 1252406 h 2620938"/>
              <a:gd name="connsiteX4" fmla="*/ 2969426 w 2984834"/>
              <a:gd name="connsiteY4" fmla="*/ 1370002 h 2620938"/>
              <a:gd name="connsiteX5" fmla="*/ 2281182 w 2984834"/>
              <a:gd name="connsiteY5" fmla="*/ 2562140 h 2620938"/>
              <a:gd name="connsiteX6" fmla="*/ 2179927 w 2984834"/>
              <a:gd name="connsiteY6" fmla="*/ 2620938 h 2620938"/>
              <a:gd name="connsiteX7" fmla="*/ 804908 w 2984834"/>
              <a:gd name="connsiteY7" fmla="*/ 2620938 h 2620938"/>
              <a:gd name="connsiteX8" fmla="*/ 703652 w 2984834"/>
              <a:gd name="connsiteY8" fmla="*/ 2562140 h 2620938"/>
              <a:gd name="connsiteX9" fmla="*/ 15409 w 2984834"/>
              <a:gd name="connsiteY9" fmla="*/ 1370002 h 2620938"/>
              <a:gd name="connsiteX10" fmla="*/ 15409 w 2984834"/>
              <a:gd name="connsiteY10" fmla="*/ 1252406 h 2620938"/>
              <a:gd name="connsiteX11" fmla="*/ 703652 w 2984834"/>
              <a:gd name="connsiteY11" fmla="*/ 58798 h 2620938"/>
              <a:gd name="connsiteX12" fmla="*/ 804908 w 2984834"/>
              <a:gd name="connsiteY12" fmla="*/ 0 h 262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4834" h="2620938">
                <a:moveTo>
                  <a:pt x="804908" y="0"/>
                </a:moveTo>
                <a:cubicBezTo>
                  <a:pt x="804908" y="0"/>
                  <a:pt x="804908" y="0"/>
                  <a:pt x="2179927" y="0"/>
                </a:cubicBezTo>
                <a:cubicBezTo>
                  <a:pt x="2222483" y="0"/>
                  <a:pt x="2260638" y="22049"/>
                  <a:pt x="2281182" y="58798"/>
                </a:cubicBezTo>
                <a:cubicBezTo>
                  <a:pt x="2281182" y="58798"/>
                  <a:pt x="2281182" y="58798"/>
                  <a:pt x="2969426" y="1252406"/>
                </a:cubicBezTo>
                <a:cubicBezTo>
                  <a:pt x="2989970" y="1287685"/>
                  <a:pt x="2989970" y="1333253"/>
                  <a:pt x="2969426" y="1370002"/>
                </a:cubicBezTo>
                <a:cubicBezTo>
                  <a:pt x="2969426" y="1370002"/>
                  <a:pt x="2969426" y="1370002"/>
                  <a:pt x="2281182" y="2562140"/>
                </a:cubicBezTo>
                <a:cubicBezTo>
                  <a:pt x="2260638" y="2598889"/>
                  <a:pt x="2222483" y="2620938"/>
                  <a:pt x="2179927" y="2620938"/>
                </a:cubicBezTo>
                <a:cubicBezTo>
                  <a:pt x="2179927" y="2620938"/>
                  <a:pt x="2179927" y="2620938"/>
                  <a:pt x="804908" y="2620938"/>
                </a:cubicBezTo>
                <a:cubicBezTo>
                  <a:pt x="762351" y="2620938"/>
                  <a:pt x="724197" y="2598889"/>
                  <a:pt x="703652" y="2562140"/>
                </a:cubicBezTo>
                <a:cubicBezTo>
                  <a:pt x="703652" y="2562140"/>
                  <a:pt x="703652" y="2562140"/>
                  <a:pt x="15409" y="1370002"/>
                </a:cubicBezTo>
                <a:cubicBezTo>
                  <a:pt x="-5136" y="1333253"/>
                  <a:pt x="-5136" y="1287685"/>
                  <a:pt x="15409" y="1252406"/>
                </a:cubicBezTo>
                <a:cubicBezTo>
                  <a:pt x="15409" y="1252406"/>
                  <a:pt x="15409" y="1252406"/>
                  <a:pt x="703652" y="58798"/>
                </a:cubicBezTo>
                <a:cubicBezTo>
                  <a:pt x="724197" y="22049"/>
                  <a:pt x="762351" y="0"/>
                  <a:pt x="804908" y="0"/>
                </a:cubicBezTo>
                <a:close/>
              </a:path>
            </a:pathLst>
          </a:custGeom>
        </p:spPr>
        <p:txBody>
          <a:bodyPr wrap="square">
            <a:noAutofit/>
          </a:bodyPr>
          <a:lstStyle/>
          <a:p>
            <a:endParaRPr lang="en-US"/>
          </a:p>
        </p:txBody>
      </p:sp>
      <p:sp>
        <p:nvSpPr>
          <p:cNvPr id="11" name="Picture Placeholder 10"/>
          <p:cNvSpPr>
            <a:spLocks noGrp="1"/>
          </p:cNvSpPr>
          <p:nvPr>
            <p:ph type="pic" sz="quarter" idx="10"/>
          </p:nvPr>
        </p:nvSpPr>
        <p:spPr>
          <a:xfrm>
            <a:off x="1243570" y="1246916"/>
            <a:ext cx="2984834" cy="2620938"/>
          </a:xfrm>
          <a:custGeom>
            <a:avLst/>
            <a:gdLst>
              <a:gd name="connsiteX0" fmla="*/ 804907 w 2984834"/>
              <a:gd name="connsiteY0" fmla="*/ 0 h 2620938"/>
              <a:gd name="connsiteX1" fmla="*/ 2179927 w 2984834"/>
              <a:gd name="connsiteY1" fmla="*/ 0 h 2620938"/>
              <a:gd name="connsiteX2" fmla="*/ 2281182 w 2984834"/>
              <a:gd name="connsiteY2" fmla="*/ 58799 h 2620938"/>
              <a:gd name="connsiteX3" fmla="*/ 2969426 w 2984834"/>
              <a:gd name="connsiteY3" fmla="*/ 1252406 h 2620938"/>
              <a:gd name="connsiteX4" fmla="*/ 2969426 w 2984834"/>
              <a:gd name="connsiteY4" fmla="*/ 1370003 h 2620938"/>
              <a:gd name="connsiteX5" fmla="*/ 2281182 w 2984834"/>
              <a:gd name="connsiteY5" fmla="*/ 2562140 h 2620938"/>
              <a:gd name="connsiteX6" fmla="*/ 2179927 w 2984834"/>
              <a:gd name="connsiteY6" fmla="*/ 2620938 h 2620938"/>
              <a:gd name="connsiteX7" fmla="*/ 804907 w 2984834"/>
              <a:gd name="connsiteY7" fmla="*/ 2620938 h 2620938"/>
              <a:gd name="connsiteX8" fmla="*/ 703652 w 2984834"/>
              <a:gd name="connsiteY8" fmla="*/ 2562140 h 2620938"/>
              <a:gd name="connsiteX9" fmla="*/ 15409 w 2984834"/>
              <a:gd name="connsiteY9" fmla="*/ 1370003 h 2620938"/>
              <a:gd name="connsiteX10" fmla="*/ 15409 w 2984834"/>
              <a:gd name="connsiteY10" fmla="*/ 1252406 h 2620938"/>
              <a:gd name="connsiteX11" fmla="*/ 703652 w 2984834"/>
              <a:gd name="connsiteY11" fmla="*/ 58799 h 2620938"/>
              <a:gd name="connsiteX12" fmla="*/ 804907 w 2984834"/>
              <a:gd name="connsiteY12" fmla="*/ 0 h 262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4834" h="2620938">
                <a:moveTo>
                  <a:pt x="804907" y="0"/>
                </a:moveTo>
                <a:cubicBezTo>
                  <a:pt x="804907" y="0"/>
                  <a:pt x="804907" y="0"/>
                  <a:pt x="2179927" y="0"/>
                </a:cubicBezTo>
                <a:cubicBezTo>
                  <a:pt x="2222483" y="0"/>
                  <a:pt x="2260638" y="22049"/>
                  <a:pt x="2281182" y="58799"/>
                </a:cubicBezTo>
                <a:cubicBezTo>
                  <a:pt x="2281182" y="58799"/>
                  <a:pt x="2281182" y="58799"/>
                  <a:pt x="2969426" y="1252406"/>
                </a:cubicBezTo>
                <a:cubicBezTo>
                  <a:pt x="2989970" y="1287685"/>
                  <a:pt x="2989970" y="1333254"/>
                  <a:pt x="2969426" y="1370003"/>
                </a:cubicBezTo>
                <a:cubicBezTo>
                  <a:pt x="2969426" y="1370003"/>
                  <a:pt x="2969426" y="1370003"/>
                  <a:pt x="2281182" y="2562140"/>
                </a:cubicBezTo>
                <a:cubicBezTo>
                  <a:pt x="2260638" y="2598889"/>
                  <a:pt x="2222483" y="2620938"/>
                  <a:pt x="2179927" y="2620938"/>
                </a:cubicBezTo>
                <a:cubicBezTo>
                  <a:pt x="2179927" y="2620938"/>
                  <a:pt x="2179927" y="2620938"/>
                  <a:pt x="804907" y="2620938"/>
                </a:cubicBezTo>
                <a:cubicBezTo>
                  <a:pt x="762351" y="2620938"/>
                  <a:pt x="724197" y="2598889"/>
                  <a:pt x="703652" y="2562140"/>
                </a:cubicBezTo>
                <a:cubicBezTo>
                  <a:pt x="703652" y="2562140"/>
                  <a:pt x="703652" y="2562140"/>
                  <a:pt x="15409" y="1370003"/>
                </a:cubicBezTo>
                <a:cubicBezTo>
                  <a:pt x="-5136" y="1333254"/>
                  <a:pt x="-5136" y="1287685"/>
                  <a:pt x="15409" y="1252406"/>
                </a:cubicBezTo>
                <a:cubicBezTo>
                  <a:pt x="15409" y="1252406"/>
                  <a:pt x="15409" y="1252406"/>
                  <a:pt x="703652" y="58799"/>
                </a:cubicBezTo>
                <a:cubicBezTo>
                  <a:pt x="724197" y="22049"/>
                  <a:pt x="762351" y="0"/>
                  <a:pt x="804907" y="0"/>
                </a:cubicBezTo>
                <a:close/>
              </a:path>
            </a:pathLst>
          </a:custGeom>
        </p:spPr>
        <p:txBody>
          <a:bodyPr wrap="square">
            <a:noAutofit/>
          </a:bodyPr>
          <a:lstStyle/>
          <a:p>
            <a:endParaRPr lang="en-US"/>
          </a:p>
        </p:txBody>
      </p:sp>
      <p:sp>
        <p:nvSpPr>
          <p:cNvPr id="28" name="Picture Placeholder 27"/>
          <p:cNvSpPr>
            <a:spLocks noGrp="1"/>
          </p:cNvSpPr>
          <p:nvPr>
            <p:ph type="pic" sz="quarter" idx="13"/>
          </p:nvPr>
        </p:nvSpPr>
        <p:spPr>
          <a:xfrm>
            <a:off x="4853092" y="3332187"/>
            <a:ext cx="2984834" cy="2620938"/>
          </a:xfrm>
          <a:custGeom>
            <a:avLst/>
            <a:gdLst>
              <a:gd name="connsiteX0" fmla="*/ 804908 w 2984834"/>
              <a:gd name="connsiteY0" fmla="*/ 0 h 2620938"/>
              <a:gd name="connsiteX1" fmla="*/ 2179927 w 2984834"/>
              <a:gd name="connsiteY1" fmla="*/ 0 h 2620938"/>
              <a:gd name="connsiteX2" fmla="*/ 2281182 w 2984834"/>
              <a:gd name="connsiteY2" fmla="*/ 58799 h 2620938"/>
              <a:gd name="connsiteX3" fmla="*/ 2969426 w 2984834"/>
              <a:gd name="connsiteY3" fmla="*/ 1252406 h 2620938"/>
              <a:gd name="connsiteX4" fmla="*/ 2969426 w 2984834"/>
              <a:gd name="connsiteY4" fmla="*/ 1370003 h 2620938"/>
              <a:gd name="connsiteX5" fmla="*/ 2281182 w 2984834"/>
              <a:gd name="connsiteY5" fmla="*/ 2562140 h 2620938"/>
              <a:gd name="connsiteX6" fmla="*/ 2179927 w 2984834"/>
              <a:gd name="connsiteY6" fmla="*/ 2620938 h 2620938"/>
              <a:gd name="connsiteX7" fmla="*/ 804908 w 2984834"/>
              <a:gd name="connsiteY7" fmla="*/ 2620938 h 2620938"/>
              <a:gd name="connsiteX8" fmla="*/ 703652 w 2984834"/>
              <a:gd name="connsiteY8" fmla="*/ 2562140 h 2620938"/>
              <a:gd name="connsiteX9" fmla="*/ 15409 w 2984834"/>
              <a:gd name="connsiteY9" fmla="*/ 1370003 h 2620938"/>
              <a:gd name="connsiteX10" fmla="*/ 15409 w 2984834"/>
              <a:gd name="connsiteY10" fmla="*/ 1252406 h 2620938"/>
              <a:gd name="connsiteX11" fmla="*/ 703652 w 2984834"/>
              <a:gd name="connsiteY11" fmla="*/ 58799 h 2620938"/>
              <a:gd name="connsiteX12" fmla="*/ 804908 w 2984834"/>
              <a:gd name="connsiteY12" fmla="*/ 0 h 262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4834" h="2620938">
                <a:moveTo>
                  <a:pt x="804908" y="0"/>
                </a:moveTo>
                <a:cubicBezTo>
                  <a:pt x="804908" y="0"/>
                  <a:pt x="804908" y="0"/>
                  <a:pt x="2179927" y="0"/>
                </a:cubicBezTo>
                <a:cubicBezTo>
                  <a:pt x="2222483" y="0"/>
                  <a:pt x="2260638" y="22050"/>
                  <a:pt x="2281182" y="58799"/>
                </a:cubicBezTo>
                <a:cubicBezTo>
                  <a:pt x="2281182" y="58799"/>
                  <a:pt x="2281182" y="58799"/>
                  <a:pt x="2969426" y="1252406"/>
                </a:cubicBezTo>
                <a:cubicBezTo>
                  <a:pt x="2989970" y="1287685"/>
                  <a:pt x="2989970" y="1333254"/>
                  <a:pt x="2969426" y="1370003"/>
                </a:cubicBezTo>
                <a:cubicBezTo>
                  <a:pt x="2969426" y="1370003"/>
                  <a:pt x="2969426" y="1370003"/>
                  <a:pt x="2281182" y="2562140"/>
                </a:cubicBezTo>
                <a:cubicBezTo>
                  <a:pt x="2260638" y="2598889"/>
                  <a:pt x="2222483" y="2620938"/>
                  <a:pt x="2179927" y="2620938"/>
                </a:cubicBezTo>
                <a:cubicBezTo>
                  <a:pt x="2179927" y="2620938"/>
                  <a:pt x="2179927" y="2620938"/>
                  <a:pt x="804908" y="2620938"/>
                </a:cubicBezTo>
                <a:cubicBezTo>
                  <a:pt x="762351" y="2620938"/>
                  <a:pt x="724197" y="2598889"/>
                  <a:pt x="703652" y="2562140"/>
                </a:cubicBezTo>
                <a:cubicBezTo>
                  <a:pt x="703652" y="2562140"/>
                  <a:pt x="703652" y="2562140"/>
                  <a:pt x="15409" y="1370003"/>
                </a:cubicBezTo>
                <a:cubicBezTo>
                  <a:pt x="-5136" y="1333254"/>
                  <a:pt x="-5136" y="1287685"/>
                  <a:pt x="15409" y="1252406"/>
                </a:cubicBezTo>
                <a:cubicBezTo>
                  <a:pt x="15409" y="1252406"/>
                  <a:pt x="15409" y="1252406"/>
                  <a:pt x="703652" y="58799"/>
                </a:cubicBezTo>
                <a:cubicBezTo>
                  <a:pt x="724197" y="22050"/>
                  <a:pt x="762351" y="0"/>
                  <a:pt x="804908" y="0"/>
                </a:cubicBezTo>
                <a:close/>
              </a:path>
            </a:pathLst>
          </a:custGeom>
        </p:spPr>
        <p:txBody>
          <a:bodyPr wrap="square">
            <a:noAutofit/>
          </a:bodyPr>
          <a:lstStyle/>
          <a:p>
            <a:endParaRPr lang="en-US"/>
          </a:p>
        </p:txBody>
      </p:sp>
    </p:spTree>
    <p:extLst>
      <p:ext uri="{BB962C8B-B14F-4D97-AF65-F5344CB8AC3E}">
        <p14:creationId xmlns:p14="http://schemas.microsoft.com/office/powerpoint/2010/main" val="6717396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Slide #2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2C1E5A4-2A84-40B7-9B6D-9747A834CFC8}"/>
              </a:ext>
            </a:extLst>
          </p:cNvPr>
          <p:cNvSpPr>
            <a:spLocks noGrp="1"/>
          </p:cNvSpPr>
          <p:nvPr>
            <p:ph type="pic" sz="quarter" idx="10"/>
          </p:nvPr>
        </p:nvSpPr>
        <p:spPr>
          <a:xfrm>
            <a:off x="2513667" y="0"/>
            <a:ext cx="6859786" cy="6858000"/>
          </a:xfrm>
          <a:prstGeom prst="diamond">
            <a:avLst/>
          </a:prstGeom>
        </p:spPr>
        <p:txBody>
          <a:bodyPr/>
          <a:lstStyle/>
          <a:p>
            <a:endParaRPr lang="ru-RU"/>
          </a:p>
        </p:txBody>
      </p:sp>
      <p:sp>
        <p:nvSpPr>
          <p:cNvPr id="5" name="Picture Placeholder 2">
            <a:extLst>
              <a:ext uri="{FF2B5EF4-FFF2-40B4-BE49-F238E27FC236}">
                <a16:creationId xmlns:a16="http://schemas.microsoft.com/office/drawing/2014/main" id="{F614DA74-7126-4EB2-BBAF-8AB3CF7D84E4}"/>
              </a:ext>
            </a:extLst>
          </p:cNvPr>
          <p:cNvSpPr>
            <a:spLocks noGrp="1"/>
          </p:cNvSpPr>
          <p:nvPr>
            <p:ph type="pic" sz="quarter" idx="11"/>
          </p:nvPr>
        </p:nvSpPr>
        <p:spPr>
          <a:xfrm>
            <a:off x="6113211" y="-3583858"/>
            <a:ext cx="6859786" cy="6858000"/>
          </a:xfrm>
          <a:prstGeom prst="diamond">
            <a:avLst/>
          </a:prstGeom>
        </p:spPr>
        <p:txBody>
          <a:bodyPr/>
          <a:lstStyle/>
          <a:p>
            <a:endParaRPr lang="ru-RU"/>
          </a:p>
        </p:txBody>
      </p:sp>
      <p:sp>
        <p:nvSpPr>
          <p:cNvPr id="6" name="Picture Placeholder 2">
            <a:extLst>
              <a:ext uri="{FF2B5EF4-FFF2-40B4-BE49-F238E27FC236}">
                <a16:creationId xmlns:a16="http://schemas.microsoft.com/office/drawing/2014/main" id="{D79F7662-D8BE-4CE7-850E-21AC429AFAC6}"/>
              </a:ext>
            </a:extLst>
          </p:cNvPr>
          <p:cNvSpPr>
            <a:spLocks noGrp="1"/>
          </p:cNvSpPr>
          <p:nvPr>
            <p:ph type="pic" sz="quarter" idx="12"/>
          </p:nvPr>
        </p:nvSpPr>
        <p:spPr>
          <a:xfrm>
            <a:off x="-1071124" y="3598607"/>
            <a:ext cx="6859786" cy="6858000"/>
          </a:xfrm>
          <a:prstGeom prst="diamond">
            <a:avLst/>
          </a:prstGeom>
        </p:spPr>
        <p:txBody>
          <a:bodyPr/>
          <a:lstStyle/>
          <a:p>
            <a:endParaRPr lang="ru-RU"/>
          </a:p>
        </p:txBody>
      </p:sp>
      <p:sp>
        <p:nvSpPr>
          <p:cNvPr id="7" name="Picture Placeholder 2">
            <a:extLst>
              <a:ext uri="{FF2B5EF4-FFF2-40B4-BE49-F238E27FC236}">
                <a16:creationId xmlns:a16="http://schemas.microsoft.com/office/drawing/2014/main" id="{25D339A4-A56D-4861-9A16-9EC43AAB3652}"/>
              </a:ext>
            </a:extLst>
          </p:cNvPr>
          <p:cNvSpPr>
            <a:spLocks noGrp="1"/>
          </p:cNvSpPr>
          <p:nvPr>
            <p:ph type="pic" sz="quarter" idx="13"/>
          </p:nvPr>
        </p:nvSpPr>
        <p:spPr>
          <a:xfrm>
            <a:off x="6098459" y="3613355"/>
            <a:ext cx="6859786" cy="6858000"/>
          </a:xfrm>
          <a:prstGeom prst="diamond">
            <a:avLst/>
          </a:prstGeom>
        </p:spPr>
        <p:txBody>
          <a:bodyPr/>
          <a:lstStyle/>
          <a:p>
            <a:endParaRPr lang="ru-RU"/>
          </a:p>
        </p:txBody>
      </p:sp>
      <p:sp>
        <p:nvSpPr>
          <p:cNvPr id="8" name="Picture Placeholder 2">
            <a:extLst>
              <a:ext uri="{FF2B5EF4-FFF2-40B4-BE49-F238E27FC236}">
                <a16:creationId xmlns:a16="http://schemas.microsoft.com/office/drawing/2014/main" id="{6A022D2F-7EB2-4F91-A301-369C6FDD65D6}"/>
              </a:ext>
            </a:extLst>
          </p:cNvPr>
          <p:cNvSpPr>
            <a:spLocks noGrp="1"/>
          </p:cNvSpPr>
          <p:nvPr>
            <p:ph type="pic" sz="quarter" idx="14"/>
          </p:nvPr>
        </p:nvSpPr>
        <p:spPr>
          <a:xfrm>
            <a:off x="-1041620" y="-3598607"/>
            <a:ext cx="6859786" cy="6858000"/>
          </a:xfrm>
          <a:prstGeom prst="diamond">
            <a:avLst/>
          </a:prstGeom>
        </p:spPr>
        <p:txBody>
          <a:bodyPr/>
          <a:lstStyle/>
          <a:p>
            <a:endParaRPr lang="ru-RU"/>
          </a:p>
        </p:txBody>
      </p:sp>
    </p:spTree>
    <p:extLst>
      <p:ext uri="{BB962C8B-B14F-4D97-AF65-F5344CB8AC3E}">
        <p14:creationId xmlns:p14="http://schemas.microsoft.com/office/powerpoint/2010/main" val="697548965"/>
      </p:ext>
    </p:extLst>
  </p:cSld>
  <p:clrMapOvr>
    <a:masterClrMapping/>
  </p:clrMapOvr>
  <p:transition spd="slow" advClick="0" advTm="1000">
    <p:push/>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492239" y="359410"/>
            <a:ext cx="5283200" cy="6139180"/>
          </a:xfrm>
          <a:custGeom>
            <a:avLst/>
            <a:gdLst>
              <a:gd name="connsiteX0" fmla="*/ 1334703 w 5283200"/>
              <a:gd name="connsiteY0" fmla="*/ 3802380 h 6139180"/>
              <a:gd name="connsiteX1" fmla="*/ 2613794 w 5283200"/>
              <a:gd name="connsiteY1" fmla="*/ 3802380 h 6139180"/>
              <a:gd name="connsiteX2" fmla="*/ 2613794 w 5283200"/>
              <a:gd name="connsiteY2" fmla="*/ 6139180 h 6139180"/>
              <a:gd name="connsiteX3" fmla="*/ 1334703 w 5283200"/>
              <a:gd name="connsiteY3" fmla="*/ 6139180 h 6139180"/>
              <a:gd name="connsiteX4" fmla="*/ 4004109 w 5283200"/>
              <a:gd name="connsiteY4" fmla="*/ 2413000 h 6139180"/>
              <a:gd name="connsiteX5" fmla="*/ 5283200 w 5283200"/>
              <a:gd name="connsiteY5" fmla="*/ 2413000 h 6139180"/>
              <a:gd name="connsiteX6" fmla="*/ 5283200 w 5283200"/>
              <a:gd name="connsiteY6" fmla="*/ 4749800 h 6139180"/>
              <a:gd name="connsiteX7" fmla="*/ 4004109 w 5283200"/>
              <a:gd name="connsiteY7" fmla="*/ 4749800 h 6139180"/>
              <a:gd name="connsiteX8" fmla="*/ 0 w 5283200"/>
              <a:gd name="connsiteY8" fmla="*/ 1022350 h 6139180"/>
              <a:gd name="connsiteX9" fmla="*/ 1279091 w 5283200"/>
              <a:gd name="connsiteY9" fmla="*/ 1022350 h 6139180"/>
              <a:gd name="connsiteX10" fmla="*/ 1279091 w 5283200"/>
              <a:gd name="connsiteY10" fmla="*/ 4768850 h 6139180"/>
              <a:gd name="connsiteX11" fmla="*/ 0 w 5283200"/>
              <a:gd name="connsiteY11" fmla="*/ 4768850 h 6139180"/>
              <a:gd name="connsiteX12" fmla="*/ 2669406 w 5283200"/>
              <a:gd name="connsiteY12" fmla="*/ 1003301 h 6139180"/>
              <a:gd name="connsiteX13" fmla="*/ 3948497 w 5283200"/>
              <a:gd name="connsiteY13" fmla="*/ 1003301 h 6139180"/>
              <a:gd name="connsiteX14" fmla="*/ 3948497 w 5283200"/>
              <a:gd name="connsiteY14" fmla="*/ 5435600 h 6139180"/>
              <a:gd name="connsiteX15" fmla="*/ 2669406 w 5283200"/>
              <a:gd name="connsiteY15" fmla="*/ 5435600 h 6139180"/>
              <a:gd name="connsiteX16" fmla="*/ 1334703 w 5283200"/>
              <a:gd name="connsiteY16" fmla="*/ 0 h 6139180"/>
              <a:gd name="connsiteX17" fmla="*/ 2613794 w 5283200"/>
              <a:gd name="connsiteY17" fmla="*/ 0 h 6139180"/>
              <a:gd name="connsiteX18" fmla="*/ 2613794 w 5283200"/>
              <a:gd name="connsiteY18" fmla="*/ 3746500 h 6139180"/>
              <a:gd name="connsiteX19" fmla="*/ 1334703 w 5283200"/>
              <a:gd name="connsiteY19" fmla="*/ 3746500 h 613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83200" h="6139180">
                <a:moveTo>
                  <a:pt x="1334703" y="3802380"/>
                </a:moveTo>
                <a:lnTo>
                  <a:pt x="2613794" y="3802380"/>
                </a:lnTo>
                <a:lnTo>
                  <a:pt x="2613794" y="6139180"/>
                </a:lnTo>
                <a:lnTo>
                  <a:pt x="1334703" y="6139180"/>
                </a:lnTo>
                <a:close/>
                <a:moveTo>
                  <a:pt x="4004109" y="2413000"/>
                </a:moveTo>
                <a:lnTo>
                  <a:pt x="5283200" y="2413000"/>
                </a:lnTo>
                <a:lnTo>
                  <a:pt x="5283200" y="4749800"/>
                </a:lnTo>
                <a:lnTo>
                  <a:pt x="4004109" y="4749800"/>
                </a:lnTo>
                <a:close/>
                <a:moveTo>
                  <a:pt x="0" y="1022350"/>
                </a:moveTo>
                <a:lnTo>
                  <a:pt x="1279091" y="1022350"/>
                </a:lnTo>
                <a:lnTo>
                  <a:pt x="1279091" y="4768850"/>
                </a:lnTo>
                <a:lnTo>
                  <a:pt x="0" y="4768850"/>
                </a:lnTo>
                <a:close/>
                <a:moveTo>
                  <a:pt x="2669406" y="1003301"/>
                </a:moveTo>
                <a:lnTo>
                  <a:pt x="3948497" y="1003301"/>
                </a:lnTo>
                <a:lnTo>
                  <a:pt x="3948497" y="5435600"/>
                </a:lnTo>
                <a:lnTo>
                  <a:pt x="2669406" y="5435600"/>
                </a:lnTo>
                <a:close/>
                <a:moveTo>
                  <a:pt x="1334703" y="0"/>
                </a:moveTo>
                <a:lnTo>
                  <a:pt x="2613794" y="0"/>
                </a:lnTo>
                <a:lnTo>
                  <a:pt x="2613794" y="3746500"/>
                </a:lnTo>
                <a:lnTo>
                  <a:pt x="1334703" y="3746500"/>
                </a:lnTo>
                <a:close/>
              </a:path>
            </a:pathLst>
          </a:custGeom>
        </p:spPr>
        <p:txBody>
          <a:bodyPr wrap="square">
            <a:noAutofit/>
          </a:bodyPr>
          <a:lstStyle/>
          <a:p>
            <a:endParaRPr lang="en-US"/>
          </a:p>
        </p:txBody>
      </p:sp>
    </p:spTree>
    <p:extLst>
      <p:ext uri="{BB962C8B-B14F-4D97-AF65-F5344CB8AC3E}">
        <p14:creationId xmlns:p14="http://schemas.microsoft.com/office/powerpoint/2010/main" val="42200839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4_Заголовок раздела">
    <p:spTree>
      <p:nvGrpSpPr>
        <p:cNvPr id="1" name=""/>
        <p:cNvGrpSpPr/>
        <p:nvPr/>
      </p:nvGrpSpPr>
      <p:grpSpPr>
        <a:xfrm>
          <a:off x="0" y="0"/>
          <a:ext cx="0" cy="0"/>
          <a:chOff x="0" y="0"/>
          <a:chExt cx="0" cy="0"/>
        </a:xfrm>
      </p:grpSpPr>
      <p:sp>
        <p:nvSpPr>
          <p:cNvPr id="6" name="Рисунок 5"/>
          <p:cNvSpPr>
            <a:spLocks noGrp="1"/>
          </p:cNvSpPr>
          <p:nvPr>
            <p:ph type="pic" sz="quarter" idx="10"/>
          </p:nvPr>
        </p:nvSpPr>
        <p:spPr>
          <a:xfrm>
            <a:off x="676620" y="1620251"/>
            <a:ext cx="1440668" cy="786063"/>
          </a:xfrm>
        </p:spPr>
        <p:txBody>
          <a:bodyPr/>
          <a:lstStyle/>
          <a:p>
            <a:endParaRPr lang="ru-RU"/>
          </a:p>
        </p:txBody>
      </p:sp>
      <p:sp>
        <p:nvSpPr>
          <p:cNvPr id="9" name="Рисунок 5"/>
          <p:cNvSpPr>
            <a:spLocks noGrp="1"/>
          </p:cNvSpPr>
          <p:nvPr>
            <p:ph type="pic" sz="quarter" idx="11"/>
          </p:nvPr>
        </p:nvSpPr>
        <p:spPr>
          <a:xfrm>
            <a:off x="676620" y="3035968"/>
            <a:ext cx="1440668" cy="786063"/>
          </a:xfrm>
        </p:spPr>
        <p:txBody>
          <a:bodyPr/>
          <a:lstStyle/>
          <a:p>
            <a:endParaRPr lang="ru-RU"/>
          </a:p>
        </p:txBody>
      </p:sp>
      <p:sp>
        <p:nvSpPr>
          <p:cNvPr id="10" name="Рисунок 5"/>
          <p:cNvSpPr>
            <a:spLocks noGrp="1"/>
          </p:cNvSpPr>
          <p:nvPr>
            <p:ph type="pic" sz="quarter" idx="12"/>
          </p:nvPr>
        </p:nvSpPr>
        <p:spPr>
          <a:xfrm>
            <a:off x="676620" y="4456654"/>
            <a:ext cx="1440668" cy="786063"/>
          </a:xfrm>
        </p:spPr>
        <p:txBody>
          <a:bodyPr/>
          <a:lstStyle/>
          <a:p>
            <a:endParaRPr lang="ru-RU" dirty="0"/>
          </a:p>
        </p:txBody>
      </p:sp>
      <p:sp>
        <p:nvSpPr>
          <p:cNvPr id="12" name="Рисунок 11"/>
          <p:cNvSpPr>
            <a:spLocks noGrp="1"/>
          </p:cNvSpPr>
          <p:nvPr>
            <p:ph type="pic" sz="quarter" idx="13"/>
          </p:nvPr>
        </p:nvSpPr>
        <p:spPr>
          <a:xfrm>
            <a:off x="7149537" y="1620251"/>
            <a:ext cx="3883177" cy="3622466"/>
          </a:xfrm>
        </p:spPr>
        <p:txBody>
          <a:bodyPr/>
          <a:lstStyle/>
          <a:p>
            <a:endParaRPr lang="ru-RU"/>
          </a:p>
        </p:txBody>
      </p:sp>
    </p:spTree>
    <p:extLst>
      <p:ext uri="{BB962C8B-B14F-4D97-AF65-F5344CB8AC3E}">
        <p14:creationId xmlns:p14="http://schemas.microsoft.com/office/powerpoint/2010/main" val="33381381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Два объекта">
    <p:spTree>
      <p:nvGrpSpPr>
        <p:cNvPr id="1" name=""/>
        <p:cNvGrpSpPr/>
        <p:nvPr/>
      </p:nvGrpSpPr>
      <p:grpSpPr>
        <a:xfrm>
          <a:off x="0" y="0"/>
          <a:ext cx="0" cy="0"/>
          <a:chOff x="0" y="0"/>
          <a:chExt cx="0" cy="0"/>
        </a:xfrm>
      </p:grpSpPr>
      <p:sp>
        <p:nvSpPr>
          <p:cNvPr id="9" name="Рисунок 8"/>
          <p:cNvSpPr>
            <a:spLocks noGrp="1"/>
          </p:cNvSpPr>
          <p:nvPr>
            <p:ph type="pic" sz="quarter" idx="10"/>
          </p:nvPr>
        </p:nvSpPr>
        <p:spPr>
          <a:xfrm>
            <a:off x="0" y="0"/>
            <a:ext cx="12192000" cy="3429000"/>
          </a:xfrm>
        </p:spPr>
        <p:txBody>
          <a:bodyPr/>
          <a:lstStyle/>
          <a:p>
            <a:endParaRPr lang="ru-RU"/>
          </a:p>
        </p:txBody>
      </p:sp>
      <p:sp>
        <p:nvSpPr>
          <p:cNvPr id="11" name="Рисунок 10"/>
          <p:cNvSpPr>
            <a:spLocks noGrp="1"/>
          </p:cNvSpPr>
          <p:nvPr>
            <p:ph type="pic" sz="quarter" idx="11"/>
          </p:nvPr>
        </p:nvSpPr>
        <p:spPr>
          <a:xfrm>
            <a:off x="4968295" y="2301294"/>
            <a:ext cx="2255410" cy="2255411"/>
          </a:xfrm>
          <a:prstGeom prst="ellipse">
            <a:avLst/>
          </a:prstGeom>
        </p:spPr>
        <p:txBody>
          <a:bodyPr/>
          <a:lstStyle/>
          <a:p>
            <a:endParaRPr lang="ru-RU"/>
          </a:p>
        </p:txBody>
      </p:sp>
    </p:spTree>
    <p:extLst>
      <p:ext uri="{BB962C8B-B14F-4D97-AF65-F5344CB8AC3E}">
        <p14:creationId xmlns:p14="http://schemas.microsoft.com/office/powerpoint/2010/main" val="2854273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0_Заголовок и объек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1555917" y="1074653"/>
            <a:ext cx="2005431" cy="2005431"/>
          </a:xfrm>
          <a:prstGeom prst="ellipse">
            <a:avLst/>
          </a:prstGeom>
        </p:spPr>
        <p:txBody>
          <a:bodyPr/>
          <a:lstStyle/>
          <a:p>
            <a:endParaRPr lang="ru-RU"/>
          </a:p>
        </p:txBody>
      </p:sp>
      <p:sp>
        <p:nvSpPr>
          <p:cNvPr id="8" name="Рисунок 2"/>
          <p:cNvSpPr>
            <a:spLocks noGrp="1"/>
          </p:cNvSpPr>
          <p:nvPr>
            <p:ph type="pic" sz="quarter" idx="11"/>
          </p:nvPr>
        </p:nvSpPr>
        <p:spPr>
          <a:xfrm>
            <a:off x="4066506" y="1074652"/>
            <a:ext cx="2005431" cy="2005431"/>
          </a:xfrm>
          <a:prstGeom prst="ellipse">
            <a:avLst/>
          </a:prstGeom>
        </p:spPr>
        <p:txBody>
          <a:bodyPr/>
          <a:lstStyle/>
          <a:p>
            <a:endParaRPr lang="ru-RU"/>
          </a:p>
        </p:txBody>
      </p:sp>
      <p:sp>
        <p:nvSpPr>
          <p:cNvPr id="9" name="Рисунок 2"/>
          <p:cNvSpPr>
            <a:spLocks noGrp="1"/>
          </p:cNvSpPr>
          <p:nvPr>
            <p:ph type="pic" sz="quarter" idx="12"/>
          </p:nvPr>
        </p:nvSpPr>
        <p:spPr>
          <a:xfrm>
            <a:off x="1555916" y="3585242"/>
            <a:ext cx="2005431" cy="2005431"/>
          </a:xfrm>
          <a:prstGeom prst="ellipse">
            <a:avLst/>
          </a:prstGeom>
        </p:spPr>
        <p:txBody>
          <a:bodyPr/>
          <a:lstStyle/>
          <a:p>
            <a:endParaRPr lang="ru-RU"/>
          </a:p>
        </p:txBody>
      </p:sp>
      <p:sp>
        <p:nvSpPr>
          <p:cNvPr id="11" name="Рисунок 2"/>
          <p:cNvSpPr>
            <a:spLocks noGrp="1"/>
          </p:cNvSpPr>
          <p:nvPr>
            <p:ph type="pic" sz="quarter" idx="13"/>
          </p:nvPr>
        </p:nvSpPr>
        <p:spPr>
          <a:xfrm>
            <a:off x="4066505" y="3585241"/>
            <a:ext cx="2005431" cy="2005431"/>
          </a:xfrm>
          <a:prstGeom prst="ellipse">
            <a:avLst/>
          </a:prstGeom>
        </p:spPr>
        <p:txBody>
          <a:bodyPr/>
          <a:lstStyle/>
          <a:p>
            <a:endParaRPr lang="ru-RU"/>
          </a:p>
        </p:txBody>
      </p:sp>
    </p:spTree>
    <p:extLst>
      <p:ext uri="{BB962C8B-B14F-4D97-AF65-F5344CB8AC3E}">
        <p14:creationId xmlns:p14="http://schemas.microsoft.com/office/powerpoint/2010/main" val="3714919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1_Заголовок и объект">
    <p:spTree>
      <p:nvGrpSpPr>
        <p:cNvPr id="1" name=""/>
        <p:cNvGrpSpPr/>
        <p:nvPr/>
      </p:nvGrpSpPr>
      <p:grpSpPr>
        <a:xfrm>
          <a:off x="0" y="0"/>
          <a:ext cx="0" cy="0"/>
          <a:chOff x="0" y="0"/>
          <a:chExt cx="0" cy="0"/>
        </a:xfrm>
      </p:grpSpPr>
      <p:sp>
        <p:nvSpPr>
          <p:cNvPr id="12" name="Рисунок 3"/>
          <p:cNvSpPr>
            <a:spLocks noGrp="1"/>
          </p:cNvSpPr>
          <p:nvPr>
            <p:ph type="pic" sz="quarter" idx="12"/>
          </p:nvPr>
        </p:nvSpPr>
        <p:spPr>
          <a:xfrm>
            <a:off x="0" y="0"/>
            <a:ext cx="3015916" cy="6858000"/>
          </a:xfrm>
        </p:spPr>
        <p:txBody>
          <a:bodyPr/>
          <a:lstStyle/>
          <a:p>
            <a:endParaRPr lang="ru-RU"/>
          </a:p>
        </p:txBody>
      </p:sp>
      <p:sp>
        <p:nvSpPr>
          <p:cNvPr id="13" name="Рисунок 3"/>
          <p:cNvSpPr>
            <a:spLocks noGrp="1"/>
          </p:cNvSpPr>
          <p:nvPr>
            <p:ph type="pic" sz="quarter" idx="13"/>
          </p:nvPr>
        </p:nvSpPr>
        <p:spPr>
          <a:xfrm>
            <a:off x="3015916" y="0"/>
            <a:ext cx="3080084" cy="6858000"/>
          </a:xfrm>
        </p:spPr>
        <p:txBody>
          <a:bodyPr/>
          <a:lstStyle/>
          <a:p>
            <a:endParaRPr lang="ru-RU"/>
          </a:p>
        </p:txBody>
      </p:sp>
      <p:sp>
        <p:nvSpPr>
          <p:cNvPr id="14" name="Рисунок 3"/>
          <p:cNvSpPr>
            <a:spLocks noGrp="1"/>
          </p:cNvSpPr>
          <p:nvPr>
            <p:ph type="pic" sz="quarter" idx="14"/>
          </p:nvPr>
        </p:nvSpPr>
        <p:spPr>
          <a:xfrm>
            <a:off x="6096000" y="0"/>
            <a:ext cx="3080084" cy="6858000"/>
          </a:xfrm>
        </p:spPr>
        <p:txBody>
          <a:bodyPr/>
          <a:lstStyle/>
          <a:p>
            <a:endParaRPr lang="ru-RU"/>
          </a:p>
        </p:txBody>
      </p:sp>
      <p:sp>
        <p:nvSpPr>
          <p:cNvPr id="15" name="Рисунок 3"/>
          <p:cNvSpPr>
            <a:spLocks noGrp="1"/>
          </p:cNvSpPr>
          <p:nvPr>
            <p:ph type="pic" sz="quarter" idx="15"/>
          </p:nvPr>
        </p:nvSpPr>
        <p:spPr>
          <a:xfrm>
            <a:off x="9111916" y="0"/>
            <a:ext cx="3080084" cy="6858000"/>
          </a:xfrm>
        </p:spPr>
        <p:txBody>
          <a:bodyPr/>
          <a:lstStyle/>
          <a:p>
            <a:endParaRPr lang="ru-RU"/>
          </a:p>
        </p:txBody>
      </p:sp>
    </p:spTree>
    <p:extLst>
      <p:ext uri="{BB962C8B-B14F-4D97-AF65-F5344CB8AC3E}">
        <p14:creationId xmlns:p14="http://schemas.microsoft.com/office/powerpoint/2010/main" val="10835483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Image 1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E568837-24D8-4E72-A0EB-1B88537D0B83}"/>
              </a:ext>
            </a:extLst>
          </p:cNvPr>
          <p:cNvSpPr>
            <a:spLocks noGrp="1"/>
          </p:cNvSpPr>
          <p:nvPr>
            <p:ph type="pic" sz="quarter" idx="10"/>
          </p:nvPr>
        </p:nvSpPr>
        <p:spPr>
          <a:xfrm>
            <a:off x="1956601" y="853440"/>
            <a:ext cx="3529609" cy="4954637"/>
          </a:xfrm>
          <a:custGeom>
            <a:avLst/>
            <a:gdLst>
              <a:gd name="connsiteX0" fmla="*/ 138595 w 3452796"/>
              <a:gd name="connsiteY0" fmla="*/ 0 h 4897854"/>
              <a:gd name="connsiteX1" fmla="*/ 3314201 w 3452796"/>
              <a:gd name="connsiteY1" fmla="*/ 0 h 4897854"/>
              <a:gd name="connsiteX2" fmla="*/ 3452796 w 3452796"/>
              <a:gd name="connsiteY2" fmla="*/ 138595 h 4897854"/>
              <a:gd name="connsiteX3" fmla="*/ 3452796 w 3452796"/>
              <a:gd name="connsiteY3" fmla="*/ 4759259 h 4897854"/>
              <a:gd name="connsiteX4" fmla="*/ 3314201 w 3452796"/>
              <a:gd name="connsiteY4" fmla="*/ 4897854 h 4897854"/>
              <a:gd name="connsiteX5" fmla="*/ 138595 w 3452796"/>
              <a:gd name="connsiteY5" fmla="*/ 4897854 h 4897854"/>
              <a:gd name="connsiteX6" fmla="*/ 0 w 3452796"/>
              <a:gd name="connsiteY6" fmla="*/ 4759259 h 4897854"/>
              <a:gd name="connsiteX7" fmla="*/ 0 w 3452796"/>
              <a:gd name="connsiteY7" fmla="*/ 138595 h 4897854"/>
              <a:gd name="connsiteX8" fmla="*/ 138595 w 3452796"/>
              <a:gd name="connsiteY8" fmla="*/ 0 h 489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2796" h="4897854">
                <a:moveTo>
                  <a:pt x="138595" y="0"/>
                </a:moveTo>
                <a:lnTo>
                  <a:pt x="3314201" y="0"/>
                </a:lnTo>
                <a:cubicBezTo>
                  <a:pt x="3390745" y="0"/>
                  <a:pt x="3452796" y="62051"/>
                  <a:pt x="3452796" y="138595"/>
                </a:cubicBezTo>
                <a:lnTo>
                  <a:pt x="3452796" y="4759259"/>
                </a:lnTo>
                <a:cubicBezTo>
                  <a:pt x="3452796" y="4835803"/>
                  <a:pt x="3390745" y="4897854"/>
                  <a:pt x="3314201" y="4897854"/>
                </a:cubicBezTo>
                <a:lnTo>
                  <a:pt x="138595" y="4897854"/>
                </a:lnTo>
                <a:cubicBezTo>
                  <a:pt x="62051" y="4897854"/>
                  <a:pt x="0" y="4835803"/>
                  <a:pt x="0" y="4759259"/>
                </a:cubicBezTo>
                <a:lnTo>
                  <a:pt x="0" y="138595"/>
                </a:lnTo>
                <a:cubicBezTo>
                  <a:pt x="0" y="62051"/>
                  <a:pt x="62051" y="0"/>
                  <a:pt x="138595" y="0"/>
                </a:cubicBezTo>
                <a:close/>
              </a:path>
            </a:pathLst>
          </a:custGeom>
        </p:spPr>
        <p:txBody>
          <a:bodyPr wrap="square">
            <a:noAutofit/>
          </a:bodyPr>
          <a:lstStyle/>
          <a:p>
            <a:endParaRPr lang="en-ID"/>
          </a:p>
        </p:txBody>
      </p:sp>
      <p:sp>
        <p:nvSpPr>
          <p:cNvPr id="12" name="Picture Placeholder 11">
            <a:extLst>
              <a:ext uri="{FF2B5EF4-FFF2-40B4-BE49-F238E27FC236}">
                <a16:creationId xmlns:a16="http://schemas.microsoft.com/office/drawing/2014/main" id="{7C50B4B2-67FC-4032-B5AF-5119C99D5712}"/>
              </a:ext>
            </a:extLst>
          </p:cNvPr>
          <p:cNvSpPr>
            <a:spLocks noGrp="1"/>
          </p:cNvSpPr>
          <p:nvPr>
            <p:ph type="pic" sz="quarter" idx="11"/>
          </p:nvPr>
        </p:nvSpPr>
        <p:spPr>
          <a:xfrm>
            <a:off x="1212783" y="2502568"/>
            <a:ext cx="1309036" cy="2858704"/>
          </a:xfrm>
          <a:custGeom>
            <a:avLst/>
            <a:gdLst>
              <a:gd name="connsiteX0" fmla="*/ 186027 w 1309036"/>
              <a:gd name="connsiteY0" fmla="*/ 0 h 2858704"/>
              <a:gd name="connsiteX1" fmla="*/ 1123009 w 1309036"/>
              <a:gd name="connsiteY1" fmla="*/ 0 h 2858704"/>
              <a:gd name="connsiteX2" fmla="*/ 1309036 w 1309036"/>
              <a:gd name="connsiteY2" fmla="*/ 186027 h 2858704"/>
              <a:gd name="connsiteX3" fmla="*/ 1309036 w 1309036"/>
              <a:gd name="connsiteY3" fmla="*/ 2672677 h 2858704"/>
              <a:gd name="connsiteX4" fmla="*/ 1123009 w 1309036"/>
              <a:gd name="connsiteY4" fmla="*/ 2858704 h 2858704"/>
              <a:gd name="connsiteX5" fmla="*/ 186027 w 1309036"/>
              <a:gd name="connsiteY5" fmla="*/ 2858704 h 2858704"/>
              <a:gd name="connsiteX6" fmla="*/ 0 w 1309036"/>
              <a:gd name="connsiteY6" fmla="*/ 2672677 h 2858704"/>
              <a:gd name="connsiteX7" fmla="*/ 0 w 1309036"/>
              <a:gd name="connsiteY7" fmla="*/ 186027 h 2858704"/>
              <a:gd name="connsiteX8" fmla="*/ 186027 w 1309036"/>
              <a:gd name="connsiteY8" fmla="*/ 0 h 285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9036" h="2858704">
                <a:moveTo>
                  <a:pt x="186027" y="0"/>
                </a:moveTo>
                <a:lnTo>
                  <a:pt x="1123009" y="0"/>
                </a:lnTo>
                <a:cubicBezTo>
                  <a:pt x="1225749" y="0"/>
                  <a:pt x="1309036" y="83287"/>
                  <a:pt x="1309036" y="186027"/>
                </a:cubicBezTo>
                <a:lnTo>
                  <a:pt x="1309036" y="2672677"/>
                </a:lnTo>
                <a:cubicBezTo>
                  <a:pt x="1309036" y="2775417"/>
                  <a:pt x="1225749" y="2858704"/>
                  <a:pt x="1123009" y="2858704"/>
                </a:cubicBezTo>
                <a:lnTo>
                  <a:pt x="186027" y="2858704"/>
                </a:lnTo>
                <a:cubicBezTo>
                  <a:pt x="83287" y="2858704"/>
                  <a:pt x="0" y="2775417"/>
                  <a:pt x="0" y="2672677"/>
                </a:cubicBezTo>
                <a:lnTo>
                  <a:pt x="0" y="186027"/>
                </a:lnTo>
                <a:cubicBezTo>
                  <a:pt x="0" y="83287"/>
                  <a:pt x="83287" y="0"/>
                  <a:pt x="186027" y="0"/>
                </a:cubicBezTo>
                <a:close/>
              </a:path>
            </a:pathLst>
          </a:custGeom>
        </p:spPr>
        <p:txBody>
          <a:bodyPr wrap="square">
            <a:noAutofit/>
          </a:bodyPr>
          <a:lstStyle/>
          <a:p>
            <a:endParaRPr lang="en-ID"/>
          </a:p>
        </p:txBody>
      </p:sp>
      <p:sp>
        <p:nvSpPr>
          <p:cNvPr id="5" name="Rectangle: Rounded Corners 4">
            <a:extLst>
              <a:ext uri="{FF2B5EF4-FFF2-40B4-BE49-F238E27FC236}">
                <a16:creationId xmlns:a16="http://schemas.microsoft.com/office/drawing/2014/main" id="{D91D48C0-3A89-46A2-BFCC-13EEE167B32B}"/>
              </a:ext>
            </a:extLst>
          </p:cNvPr>
          <p:cNvSpPr/>
          <p:nvPr userDrawn="1"/>
        </p:nvSpPr>
        <p:spPr>
          <a:xfrm>
            <a:off x="330200" y="6688453"/>
            <a:ext cx="11531600" cy="67305"/>
          </a:xfrm>
          <a:prstGeom prst="roundRect">
            <a:avLst>
              <a:gd name="adj" fmla="val 50000"/>
            </a:avLst>
          </a:prstGeom>
          <a:pattFill prst="lt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rapezoid 5">
            <a:extLst>
              <a:ext uri="{FF2B5EF4-FFF2-40B4-BE49-F238E27FC236}">
                <a16:creationId xmlns:a16="http://schemas.microsoft.com/office/drawing/2014/main" id="{62761B74-1DDC-4AC7-B155-9BF3C1633BAB}"/>
              </a:ext>
            </a:extLst>
          </p:cNvPr>
          <p:cNvSpPr/>
          <p:nvPr userDrawn="1"/>
        </p:nvSpPr>
        <p:spPr>
          <a:xfrm>
            <a:off x="4000500" y="6591300"/>
            <a:ext cx="4191000" cy="261610"/>
          </a:xfrm>
          <a:prstGeom prst="trapezoid">
            <a:avLst/>
          </a:prstGeom>
          <a:gradFill>
            <a:gsLst>
              <a:gs pos="0">
                <a:schemeClr val="tx2"/>
              </a:gs>
              <a:gs pos="100000">
                <a:schemeClr val="accent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3988609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Image 6">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510404" y="2362200"/>
            <a:ext cx="2937453" cy="2235200"/>
          </a:xfrm>
          <a:custGeom>
            <a:avLst/>
            <a:gdLst>
              <a:gd name="connsiteX0" fmla="*/ 885899 w 2937453"/>
              <a:gd name="connsiteY0" fmla="*/ 0 h 2235200"/>
              <a:gd name="connsiteX1" fmla="*/ 2937453 w 2937453"/>
              <a:gd name="connsiteY1" fmla="*/ 0 h 2235200"/>
              <a:gd name="connsiteX2" fmla="*/ 2051554 w 2937453"/>
              <a:gd name="connsiteY2" fmla="*/ 2235200 h 2235200"/>
              <a:gd name="connsiteX3" fmla="*/ 0 w 2937453"/>
              <a:gd name="connsiteY3" fmla="*/ 2235200 h 2235200"/>
            </a:gdLst>
            <a:ahLst/>
            <a:cxnLst>
              <a:cxn ang="0">
                <a:pos x="connsiteX0" y="connsiteY0"/>
              </a:cxn>
              <a:cxn ang="0">
                <a:pos x="connsiteX1" y="connsiteY1"/>
              </a:cxn>
              <a:cxn ang="0">
                <a:pos x="connsiteX2" y="connsiteY2"/>
              </a:cxn>
              <a:cxn ang="0">
                <a:pos x="connsiteX3" y="connsiteY3"/>
              </a:cxn>
            </a:cxnLst>
            <a:rect l="l" t="t" r="r" b="b"/>
            <a:pathLst>
              <a:path w="2937453" h="2235200">
                <a:moveTo>
                  <a:pt x="885899" y="0"/>
                </a:moveTo>
                <a:lnTo>
                  <a:pt x="2937453" y="0"/>
                </a:lnTo>
                <a:lnTo>
                  <a:pt x="2051554" y="2235200"/>
                </a:lnTo>
                <a:lnTo>
                  <a:pt x="0" y="2235200"/>
                </a:lnTo>
                <a:close/>
              </a:path>
            </a:pathLst>
          </a:custGeom>
        </p:spPr>
        <p:txBody>
          <a:bodyPr wrap="square">
            <a:noAutofit/>
          </a:bodyPr>
          <a:lstStyle/>
          <a:p>
            <a:endParaRPr lang="en-US"/>
          </a:p>
        </p:txBody>
      </p:sp>
      <p:sp>
        <p:nvSpPr>
          <p:cNvPr id="14" name="Picture Placeholder 13"/>
          <p:cNvSpPr>
            <a:spLocks noGrp="1"/>
          </p:cNvSpPr>
          <p:nvPr>
            <p:ph type="pic" sz="quarter" idx="12"/>
          </p:nvPr>
        </p:nvSpPr>
        <p:spPr>
          <a:xfrm>
            <a:off x="5921652" y="2362200"/>
            <a:ext cx="2937453" cy="2235200"/>
          </a:xfrm>
          <a:custGeom>
            <a:avLst/>
            <a:gdLst>
              <a:gd name="connsiteX0" fmla="*/ 885899 w 2937453"/>
              <a:gd name="connsiteY0" fmla="*/ 0 h 2235200"/>
              <a:gd name="connsiteX1" fmla="*/ 2937453 w 2937453"/>
              <a:gd name="connsiteY1" fmla="*/ 0 h 2235200"/>
              <a:gd name="connsiteX2" fmla="*/ 2051554 w 2937453"/>
              <a:gd name="connsiteY2" fmla="*/ 2235200 h 2235200"/>
              <a:gd name="connsiteX3" fmla="*/ 0 w 2937453"/>
              <a:gd name="connsiteY3" fmla="*/ 2235200 h 2235200"/>
            </a:gdLst>
            <a:ahLst/>
            <a:cxnLst>
              <a:cxn ang="0">
                <a:pos x="connsiteX0" y="connsiteY0"/>
              </a:cxn>
              <a:cxn ang="0">
                <a:pos x="connsiteX1" y="connsiteY1"/>
              </a:cxn>
              <a:cxn ang="0">
                <a:pos x="connsiteX2" y="connsiteY2"/>
              </a:cxn>
              <a:cxn ang="0">
                <a:pos x="connsiteX3" y="connsiteY3"/>
              </a:cxn>
            </a:cxnLst>
            <a:rect l="l" t="t" r="r" b="b"/>
            <a:pathLst>
              <a:path w="2937453" h="2235200">
                <a:moveTo>
                  <a:pt x="885899" y="0"/>
                </a:moveTo>
                <a:lnTo>
                  <a:pt x="2937453" y="0"/>
                </a:lnTo>
                <a:lnTo>
                  <a:pt x="2051554" y="2235200"/>
                </a:lnTo>
                <a:lnTo>
                  <a:pt x="0" y="2235200"/>
                </a:lnTo>
                <a:close/>
              </a:path>
            </a:pathLst>
          </a:custGeom>
        </p:spPr>
        <p:txBody>
          <a:bodyPr wrap="square">
            <a:noAutofit/>
          </a:bodyPr>
          <a:lstStyle/>
          <a:p>
            <a:endParaRPr lang="en-US"/>
          </a:p>
        </p:txBody>
      </p:sp>
      <p:sp>
        <p:nvSpPr>
          <p:cNvPr id="11" name="Picture Placeholder 10"/>
          <p:cNvSpPr>
            <a:spLocks noGrp="1"/>
          </p:cNvSpPr>
          <p:nvPr>
            <p:ph type="pic" sz="quarter" idx="11"/>
          </p:nvPr>
        </p:nvSpPr>
        <p:spPr>
          <a:xfrm>
            <a:off x="3332898" y="2362200"/>
            <a:ext cx="2937453" cy="2235200"/>
          </a:xfrm>
          <a:custGeom>
            <a:avLst/>
            <a:gdLst>
              <a:gd name="connsiteX0" fmla="*/ 885899 w 2937453"/>
              <a:gd name="connsiteY0" fmla="*/ 0 h 2235200"/>
              <a:gd name="connsiteX1" fmla="*/ 2937453 w 2937453"/>
              <a:gd name="connsiteY1" fmla="*/ 0 h 2235200"/>
              <a:gd name="connsiteX2" fmla="*/ 2051554 w 2937453"/>
              <a:gd name="connsiteY2" fmla="*/ 2235200 h 2235200"/>
              <a:gd name="connsiteX3" fmla="*/ 0 w 2937453"/>
              <a:gd name="connsiteY3" fmla="*/ 2235200 h 2235200"/>
            </a:gdLst>
            <a:ahLst/>
            <a:cxnLst>
              <a:cxn ang="0">
                <a:pos x="connsiteX0" y="connsiteY0"/>
              </a:cxn>
              <a:cxn ang="0">
                <a:pos x="connsiteX1" y="connsiteY1"/>
              </a:cxn>
              <a:cxn ang="0">
                <a:pos x="connsiteX2" y="connsiteY2"/>
              </a:cxn>
              <a:cxn ang="0">
                <a:pos x="connsiteX3" y="connsiteY3"/>
              </a:cxn>
            </a:cxnLst>
            <a:rect l="l" t="t" r="r" b="b"/>
            <a:pathLst>
              <a:path w="2937453" h="2235200">
                <a:moveTo>
                  <a:pt x="885899" y="0"/>
                </a:moveTo>
                <a:lnTo>
                  <a:pt x="2937453" y="0"/>
                </a:lnTo>
                <a:lnTo>
                  <a:pt x="2051554" y="2235200"/>
                </a:lnTo>
                <a:lnTo>
                  <a:pt x="0" y="2235200"/>
                </a:lnTo>
                <a:close/>
              </a:path>
            </a:pathLst>
          </a:custGeom>
        </p:spPr>
        <p:txBody>
          <a:bodyPr wrap="square">
            <a:noAutofit/>
          </a:bodyPr>
          <a:lstStyle/>
          <a:p>
            <a:endParaRPr lang="en-US"/>
          </a:p>
        </p:txBody>
      </p:sp>
      <p:sp>
        <p:nvSpPr>
          <p:cNvPr id="8" name="Picture Placeholder 7"/>
          <p:cNvSpPr>
            <a:spLocks noGrp="1"/>
          </p:cNvSpPr>
          <p:nvPr>
            <p:ph type="pic" sz="quarter" idx="10"/>
          </p:nvPr>
        </p:nvSpPr>
        <p:spPr>
          <a:xfrm>
            <a:off x="744145" y="2362200"/>
            <a:ext cx="2937453" cy="2235200"/>
          </a:xfrm>
          <a:custGeom>
            <a:avLst/>
            <a:gdLst>
              <a:gd name="connsiteX0" fmla="*/ 885899 w 2937453"/>
              <a:gd name="connsiteY0" fmla="*/ 0 h 2235200"/>
              <a:gd name="connsiteX1" fmla="*/ 2937453 w 2937453"/>
              <a:gd name="connsiteY1" fmla="*/ 0 h 2235200"/>
              <a:gd name="connsiteX2" fmla="*/ 2051554 w 2937453"/>
              <a:gd name="connsiteY2" fmla="*/ 2235200 h 2235200"/>
              <a:gd name="connsiteX3" fmla="*/ 0 w 2937453"/>
              <a:gd name="connsiteY3" fmla="*/ 2235200 h 2235200"/>
            </a:gdLst>
            <a:ahLst/>
            <a:cxnLst>
              <a:cxn ang="0">
                <a:pos x="connsiteX0" y="connsiteY0"/>
              </a:cxn>
              <a:cxn ang="0">
                <a:pos x="connsiteX1" y="connsiteY1"/>
              </a:cxn>
              <a:cxn ang="0">
                <a:pos x="connsiteX2" y="connsiteY2"/>
              </a:cxn>
              <a:cxn ang="0">
                <a:pos x="connsiteX3" y="connsiteY3"/>
              </a:cxn>
            </a:cxnLst>
            <a:rect l="l" t="t" r="r" b="b"/>
            <a:pathLst>
              <a:path w="2937453" h="2235200">
                <a:moveTo>
                  <a:pt x="885899" y="0"/>
                </a:moveTo>
                <a:lnTo>
                  <a:pt x="2937453" y="0"/>
                </a:lnTo>
                <a:lnTo>
                  <a:pt x="2051554" y="2235200"/>
                </a:lnTo>
                <a:lnTo>
                  <a:pt x="0" y="2235200"/>
                </a:lnTo>
                <a:close/>
              </a:path>
            </a:pathLst>
          </a:custGeom>
        </p:spPr>
        <p:txBody>
          <a:bodyPr wrap="square">
            <a:noAutofit/>
          </a:bodyPr>
          <a:lstStyle/>
          <a:p>
            <a:endParaRPr lang="en-US"/>
          </a:p>
        </p:txBody>
      </p:sp>
    </p:spTree>
    <p:extLst>
      <p:ext uri="{BB962C8B-B14F-4D97-AF65-F5344CB8AC3E}">
        <p14:creationId xmlns:p14="http://schemas.microsoft.com/office/powerpoint/2010/main" val="359689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8.xml"/><Relationship Id="rId21" Type="http://schemas.openxmlformats.org/officeDocument/2006/relationships/slideLayout" Target="../slideLayouts/slideLayout43.xml"/><Relationship Id="rId42" Type="http://schemas.openxmlformats.org/officeDocument/2006/relationships/slideLayout" Target="../slideLayouts/slideLayout64.xml"/><Relationship Id="rId47" Type="http://schemas.openxmlformats.org/officeDocument/2006/relationships/slideLayout" Target="../slideLayouts/slideLayout69.xml"/><Relationship Id="rId63" Type="http://schemas.openxmlformats.org/officeDocument/2006/relationships/slideLayout" Target="../slideLayouts/slideLayout85.xml"/><Relationship Id="rId68" Type="http://schemas.openxmlformats.org/officeDocument/2006/relationships/slideLayout" Target="../slideLayouts/slideLayout90.xml"/><Relationship Id="rId84" Type="http://schemas.openxmlformats.org/officeDocument/2006/relationships/slideLayout" Target="../slideLayouts/slideLayout106.xml"/><Relationship Id="rId89" Type="http://schemas.openxmlformats.org/officeDocument/2006/relationships/slideLayout" Target="../slideLayouts/slideLayout111.xml"/><Relationship Id="rId16" Type="http://schemas.openxmlformats.org/officeDocument/2006/relationships/slideLayout" Target="../slideLayouts/slideLayout38.xml"/><Relationship Id="rId11" Type="http://schemas.openxmlformats.org/officeDocument/2006/relationships/slideLayout" Target="../slideLayouts/slideLayout33.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53" Type="http://schemas.openxmlformats.org/officeDocument/2006/relationships/slideLayout" Target="../slideLayouts/slideLayout75.xml"/><Relationship Id="rId58" Type="http://schemas.openxmlformats.org/officeDocument/2006/relationships/slideLayout" Target="../slideLayouts/slideLayout80.xml"/><Relationship Id="rId74" Type="http://schemas.openxmlformats.org/officeDocument/2006/relationships/slideLayout" Target="../slideLayouts/slideLayout96.xml"/><Relationship Id="rId79" Type="http://schemas.openxmlformats.org/officeDocument/2006/relationships/slideLayout" Target="../slideLayouts/slideLayout101.xml"/><Relationship Id="rId102" Type="http://schemas.openxmlformats.org/officeDocument/2006/relationships/slideLayout" Target="../slideLayouts/slideLayout124.xml"/><Relationship Id="rId5" Type="http://schemas.openxmlformats.org/officeDocument/2006/relationships/slideLayout" Target="../slideLayouts/slideLayout27.xml"/><Relationship Id="rId90" Type="http://schemas.openxmlformats.org/officeDocument/2006/relationships/slideLayout" Target="../slideLayouts/slideLayout112.xml"/><Relationship Id="rId95" Type="http://schemas.openxmlformats.org/officeDocument/2006/relationships/slideLayout" Target="../slideLayouts/slideLayout117.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43" Type="http://schemas.openxmlformats.org/officeDocument/2006/relationships/slideLayout" Target="../slideLayouts/slideLayout65.xml"/><Relationship Id="rId48" Type="http://schemas.openxmlformats.org/officeDocument/2006/relationships/slideLayout" Target="../slideLayouts/slideLayout70.xml"/><Relationship Id="rId64" Type="http://schemas.openxmlformats.org/officeDocument/2006/relationships/slideLayout" Target="../slideLayouts/slideLayout86.xml"/><Relationship Id="rId69" Type="http://schemas.openxmlformats.org/officeDocument/2006/relationships/slideLayout" Target="../slideLayouts/slideLayout91.xml"/><Relationship Id="rId80" Type="http://schemas.openxmlformats.org/officeDocument/2006/relationships/slideLayout" Target="../slideLayouts/slideLayout102.xml"/><Relationship Id="rId85" Type="http://schemas.openxmlformats.org/officeDocument/2006/relationships/slideLayout" Target="../slideLayouts/slideLayout107.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59" Type="http://schemas.openxmlformats.org/officeDocument/2006/relationships/slideLayout" Target="../slideLayouts/slideLayout81.xml"/><Relationship Id="rId103" Type="http://schemas.openxmlformats.org/officeDocument/2006/relationships/slideLayout" Target="../slideLayouts/slideLayout125.xml"/><Relationship Id="rId20" Type="http://schemas.openxmlformats.org/officeDocument/2006/relationships/slideLayout" Target="../slideLayouts/slideLayout42.xml"/><Relationship Id="rId41" Type="http://schemas.openxmlformats.org/officeDocument/2006/relationships/slideLayout" Target="../slideLayouts/slideLayout63.xml"/><Relationship Id="rId54" Type="http://schemas.openxmlformats.org/officeDocument/2006/relationships/slideLayout" Target="../slideLayouts/slideLayout76.xml"/><Relationship Id="rId62" Type="http://schemas.openxmlformats.org/officeDocument/2006/relationships/slideLayout" Target="../slideLayouts/slideLayout84.xml"/><Relationship Id="rId70" Type="http://schemas.openxmlformats.org/officeDocument/2006/relationships/slideLayout" Target="../slideLayouts/slideLayout92.xml"/><Relationship Id="rId75" Type="http://schemas.openxmlformats.org/officeDocument/2006/relationships/slideLayout" Target="../slideLayouts/slideLayout97.xml"/><Relationship Id="rId83" Type="http://schemas.openxmlformats.org/officeDocument/2006/relationships/slideLayout" Target="../slideLayouts/slideLayout105.xml"/><Relationship Id="rId88" Type="http://schemas.openxmlformats.org/officeDocument/2006/relationships/slideLayout" Target="../slideLayouts/slideLayout110.xml"/><Relationship Id="rId91" Type="http://schemas.openxmlformats.org/officeDocument/2006/relationships/slideLayout" Target="../slideLayouts/slideLayout113.xml"/><Relationship Id="rId96" Type="http://schemas.openxmlformats.org/officeDocument/2006/relationships/slideLayout" Target="../slideLayouts/slideLayout11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49" Type="http://schemas.openxmlformats.org/officeDocument/2006/relationships/slideLayout" Target="../slideLayouts/slideLayout71.xml"/><Relationship Id="rId57" Type="http://schemas.openxmlformats.org/officeDocument/2006/relationships/slideLayout" Target="../slideLayouts/slideLayout79.xml"/><Relationship Id="rId106" Type="http://schemas.openxmlformats.org/officeDocument/2006/relationships/theme" Target="../theme/theme3.xml"/><Relationship Id="rId10" Type="http://schemas.openxmlformats.org/officeDocument/2006/relationships/slideLayout" Target="../slideLayouts/slideLayout32.xml"/><Relationship Id="rId31" Type="http://schemas.openxmlformats.org/officeDocument/2006/relationships/slideLayout" Target="../slideLayouts/slideLayout53.xml"/><Relationship Id="rId44" Type="http://schemas.openxmlformats.org/officeDocument/2006/relationships/slideLayout" Target="../slideLayouts/slideLayout66.xml"/><Relationship Id="rId52" Type="http://schemas.openxmlformats.org/officeDocument/2006/relationships/slideLayout" Target="../slideLayouts/slideLayout74.xml"/><Relationship Id="rId60" Type="http://schemas.openxmlformats.org/officeDocument/2006/relationships/slideLayout" Target="../slideLayouts/slideLayout82.xml"/><Relationship Id="rId65" Type="http://schemas.openxmlformats.org/officeDocument/2006/relationships/slideLayout" Target="../slideLayouts/slideLayout87.xml"/><Relationship Id="rId73" Type="http://schemas.openxmlformats.org/officeDocument/2006/relationships/slideLayout" Target="../slideLayouts/slideLayout95.xml"/><Relationship Id="rId78" Type="http://schemas.openxmlformats.org/officeDocument/2006/relationships/slideLayout" Target="../slideLayouts/slideLayout100.xml"/><Relationship Id="rId81" Type="http://schemas.openxmlformats.org/officeDocument/2006/relationships/slideLayout" Target="../slideLayouts/slideLayout103.xml"/><Relationship Id="rId86" Type="http://schemas.openxmlformats.org/officeDocument/2006/relationships/slideLayout" Target="../slideLayouts/slideLayout108.xml"/><Relationship Id="rId94" Type="http://schemas.openxmlformats.org/officeDocument/2006/relationships/slideLayout" Target="../slideLayouts/slideLayout116.xml"/><Relationship Id="rId99" Type="http://schemas.openxmlformats.org/officeDocument/2006/relationships/slideLayout" Target="../slideLayouts/slideLayout121.xml"/><Relationship Id="rId101" Type="http://schemas.openxmlformats.org/officeDocument/2006/relationships/slideLayout" Target="../slideLayouts/slideLayout12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9" Type="http://schemas.openxmlformats.org/officeDocument/2006/relationships/slideLayout" Target="../slideLayouts/slideLayout61.xml"/><Relationship Id="rId34" Type="http://schemas.openxmlformats.org/officeDocument/2006/relationships/slideLayout" Target="../slideLayouts/slideLayout56.xml"/><Relationship Id="rId50" Type="http://schemas.openxmlformats.org/officeDocument/2006/relationships/slideLayout" Target="../slideLayouts/slideLayout72.xml"/><Relationship Id="rId55" Type="http://schemas.openxmlformats.org/officeDocument/2006/relationships/slideLayout" Target="../slideLayouts/slideLayout77.xml"/><Relationship Id="rId76" Type="http://schemas.openxmlformats.org/officeDocument/2006/relationships/slideLayout" Target="../slideLayouts/slideLayout98.xml"/><Relationship Id="rId97" Type="http://schemas.openxmlformats.org/officeDocument/2006/relationships/slideLayout" Target="../slideLayouts/slideLayout119.xml"/><Relationship Id="rId104" Type="http://schemas.openxmlformats.org/officeDocument/2006/relationships/slideLayout" Target="../slideLayouts/slideLayout126.xml"/><Relationship Id="rId7" Type="http://schemas.openxmlformats.org/officeDocument/2006/relationships/slideLayout" Target="../slideLayouts/slideLayout29.xml"/><Relationship Id="rId71" Type="http://schemas.openxmlformats.org/officeDocument/2006/relationships/slideLayout" Target="../slideLayouts/slideLayout93.xml"/><Relationship Id="rId92" Type="http://schemas.openxmlformats.org/officeDocument/2006/relationships/slideLayout" Target="../slideLayouts/slideLayout114.xml"/><Relationship Id="rId2" Type="http://schemas.openxmlformats.org/officeDocument/2006/relationships/slideLayout" Target="../slideLayouts/slideLayout24.xml"/><Relationship Id="rId29" Type="http://schemas.openxmlformats.org/officeDocument/2006/relationships/slideLayout" Target="../slideLayouts/slideLayout51.xml"/><Relationship Id="rId24" Type="http://schemas.openxmlformats.org/officeDocument/2006/relationships/slideLayout" Target="../slideLayouts/slideLayout46.xml"/><Relationship Id="rId40" Type="http://schemas.openxmlformats.org/officeDocument/2006/relationships/slideLayout" Target="../slideLayouts/slideLayout62.xml"/><Relationship Id="rId45" Type="http://schemas.openxmlformats.org/officeDocument/2006/relationships/slideLayout" Target="../slideLayouts/slideLayout67.xml"/><Relationship Id="rId66" Type="http://schemas.openxmlformats.org/officeDocument/2006/relationships/slideLayout" Target="../slideLayouts/slideLayout88.xml"/><Relationship Id="rId87" Type="http://schemas.openxmlformats.org/officeDocument/2006/relationships/slideLayout" Target="../slideLayouts/slideLayout109.xml"/><Relationship Id="rId61" Type="http://schemas.openxmlformats.org/officeDocument/2006/relationships/slideLayout" Target="../slideLayouts/slideLayout83.xml"/><Relationship Id="rId82" Type="http://schemas.openxmlformats.org/officeDocument/2006/relationships/slideLayout" Target="../slideLayouts/slideLayout104.xml"/><Relationship Id="rId19" Type="http://schemas.openxmlformats.org/officeDocument/2006/relationships/slideLayout" Target="../slideLayouts/slideLayout41.xml"/><Relationship Id="rId14" Type="http://schemas.openxmlformats.org/officeDocument/2006/relationships/slideLayout" Target="../slideLayouts/slideLayout36.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56" Type="http://schemas.openxmlformats.org/officeDocument/2006/relationships/slideLayout" Target="../slideLayouts/slideLayout78.xml"/><Relationship Id="rId77" Type="http://schemas.openxmlformats.org/officeDocument/2006/relationships/slideLayout" Target="../slideLayouts/slideLayout99.xml"/><Relationship Id="rId100" Type="http://schemas.openxmlformats.org/officeDocument/2006/relationships/slideLayout" Target="../slideLayouts/slideLayout122.xml"/><Relationship Id="rId105" Type="http://schemas.openxmlformats.org/officeDocument/2006/relationships/slideLayout" Target="../slideLayouts/slideLayout127.xml"/><Relationship Id="rId8" Type="http://schemas.openxmlformats.org/officeDocument/2006/relationships/slideLayout" Target="../slideLayouts/slideLayout30.xml"/><Relationship Id="rId51" Type="http://schemas.openxmlformats.org/officeDocument/2006/relationships/slideLayout" Target="../slideLayouts/slideLayout73.xml"/><Relationship Id="rId72" Type="http://schemas.openxmlformats.org/officeDocument/2006/relationships/slideLayout" Target="../slideLayouts/slideLayout94.xml"/><Relationship Id="rId93" Type="http://schemas.openxmlformats.org/officeDocument/2006/relationships/slideLayout" Target="../slideLayouts/slideLayout115.xml"/><Relationship Id="rId98" Type="http://schemas.openxmlformats.org/officeDocument/2006/relationships/slideLayout" Target="../slideLayouts/slideLayout120.xml"/><Relationship Id="rId3" Type="http://schemas.openxmlformats.org/officeDocument/2006/relationships/slideLayout" Target="../slideLayouts/slideLayout25.xml"/><Relationship Id="rId25" Type="http://schemas.openxmlformats.org/officeDocument/2006/relationships/slideLayout" Target="../slideLayouts/slideLayout47.xml"/><Relationship Id="rId46" Type="http://schemas.openxmlformats.org/officeDocument/2006/relationships/slideLayout" Target="../slideLayouts/slideLayout68.xml"/><Relationship Id="rId67"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383F92-3AC0-F7E1-BB57-8F76C58FA8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4AA95D-0A03-7522-F3AE-EFD755AC42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785A-4E24-3AC9-B04A-0FA6AFC6C5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ACB3107-89EB-4B24-905E-E5545A144492}" type="datetimeFigureOut">
              <a:rPr lang="en-US" smtClean="0"/>
              <a:t>20/7/2024</a:t>
            </a:fld>
            <a:endParaRPr lang="en-US"/>
          </a:p>
        </p:txBody>
      </p:sp>
      <p:sp>
        <p:nvSpPr>
          <p:cNvPr id="5" name="Footer Placeholder 4">
            <a:extLst>
              <a:ext uri="{FF2B5EF4-FFF2-40B4-BE49-F238E27FC236}">
                <a16:creationId xmlns:a16="http://schemas.microsoft.com/office/drawing/2014/main" id="{6EB96DED-266E-2699-3909-096C685354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F641E20-6727-5D74-4DD8-252501F63D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52006E-7073-47AC-84A5-2100A466E36E}" type="slidenum">
              <a:rPr lang="en-US" smtClean="0"/>
              <a:t>‹#›</a:t>
            </a:fld>
            <a:endParaRPr lang="en-US"/>
          </a:p>
        </p:txBody>
      </p:sp>
    </p:spTree>
    <p:extLst>
      <p:ext uri="{BB962C8B-B14F-4D97-AF65-F5344CB8AC3E}">
        <p14:creationId xmlns:p14="http://schemas.microsoft.com/office/powerpoint/2010/main" val="4149412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327F22-D070-58A7-26BF-D4551D4440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24BE7F-8AE1-7EFF-9A21-4D8AC3C3F9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E9A75-6699-163C-70D1-53449756BF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EDA40C-0442-4E1A-9FD4-31C35D5A93C6}" type="datetimeFigureOut">
              <a:rPr lang="en-US" smtClean="0"/>
              <a:t>20/7/2024</a:t>
            </a:fld>
            <a:endParaRPr lang="en-US"/>
          </a:p>
        </p:txBody>
      </p:sp>
      <p:sp>
        <p:nvSpPr>
          <p:cNvPr id="5" name="Footer Placeholder 4">
            <a:extLst>
              <a:ext uri="{FF2B5EF4-FFF2-40B4-BE49-F238E27FC236}">
                <a16:creationId xmlns:a16="http://schemas.microsoft.com/office/drawing/2014/main" id="{3019327B-44C4-EA26-4F6E-8DB2E175FC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58D6EE-AABC-87B4-F80B-46BA2ED751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D3D7ED-BC5D-431B-A6CB-9FC55BFD48B6}" type="slidenum">
              <a:rPr lang="en-US" smtClean="0"/>
              <a:t>‹#›</a:t>
            </a:fld>
            <a:endParaRPr lang="en-US"/>
          </a:p>
        </p:txBody>
      </p:sp>
    </p:spTree>
    <p:extLst>
      <p:ext uri="{BB962C8B-B14F-4D97-AF65-F5344CB8AC3E}">
        <p14:creationId xmlns:p14="http://schemas.microsoft.com/office/powerpoint/2010/main" val="2837952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20/7/2024</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40246163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 id="2147483725" r:id="rId53"/>
    <p:sldLayoutId id="2147483726" r:id="rId54"/>
    <p:sldLayoutId id="2147483727" r:id="rId55"/>
    <p:sldLayoutId id="2147483728" r:id="rId56"/>
    <p:sldLayoutId id="2147483729" r:id="rId57"/>
    <p:sldLayoutId id="2147483730" r:id="rId58"/>
    <p:sldLayoutId id="2147483731" r:id="rId59"/>
    <p:sldLayoutId id="2147483732" r:id="rId60"/>
    <p:sldLayoutId id="2147483733" r:id="rId61"/>
    <p:sldLayoutId id="2147483734" r:id="rId62"/>
    <p:sldLayoutId id="2147483735" r:id="rId63"/>
    <p:sldLayoutId id="2147483736" r:id="rId64"/>
    <p:sldLayoutId id="2147483737" r:id="rId65"/>
    <p:sldLayoutId id="2147483738" r:id="rId66"/>
    <p:sldLayoutId id="2147483739" r:id="rId67"/>
    <p:sldLayoutId id="2147483740" r:id="rId68"/>
    <p:sldLayoutId id="2147483741" r:id="rId69"/>
    <p:sldLayoutId id="2147483742" r:id="rId70"/>
    <p:sldLayoutId id="2147483743" r:id="rId71"/>
    <p:sldLayoutId id="2147483744" r:id="rId72"/>
    <p:sldLayoutId id="2147483745" r:id="rId73"/>
    <p:sldLayoutId id="2147483746" r:id="rId74"/>
    <p:sldLayoutId id="2147483747" r:id="rId75"/>
    <p:sldLayoutId id="2147483748" r:id="rId76"/>
    <p:sldLayoutId id="2147483749" r:id="rId77"/>
    <p:sldLayoutId id="2147483750" r:id="rId78"/>
    <p:sldLayoutId id="2147483751" r:id="rId79"/>
    <p:sldLayoutId id="2147483752" r:id="rId80"/>
    <p:sldLayoutId id="2147483753" r:id="rId81"/>
    <p:sldLayoutId id="2147483754" r:id="rId82"/>
    <p:sldLayoutId id="2147483755" r:id="rId83"/>
    <p:sldLayoutId id="2147483756" r:id="rId84"/>
    <p:sldLayoutId id="2147483757" r:id="rId85"/>
    <p:sldLayoutId id="2147483758" r:id="rId86"/>
    <p:sldLayoutId id="2147483759" r:id="rId87"/>
    <p:sldLayoutId id="2147483760" r:id="rId88"/>
    <p:sldLayoutId id="2147483761" r:id="rId89"/>
    <p:sldLayoutId id="2147483762" r:id="rId90"/>
    <p:sldLayoutId id="2147483763" r:id="rId91"/>
    <p:sldLayoutId id="2147483764" r:id="rId92"/>
    <p:sldLayoutId id="2147483765" r:id="rId93"/>
    <p:sldLayoutId id="2147483766" r:id="rId94"/>
    <p:sldLayoutId id="2147483767" r:id="rId95"/>
    <p:sldLayoutId id="2147483768" r:id="rId96"/>
    <p:sldLayoutId id="2147483769" r:id="rId97"/>
    <p:sldLayoutId id="2147483770" r:id="rId98"/>
    <p:sldLayoutId id="2147483771" r:id="rId99"/>
    <p:sldLayoutId id="2147483772" r:id="rId100"/>
    <p:sldLayoutId id="2147483773" r:id="rId101"/>
    <p:sldLayoutId id="2147483774" r:id="rId102"/>
    <p:sldLayoutId id="2147483775" r:id="rId103"/>
    <p:sldLayoutId id="2147483776" r:id="rId104"/>
    <p:sldLayoutId id="2147483777" r:id="rId10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hyperlink" Target="https://vov.v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C0749D4-5D79-415F-A4FE-C04AA9FAF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Rectangle 21">
            <a:extLst>
              <a:ext uri="{FF2B5EF4-FFF2-40B4-BE49-F238E27FC236}">
                <a16:creationId xmlns:a16="http://schemas.microsoft.com/office/drawing/2014/main" id="{E8C1EE2C-97A4-4801-8BC8-9D18F259B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stone wall with a yellow building&#10;&#10;Description automatically generated">
            <a:extLst>
              <a:ext uri="{FF2B5EF4-FFF2-40B4-BE49-F238E27FC236}">
                <a16:creationId xmlns:a16="http://schemas.microsoft.com/office/drawing/2014/main" id="{649903D5-F0AB-5573-43FD-9671EB16676A}"/>
              </a:ext>
            </a:extLst>
          </p:cNvPr>
          <p:cNvPicPr>
            <a:picLocks noChangeAspect="1"/>
          </p:cNvPicPr>
          <p:nvPr/>
        </p:nvPicPr>
        <p:blipFill>
          <a:blip r:embed="rId2">
            <a:extLst>
              <a:ext uri="{28A0092B-C50C-407E-A947-70E740481C1C}">
                <a14:useLocalDpi xmlns:a14="http://schemas.microsoft.com/office/drawing/2010/main" val="0"/>
              </a:ext>
            </a:extLst>
          </a:blip>
          <a:srcRect l="11503" r="16406" b="-2"/>
          <a:stretch/>
        </p:blipFill>
        <p:spPr>
          <a:xfrm>
            <a:off x="20" y="10"/>
            <a:ext cx="6095980" cy="4251848"/>
          </a:xfrm>
          <a:custGeom>
            <a:avLst/>
            <a:gdLst/>
            <a:ahLst/>
            <a:cxnLst/>
            <a:rect l="l" t="t" r="r" b="b"/>
            <a:pathLst>
              <a:path w="6096000" h="4777742">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p:spPr>
      </p:pic>
      <p:pic>
        <p:nvPicPr>
          <p:cNvPr id="7" name="Picture 6" descr="A walkway with white pillars and trees&#10;&#10;Description automatically generated">
            <a:extLst>
              <a:ext uri="{FF2B5EF4-FFF2-40B4-BE49-F238E27FC236}">
                <a16:creationId xmlns:a16="http://schemas.microsoft.com/office/drawing/2014/main" id="{B2543072-BF06-1E8B-10A6-6D68E7A2ACCA}"/>
              </a:ext>
            </a:extLst>
          </p:cNvPr>
          <p:cNvPicPr>
            <a:picLocks noChangeAspect="1"/>
          </p:cNvPicPr>
          <p:nvPr/>
        </p:nvPicPr>
        <p:blipFill>
          <a:blip r:embed="rId3">
            <a:extLst>
              <a:ext uri="{28A0092B-C50C-407E-A947-70E740481C1C}">
                <a14:useLocalDpi xmlns:a14="http://schemas.microsoft.com/office/drawing/2010/main" val="0"/>
              </a:ext>
            </a:extLst>
          </a:blip>
          <a:srcRect l="23340" r="11850" b="-1"/>
          <a:stretch/>
        </p:blipFill>
        <p:spPr>
          <a:xfrm>
            <a:off x="6096000" y="15322"/>
            <a:ext cx="6096000" cy="4855061"/>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p:spPr>
      </p:pic>
      <p:sp>
        <p:nvSpPr>
          <p:cNvPr id="6" name="TextBox 5">
            <a:extLst>
              <a:ext uri="{FF2B5EF4-FFF2-40B4-BE49-F238E27FC236}">
                <a16:creationId xmlns:a16="http://schemas.microsoft.com/office/drawing/2014/main" id="{57705E7D-DE17-9E59-F72D-0F04E3A788D2}"/>
              </a:ext>
            </a:extLst>
          </p:cNvPr>
          <p:cNvSpPr txBox="1"/>
          <p:nvPr/>
        </p:nvSpPr>
        <p:spPr>
          <a:xfrm>
            <a:off x="517357" y="4022029"/>
            <a:ext cx="10436192" cy="2730427"/>
          </a:xfrm>
          <a:prstGeom prst="rect">
            <a:avLst/>
          </a:prstGeom>
          <a:noFill/>
        </p:spPr>
        <p:txBody>
          <a:bodyPr wrap="square">
            <a:spAutoFit/>
          </a:bodyPr>
          <a:lstStyle/>
          <a:p>
            <a:pPr algn="just">
              <a:lnSpc>
                <a:spcPct val="115000"/>
              </a:lnSpc>
              <a:spcAft>
                <a:spcPts val="1000"/>
              </a:spcAft>
            </a:pPr>
            <a:r>
              <a:rPr lang="en-US" sz="3200" b="1"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Tiết</a:t>
            </a:r>
            <a:r>
              <a:rPr lang="en-US" sz="32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……ĐỌC KẾT NỐI CHỦ ĐIỂM:</a:t>
            </a:r>
            <a:endParaRPr lang="en-US" sz="3200" dirty="0">
              <a:effectLst/>
              <a:latin typeface="#9Slide03 AmpleSoft Bold" panose="02000000000000000000" pitchFamily="2" charset="0"/>
              <a:ea typeface="Calibri" panose="020F0502020204030204" pitchFamily="34" charset="0"/>
              <a:cs typeface="Times New Roman" panose="02020603050405020304" pitchFamily="18" charset="0"/>
            </a:endParaRPr>
          </a:p>
          <a:p>
            <a:pPr algn="ctr">
              <a:lnSpc>
                <a:spcPct val="115000"/>
              </a:lnSpc>
              <a:spcAft>
                <a:spcPts val="1000"/>
              </a:spcAft>
            </a:pPr>
            <a:r>
              <a:rPr lang="en-US" sz="2400" b="1" dirty="0">
                <a:solidFill>
                  <a:srgbClr val="C00000"/>
                </a:solidFill>
                <a:effectLst/>
                <a:latin typeface="#9Slide03 AmpleSoft Bold" panose="02000000000000000000" pitchFamily="2" charset="0"/>
                <a:ea typeface="Times New Roman" panose="02020603050405020304" pitchFamily="18" charset="0"/>
                <a:cs typeface="Times New Roman" panose="02020603050405020304" pitchFamily="18" charset="0"/>
              </a:rPr>
              <a:t>Văn </a:t>
            </a:r>
            <a:r>
              <a:rPr lang="en-US" sz="2400" b="1" dirty="0" err="1">
                <a:solidFill>
                  <a:srgbClr val="C00000"/>
                </a:solidFill>
                <a:effectLst/>
                <a:latin typeface="#9Slide03 AmpleSoft Bold" panose="02000000000000000000" pitchFamily="2" charset="0"/>
                <a:ea typeface="Times New Roman" panose="02020603050405020304" pitchFamily="18" charset="0"/>
                <a:cs typeface="Times New Roman" panose="02020603050405020304" pitchFamily="18" charset="0"/>
              </a:rPr>
              <a:t>bản</a:t>
            </a:r>
            <a:r>
              <a:rPr lang="en-US" sz="2400" b="1" dirty="0">
                <a:solidFill>
                  <a:srgbClr val="C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vi-VN" sz="4000" b="1" dirty="0">
                <a:solidFill>
                  <a:srgbClr val="C00000"/>
                </a:solidFill>
                <a:effectLst/>
                <a:latin typeface="#9Slide03 AmpleSoft Bold" panose="02000000000000000000" pitchFamily="2" charset="0"/>
                <a:ea typeface="Times New Roman" panose="02020603050405020304" pitchFamily="18" charset="0"/>
                <a:cs typeface="Times New Roman" panose="02020603050405020304" pitchFamily="18" charset="0"/>
              </a:rPr>
              <a:t>Nhiều giá trị khảo cổ từ Hoàng Thành Thăng Long cần được UNESCO công nhận</a:t>
            </a:r>
            <a:r>
              <a:rPr lang="vi-VN" sz="3200" b="1" dirty="0">
                <a:solidFill>
                  <a:srgbClr val="C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endParaRPr lang="en-US" sz="3200" dirty="0">
              <a:effectLst/>
              <a:latin typeface="#9Slide03 AmpleSoft Bold" panose="02000000000000000000" pitchFamily="2" charset="0"/>
              <a:ea typeface="Calibri" panose="020F0502020204030204" pitchFamily="34" charset="0"/>
              <a:cs typeface="Times New Roman" panose="02020603050405020304" pitchFamily="18" charset="0"/>
            </a:endParaRPr>
          </a:p>
          <a:p>
            <a:pPr algn="just">
              <a:lnSpc>
                <a:spcPct val="115000"/>
              </a:lnSpc>
              <a:spcAft>
                <a:spcPts val="1000"/>
              </a:spcAft>
            </a:pPr>
            <a:r>
              <a:rPr lang="vi-VN" sz="2400" b="1" dirty="0">
                <a:solidFill>
                  <a:srgbClr val="C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400" b="1" dirty="0">
                <a:effectLst/>
                <a:latin typeface="#9Slide03 AmpleSoft Bold" panose="02000000000000000000" pitchFamily="2" charset="0"/>
                <a:ea typeface="Times New Roman" panose="02020603050405020304" pitchFamily="18" charset="0"/>
                <a:cs typeface="Times New Roman" panose="02020603050405020304" pitchFamily="18" charset="0"/>
              </a:rPr>
              <a:t>(</a:t>
            </a:r>
            <a:r>
              <a:rPr lang="vi-VN" sz="2400" b="1" dirty="0">
                <a:effectLst/>
                <a:latin typeface="#9Slide03 AmpleSoft Bold" panose="02000000000000000000" pitchFamily="2" charset="0"/>
                <a:ea typeface="Times New Roman" panose="02020603050405020304" pitchFamily="18" charset="0"/>
                <a:cs typeface="Times New Roman" panose="02020603050405020304" pitchFamily="18" charset="0"/>
              </a:rPr>
              <a:t>Theo NGUYỄN THU HÀ</a:t>
            </a:r>
            <a:r>
              <a:rPr lang="en-US" sz="2400" b="1" dirty="0">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24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7408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F14822-B1F1-4730-A131-C3416A790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0930" y="3942512"/>
            <a:ext cx="3238728" cy="2915488"/>
          </a:xfrm>
          <a:custGeom>
            <a:avLst/>
            <a:gdLst>
              <a:gd name="connsiteX0" fmla="*/ 1619364 w 3238728"/>
              <a:gd name="connsiteY0" fmla="*/ 0 h 2915488"/>
              <a:gd name="connsiteX1" fmla="*/ 3238728 w 3238728"/>
              <a:gd name="connsiteY1" fmla="*/ 1619364 h 2915488"/>
              <a:gd name="connsiteX2" fmla="*/ 2649430 w 3238728"/>
              <a:gd name="connsiteY2" fmla="*/ 2868944 h 2915488"/>
              <a:gd name="connsiteX3" fmla="*/ 2587188 w 3238728"/>
              <a:gd name="connsiteY3" fmla="*/ 2915488 h 2915488"/>
              <a:gd name="connsiteX4" fmla="*/ 651541 w 3238728"/>
              <a:gd name="connsiteY4" fmla="*/ 2915488 h 2915488"/>
              <a:gd name="connsiteX5" fmla="*/ 589298 w 3238728"/>
              <a:gd name="connsiteY5" fmla="*/ 2868944 h 2915488"/>
              <a:gd name="connsiteX6" fmla="*/ 0 w 3238728"/>
              <a:gd name="connsiteY6" fmla="*/ 1619364 h 2915488"/>
              <a:gd name="connsiteX7" fmla="*/ 1619364 w 3238728"/>
              <a:gd name="connsiteY7" fmla="*/ 0 h 291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728" h="2915488">
                <a:moveTo>
                  <a:pt x="1619364" y="0"/>
                </a:moveTo>
                <a:cubicBezTo>
                  <a:pt x="2513714" y="0"/>
                  <a:pt x="3238728" y="725014"/>
                  <a:pt x="3238728" y="1619364"/>
                </a:cubicBezTo>
                <a:cubicBezTo>
                  <a:pt x="3238728" y="2122436"/>
                  <a:pt x="3009329" y="2571929"/>
                  <a:pt x="2649430" y="2868944"/>
                </a:cubicBezTo>
                <a:lnTo>
                  <a:pt x="2587188" y="2915488"/>
                </a:lnTo>
                <a:lnTo>
                  <a:pt x="651541" y="2915488"/>
                </a:lnTo>
                <a:lnTo>
                  <a:pt x="589298" y="2868944"/>
                </a:lnTo>
                <a:cubicBezTo>
                  <a:pt x="229399" y="2571929"/>
                  <a:pt x="0" y="2122436"/>
                  <a:pt x="0" y="1619364"/>
                </a:cubicBezTo>
                <a:cubicBezTo>
                  <a:pt x="0" y="725014"/>
                  <a:pt x="725014" y="0"/>
                  <a:pt x="1619364"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063F1D6B-3845-4F68-9803-39000080E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54502" cy="4167582"/>
          </a:xfrm>
          <a:custGeom>
            <a:avLst/>
            <a:gdLst>
              <a:gd name="connsiteX0" fmla="*/ 1209514 w 4154502"/>
              <a:gd name="connsiteY0" fmla="*/ 0 h 4167582"/>
              <a:gd name="connsiteX1" fmla="*/ 2782034 w 4154502"/>
              <a:gd name="connsiteY1" fmla="*/ 0 h 4167582"/>
              <a:gd name="connsiteX2" fmla="*/ 2836049 w 4154502"/>
              <a:gd name="connsiteY2" fmla="*/ 19770 h 4167582"/>
              <a:gd name="connsiteX3" fmla="*/ 4154502 w 4154502"/>
              <a:gd name="connsiteY3" fmla="*/ 2008854 h 4167582"/>
              <a:gd name="connsiteX4" fmla="*/ 1995774 w 4154502"/>
              <a:gd name="connsiteY4" fmla="*/ 4167582 h 4167582"/>
              <a:gd name="connsiteX5" fmla="*/ 6690 w 4154502"/>
              <a:gd name="connsiteY5" fmla="*/ 2849129 h 4167582"/>
              <a:gd name="connsiteX6" fmla="*/ 0 w 4154502"/>
              <a:gd name="connsiteY6" fmla="*/ 2830852 h 4167582"/>
              <a:gd name="connsiteX7" fmla="*/ 0 w 4154502"/>
              <a:gd name="connsiteY7" fmla="*/ 1186857 h 4167582"/>
              <a:gd name="connsiteX8" fmla="*/ 6690 w 4154502"/>
              <a:gd name="connsiteY8" fmla="*/ 1168580 h 4167582"/>
              <a:gd name="connsiteX9" fmla="*/ 1155500 w 4154502"/>
              <a:gd name="connsiteY9" fmla="*/ 19770 h 416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4502" h="4167582">
                <a:moveTo>
                  <a:pt x="1209514" y="0"/>
                </a:moveTo>
                <a:lnTo>
                  <a:pt x="2782034" y="0"/>
                </a:lnTo>
                <a:lnTo>
                  <a:pt x="2836049" y="19770"/>
                </a:lnTo>
                <a:cubicBezTo>
                  <a:pt x="3610849" y="347482"/>
                  <a:pt x="4154502" y="1114679"/>
                  <a:pt x="4154502" y="2008854"/>
                </a:cubicBezTo>
                <a:cubicBezTo>
                  <a:pt x="4154502" y="3201087"/>
                  <a:pt x="3188007" y="4167582"/>
                  <a:pt x="1995774" y="4167582"/>
                </a:cubicBezTo>
                <a:cubicBezTo>
                  <a:pt x="1101599" y="4167582"/>
                  <a:pt x="334402" y="3623929"/>
                  <a:pt x="6690" y="2849129"/>
                </a:cubicBezTo>
                <a:lnTo>
                  <a:pt x="0" y="2830852"/>
                </a:lnTo>
                <a:lnTo>
                  <a:pt x="0" y="1186857"/>
                </a:lnTo>
                <a:lnTo>
                  <a:pt x="6690" y="1168580"/>
                </a:lnTo>
                <a:cubicBezTo>
                  <a:pt x="225165" y="652046"/>
                  <a:pt x="638966" y="238245"/>
                  <a:pt x="1155500" y="1977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5C92EFD-E22B-A709-8982-A9CFF94716E2}"/>
              </a:ext>
            </a:extLst>
          </p:cNvPr>
          <p:cNvPicPr>
            <a:picLocks noChangeAspect="1"/>
          </p:cNvPicPr>
          <p:nvPr/>
        </p:nvPicPr>
        <p:blipFill>
          <a:blip r:embed="rId2">
            <a:extLst>
              <a:ext uri="{28A0092B-C50C-407E-A947-70E740481C1C}">
                <a14:useLocalDpi xmlns:a14="http://schemas.microsoft.com/office/drawing/2010/main" val="0"/>
              </a:ext>
            </a:extLst>
          </a:blip>
          <a:srcRect l="20692" r="20692"/>
          <a:stretch/>
        </p:blipFill>
        <p:spPr>
          <a:xfrm>
            <a:off x="-3" y="10"/>
            <a:ext cx="4317456" cy="4167571"/>
          </a:xfrm>
          <a:custGeom>
            <a:avLst/>
            <a:gdLst/>
            <a:ahLst/>
            <a:cxnLst/>
            <a:rect l="l" t="t" r="r" b="b"/>
            <a:pathLst>
              <a:path w="4317456" h="4167581">
                <a:moveTo>
                  <a:pt x="1372466" y="0"/>
                </a:moveTo>
                <a:lnTo>
                  <a:pt x="2944990" y="0"/>
                </a:lnTo>
                <a:lnTo>
                  <a:pt x="2999002" y="19769"/>
                </a:lnTo>
                <a:cubicBezTo>
                  <a:pt x="3773802" y="347482"/>
                  <a:pt x="4317456" y="1114680"/>
                  <a:pt x="4317456" y="2008853"/>
                </a:cubicBezTo>
                <a:cubicBezTo>
                  <a:pt x="4317456" y="3201085"/>
                  <a:pt x="3350960" y="4167581"/>
                  <a:pt x="2158728" y="4167581"/>
                </a:cubicBezTo>
                <a:cubicBezTo>
                  <a:pt x="966497" y="4167581"/>
                  <a:pt x="0" y="3201085"/>
                  <a:pt x="0" y="2008853"/>
                </a:cubicBezTo>
                <a:cubicBezTo>
                  <a:pt x="0" y="1114680"/>
                  <a:pt x="543654" y="347482"/>
                  <a:pt x="1318454" y="19769"/>
                </a:cubicBezTo>
                <a:close/>
              </a:path>
            </a:pathLst>
          </a:custGeom>
        </p:spPr>
      </p:pic>
      <p:pic>
        <p:nvPicPr>
          <p:cNvPr id="5" name="Content Placeholder 4" descr="A walkway with white pillars and trees&#10;&#10;Description automatically generated">
            <a:extLst>
              <a:ext uri="{FF2B5EF4-FFF2-40B4-BE49-F238E27FC236}">
                <a16:creationId xmlns:a16="http://schemas.microsoft.com/office/drawing/2014/main" id="{2A2B6FA9-9852-E1C6-1AF7-2ED6DAB9348B}"/>
              </a:ext>
            </a:extLst>
          </p:cNvPr>
          <p:cNvPicPr>
            <a:picLocks noChangeAspect="1"/>
          </p:cNvPicPr>
          <p:nvPr/>
        </p:nvPicPr>
        <p:blipFill>
          <a:blip r:embed="rId3">
            <a:extLst>
              <a:ext uri="{28A0092B-C50C-407E-A947-70E740481C1C}">
                <a14:useLocalDpi xmlns:a14="http://schemas.microsoft.com/office/drawing/2010/main" val="0"/>
              </a:ext>
            </a:extLst>
          </a:blip>
          <a:srcRect l="23528" r="12042" b="2"/>
          <a:stretch/>
        </p:blipFill>
        <p:spPr>
          <a:xfrm>
            <a:off x="2767505" y="3942512"/>
            <a:ext cx="3238727" cy="2915488"/>
          </a:xfrm>
          <a:custGeom>
            <a:avLst/>
            <a:gdLst/>
            <a:ahLst/>
            <a:cxnLst/>
            <a:rect l="l" t="t" r="r" b="b"/>
            <a:pathLst>
              <a:path w="3238727" h="2915488">
                <a:moveTo>
                  <a:pt x="1619364" y="0"/>
                </a:moveTo>
                <a:cubicBezTo>
                  <a:pt x="2513714" y="0"/>
                  <a:pt x="3238727" y="725014"/>
                  <a:pt x="3238727" y="1619364"/>
                </a:cubicBezTo>
                <a:cubicBezTo>
                  <a:pt x="3238727" y="2122436"/>
                  <a:pt x="3009328" y="2571928"/>
                  <a:pt x="2649429" y="2868943"/>
                </a:cubicBezTo>
                <a:lnTo>
                  <a:pt x="2587186" y="2915488"/>
                </a:lnTo>
                <a:lnTo>
                  <a:pt x="651541" y="2915488"/>
                </a:lnTo>
                <a:lnTo>
                  <a:pt x="589298" y="2868943"/>
                </a:lnTo>
                <a:cubicBezTo>
                  <a:pt x="229399" y="2571928"/>
                  <a:pt x="0" y="2122436"/>
                  <a:pt x="0" y="1619364"/>
                </a:cubicBezTo>
                <a:cubicBezTo>
                  <a:pt x="0" y="725014"/>
                  <a:pt x="725014" y="0"/>
                  <a:pt x="1619364" y="0"/>
                </a:cubicBezTo>
                <a:close/>
              </a:path>
            </a:pathLst>
          </a:custGeom>
        </p:spPr>
      </p:pic>
      <p:grpSp>
        <p:nvGrpSpPr>
          <p:cNvPr id="20" name="Group 19">
            <a:extLst>
              <a:ext uri="{FF2B5EF4-FFF2-40B4-BE49-F238E27FC236}">
                <a16:creationId xmlns:a16="http://schemas.microsoft.com/office/drawing/2014/main" id="{C6C6FA52-B664-419A-A212-125E50579D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825" y="1771652"/>
            <a:ext cx="3486643" cy="2754874"/>
            <a:chOff x="1303825" y="1771652"/>
            <a:chExt cx="3486643" cy="2754874"/>
          </a:xfrm>
        </p:grpSpPr>
        <p:sp>
          <p:nvSpPr>
            <p:cNvPr id="2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18953" y="17716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04045" y="3208746"/>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sp>
          <p:nvSpPr>
            <p:cNvPr id="23"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825" y="4368981"/>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cxnSp>
        <p:nvCxnSpPr>
          <p:cNvPr id="25" name="Straight Connector 2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80609AF-F438-FC4A-EEE1-EAA115188C1B}"/>
              </a:ext>
            </a:extLst>
          </p:cNvPr>
          <p:cNvSpPr txBox="1"/>
          <p:nvPr/>
        </p:nvSpPr>
        <p:spPr>
          <a:xfrm>
            <a:off x="4618952" y="1241736"/>
            <a:ext cx="6873611" cy="2153025"/>
          </a:xfrm>
          <a:prstGeom prst="rect">
            <a:avLst/>
          </a:prstGeom>
          <a:noFill/>
        </p:spPr>
        <p:txBody>
          <a:bodyPr wrap="square">
            <a:spAutoFit/>
          </a:bodyPr>
          <a:lstStyle/>
          <a:p>
            <a:pPr algn="ctr">
              <a:lnSpc>
                <a:spcPct val="115000"/>
              </a:lnSpc>
              <a:spcAft>
                <a:spcPts val="1000"/>
              </a:spcAft>
            </a:pPr>
            <a:r>
              <a:rPr lang="en-US" sz="60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II. TRẢI NGHIỆM CÙNG VĂN BẢN </a:t>
            </a:r>
            <a:endParaRPr lang="en-US" sz="60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30534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29018A0-5DE6-4CC9-AB25-675616AF7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24400" cy="6858000"/>
            <a:chOff x="7467600" y="0"/>
            <a:chExt cx="4724400" cy="6858000"/>
          </a:xfrm>
        </p:grpSpPr>
        <p:sp>
          <p:nvSpPr>
            <p:cNvPr id="19" name="Rectangle 18">
              <a:extLst>
                <a:ext uri="{FF2B5EF4-FFF2-40B4-BE49-F238E27FC236}">
                  <a16:creationId xmlns:a16="http://schemas.microsoft.com/office/drawing/2014/main" id="{BAD5C302-E4AF-4B3F-818D-17AEA68E7F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D27820F-8F33-4F10-AFA0-72D2722D2F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2" name="Freeform: Shape 21">
            <a:extLst>
              <a:ext uri="{FF2B5EF4-FFF2-40B4-BE49-F238E27FC236}">
                <a16:creationId xmlns:a16="http://schemas.microsoft.com/office/drawing/2014/main" id="{8B88B599-C539-4F18-A32A-40207EC6E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24401" cy="6858000"/>
          </a:xfrm>
          <a:custGeom>
            <a:avLst/>
            <a:gdLst>
              <a:gd name="connsiteX0" fmla="*/ 369702 w 4724401"/>
              <a:gd name="connsiteY0" fmla="*/ 6712169 h 6858000"/>
              <a:gd name="connsiteX1" fmla="*/ 366575 w 4724401"/>
              <a:gd name="connsiteY1" fmla="*/ 6715556 h 6858000"/>
              <a:gd name="connsiteX2" fmla="*/ 371637 w 4724401"/>
              <a:gd name="connsiteY2" fmla="*/ 6713954 h 6858000"/>
              <a:gd name="connsiteX3" fmla="*/ 1019354 w 4724401"/>
              <a:gd name="connsiteY3" fmla="*/ 6315006 h 6858000"/>
              <a:gd name="connsiteX4" fmla="*/ 441046 w 4724401"/>
              <a:gd name="connsiteY4" fmla="*/ 6691153 h 6858000"/>
              <a:gd name="connsiteX5" fmla="*/ 1019354 w 4724401"/>
              <a:gd name="connsiteY5" fmla="*/ 6315006 h 6858000"/>
              <a:gd name="connsiteX6" fmla="*/ 991680 w 4724401"/>
              <a:gd name="connsiteY6" fmla="*/ 6298413 h 6858000"/>
              <a:gd name="connsiteX7" fmla="*/ 409060 w 4724401"/>
              <a:gd name="connsiteY7" fmla="*/ 6671470 h 6858000"/>
              <a:gd name="connsiteX8" fmla="*/ 991680 w 4724401"/>
              <a:gd name="connsiteY8" fmla="*/ 6298413 h 6858000"/>
              <a:gd name="connsiteX9" fmla="*/ 4724401 w 4724401"/>
              <a:gd name="connsiteY9" fmla="*/ 6289099 h 6858000"/>
              <a:gd name="connsiteX10" fmla="*/ 4724401 w 4724401"/>
              <a:gd name="connsiteY10" fmla="*/ 6407899 h 6858000"/>
              <a:gd name="connsiteX11" fmla="*/ 4689678 w 4724401"/>
              <a:gd name="connsiteY11" fmla="*/ 6440241 h 6858000"/>
              <a:gd name="connsiteX12" fmla="*/ 4477543 w 4724401"/>
              <a:gd name="connsiteY12" fmla="*/ 6674836 h 6858000"/>
              <a:gd name="connsiteX13" fmla="*/ 4329957 w 4724401"/>
              <a:gd name="connsiteY13" fmla="*/ 6858000 h 6858000"/>
              <a:gd name="connsiteX14" fmla="*/ 4218595 w 4724401"/>
              <a:gd name="connsiteY14" fmla="*/ 6858000 h 6858000"/>
              <a:gd name="connsiteX15" fmla="*/ 4368888 w 4724401"/>
              <a:gd name="connsiteY15" fmla="*/ 6668412 h 6858000"/>
              <a:gd name="connsiteX16" fmla="*/ 4563091 w 4724401"/>
              <a:gd name="connsiteY16" fmla="*/ 6442508 h 6858000"/>
              <a:gd name="connsiteX17" fmla="*/ 4660205 w 4724401"/>
              <a:gd name="connsiteY17" fmla="*/ 6345369 h 6858000"/>
              <a:gd name="connsiteX18" fmla="*/ 4724401 w 4724401"/>
              <a:gd name="connsiteY18" fmla="*/ 6198577 h 6858000"/>
              <a:gd name="connsiteX19" fmla="*/ 4724401 w 4724401"/>
              <a:gd name="connsiteY19" fmla="*/ 6238480 h 6858000"/>
              <a:gd name="connsiteX20" fmla="*/ 4689789 w 4724401"/>
              <a:gd name="connsiteY20" fmla="*/ 6268382 h 6858000"/>
              <a:gd name="connsiteX21" fmla="*/ 4418722 w 4724401"/>
              <a:gd name="connsiteY21" fmla="*/ 6570886 h 6858000"/>
              <a:gd name="connsiteX22" fmla="*/ 4214944 w 4724401"/>
              <a:gd name="connsiteY22" fmla="*/ 6858000 h 6858000"/>
              <a:gd name="connsiteX23" fmla="*/ 4177898 w 4724401"/>
              <a:gd name="connsiteY23" fmla="*/ 6858000 h 6858000"/>
              <a:gd name="connsiteX24" fmla="*/ 4391597 w 4724401"/>
              <a:gd name="connsiteY24" fmla="*/ 6556370 h 6858000"/>
              <a:gd name="connsiteX25" fmla="*/ 4668889 w 4724401"/>
              <a:gd name="connsiteY25" fmla="*/ 6246399 h 6858000"/>
              <a:gd name="connsiteX26" fmla="*/ 4724401 w 4724401"/>
              <a:gd name="connsiteY26" fmla="*/ 5924240 h 6858000"/>
              <a:gd name="connsiteX27" fmla="*/ 4724401 w 4724401"/>
              <a:gd name="connsiteY27" fmla="*/ 6044002 h 6858000"/>
              <a:gd name="connsiteX28" fmla="*/ 4695216 w 4724401"/>
              <a:gd name="connsiteY28" fmla="*/ 6071545 h 6858000"/>
              <a:gd name="connsiteX29" fmla="*/ 4317146 w 4724401"/>
              <a:gd name="connsiteY29" fmla="*/ 6587716 h 6858000"/>
              <a:gd name="connsiteX30" fmla="*/ 4171627 w 4724401"/>
              <a:gd name="connsiteY30" fmla="*/ 6858000 h 6858000"/>
              <a:gd name="connsiteX31" fmla="*/ 4081585 w 4724401"/>
              <a:gd name="connsiteY31" fmla="*/ 6858000 h 6858000"/>
              <a:gd name="connsiteX32" fmla="*/ 4238603 w 4724401"/>
              <a:gd name="connsiteY32" fmla="*/ 6559341 h 6858000"/>
              <a:gd name="connsiteX33" fmla="*/ 4620848 w 4724401"/>
              <a:gd name="connsiteY33" fmla="*/ 6021419 h 6858000"/>
              <a:gd name="connsiteX34" fmla="*/ 103333 w 4724401"/>
              <a:gd name="connsiteY34" fmla="*/ 5699602 h 6858000"/>
              <a:gd name="connsiteX35" fmla="*/ 233938 w 4724401"/>
              <a:gd name="connsiteY35" fmla="*/ 5809416 h 6858000"/>
              <a:gd name="connsiteX36" fmla="*/ 883580 w 4724401"/>
              <a:gd name="connsiteY36" fmla="*/ 6180710 h 6858000"/>
              <a:gd name="connsiteX37" fmla="*/ 487337 w 4724401"/>
              <a:gd name="connsiteY37" fmla="*/ 5950182 h 6858000"/>
              <a:gd name="connsiteX38" fmla="*/ 354051 w 4724401"/>
              <a:gd name="connsiteY38" fmla="*/ 5854912 h 6858000"/>
              <a:gd name="connsiteX39" fmla="*/ 195436 w 4724401"/>
              <a:gd name="connsiteY39" fmla="*/ 5755068 h 6858000"/>
              <a:gd name="connsiteX40" fmla="*/ 51253 w 4724401"/>
              <a:gd name="connsiteY40" fmla="*/ 5631825 h 6858000"/>
              <a:gd name="connsiteX41" fmla="*/ 211622 w 4724401"/>
              <a:gd name="connsiteY41" fmla="*/ 5728803 h 6858000"/>
              <a:gd name="connsiteX42" fmla="*/ 371652 w 4724401"/>
              <a:gd name="connsiteY42" fmla="*/ 5829062 h 6858000"/>
              <a:gd name="connsiteX43" fmla="*/ 505903 w 4724401"/>
              <a:gd name="connsiteY43" fmla="*/ 5925221 h 6858000"/>
              <a:gd name="connsiteX44" fmla="*/ 899240 w 4724401"/>
              <a:gd name="connsiteY44" fmla="*/ 6153068 h 6858000"/>
              <a:gd name="connsiteX45" fmla="*/ 988114 w 4724401"/>
              <a:gd name="connsiteY45" fmla="*/ 6174204 h 6858000"/>
              <a:gd name="connsiteX46" fmla="*/ 845971 w 4724401"/>
              <a:gd name="connsiteY46" fmla="*/ 6067177 h 6858000"/>
              <a:gd name="connsiteX47" fmla="*/ 448057 w 4724401"/>
              <a:gd name="connsiteY47" fmla="*/ 5841376 h 6858000"/>
              <a:gd name="connsiteX48" fmla="*/ 51253 w 4724401"/>
              <a:gd name="connsiteY48" fmla="*/ 5631825 h 6858000"/>
              <a:gd name="connsiteX49" fmla="*/ 2606687 w 4724401"/>
              <a:gd name="connsiteY49" fmla="*/ 5630718 h 6858000"/>
              <a:gd name="connsiteX50" fmla="*/ 2645658 w 4724401"/>
              <a:gd name="connsiteY50" fmla="*/ 6640259 h 6858000"/>
              <a:gd name="connsiteX51" fmla="*/ 2606687 w 4724401"/>
              <a:gd name="connsiteY51" fmla="*/ 5630718 h 6858000"/>
              <a:gd name="connsiteX52" fmla="*/ 3642057 w 4724401"/>
              <a:gd name="connsiteY52" fmla="*/ 5573487 h 6858000"/>
              <a:gd name="connsiteX53" fmla="*/ 3632981 w 4724401"/>
              <a:gd name="connsiteY53" fmla="*/ 5579437 h 6858000"/>
              <a:gd name="connsiteX54" fmla="*/ 3382436 w 4724401"/>
              <a:gd name="connsiteY54" fmla="*/ 5952726 h 6858000"/>
              <a:gd name="connsiteX55" fmla="*/ 3191929 w 4724401"/>
              <a:gd name="connsiteY55" fmla="*/ 6662669 h 6858000"/>
              <a:gd name="connsiteX56" fmla="*/ 3369898 w 4724401"/>
              <a:gd name="connsiteY56" fmla="*/ 6081771 h 6858000"/>
              <a:gd name="connsiteX57" fmla="*/ 3642057 w 4724401"/>
              <a:gd name="connsiteY57" fmla="*/ 5573487 h 6858000"/>
              <a:gd name="connsiteX58" fmla="*/ 2650666 w 4724401"/>
              <a:gd name="connsiteY58" fmla="*/ 5530686 h 6858000"/>
              <a:gd name="connsiteX59" fmla="*/ 2650249 w 4724401"/>
              <a:gd name="connsiteY59" fmla="*/ 5532101 h 6858000"/>
              <a:gd name="connsiteX60" fmla="*/ 2663808 w 4724401"/>
              <a:gd name="connsiteY60" fmla="*/ 6535215 h 6858000"/>
              <a:gd name="connsiteX61" fmla="*/ 2665418 w 4724401"/>
              <a:gd name="connsiteY61" fmla="*/ 6132756 h 6858000"/>
              <a:gd name="connsiteX62" fmla="*/ 2650666 w 4724401"/>
              <a:gd name="connsiteY62" fmla="*/ 5530686 h 6858000"/>
              <a:gd name="connsiteX63" fmla="*/ 2680277 w 4724401"/>
              <a:gd name="connsiteY63" fmla="*/ 5479204 h 6858000"/>
              <a:gd name="connsiteX64" fmla="*/ 2678972 w 4724401"/>
              <a:gd name="connsiteY64" fmla="*/ 5481582 h 6858000"/>
              <a:gd name="connsiteX65" fmla="*/ 2696666 w 4724401"/>
              <a:gd name="connsiteY65" fmla="*/ 6133836 h 6858000"/>
              <a:gd name="connsiteX66" fmla="*/ 2695769 w 4724401"/>
              <a:gd name="connsiteY66" fmla="*/ 6390955 h 6858000"/>
              <a:gd name="connsiteX67" fmla="*/ 2739893 w 4724401"/>
              <a:gd name="connsiteY67" fmla="*/ 6108357 h 6858000"/>
              <a:gd name="connsiteX68" fmla="*/ 2680277 w 4724401"/>
              <a:gd name="connsiteY68" fmla="*/ 5479204 h 6858000"/>
              <a:gd name="connsiteX69" fmla="*/ 1132195 w 4724401"/>
              <a:gd name="connsiteY69" fmla="*/ 5467980 h 6858000"/>
              <a:gd name="connsiteX70" fmla="*/ 1679056 w 4724401"/>
              <a:gd name="connsiteY70" fmla="*/ 5516907 h 6858000"/>
              <a:gd name="connsiteX71" fmla="*/ 2128648 w 4724401"/>
              <a:gd name="connsiteY71" fmla="*/ 5474249 h 6858000"/>
              <a:gd name="connsiteX72" fmla="*/ 1825619 w 4724401"/>
              <a:gd name="connsiteY72" fmla="*/ 5478447 h 6858000"/>
              <a:gd name="connsiteX73" fmla="*/ 1737798 w 4724401"/>
              <a:gd name="connsiteY73" fmla="*/ 5483353 h 6858000"/>
              <a:gd name="connsiteX74" fmla="*/ 1132195 w 4724401"/>
              <a:gd name="connsiteY74" fmla="*/ 5467980 h 6858000"/>
              <a:gd name="connsiteX75" fmla="*/ 1456157 w 4724401"/>
              <a:gd name="connsiteY75" fmla="*/ 5371404 h 6858000"/>
              <a:gd name="connsiteX76" fmla="*/ 1244432 w 4724401"/>
              <a:gd name="connsiteY76" fmla="*/ 5385601 h 6858000"/>
              <a:gd name="connsiteX77" fmla="*/ 973990 w 4724401"/>
              <a:gd name="connsiteY77" fmla="*/ 5424940 h 6858000"/>
              <a:gd name="connsiteX78" fmla="*/ 1103809 w 4724401"/>
              <a:gd name="connsiteY78" fmla="*/ 5433720 h 6858000"/>
              <a:gd name="connsiteX79" fmla="*/ 1123454 w 4724401"/>
              <a:gd name="connsiteY79" fmla="*/ 5435727 h 6858000"/>
              <a:gd name="connsiteX80" fmla="*/ 1737017 w 4724401"/>
              <a:gd name="connsiteY80" fmla="*/ 5452183 h 6858000"/>
              <a:gd name="connsiteX81" fmla="*/ 1824397 w 4724401"/>
              <a:gd name="connsiteY81" fmla="*/ 5447757 h 6858000"/>
              <a:gd name="connsiteX82" fmla="*/ 2070059 w 4724401"/>
              <a:gd name="connsiteY82" fmla="*/ 5441660 h 6858000"/>
              <a:gd name="connsiteX83" fmla="*/ 1456157 w 4724401"/>
              <a:gd name="connsiteY83" fmla="*/ 5371404 h 6858000"/>
              <a:gd name="connsiteX84" fmla="*/ 4724401 w 4724401"/>
              <a:gd name="connsiteY84" fmla="*/ 5202141 h 6858000"/>
              <a:gd name="connsiteX85" fmla="*/ 4724401 w 4724401"/>
              <a:gd name="connsiteY85" fmla="*/ 5319690 h 6858000"/>
              <a:gd name="connsiteX86" fmla="*/ 4690088 w 4724401"/>
              <a:gd name="connsiteY86" fmla="*/ 5349711 h 6858000"/>
              <a:gd name="connsiteX87" fmla="*/ 4463413 w 4724401"/>
              <a:gd name="connsiteY87" fmla="*/ 5615162 h 6858000"/>
              <a:gd name="connsiteX88" fmla="*/ 4358134 w 4724401"/>
              <a:gd name="connsiteY88" fmla="*/ 5742791 h 6858000"/>
              <a:gd name="connsiteX89" fmla="*/ 4376219 w 4724401"/>
              <a:gd name="connsiteY89" fmla="*/ 5729027 h 6858000"/>
              <a:gd name="connsiteX90" fmla="*/ 4582340 w 4724401"/>
              <a:gd name="connsiteY90" fmla="*/ 5561037 h 6858000"/>
              <a:gd name="connsiteX91" fmla="*/ 4694684 w 4724401"/>
              <a:gd name="connsiteY91" fmla="*/ 5447098 h 6858000"/>
              <a:gd name="connsiteX92" fmla="*/ 4724401 w 4724401"/>
              <a:gd name="connsiteY92" fmla="*/ 5415874 h 6858000"/>
              <a:gd name="connsiteX93" fmla="*/ 4724401 w 4724401"/>
              <a:gd name="connsiteY93" fmla="*/ 5461678 h 6858000"/>
              <a:gd name="connsiteX94" fmla="*/ 4718341 w 4724401"/>
              <a:gd name="connsiteY94" fmla="*/ 5468043 h 6858000"/>
              <a:gd name="connsiteX95" fmla="*/ 4604655 w 4724401"/>
              <a:gd name="connsiteY95" fmla="*/ 5583434 h 6858000"/>
              <a:gd name="connsiteX96" fmla="*/ 4565074 w 4724401"/>
              <a:gd name="connsiteY96" fmla="*/ 5618550 h 6858000"/>
              <a:gd name="connsiteX97" fmla="*/ 4682209 w 4724401"/>
              <a:gd name="connsiteY97" fmla="*/ 5532923 h 6858000"/>
              <a:gd name="connsiteX98" fmla="*/ 4724401 w 4724401"/>
              <a:gd name="connsiteY98" fmla="*/ 5499248 h 6858000"/>
              <a:gd name="connsiteX99" fmla="*/ 4724401 w 4724401"/>
              <a:gd name="connsiteY99" fmla="*/ 5608295 h 6858000"/>
              <a:gd name="connsiteX100" fmla="*/ 4713577 w 4724401"/>
              <a:gd name="connsiteY100" fmla="*/ 5616803 h 6858000"/>
              <a:gd name="connsiteX101" fmla="*/ 3989559 w 4724401"/>
              <a:gd name="connsiteY101" fmla="*/ 6145945 h 6858000"/>
              <a:gd name="connsiteX102" fmla="*/ 3939824 w 4724401"/>
              <a:gd name="connsiteY102" fmla="*/ 6066900 h 6858000"/>
              <a:gd name="connsiteX103" fmla="*/ 4584537 w 4724401"/>
              <a:gd name="connsiteY103" fmla="*/ 5324826 h 6858000"/>
              <a:gd name="connsiteX104" fmla="*/ 4682005 w 4724401"/>
              <a:gd name="connsiteY104" fmla="*/ 5231398 h 6858000"/>
              <a:gd name="connsiteX105" fmla="*/ 1903353 w 4724401"/>
              <a:gd name="connsiteY105" fmla="*/ 5044827 h 6858000"/>
              <a:gd name="connsiteX106" fmla="*/ 1936931 w 4724401"/>
              <a:gd name="connsiteY106" fmla="*/ 5093954 h 6858000"/>
              <a:gd name="connsiteX107" fmla="*/ 2195868 w 4724401"/>
              <a:gd name="connsiteY107" fmla="*/ 5396574 h 6858000"/>
              <a:gd name="connsiteX108" fmla="*/ 2088852 w 4724401"/>
              <a:gd name="connsiteY108" fmla="*/ 5166123 h 6858000"/>
              <a:gd name="connsiteX109" fmla="*/ 1958241 w 4724401"/>
              <a:gd name="connsiteY109" fmla="*/ 5067955 h 6858000"/>
              <a:gd name="connsiteX110" fmla="*/ 1903353 w 4724401"/>
              <a:gd name="connsiteY110" fmla="*/ 5044827 h 6858000"/>
              <a:gd name="connsiteX111" fmla="*/ 1979378 w 4724401"/>
              <a:gd name="connsiteY111" fmla="*/ 4769504 h 6858000"/>
              <a:gd name="connsiteX112" fmla="*/ 2882120 w 4724401"/>
              <a:gd name="connsiteY112" fmla="*/ 5064547 h 6858000"/>
              <a:gd name="connsiteX113" fmla="*/ 2793103 w 4724401"/>
              <a:gd name="connsiteY113" fmla="*/ 5039699 h 6858000"/>
              <a:gd name="connsiteX114" fmla="*/ 2770041 w 4724401"/>
              <a:gd name="connsiteY114" fmla="*/ 5033634 h 6858000"/>
              <a:gd name="connsiteX115" fmla="*/ 1979378 w 4724401"/>
              <a:gd name="connsiteY115" fmla="*/ 4769504 h 6858000"/>
              <a:gd name="connsiteX116" fmla="*/ 1927410 w 4724401"/>
              <a:gd name="connsiteY116" fmla="*/ 4716164 h 6858000"/>
              <a:gd name="connsiteX117" fmla="*/ 1959587 w 4724401"/>
              <a:gd name="connsiteY117" fmla="*/ 4728849 h 6858000"/>
              <a:gd name="connsiteX118" fmla="*/ 2777707 w 4724401"/>
              <a:gd name="connsiteY118" fmla="*/ 5003991 h 6858000"/>
              <a:gd name="connsiteX119" fmla="*/ 2800768 w 4724401"/>
              <a:gd name="connsiteY119" fmla="*/ 5010056 h 6858000"/>
              <a:gd name="connsiteX120" fmla="*/ 2879408 w 4724401"/>
              <a:gd name="connsiteY120" fmla="*/ 5031590 h 6858000"/>
              <a:gd name="connsiteX121" fmla="*/ 2862295 w 4724401"/>
              <a:gd name="connsiteY121" fmla="*/ 5022958 h 6858000"/>
              <a:gd name="connsiteX122" fmla="*/ 2813343 w 4724401"/>
              <a:gd name="connsiteY122" fmla="*/ 4998369 h 6858000"/>
              <a:gd name="connsiteX123" fmla="*/ 2646245 w 4724401"/>
              <a:gd name="connsiteY123" fmla="*/ 4930999 h 6858000"/>
              <a:gd name="connsiteX124" fmla="*/ 1999243 w 4724401"/>
              <a:gd name="connsiteY124" fmla="*/ 4730524 h 6858000"/>
              <a:gd name="connsiteX125" fmla="*/ 1979527 w 4724401"/>
              <a:gd name="connsiteY125" fmla="*/ 4726651 h 6858000"/>
              <a:gd name="connsiteX126" fmla="*/ 1997014 w 4724401"/>
              <a:gd name="connsiteY126" fmla="*/ 4698007 h 6858000"/>
              <a:gd name="connsiteX127" fmla="*/ 2005458 w 4724401"/>
              <a:gd name="connsiteY127" fmla="*/ 4699540 h 6858000"/>
              <a:gd name="connsiteX128" fmla="*/ 2657186 w 4724401"/>
              <a:gd name="connsiteY128" fmla="*/ 4901687 h 6858000"/>
              <a:gd name="connsiteX129" fmla="*/ 2826662 w 4724401"/>
              <a:gd name="connsiteY129" fmla="*/ 4970362 h 6858000"/>
              <a:gd name="connsiteX130" fmla="*/ 2876100 w 4724401"/>
              <a:gd name="connsiteY130" fmla="*/ 4995397 h 6858000"/>
              <a:gd name="connsiteX131" fmla="*/ 3042600 w 4724401"/>
              <a:gd name="connsiteY131" fmla="*/ 5059532 h 6858000"/>
              <a:gd name="connsiteX132" fmla="*/ 1997014 w 4724401"/>
              <a:gd name="connsiteY132" fmla="*/ 4698007 h 6858000"/>
              <a:gd name="connsiteX133" fmla="*/ 2305292 w 4724401"/>
              <a:gd name="connsiteY133" fmla="*/ 4219492 h 6858000"/>
              <a:gd name="connsiteX134" fmla="*/ 3360922 w 4724401"/>
              <a:gd name="connsiteY134" fmla="*/ 4529373 h 6858000"/>
              <a:gd name="connsiteX135" fmla="*/ 3492420 w 4724401"/>
              <a:gd name="connsiteY135" fmla="*/ 4510145 h 6858000"/>
              <a:gd name="connsiteX136" fmla="*/ 3364086 w 4724401"/>
              <a:gd name="connsiteY136" fmla="*/ 4480340 h 6858000"/>
              <a:gd name="connsiteX137" fmla="*/ 3225818 w 4724401"/>
              <a:gd name="connsiteY137" fmla="*/ 4411822 h 6858000"/>
              <a:gd name="connsiteX138" fmla="*/ 3129696 w 4724401"/>
              <a:gd name="connsiteY138" fmla="*/ 4360704 h 6858000"/>
              <a:gd name="connsiteX139" fmla="*/ 2814545 w 4724401"/>
              <a:gd name="connsiteY139" fmla="*/ 4282955 h 6858000"/>
              <a:gd name="connsiteX140" fmla="*/ 2305292 w 4724401"/>
              <a:gd name="connsiteY140" fmla="*/ 4219492 h 6858000"/>
              <a:gd name="connsiteX141" fmla="*/ 2626982 w 4724401"/>
              <a:gd name="connsiteY141" fmla="*/ 4206450 h 6858000"/>
              <a:gd name="connsiteX142" fmla="*/ 2490617 w 4724401"/>
              <a:gd name="connsiteY142" fmla="*/ 4206951 h 6858000"/>
              <a:gd name="connsiteX143" fmla="*/ 2819869 w 4724401"/>
              <a:gd name="connsiteY143" fmla="*/ 4252936 h 6858000"/>
              <a:gd name="connsiteX144" fmla="*/ 3143018 w 4724401"/>
              <a:gd name="connsiteY144" fmla="*/ 4332698 h 6858000"/>
              <a:gd name="connsiteX145" fmla="*/ 3241520 w 4724401"/>
              <a:gd name="connsiteY145" fmla="*/ 4385112 h 6858000"/>
              <a:gd name="connsiteX146" fmla="*/ 3374575 w 4724401"/>
              <a:gd name="connsiteY146" fmla="*/ 4451517 h 6858000"/>
              <a:gd name="connsiteX147" fmla="*/ 3505221 w 4724401"/>
              <a:gd name="connsiteY147" fmla="*/ 4480757 h 6858000"/>
              <a:gd name="connsiteX148" fmla="*/ 2626982 w 4724401"/>
              <a:gd name="connsiteY148" fmla="*/ 4206450 h 6858000"/>
              <a:gd name="connsiteX149" fmla="*/ 1310106 w 4724401"/>
              <a:gd name="connsiteY149" fmla="*/ 3943217 h 6858000"/>
              <a:gd name="connsiteX150" fmla="*/ 854994 w 4724401"/>
              <a:gd name="connsiteY150" fmla="*/ 4399136 h 6858000"/>
              <a:gd name="connsiteX151" fmla="*/ 742462 w 4724401"/>
              <a:gd name="connsiteY151" fmla="*/ 4594648 h 6858000"/>
              <a:gd name="connsiteX152" fmla="*/ 820602 w 4724401"/>
              <a:gd name="connsiteY152" fmla="*/ 4485915 h 6858000"/>
              <a:gd name="connsiteX153" fmla="*/ 878295 w 4724401"/>
              <a:gd name="connsiteY153" fmla="*/ 4403594 h 6858000"/>
              <a:gd name="connsiteX154" fmla="*/ 1240607 w 4724401"/>
              <a:gd name="connsiteY154" fmla="*/ 4010401 h 6858000"/>
              <a:gd name="connsiteX155" fmla="*/ 1423113 w 4724401"/>
              <a:gd name="connsiteY155" fmla="*/ 3874565 h 6858000"/>
              <a:gd name="connsiteX156" fmla="*/ 1260565 w 4724401"/>
              <a:gd name="connsiteY156" fmla="*/ 4031982 h 6858000"/>
              <a:gd name="connsiteX157" fmla="*/ 901900 w 4724401"/>
              <a:gd name="connsiteY157" fmla="*/ 4421236 h 6858000"/>
              <a:gd name="connsiteX158" fmla="*/ 845044 w 4724401"/>
              <a:gd name="connsiteY158" fmla="*/ 4502436 h 6858000"/>
              <a:gd name="connsiteX159" fmla="*/ 685926 w 4724401"/>
              <a:gd name="connsiteY159" fmla="*/ 4703069 h 6858000"/>
              <a:gd name="connsiteX160" fmla="*/ 684248 w 4724401"/>
              <a:gd name="connsiteY160" fmla="*/ 4706721 h 6858000"/>
              <a:gd name="connsiteX161" fmla="*/ 1423113 w 4724401"/>
              <a:gd name="connsiteY161" fmla="*/ 3874565 h 6858000"/>
              <a:gd name="connsiteX162" fmla="*/ 3316479 w 4724401"/>
              <a:gd name="connsiteY162" fmla="*/ 3872136 h 6858000"/>
              <a:gd name="connsiteX163" fmla="*/ 3546806 w 4724401"/>
              <a:gd name="connsiteY163" fmla="*/ 4356139 h 6858000"/>
              <a:gd name="connsiteX164" fmla="*/ 3364433 w 4724401"/>
              <a:gd name="connsiteY164" fmla="*/ 3953121 h 6858000"/>
              <a:gd name="connsiteX165" fmla="*/ 3291335 w 4724401"/>
              <a:gd name="connsiteY165" fmla="*/ 3767420 h 6858000"/>
              <a:gd name="connsiteX166" fmla="*/ 3390805 w 4724401"/>
              <a:gd name="connsiteY166" fmla="*/ 3937163 h 6858000"/>
              <a:gd name="connsiteX167" fmla="*/ 3579062 w 4724401"/>
              <a:gd name="connsiteY167" fmla="*/ 4359040 h 6858000"/>
              <a:gd name="connsiteX168" fmla="*/ 3467355 w 4724401"/>
              <a:gd name="connsiteY168" fmla="*/ 3988130 h 6858000"/>
              <a:gd name="connsiteX169" fmla="*/ 3310753 w 4724401"/>
              <a:gd name="connsiteY169" fmla="*/ 3787140 h 6858000"/>
              <a:gd name="connsiteX170" fmla="*/ 3291335 w 4724401"/>
              <a:gd name="connsiteY170" fmla="*/ 3767420 h 6858000"/>
              <a:gd name="connsiteX171" fmla="*/ 1635889 w 4724401"/>
              <a:gd name="connsiteY171" fmla="*/ 3709494 h 6858000"/>
              <a:gd name="connsiteX172" fmla="*/ 1634800 w 4724401"/>
              <a:gd name="connsiteY172" fmla="*/ 3731111 h 6858000"/>
              <a:gd name="connsiteX173" fmla="*/ 1635889 w 4724401"/>
              <a:gd name="connsiteY173" fmla="*/ 3709494 h 6858000"/>
              <a:gd name="connsiteX174" fmla="*/ 1510397 w 4724401"/>
              <a:gd name="connsiteY174" fmla="*/ 3684705 h 6858000"/>
              <a:gd name="connsiteX175" fmla="*/ 1146550 w 4724401"/>
              <a:gd name="connsiteY175" fmla="*/ 3802012 h 6858000"/>
              <a:gd name="connsiteX176" fmla="*/ 698834 w 4724401"/>
              <a:gd name="connsiteY176" fmla="*/ 3952272 h 6858000"/>
              <a:gd name="connsiteX177" fmla="*/ 34256 w 4724401"/>
              <a:gd name="connsiteY177" fmla="*/ 4347603 h 6858000"/>
              <a:gd name="connsiteX178" fmla="*/ 527241 w 4724401"/>
              <a:gd name="connsiteY178" fmla="*/ 4065078 h 6858000"/>
              <a:gd name="connsiteX179" fmla="*/ 1510397 w 4724401"/>
              <a:gd name="connsiteY179" fmla="*/ 3684705 h 6858000"/>
              <a:gd name="connsiteX180" fmla="*/ 1313114 w 4724401"/>
              <a:gd name="connsiteY180" fmla="*/ 3655216 h 6858000"/>
              <a:gd name="connsiteX181" fmla="*/ 1109304 w 4724401"/>
              <a:gd name="connsiteY181" fmla="*/ 3669030 h 6858000"/>
              <a:gd name="connsiteX182" fmla="*/ 8129 w 4724401"/>
              <a:gd name="connsiteY182" fmla="*/ 4330519 h 6858000"/>
              <a:gd name="connsiteX183" fmla="*/ 687572 w 4724401"/>
              <a:gd name="connsiteY183" fmla="*/ 3925629 h 6858000"/>
              <a:gd name="connsiteX184" fmla="*/ 1138365 w 4724401"/>
              <a:gd name="connsiteY184" fmla="*/ 3774515 h 6858000"/>
              <a:gd name="connsiteX185" fmla="*/ 1505579 w 4724401"/>
              <a:gd name="connsiteY185" fmla="*/ 3655526 h 6858000"/>
              <a:gd name="connsiteX186" fmla="*/ 1313114 w 4724401"/>
              <a:gd name="connsiteY186" fmla="*/ 3655216 h 6858000"/>
              <a:gd name="connsiteX187" fmla="*/ 3655073 w 4724401"/>
              <a:gd name="connsiteY187" fmla="*/ 3650884 h 6858000"/>
              <a:gd name="connsiteX188" fmla="*/ 3989938 w 4724401"/>
              <a:gd name="connsiteY188" fmla="*/ 3991685 h 6858000"/>
              <a:gd name="connsiteX189" fmla="*/ 4393907 w 4724401"/>
              <a:gd name="connsiteY189" fmla="*/ 4261258 h 6858000"/>
              <a:gd name="connsiteX190" fmla="*/ 4648051 w 4724401"/>
              <a:gd name="connsiteY190" fmla="*/ 4374051 h 6858000"/>
              <a:gd name="connsiteX191" fmla="*/ 4383389 w 4724401"/>
              <a:gd name="connsiteY191" fmla="*/ 4184369 h 6858000"/>
              <a:gd name="connsiteX192" fmla="*/ 4165508 w 4724401"/>
              <a:gd name="connsiteY192" fmla="*/ 4035196 h 6858000"/>
              <a:gd name="connsiteX193" fmla="*/ 4068162 w 4724401"/>
              <a:gd name="connsiteY193" fmla="*/ 3953394 h 6858000"/>
              <a:gd name="connsiteX194" fmla="*/ 3981416 w 4724401"/>
              <a:gd name="connsiteY194" fmla="*/ 3880482 h 6858000"/>
              <a:gd name="connsiteX195" fmla="*/ 3800147 w 4724401"/>
              <a:gd name="connsiteY195" fmla="*/ 3749872 h 6858000"/>
              <a:gd name="connsiteX196" fmla="*/ 3670252 w 4724401"/>
              <a:gd name="connsiteY196" fmla="*/ 3622798 h 6858000"/>
              <a:gd name="connsiteX197" fmla="*/ 3817258 w 4724401"/>
              <a:gd name="connsiteY197" fmla="*/ 3723577 h 6858000"/>
              <a:gd name="connsiteX198" fmla="*/ 4000461 w 4724401"/>
              <a:gd name="connsiteY198" fmla="*/ 3855966 h 6858000"/>
              <a:gd name="connsiteX199" fmla="*/ 4088180 w 4724401"/>
              <a:gd name="connsiteY199" fmla="*/ 3929774 h 6858000"/>
              <a:gd name="connsiteX200" fmla="*/ 4184555 w 4724401"/>
              <a:gd name="connsiteY200" fmla="*/ 4010683 h 6858000"/>
              <a:gd name="connsiteX201" fmla="*/ 4399563 w 4724401"/>
              <a:gd name="connsiteY201" fmla="*/ 4158106 h 6858000"/>
              <a:gd name="connsiteX202" fmla="*/ 4684469 w 4724401"/>
              <a:gd name="connsiteY202" fmla="*/ 4364680 h 6858000"/>
              <a:gd name="connsiteX203" fmla="*/ 4690271 w 4724401"/>
              <a:gd name="connsiteY203" fmla="*/ 4370034 h 6858000"/>
              <a:gd name="connsiteX204" fmla="*/ 4136093 w 4724401"/>
              <a:gd name="connsiteY204" fmla="*/ 3858466 h 6858000"/>
              <a:gd name="connsiteX205" fmla="*/ 3670252 w 4724401"/>
              <a:gd name="connsiteY205" fmla="*/ 3622798 h 6858000"/>
              <a:gd name="connsiteX206" fmla="*/ 3174829 w 4724401"/>
              <a:gd name="connsiteY206" fmla="*/ 3620110 h 6858000"/>
              <a:gd name="connsiteX207" fmla="*/ 3189263 w 4724401"/>
              <a:gd name="connsiteY207" fmla="*/ 3625726 h 6858000"/>
              <a:gd name="connsiteX208" fmla="*/ 3560912 w 4724401"/>
              <a:gd name="connsiteY208" fmla="*/ 4079863 h 6858000"/>
              <a:gd name="connsiteX209" fmla="*/ 3626636 w 4724401"/>
              <a:gd name="connsiteY209" fmla="*/ 4512230 h 6858000"/>
              <a:gd name="connsiteX210" fmla="*/ 3653088 w 4724401"/>
              <a:gd name="connsiteY210" fmla="*/ 4521417 h 6858000"/>
              <a:gd name="connsiteX211" fmla="*/ 3988128 w 4724401"/>
              <a:gd name="connsiteY211" fmla="*/ 4817267 h 6858000"/>
              <a:gd name="connsiteX212" fmla="*/ 4618309 w 4724401"/>
              <a:gd name="connsiteY212" fmla="*/ 4699202 h 6858000"/>
              <a:gd name="connsiteX213" fmla="*/ 4724401 w 4724401"/>
              <a:gd name="connsiteY213" fmla="*/ 4687606 h 6858000"/>
              <a:gd name="connsiteX214" fmla="*/ 4724401 w 4724401"/>
              <a:gd name="connsiteY214" fmla="*/ 4773345 h 6858000"/>
              <a:gd name="connsiteX215" fmla="*/ 4671155 w 4724401"/>
              <a:gd name="connsiteY215" fmla="*/ 4778608 h 6858000"/>
              <a:gd name="connsiteX216" fmla="*/ 4086300 w 4724401"/>
              <a:gd name="connsiteY216" fmla="*/ 4884599 h 6858000"/>
              <a:gd name="connsiteX217" fmla="*/ 4085485 w 4724401"/>
              <a:gd name="connsiteY217" fmla="*/ 4899070 h 6858000"/>
              <a:gd name="connsiteX218" fmla="*/ 3871915 w 4724401"/>
              <a:gd name="connsiteY218" fmla="*/ 5253645 h 6858000"/>
              <a:gd name="connsiteX219" fmla="*/ 3799374 w 4724401"/>
              <a:gd name="connsiteY219" fmla="*/ 5466127 h 6858000"/>
              <a:gd name="connsiteX220" fmla="*/ 3498850 w 4724401"/>
              <a:gd name="connsiteY220" fmla="*/ 6661888 h 6858000"/>
              <a:gd name="connsiteX221" fmla="*/ 3399216 w 4724401"/>
              <a:gd name="connsiteY221" fmla="*/ 6858000 h 6858000"/>
              <a:gd name="connsiteX222" fmla="*/ 3303688 w 4724401"/>
              <a:gd name="connsiteY222" fmla="*/ 6858000 h 6858000"/>
              <a:gd name="connsiteX223" fmla="*/ 3391774 w 4724401"/>
              <a:gd name="connsiteY223" fmla="*/ 6697181 h 6858000"/>
              <a:gd name="connsiteX224" fmla="*/ 3735540 w 4724401"/>
              <a:gd name="connsiteY224" fmla="*/ 5546923 h 6858000"/>
              <a:gd name="connsiteX225" fmla="*/ 3729438 w 4724401"/>
              <a:gd name="connsiteY225" fmla="*/ 5569058 h 6858000"/>
              <a:gd name="connsiteX226" fmla="*/ 3707782 w 4724401"/>
              <a:gd name="connsiteY226" fmla="*/ 5644908 h 6858000"/>
              <a:gd name="connsiteX227" fmla="*/ 3583827 w 4724401"/>
              <a:gd name="connsiteY227" fmla="*/ 6039215 h 6858000"/>
              <a:gd name="connsiteX228" fmla="*/ 3547861 w 4724401"/>
              <a:gd name="connsiteY228" fmla="*/ 6129609 h 6858000"/>
              <a:gd name="connsiteX229" fmla="*/ 3490905 w 4724401"/>
              <a:gd name="connsiteY229" fmla="*/ 6277660 h 6858000"/>
              <a:gd name="connsiteX230" fmla="*/ 3455859 w 4724401"/>
              <a:gd name="connsiteY230" fmla="*/ 6391301 h 6858000"/>
              <a:gd name="connsiteX231" fmla="*/ 3429112 w 4724401"/>
              <a:gd name="connsiteY231" fmla="*/ 6479469 h 6858000"/>
              <a:gd name="connsiteX232" fmla="*/ 3304862 w 4724401"/>
              <a:gd name="connsiteY232" fmla="*/ 6796476 h 6858000"/>
              <a:gd name="connsiteX233" fmla="*/ 3276071 w 4724401"/>
              <a:gd name="connsiteY233" fmla="*/ 6858000 h 6858000"/>
              <a:gd name="connsiteX234" fmla="*/ 3240805 w 4724401"/>
              <a:gd name="connsiteY234" fmla="*/ 6858000 h 6858000"/>
              <a:gd name="connsiteX235" fmla="*/ 3275917 w 4724401"/>
              <a:gd name="connsiteY235" fmla="*/ 6783192 h 6858000"/>
              <a:gd name="connsiteX236" fmla="*/ 3399358 w 4724401"/>
              <a:gd name="connsiteY236" fmla="*/ 6469011 h 6858000"/>
              <a:gd name="connsiteX237" fmla="*/ 3425650 w 4724401"/>
              <a:gd name="connsiteY237" fmla="*/ 6381333 h 6858000"/>
              <a:gd name="connsiteX238" fmla="*/ 3460661 w 4724401"/>
              <a:gd name="connsiteY238" fmla="*/ 6266763 h 6858000"/>
              <a:gd name="connsiteX239" fmla="*/ 3518021 w 4724401"/>
              <a:gd name="connsiteY239" fmla="*/ 6117298 h 6858000"/>
              <a:gd name="connsiteX240" fmla="*/ 3554035 w 4724401"/>
              <a:gd name="connsiteY240" fmla="*/ 6027832 h 6858000"/>
              <a:gd name="connsiteX241" fmla="*/ 3677174 w 4724401"/>
              <a:gd name="connsiteY241" fmla="*/ 5636351 h 6858000"/>
              <a:gd name="connsiteX242" fmla="*/ 3698819 w 4724401"/>
              <a:gd name="connsiteY242" fmla="*/ 5560503 h 6858000"/>
              <a:gd name="connsiteX243" fmla="*/ 3702094 w 4724401"/>
              <a:gd name="connsiteY243" fmla="*/ 5549194 h 6858000"/>
              <a:gd name="connsiteX244" fmla="*/ 3398355 w 4724401"/>
              <a:gd name="connsiteY244" fmla="*/ 6094603 h 6858000"/>
              <a:gd name="connsiteX245" fmla="*/ 3193941 w 4724401"/>
              <a:gd name="connsiteY245" fmla="*/ 6798775 h 6858000"/>
              <a:gd name="connsiteX246" fmla="*/ 3184140 w 4724401"/>
              <a:gd name="connsiteY246" fmla="*/ 6858000 h 6858000"/>
              <a:gd name="connsiteX247" fmla="*/ 3099978 w 4724401"/>
              <a:gd name="connsiteY247" fmla="*/ 6858000 h 6858000"/>
              <a:gd name="connsiteX248" fmla="*/ 3101556 w 4724401"/>
              <a:gd name="connsiteY248" fmla="*/ 6843337 h 6858000"/>
              <a:gd name="connsiteX249" fmla="*/ 3370162 w 4724401"/>
              <a:gd name="connsiteY249" fmla="*/ 5785550 h 6858000"/>
              <a:gd name="connsiteX250" fmla="*/ 3746477 w 4724401"/>
              <a:gd name="connsiteY250" fmla="*/ 5377889 h 6858000"/>
              <a:gd name="connsiteX251" fmla="*/ 3863399 w 4724401"/>
              <a:gd name="connsiteY251" fmla="*/ 5087257 h 6858000"/>
              <a:gd name="connsiteX252" fmla="*/ 3968712 w 4724401"/>
              <a:gd name="connsiteY252" fmla="*/ 4913989 h 6858000"/>
              <a:gd name="connsiteX253" fmla="*/ 2792390 w 4724401"/>
              <a:gd name="connsiteY253" fmla="*/ 5382974 h 6858000"/>
              <a:gd name="connsiteX254" fmla="*/ 2714982 w 4724401"/>
              <a:gd name="connsiteY254" fmla="*/ 5427051 h 6858000"/>
              <a:gd name="connsiteX255" fmla="*/ 2813361 w 4724401"/>
              <a:gd name="connsiteY255" fmla="*/ 6023912 h 6858000"/>
              <a:gd name="connsiteX256" fmla="*/ 2688430 w 4724401"/>
              <a:gd name="connsiteY256" fmla="*/ 6801564 h 6858000"/>
              <a:gd name="connsiteX257" fmla="*/ 2629626 w 4724401"/>
              <a:gd name="connsiteY257" fmla="*/ 6763394 h 6858000"/>
              <a:gd name="connsiteX258" fmla="*/ 2565328 w 4724401"/>
              <a:gd name="connsiteY258" fmla="*/ 5516399 h 6858000"/>
              <a:gd name="connsiteX259" fmla="*/ 1922999 w 4724401"/>
              <a:gd name="connsiteY259" fmla="*/ 5980343 h 6858000"/>
              <a:gd name="connsiteX260" fmla="*/ 1950261 w 4724401"/>
              <a:gd name="connsiteY260" fmla="*/ 6405858 h 6858000"/>
              <a:gd name="connsiteX261" fmla="*/ 2365554 w 4724401"/>
              <a:gd name="connsiteY261" fmla="*/ 6759107 h 6858000"/>
              <a:gd name="connsiteX262" fmla="*/ 2424142 w 4724401"/>
              <a:gd name="connsiteY262" fmla="*/ 6858000 h 6858000"/>
              <a:gd name="connsiteX263" fmla="*/ 2395994 w 4724401"/>
              <a:gd name="connsiteY263" fmla="*/ 6858000 h 6858000"/>
              <a:gd name="connsiteX264" fmla="*/ 2392863 w 4724401"/>
              <a:gd name="connsiteY264" fmla="*/ 6852964 h 6858000"/>
              <a:gd name="connsiteX265" fmla="*/ 2017589 w 4724401"/>
              <a:gd name="connsiteY265" fmla="*/ 6493982 h 6858000"/>
              <a:gd name="connsiteX266" fmla="*/ 2147336 w 4724401"/>
              <a:gd name="connsiteY266" fmla="*/ 6594052 h 6858000"/>
              <a:gd name="connsiteX267" fmla="*/ 2207047 w 4724401"/>
              <a:gd name="connsiteY267" fmla="*/ 6654540 h 6858000"/>
              <a:gd name="connsiteX268" fmla="*/ 2299106 w 4724401"/>
              <a:gd name="connsiteY268" fmla="*/ 6778931 h 6858000"/>
              <a:gd name="connsiteX269" fmla="*/ 2314430 w 4724401"/>
              <a:gd name="connsiteY269" fmla="*/ 6801144 h 6858000"/>
              <a:gd name="connsiteX270" fmla="*/ 2352406 w 4724401"/>
              <a:gd name="connsiteY270" fmla="*/ 6858000 h 6858000"/>
              <a:gd name="connsiteX271" fmla="*/ 2314492 w 4724401"/>
              <a:gd name="connsiteY271" fmla="*/ 6858000 h 6858000"/>
              <a:gd name="connsiteX272" fmla="*/ 2288095 w 4724401"/>
              <a:gd name="connsiteY272" fmla="*/ 6818030 h 6858000"/>
              <a:gd name="connsiteX273" fmla="*/ 2272768 w 4724401"/>
              <a:gd name="connsiteY273" fmla="*/ 6795822 h 6858000"/>
              <a:gd name="connsiteX274" fmla="*/ 2182715 w 4724401"/>
              <a:gd name="connsiteY274" fmla="*/ 6675071 h 6858000"/>
              <a:gd name="connsiteX275" fmla="*/ 2032061 w 4724401"/>
              <a:gd name="connsiteY275" fmla="*/ 6541380 h 6858000"/>
              <a:gd name="connsiteX276" fmla="*/ 2257220 w 4724401"/>
              <a:gd name="connsiteY276" fmla="*/ 6826257 h 6858000"/>
              <a:gd name="connsiteX277" fmla="*/ 2281324 w 4724401"/>
              <a:gd name="connsiteY277" fmla="*/ 6858000 h 6858000"/>
              <a:gd name="connsiteX278" fmla="*/ 2242860 w 4724401"/>
              <a:gd name="connsiteY278" fmla="*/ 6858000 h 6858000"/>
              <a:gd name="connsiteX279" fmla="*/ 2232818 w 4724401"/>
              <a:gd name="connsiteY279" fmla="*/ 6844926 h 6858000"/>
              <a:gd name="connsiteX280" fmla="*/ 1990172 w 4724401"/>
              <a:gd name="connsiteY280" fmla="*/ 6542121 h 6858000"/>
              <a:gd name="connsiteX281" fmla="*/ 2124090 w 4724401"/>
              <a:gd name="connsiteY281" fmla="*/ 6761017 h 6858000"/>
              <a:gd name="connsiteX282" fmla="*/ 2200380 w 4724401"/>
              <a:gd name="connsiteY282" fmla="*/ 6858000 h 6858000"/>
              <a:gd name="connsiteX283" fmla="*/ 2147507 w 4724401"/>
              <a:gd name="connsiteY283" fmla="*/ 6858000 h 6858000"/>
              <a:gd name="connsiteX284" fmla="*/ 2070668 w 4724401"/>
              <a:gd name="connsiteY284" fmla="*/ 6761520 h 6858000"/>
              <a:gd name="connsiteX285" fmla="*/ 1975142 w 4724401"/>
              <a:gd name="connsiteY285" fmla="*/ 6585570 h 6858000"/>
              <a:gd name="connsiteX286" fmla="*/ 2050035 w 4724401"/>
              <a:gd name="connsiteY286" fmla="*/ 6813345 h 6858000"/>
              <a:gd name="connsiteX287" fmla="*/ 2063025 w 4724401"/>
              <a:gd name="connsiteY287" fmla="*/ 6858000 h 6858000"/>
              <a:gd name="connsiteX288" fmla="*/ 2021675 w 4724401"/>
              <a:gd name="connsiteY288" fmla="*/ 6858000 h 6858000"/>
              <a:gd name="connsiteX289" fmla="*/ 2019308 w 4724401"/>
              <a:gd name="connsiteY289" fmla="*/ 6847118 h 6858000"/>
              <a:gd name="connsiteX290" fmla="*/ 1938835 w 4724401"/>
              <a:gd name="connsiteY290" fmla="*/ 6551160 h 6858000"/>
              <a:gd name="connsiteX291" fmla="*/ 1953230 w 4724401"/>
              <a:gd name="connsiteY291" fmla="*/ 6759699 h 6858000"/>
              <a:gd name="connsiteX292" fmla="*/ 1956763 w 4724401"/>
              <a:gd name="connsiteY292" fmla="*/ 6778191 h 6858000"/>
              <a:gd name="connsiteX293" fmla="*/ 1967925 w 4724401"/>
              <a:gd name="connsiteY293" fmla="*/ 6858000 h 6858000"/>
              <a:gd name="connsiteX294" fmla="*/ 1936622 w 4724401"/>
              <a:gd name="connsiteY294" fmla="*/ 6858000 h 6858000"/>
              <a:gd name="connsiteX295" fmla="*/ 1926261 w 4724401"/>
              <a:gd name="connsiteY295" fmla="*/ 6784064 h 6858000"/>
              <a:gd name="connsiteX296" fmla="*/ 1922724 w 4724401"/>
              <a:gd name="connsiteY296" fmla="*/ 6765577 h 6858000"/>
              <a:gd name="connsiteX297" fmla="*/ 1904650 w 4724401"/>
              <a:gd name="connsiteY297" fmla="*/ 6639616 h 6858000"/>
              <a:gd name="connsiteX298" fmla="*/ 1885273 w 4724401"/>
              <a:gd name="connsiteY298" fmla="*/ 6858000 h 6858000"/>
              <a:gd name="connsiteX299" fmla="*/ 1854363 w 4724401"/>
              <a:gd name="connsiteY299" fmla="*/ 6858000 h 6858000"/>
              <a:gd name="connsiteX300" fmla="*/ 1880391 w 4724401"/>
              <a:gd name="connsiteY300" fmla="*/ 6603796 h 6858000"/>
              <a:gd name="connsiteX301" fmla="*/ 1818273 w 4724401"/>
              <a:gd name="connsiteY301" fmla="*/ 6715729 h 6858000"/>
              <a:gd name="connsiteX302" fmla="*/ 1794691 w 4724401"/>
              <a:gd name="connsiteY302" fmla="*/ 6843239 h 6858000"/>
              <a:gd name="connsiteX303" fmla="*/ 1794914 w 4724401"/>
              <a:gd name="connsiteY303" fmla="*/ 6858000 h 6858000"/>
              <a:gd name="connsiteX304" fmla="*/ 1746128 w 4724401"/>
              <a:gd name="connsiteY304" fmla="*/ 6858000 h 6858000"/>
              <a:gd name="connsiteX305" fmla="*/ 1753934 w 4724401"/>
              <a:gd name="connsiteY305" fmla="*/ 6724796 h 6858000"/>
              <a:gd name="connsiteX306" fmla="*/ 1792053 w 4724401"/>
              <a:gd name="connsiteY306" fmla="*/ 6572396 h 6858000"/>
              <a:gd name="connsiteX307" fmla="*/ 1862248 w 4724401"/>
              <a:gd name="connsiteY307" fmla="*/ 6266397 h 6858000"/>
              <a:gd name="connsiteX308" fmla="*/ 1862250 w 4724401"/>
              <a:gd name="connsiteY308" fmla="*/ 6033531 h 6858000"/>
              <a:gd name="connsiteX309" fmla="*/ 1211999 w 4724401"/>
              <a:gd name="connsiteY309" fmla="*/ 6683610 h 6858000"/>
              <a:gd name="connsiteX310" fmla="*/ 1213266 w 4724401"/>
              <a:gd name="connsiteY310" fmla="*/ 6691947 h 6858000"/>
              <a:gd name="connsiteX311" fmla="*/ 1203370 w 4724401"/>
              <a:gd name="connsiteY311" fmla="*/ 6850676 h 6858000"/>
              <a:gd name="connsiteX312" fmla="*/ 1203671 w 4724401"/>
              <a:gd name="connsiteY312" fmla="*/ 6858000 h 6858000"/>
              <a:gd name="connsiteX313" fmla="*/ 1143180 w 4724401"/>
              <a:gd name="connsiteY313" fmla="*/ 6858000 h 6858000"/>
              <a:gd name="connsiteX314" fmla="*/ 1142176 w 4724401"/>
              <a:gd name="connsiteY314" fmla="*/ 6766045 h 6858000"/>
              <a:gd name="connsiteX315" fmla="*/ 1067484 w 4724401"/>
              <a:gd name="connsiteY315" fmla="*/ 6858000 h 6858000"/>
              <a:gd name="connsiteX316" fmla="*/ 953928 w 4724401"/>
              <a:gd name="connsiteY316" fmla="*/ 6858000 h 6858000"/>
              <a:gd name="connsiteX317" fmla="*/ 959715 w 4724401"/>
              <a:gd name="connsiteY317" fmla="*/ 6850185 h 6858000"/>
              <a:gd name="connsiteX318" fmla="*/ 1483788 w 4724401"/>
              <a:gd name="connsiteY318" fmla="*/ 6259174 h 6858000"/>
              <a:gd name="connsiteX319" fmla="*/ 1100671 w 4724401"/>
              <a:gd name="connsiteY319" fmla="*/ 6252137 h 6858000"/>
              <a:gd name="connsiteX320" fmla="*/ 1090144 w 4724401"/>
              <a:gd name="connsiteY320" fmla="*/ 6256748 h 6858000"/>
              <a:gd name="connsiteX321" fmla="*/ 1095872 w 4724401"/>
              <a:gd name="connsiteY321" fmla="*/ 6271892 h 6858000"/>
              <a:gd name="connsiteX322" fmla="*/ 262785 w 4724401"/>
              <a:gd name="connsiteY322" fmla="*/ 6845450 h 6858000"/>
              <a:gd name="connsiteX323" fmla="*/ 209968 w 4724401"/>
              <a:gd name="connsiteY323" fmla="*/ 6770713 h 6858000"/>
              <a:gd name="connsiteX324" fmla="*/ 873460 w 4724401"/>
              <a:gd name="connsiteY324" fmla="*/ 6253768 h 6858000"/>
              <a:gd name="connsiteX325" fmla="*/ 192686 w 4724401"/>
              <a:gd name="connsiteY325" fmla="*/ 5849257 h 6858000"/>
              <a:gd name="connsiteX326" fmla="*/ 4696 w 4724401"/>
              <a:gd name="connsiteY326" fmla="*/ 5697668 h 6858000"/>
              <a:gd name="connsiteX327" fmla="*/ 0 w 4724401"/>
              <a:gd name="connsiteY327" fmla="*/ 5689984 h 6858000"/>
              <a:gd name="connsiteX328" fmla="*/ 0 w 4724401"/>
              <a:gd name="connsiteY328" fmla="*/ 5513472 h 6858000"/>
              <a:gd name="connsiteX329" fmla="*/ 174101 w 4724401"/>
              <a:gd name="connsiteY329" fmla="*/ 5620277 h 6858000"/>
              <a:gd name="connsiteX330" fmla="*/ 891800 w 4724401"/>
              <a:gd name="connsiteY330" fmla="*/ 6036935 h 6858000"/>
              <a:gd name="connsiteX331" fmla="*/ 1072219 w 4724401"/>
              <a:gd name="connsiteY331" fmla="*/ 6169443 h 6858000"/>
              <a:gd name="connsiteX332" fmla="*/ 1074117 w 4724401"/>
              <a:gd name="connsiteY332" fmla="*/ 6170301 h 6858000"/>
              <a:gd name="connsiteX333" fmla="*/ 1083114 w 4724401"/>
              <a:gd name="connsiteY333" fmla="*/ 6174131 h 6858000"/>
              <a:gd name="connsiteX334" fmla="*/ 1543010 w 4724401"/>
              <a:gd name="connsiteY334" fmla="*/ 6191140 h 6858000"/>
              <a:gd name="connsiteX335" fmla="*/ 1551080 w 4724401"/>
              <a:gd name="connsiteY335" fmla="*/ 6195006 h 6858000"/>
              <a:gd name="connsiteX336" fmla="*/ 2345443 w 4724401"/>
              <a:gd name="connsiteY336" fmla="*/ 5549882 h 6858000"/>
              <a:gd name="connsiteX337" fmla="*/ 1721499 w 4724401"/>
              <a:gd name="connsiteY337" fmla="*/ 5599969 h 6858000"/>
              <a:gd name="connsiteX338" fmla="*/ 767716 w 4724401"/>
              <a:gd name="connsiteY338" fmla="*/ 5472768 h 6858000"/>
              <a:gd name="connsiteX339" fmla="*/ 722147 w 4724401"/>
              <a:gd name="connsiteY339" fmla="*/ 5393091 h 6858000"/>
              <a:gd name="connsiteX340" fmla="*/ 1485552 w 4724401"/>
              <a:gd name="connsiteY340" fmla="*/ 5313202 h 6858000"/>
              <a:gd name="connsiteX341" fmla="*/ 2143004 w 4724401"/>
              <a:gd name="connsiteY341" fmla="*/ 5402420 h 6858000"/>
              <a:gd name="connsiteX342" fmla="*/ 1933391 w 4724401"/>
              <a:gd name="connsiteY342" fmla="*/ 5156971 h 6858000"/>
              <a:gd name="connsiteX343" fmla="*/ 1827118 w 4724401"/>
              <a:gd name="connsiteY343" fmla="*/ 4968410 h 6858000"/>
              <a:gd name="connsiteX344" fmla="*/ 1837349 w 4724401"/>
              <a:gd name="connsiteY344" fmla="*/ 4956357 h 6858000"/>
              <a:gd name="connsiteX345" fmla="*/ 2162835 w 4724401"/>
              <a:gd name="connsiteY345" fmla="*/ 5187853 h 6858000"/>
              <a:gd name="connsiteX346" fmla="*/ 2257167 w 4724401"/>
              <a:gd name="connsiteY346" fmla="*/ 5462123 h 6858000"/>
              <a:gd name="connsiteX347" fmla="*/ 2261598 w 4724401"/>
              <a:gd name="connsiteY347" fmla="*/ 5467998 h 6858000"/>
              <a:gd name="connsiteX348" fmla="*/ 2437177 w 4724401"/>
              <a:gd name="connsiteY348" fmla="*/ 5479608 h 6858000"/>
              <a:gd name="connsiteX349" fmla="*/ 2445247 w 4724401"/>
              <a:gd name="connsiteY349" fmla="*/ 5483476 h 6858000"/>
              <a:gd name="connsiteX350" fmla="*/ 2743626 w 4724401"/>
              <a:gd name="connsiteY350" fmla="*/ 5304819 h 6858000"/>
              <a:gd name="connsiteX351" fmla="*/ 3048102 w 4724401"/>
              <a:gd name="connsiteY351" fmla="*/ 5150595 h 6858000"/>
              <a:gd name="connsiteX352" fmla="*/ 1799414 w 4724401"/>
              <a:gd name="connsiteY352" fmla="*/ 4694732 h 6858000"/>
              <a:gd name="connsiteX353" fmla="*/ 1771735 w 4724401"/>
              <a:gd name="connsiteY353" fmla="*/ 4619929 h 6858000"/>
              <a:gd name="connsiteX354" fmla="*/ 3104273 w 4724401"/>
              <a:gd name="connsiteY354" fmla="*/ 5076159 h 6858000"/>
              <a:gd name="connsiteX355" fmla="*/ 3113245 w 4724401"/>
              <a:gd name="connsiteY355" fmla="*/ 5090705 h 6858000"/>
              <a:gd name="connsiteX356" fmla="*/ 3126294 w 4724401"/>
              <a:gd name="connsiteY356" fmla="*/ 5114400 h 6858000"/>
              <a:gd name="connsiteX357" fmla="*/ 3937433 w 4724401"/>
              <a:gd name="connsiteY357" fmla="*/ 4830473 h 6858000"/>
              <a:gd name="connsiteX358" fmla="*/ 3590475 w 4724401"/>
              <a:gd name="connsiteY358" fmla="*/ 4597974 h 6858000"/>
              <a:gd name="connsiteX359" fmla="*/ 3100264 w 4724401"/>
              <a:gd name="connsiteY359" fmla="*/ 4579845 h 6858000"/>
              <a:gd name="connsiteX360" fmla="*/ 2183576 w 4724401"/>
              <a:gd name="connsiteY360" fmla="*/ 4227150 h 6858000"/>
              <a:gd name="connsiteX361" fmla="*/ 2151029 w 4724401"/>
              <a:gd name="connsiteY361" fmla="*/ 4146947 h 6858000"/>
              <a:gd name="connsiteX362" fmla="*/ 3563434 w 4724401"/>
              <a:gd name="connsiteY362" fmla="*/ 4469115 h 6858000"/>
              <a:gd name="connsiteX363" fmla="*/ 3177952 w 4724401"/>
              <a:gd name="connsiteY363" fmla="*/ 3657386 h 6858000"/>
              <a:gd name="connsiteX364" fmla="*/ 3174829 w 4724401"/>
              <a:gd name="connsiteY364" fmla="*/ 3620110 h 6858000"/>
              <a:gd name="connsiteX365" fmla="*/ 3429186 w 4724401"/>
              <a:gd name="connsiteY365" fmla="*/ 3458784 h 6858000"/>
              <a:gd name="connsiteX366" fmla="*/ 3446761 w 4724401"/>
              <a:gd name="connsiteY366" fmla="*/ 3461278 h 6858000"/>
              <a:gd name="connsiteX367" fmla="*/ 4419733 w 4724401"/>
              <a:gd name="connsiteY367" fmla="*/ 3963555 h 6858000"/>
              <a:gd name="connsiteX368" fmla="*/ 4659448 w 4724401"/>
              <a:gd name="connsiteY368" fmla="*/ 4172746 h 6858000"/>
              <a:gd name="connsiteX369" fmla="*/ 4724401 w 4724401"/>
              <a:gd name="connsiteY369" fmla="*/ 4275524 h 6858000"/>
              <a:gd name="connsiteX370" fmla="*/ 4724401 w 4724401"/>
              <a:gd name="connsiteY370" fmla="*/ 4519331 h 6858000"/>
              <a:gd name="connsiteX371" fmla="*/ 4695727 w 4724401"/>
              <a:gd name="connsiteY371" fmla="*/ 4489837 h 6858000"/>
              <a:gd name="connsiteX372" fmla="*/ 4036318 w 4724401"/>
              <a:gd name="connsiteY372" fmla="*/ 4147013 h 6858000"/>
              <a:gd name="connsiteX373" fmla="*/ 3432098 w 4724401"/>
              <a:gd name="connsiteY373" fmla="*/ 3537312 h 6858000"/>
              <a:gd name="connsiteX374" fmla="*/ 3429186 w 4724401"/>
              <a:gd name="connsiteY374" fmla="*/ 3458784 h 6858000"/>
              <a:gd name="connsiteX375" fmla="*/ 4287835 w 4724401"/>
              <a:gd name="connsiteY375" fmla="*/ 3252276 h 6858000"/>
              <a:gd name="connsiteX376" fmla="*/ 4305321 w 4724401"/>
              <a:gd name="connsiteY376" fmla="*/ 3256953 h 6858000"/>
              <a:gd name="connsiteX377" fmla="*/ 4633631 w 4724401"/>
              <a:gd name="connsiteY377" fmla="*/ 3503706 h 6858000"/>
              <a:gd name="connsiteX378" fmla="*/ 4724401 w 4724401"/>
              <a:gd name="connsiteY378" fmla="*/ 3579225 h 6858000"/>
              <a:gd name="connsiteX379" fmla="*/ 4724401 w 4724401"/>
              <a:gd name="connsiteY379" fmla="*/ 3637622 h 6858000"/>
              <a:gd name="connsiteX380" fmla="*/ 4594837 w 4724401"/>
              <a:gd name="connsiteY380" fmla="*/ 3532274 h 6858000"/>
              <a:gd name="connsiteX381" fmla="*/ 4441737 w 4724401"/>
              <a:gd name="connsiteY381" fmla="*/ 3399734 h 6858000"/>
              <a:gd name="connsiteX382" fmla="*/ 4431236 w 4724401"/>
              <a:gd name="connsiteY382" fmla="*/ 3400954 h 6858000"/>
              <a:gd name="connsiteX383" fmla="*/ 4557150 w 4724401"/>
              <a:gd name="connsiteY383" fmla="*/ 3510023 h 6858000"/>
              <a:gd name="connsiteX384" fmla="*/ 4709959 w 4724401"/>
              <a:gd name="connsiteY384" fmla="*/ 3658245 h 6858000"/>
              <a:gd name="connsiteX385" fmla="*/ 4724401 w 4724401"/>
              <a:gd name="connsiteY385" fmla="*/ 3673072 h 6858000"/>
              <a:gd name="connsiteX386" fmla="*/ 4724401 w 4724401"/>
              <a:gd name="connsiteY386" fmla="*/ 3718516 h 6858000"/>
              <a:gd name="connsiteX387" fmla="*/ 4642986 w 4724401"/>
              <a:gd name="connsiteY387" fmla="*/ 3635718 h 6858000"/>
              <a:gd name="connsiteX388" fmla="*/ 4440129 w 4724401"/>
              <a:gd name="connsiteY388" fmla="*/ 3448571 h 6858000"/>
              <a:gd name="connsiteX389" fmla="*/ 4700658 w 4724401"/>
              <a:gd name="connsiteY389" fmla="*/ 3767518 h 6858000"/>
              <a:gd name="connsiteX390" fmla="*/ 4724401 w 4724401"/>
              <a:gd name="connsiteY390" fmla="*/ 3790032 h 6858000"/>
              <a:gd name="connsiteX391" fmla="*/ 4724401 w 4724401"/>
              <a:gd name="connsiteY391" fmla="*/ 3871856 h 6858000"/>
              <a:gd name="connsiteX392" fmla="*/ 4649232 w 4724401"/>
              <a:gd name="connsiteY392" fmla="*/ 3785028 h 6858000"/>
              <a:gd name="connsiteX393" fmla="*/ 4294126 w 4724401"/>
              <a:gd name="connsiteY393" fmla="*/ 3303048 h 6858000"/>
              <a:gd name="connsiteX394" fmla="*/ 4287835 w 4724401"/>
              <a:gd name="connsiteY394" fmla="*/ 3252276 h 6858000"/>
              <a:gd name="connsiteX395" fmla="*/ 1318687 w 4724401"/>
              <a:gd name="connsiteY395" fmla="*/ 3113840 h 6858000"/>
              <a:gd name="connsiteX396" fmla="*/ 1066793 w 4724401"/>
              <a:gd name="connsiteY396" fmla="*/ 3212171 h 6858000"/>
              <a:gd name="connsiteX397" fmla="*/ 993319 w 4724401"/>
              <a:gd name="connsiteY397" fmla="*/ 3247648 h 6858000"/>
              <a:gd name="connsiteX398" fmla="*/ 853081 w 4724401"/>
              <a:gd name="connsiteY398" fmla="*/ 3312410 h 6858000"/>
              <a:gd name="connsiteX399" fmla="*/ 805957 w 4724401"/>
              <a:gd name="connsiteY399" fmla="*/ 3330443 h 6858000"/>
              <a:gd name="connsiteX400" fmla="*/ 1318687 w 4724401"/>
              <a:gd name="connsiteY400" fmla="*/ 3113840 h 6858000"/>
              <a:gd name="connsiteX401" fmla="*/ 1238695 w 4724401"/>
              <a:gd name="connsiteY401" fmla="*/ 3076820 h 6858000"/>
              <a:gd name="connsiteX402" fmla="*/ 716371 w 4724401"/>
              <a:gd name="connsiteY402" fmla="*/ 3293249 h 6858000"/>
              <a:gd name="connsiteX403" fmla="*/ 579522 w 4724401"/>
              <a:gd name="connsiteY403" fmla="*/ 3371759 h 6858000"/>
              <a:gd name="connsiteX404" fmla="*/ 600288 w 4724401"/>
              <a:gd name="connsiteY404" fmla="*/ 3365555 h 6858000"/>
              <a:gd name="connsiteX405" fmla="*/ 840692 w 4724401"/>
              <a:gd name="connsiteY405" fmla="*/ 3284921 h 6858000"/>
              <a:gd name="connsiteX406" fmla="*/ 979248 w 4724401"/>
              <a:gd name="connsiteY406" fmla="*/ 3221003 h 6858000"/>
              <a:gd name="connsiteX407" fmla="*/ 1053282 w 4724401"/>
              <a:gd name="connsiteY407" fmla="*/ 3185247 h 6858000"/>
              <a:gd name="connsiteX408" fmla="*/ 1320603 w 4724401"/>
              <a:gd name="connsiteY408" fmla="*/ 3081281 h 6858000"/>
              <a:gd name="connsiteX409" fmla="*/ 1238695 w 4724401"/>
              <a:gd name="connsiteY409" fmla="*/ 3076820 h 6858000"/>
              <a:gd name="connsiteX410" fmla="*/ 2399523 w 4724401"/>
              <a:gd name="connsiteY410" fmla="*/ 1428234 h 6858000"/>
              <a:gd name="connsiteX411" fmla="*/ 2224982 w 4724401"/>
              <a:gd name="connsiteY411" fmla="*/ 1826201 h 6858000"/>
              <a:gd name="connsiteX412" fmla="*/ 2096099 w 4724401"/>
              <a:gd name="connsiteY412" fmla="*/ 2345900 h 6858000"/>
              <a:gd name="connsiteX413" fmla="*/ 2283317 w 4724401"/>
              <a:gd name="connsiteY413" fmla="*/ 1796925 h 6858000"/>
              <a:gd name="connsiteX414" fmla="*/ 2448558 w 4724401"/>
              <a:gd name="connsiteY414" fmla="*/ 1373435 h 6858000"/>
              <a:gd name="connsiteX415" fmla="*/ 2312521 w 4724401"/>
              <a:gd name="connsiteY415" fmla="*/ 1806140 h 6858000"/>
              <a:gd name="connsiteX416" fmla="*/ 2127533 w 4724401"/>
              <a:gd name="connsiteY416" fmla="*/ 2348380 h 6858000"/>
              <a:gd name="connsiteX417" fmla="*/ 2358080 w 4724401"/>
              <a:gd name="connsiteY417" fmla="*/ 1866134 h 6858000"/>
              <a:gd name="connsiteX418" fmla="*/ 2407436 w 4724401"/>
              <a:gd name="connsiteY418" fmla="*/ 1651070 h 6858000"/>
              <a:gd name="connsiteX419" fmla="*/ 2448558 w 4724401"/>
              <a:gd name="connsiteY419" fmla="*/ 1373435 h 6858000"/>
              <a:gd name="connsiteX420" fmla="*/ 278707 w 4724401"/>
              <a:gd name="connsiteY420" fmla="*/ 1352270 h 6858000"/>
              <a:gd name="connsiteX421" fmla="*/ 321570 w 4724401"/>
              <a:gd name="connsiteY421" fmla="*/ 1861610 h 6858000"/>
              <a:gd name="connsiteX422" fmla="*/ 294281 w 4724401"/>
              <a:gd name="connsiteY422" fmla="*/ 1440658 h 6858000"/>
              <a:gd name="connsiteX423" fmla="*/ 1423821 w 4724401"/>
              <a:gd name="connsiteY423" fmla="*/ 1351958 h 6858000"/>
              <a:gd name="connsiteX424" fmla="*/ 1638521 w 4724401"/>
              <a:gd name="connsiteY424" fmla="*/ 1908470 h 6858000"/>
              <a:gd name="connsiteX425" fmla="*/ 1754199 w 4724401"/>
              <a:gd name="connsiteY425" fmla="*/ 2149284 h 6858000"/>
              <a:gd name="connsiteX426" fmla="*/ 1908359 w 4724401"/>
              <a:gd name="connsiteY426" fmla="*/ 2364988 h 6858000"/>
              <a:gd name="connsiteX427" fmla="*/ 1647661 w 4724401"/>
              <a:gd name="connsiteY427" fmla="*/ 1825945 h 6858000"/>
              <a:gd name="connsiteX428" fmla="*/ 1423821 w 4724401"/>
              <a:gd name="connsiteY428" fmla="*/ 1351958 h 6858000"/>
              <a:gd name="connsiteX429" fmla="*/ 1431890 w 4724401"/>
              <a:gd name="connsiteY429" fmla="*/ 1306475 h 6858000"/>
              <a:gd name="connsiteX430" fmla="*/ 1507597 w 4724401"/>
              <a:gd name="connsiteY430" fmla="*/ 1446132 h 6858000"/>
              <a:gd name="connsiteX431" fmla="*/ 1674586 w 4724401"/>
              <a:gd name="connsiteY431" fmla="*/ 1813832 h 6858000"/>
              <a:gd name="connsiteX432" fmla="*/ 1815950 w 4724401"/>
              <a:gd name="connsiteY432" fmla="*/ 2128564 h 6858000"/>
              <a:gd name="connsiteX433" fmla="*/ 1984242 w 4724401"/>
              <a:gd name="connsiteY433" fmla="*/ 2430829 h 6858000"/>
              <a:gd name="connsiteX434" fmla="*/ 2014023 w 4724401"/>
              <a:gd name="connsiteY434" fmla="*/ 2450995 h 6858000"/>
              <a:gd name="connsiteX435" fmla="*/ 1747337 w 4724401"/>
              <a:gd name="connsiteY435" fmla="*/ 1855264 h 6858000"/>
              <a:gd name="connsiteX436" fmla="*/ 1533749 w 4724401"/>
              <a:gd name="connsiteY436" fmla="*/ 1478656 h 6858000"/>
              <a:gd name="connsiteX437" fmla="*/ 1431890 w 4724401"/>
              <a:gd name="connsiteY437" fmla="*/ 1306475 h 6858000"/>
              <a:gd name="connsiteX438" fmla="*/ 655236 w 4724401"/>
              <a:gd name="connsiteY438" fmla="*/ 1268632 h 6858000"/>
              <a:gd name="connsiteX439" fmla="*/ 839521 w 4724401"/>
              <a:gd name="connsiteY439" fmla="*/ 1685315 h 6858000"/>
              <a:gd name="connsiteX440" fmla="*/ 1109416 w 4724401"/>
              <a:gd name="connsiteY440" fmla="*/ 2061663 h 6858000"/>
              <a:gd name="connsiteX441" fmla="*/ 1298300 w 4724401"/>
              <a:gd name="connsiteY441" fmla="*/ 2247742 h 6858000"/>
              <a:gd name="connsiteX442" fmla="*/ 1125871 w 4724401"/>
              <a:gd name="connsiteY442" fmla="*/ 1989513 h 6858000"/>
              <a:gd name="connsiteX443" fmla="*/ 981574 w 4724401"/>
              <a:gd name="connsiteY443" fmla="*/ 1783157 h 6858000"/>
              <a:gd name="connsiteX444" fmla="*/ 922198 w 4724401"/>
              <a:gd name="connsiteY444" fmla="*/ 1677437 h 6858000"/>
              <a:gd name="connsiteX445" fmla="*/ 869293 w 4724401"/>
              <a:gd name="connsiteY445" fmla="*/ 1583214 h 6858000"/>
              <a:gd name="connsiteX446" fmla="*/ 751431 w 4724401"/>
              <a:gd name="connsiteY446" fmla="*/ 1405731 h 6858000"/>
              <a:gd name="connsiteX447" fmla="*/ 291466 w 4724401"/>
              <a:gd name="connsiteY447" fmla="*/ 1250369 h 6858000"/>
              <a:gd name="connsiteX448" fmla="*/ 323180 w 4724401"/>
              <a:gd name="connsiteY448" fmla="*/ 1435283 h 6858000"/>
              <a:gd name="connsiteX449" fmla="*/ 349381 w 4724401"/>
              <a:gd name="connsiteY449" fmla="*/ 1875041 h 6858000"/>
              <a:gd name="connsiteX450" fmla="*/ 374363 w 4724401"/>
              <a:gd name="connsiteY450" fmla="*/ 1506494 h 6858000"/>
              <a:gd name="connsiteX451" fmla="*/ 302168 w 4724401"/>
              <a:gd name="connsiteY451" fmla="*/ 1274495 h 6858000"/>
              <a:gd name="connsiteX452" fmla="*/ 291466 w 4724401"/>
              <a:gd name="connsiteY452" fmla="*/ 1250369 h 6858000"/>
              <a:gd name="connsiteX453" fmla="*/ 678222 w 4724401"/>
              <a:gd name="connsiteY453" fmla="*/ 1248670 h 6858000"/>
              <a:gd name="connsiteX454" fmla="*/ 775536 w 4724401"/>
              <a:gd name="connsiteY454" fmla="*/ 1388015 h 6858000"/>
              <a:gd name="connsiteX455" fmla="*/ 894529 w 4724401"/>
              <a:gd name="connsiteY455" fmla="*/ 1567739 h 6858000"/>
              <a:gd name="connsiteX456" fmla="*/ 948000 w 4724401"/>
              <a:gd name="connsiteY456" fmla="*/ 1663088 h 6858000"/>
              <a:gd name="connsiteX457" fmla="*/ 1006812 w 4724401"/>
              <a:gd name="connsiteY457" fmla="*/ 1767683 h 6858000"/>
              <a:gd name="connsiteX458" fmla="*/ 1149133 w 4724401"/>
              <a:gd name="connsiteY458" fmla="*/ 1971513 h 6858000"/>
              <a:gd name="connsiteX459" fmla="*/ 1333952 w 4724401"/>
              <a:gd name="connsiteY459" fmla="*/ 2251620 h 6858000"/>
              <a:gd name="connsiteX460" fmla="*/ 1337329 w 4724401"/>
              <a:gd name="connsiteY460" fmla="*/ 2258350 h 6858000"/>
              <a:gd name="connsiteX461" fmla="*/ 1014726 w 4724401"/>
              <a:gd name="connsiteY461" fmla="*/ 1615556 h 6858000"/>
              <a:gd name="connsiteX462" fmla="*/ 678222 w 4724401"/>
              <a:gd name="connsiteY462" fmla="*/ 1248670 h 6858000"/>
              <a:gd name="connsiteX463" fmla="*/ 4002475 w 4724401"/>
              <a:gd name="connsiteY463" fmla="*/ 1037802 h 6858000"/>
              <a:gd name="connsiteX464" fmla="*/ 4000324 w 4724401"/>
              <a:gd name="connsiteY464" fmla="*/ 1039362 h 6858000"/>
              <a:gd name="connsiteX465" fmla="*/ 4002862 w 4724401"/>
              <a:gd name="connsiteY465" fmla="*/ 1042866 h 6858000"/>
              <a:gd name="connsiteX466" fmla="*/ 4002475 w 4724401"/>
              <a:gd name="connsiteY466" fmla="*/ 1037802 h 6858000"/>
              <a:gd name="connsiteX467" fmla="*/ 506322 w 4724401"/>
              <a:gd name="connsiteY467" fmla="*/ 1020997 h 6858000"/>
              <a:gd name="connsiteX468" fmla="*/ 533068 w 4724401"/>
              <a:gd name="connsiteY468" fmla="*/ 1029409 h 6858000"/>
              <a:gd name="connsiteX469" fmla="*/ 1232525 w 4724401"/>
              <a:gd name="connsiteY469" fmla="*/ 1804675 h 6858000"/>
              <a:gd name="connsiteX470" fmla="*/ 1388858 w 4724401"/>
              <a:gd name="connsiteY470" fmla="*/ 2368011 h 6858000"/>
              <a:gd name="connsiteX471" fmla="*/ 1384098 w 4724401"/>
              <a:gd name="connsiteY471" fmla="*/ 2378125 h 6858000"/>
              <a:gd name="connsiteX472" fmla="*/ 1425393 w 4724401"/>
              <a:gd name="connsiteY472" fmla="*/ 2589124 h 6858000"/>
              <a:gd name="connsiteX473" fmla="*/ 1424001 w 4724401"/>
              <a:gd name="connsiteY473" fmla="*/ 2597541 h 6858000"/>
              <a:gd name="connsiteX474" fmla="*/ 2152729 w 4724401"/>
              <a:gd name="connsiteY474" fmla="*/ 2864487 h 6858000"/>
              <a:gd name="connsiteX475" fmla="*/ 2020609 w 4724401"/>
              <a:gd name="connsiteY475" fmla="*/ 2539671 h 6858000"/>
              <a:gd name="connsiteX476" fmla="*/ 2018920 w 4724401"/>
              <a:gd name="connsiteY476" fmla="*/ 2536309 h 6858000"/>
              <a:gd name="connsiteX477" fmla="*/ 1342441 w 4724401"/>
              <a:gd name="connsiteY477" fmla="*/ 1173017 h 6858000"/>
              <a:gd name="connsiteX478" fmla="*/ 1367925 w 4724401"/>
              <a:gd name="connsiteY478" fmla="*/ 1135648 h 6858000"/>
              <a:gd name="connsiteX479" fmla="*/ 1771401 w 4724401"/>
              <a:gd name="connsiteY479" fmla="*/ 1806673 h 6858000"/>
              <a:gd name="connsiteX480" fmla="*/ 1972385 w 4724401"/>
              <a:gd name="connsiteY480" fmla="*/ 2198735 h 6858000"/>
              <a:gd name="connsiteX481" fmla="*/ 2040892 w 4724401"/>
              <a:gd name="connsiteY481" fmla="*/ 2405205 h 6858000"/>
              <a:gd name="connsiteX482" fmla="*/ 2131689 w 4724401"/>
              <a:gd name="connsiteY482" fmla="*/ 1936926 h 6858000"/>
              <a:gd name="connsiteX483" fmla="*/ 2454820 w 4724401"/>
              <a:gd name="connsiteY483" fmla="*/ 1248808 h 6858000"/>
              <a:gd name="connsiteX484" fmla="*/ 2492512 w 4724401"/>
              <a:gd name="connsiteY484" fmla="*/ 1302920 h 6858000"/>
              <a:gd name="connsiteX485" fmla="*/ 2081216 w 4724401"/>
              <a:gd name="connsiteY485" fmla="*/ 2527513 h 6858000"/>
              <a:gd name="connsiteX486" fmla="*/ 2081211 w 4724401"/>
              <a:gd name="connsiteY486" fmla="*/ 2528916 h 6858000"/>
              <a:gd name="connsiteX487" fmla="*/ 2199067 w 4724401"/>
              <a:gd name="connsiteY487" fmla="*/ 2884061 h 6858000"/>
              <a:gd name="connsiteX488" fmla="*/ 3192586 w 4724401"/>
              <a:gd name="connsiteY488" fmla="*/ 3411496 h 6858000"/>
              <a:gd name="connsiteX489" fmla="*/ 3182620 w 4724401"/>
              <a:gd name="connsiteY489" fmla="*/ 3483279 h 6858000"/>
              <a:gd name="connsiteX490" fmla="*/ 2435119 w 4724401"/>
              <a:gd name="connsiteY490" fmla="*/ 3080173 h 6858000"/>
              <a:gd name="connsiteX491" fmla="*/ 2410152 w 4724401"/>
              <a:gd name="connsiteY491" fmla="*/ 3063751 h 6858000"/>
              <a:gd name="connsiteX492" fmla="*/ 2408099 w 4724401"/>
              <a:gd name="connsiteY492" fmla="*/ 3064403 h 6858000"/>
              <a:gd name="connsiteX493" fmla="*/ 2407218 w 4724401"/>
              <a:gd name="connsiteY493" fmla="*/ 3070324 h 6858000"/>
              <a:gd name="connsiteX494" fmla="*/ 2380138 w 4724401"/>
              <a:gd name="connsiteY494" fmla="*/ 3099341 h 6858000"/>
              <a:gd name="connsiteX495" fmla="*/ 1765923 w 4724401"/>
              <a:gd name="connsiteY495" fmla="*/ 3581043 h 6858000"/>
              <a:gd name="connsiteX496" fmla="*/ 1702258 w 4724401"/>
              <a:gd name="connsiteY496" fmla="*/ 3612286 h 6858000"/>
              <a:gd name="connsiteX497" fmla="*/ 1538370 w 4724401"/>
              <a:gd name="connsiteY497" fmla="*/ 3811804 h 6858000"/>
              <a:gd name="connsiteX498" fmla="*/ 542867 w 4724401"/>
              <a:gd name="connsiteY498" fmla="*/ 4944092 h 6858000"/>
              <a:gd name="connsiteX499" fmla="*/ 515800 w 4724401"/>
              <a:gd name="connsiteY499" fmla="*/ 4862180 h 6858000"/>
              <a:gd name="connsiteX500" fmla="*/ 909145 w 4724401"/>
              <a:gd name="connsiteY500" fmla="*/ 4199225 h 6858000"/>
              <a:gd name="connsiteX501" fmla="*/ 1214067 w 4724401"/>
              <a:gd name="connsiteY501" fmla="*/ 3908561 h 6858000"/>
              <a:gd name="connsiteX502" fmla="*/ 640967 w 4724401"/>
              <a:gd name="connsiteY502" fmla="*/ 4105601 h 6858000"/>
              <a:gd name="connsiteX503" fmla="*/ 112563 w 4724401"/>
              <a:gd name="connsiteY503" fmla="*/ 4396952 h 6858000"/>
              <a:gd name="connsiteX504" fmla="*/ 0 w 4724401"/>
              <a:gd name="connsiteY504" fmla="*/ 4466006 h 6858000"/>
              <a:gd name="connsiteX505" fmla="*/ 0 w 4724401"/>
              <a:gd name="connsiteY505" fmla="*/ 4233763 h 6858000"/>
              <a:gd name="connsiteX506" fmla="*/ 36881 w 4724401"/>
              <a:gd name="connsiteY506" fmla="*/ 4200118 h 6858000"/>
              <a:gd name="connsiteX507" fmla="*/ 910534 w 4724401"/>
              <a:gd name="connsiteY507" fmla="*/ 3629753 h 6858000"/>
              <a:gd name="connsiteX508" fmla="*/ 1578717 w 4724401"/>
              <a:gd name="connsiteY508" fmla="*/ 3575982 h 6858000"/>
              <a:gd name="connsiteX509" fmla="*/ 2338780 w 4724401"/>
              <a:gd name="connsiteY509" fmla="*/ 3033725 h 6858000"/>
              <a:gd name="connsiteX510" fmla="*/ 1807991 w 4724401"/>
              <a:gd name="connsiteY510" fmla="*/ 2807184 h 6858000"/>
              <a:gd name="connsiteX511" fmla="*/ 1416358 w 4724401"/>
              <a:gd name="connsiteY511" fmla="*/ 3112571 h 6858000"/>
              <a:gd name="connsiteX512" fmla="*/ 939066 w 4724401"/>
              <a:gd name="connsiteY512" fmla="*/ 3378798 h 6858000"/>
              <a:gd name="connsiteX513" fmla="*/ 115099 w 4724401"/>
              <a:gd name="connsiteY513" fmla="*/ 3607650 h 6858000"/>
              <a:gd name="connsiteX514" fmla="*/ 97284 w 4724401"/>
              <a:gd name="connsiteY514" fmla="*/ 3520393 h 6858000"/>
              <a:gd name="connsiteX515" fmla="*/ 922050 w 4724401"/>
              <a:gd name="connsiteY515" fmla="*/ 3074867 h 6858000"/>
              <a:gd name="connsiteX516" fmla="*/ 1405265 w 4724401"/>
              <a:gd name="connsiteY516" fmla="*/ 3016319 h 6858000"/>
              <a:gd name="connsiteX517" fmla="*/ 1407512 w 4724401"/>
              <a:gd name="connsiteY517" fmla="*/ 3018001 h 6858000"/>
              <a:gd name="connsiteX518" fmla="*/ 1726266 w 4724401"/>
              <a:gd name="connsiteY518" fmla="*/ 2777274 h 6858000"/>
              <a:gd name="connsiteX519" fmla="*/ 625390 w 4724401"/>
              <a:gd name="connsiteY519" fmla="*/ 2514541 h 6858000"/>
              <a:gd name="connsiteX520" fmla="*/ 619799 w 4724401"/>
              <a:gd name="connsiteY520" fmla="*/ 2527180 h 6858000"/>
              <a:gd name="connsiteX521" fmla="*/ 310030 w 4724401"/>
              <a:gd name="connsiteY521" fmla="*/ 2771818 h 6858000"/>
              <a:gd name="connsiteX522" fmla="*/ 173877 w 4724401"/>
              <a:gd name="connsiteY522" fmla="*/ 2937056 h 6858000"/>
              <a:gd name="connsiteX523" fmla="*/ 77889 w 4724401"/>
              <a:gd name="connsiteY523" fmla="*/ 3138440 h 6858000"/>
              <a:gd name="connsiteX524" fmla="*/ 0 w 4724401"/>
              <a:gd name="connsiteY524" fmla="*/ 3271395 h 6858000"/>
              <a:gd name="connsiteX525" fmla="*/ 0 w 4724401"/>
              <a:gd name="connsiteY525" fmla="*/ 3153002 h 6858000"/>
              <a:gd name="connsiteX526" fmla="*/ 2386 w 4724401"/>
              <a:gd name="connsiteY526" fmla="*/ 3149203 h 6858000"/>
              <a:gd name="connsiteX527" fmla="*/ 89753 w 4724401"/>
              <a:gd name="connsiteY527" fmla="*/ 2987702 h 6858000"/>
              <a:gd name="connsiteX528" fmla="*/ 76869 w 4724401"/>
              <a:gd name="connsiteY528" fmla="*/ 3005404 h 6858000"/>
              <a:gd name="connsiteX529" fmla="*/ 32049 w 4724401"/>
              <a:gd name="connsiteY529" fmla="*/ 3065814 h 6858000"/>
              <a:gd name="connsiteX530" fmla="*/ 0 w 4724401"/>
              <a:gd name="connsiteY530" fmla="*/ 3108744 h 6858000"/>
              <a:gd name="connsiteX531" fmla="*/ 0 w 4724401"/>
              <a:gd name="connsiteY531" fmla="*/ 3058059 h 6858000"/>
              <a:gd name="connsiteX532" fmla="*/ 7610 w 4724401"/>
              <a:gd name="connsiteY532" fmla="*/ 3047889 h 6858000"/>
              <a:gd name="connsiteX533" fmla="*/ 52419 w 4724401"/>
              <a:gd name="connsiteY533" fmla="*/ 2987479 h 6858000"/>
              <a:gd name="connsiteX534" fmla="*/ 59142 w 4724401"/>
              <a:gd name="connsiteY534" fmla="*/ 2978488 h 6858000"/>
              <a:gd name="connsiteX535" fmla="*/ 0 w 4724401"/>
              <a:gd name="connsiteY535" fmla="*/ 3015334 h 6858000"/>
              <a:gd name="connsiteX536" fmla="*/ 0 w 4724401"/>
              <a:gd name="connsiteY536" fmla="*/ 2914286 h 6858000"/>
              <a:gd name="connsiteX537" fmla="*/ 36383 w 4724401"/>
              <a:gd name="connsiteY537" fmla="*/ 2901128 h 6858000"/>
              <a:gd name="connsiteX538" fmla="*/ 156329 w 4724401"/>
              <a:gd name="connsiteY538" fmla="*/ 2840533 h 6858000"/>
              <a:gd name="connsiteX539" fmla="*/ 358355 w 4724401"/>
              <a:gd name="connsiteY539" fmla="*/ 2620471 h 6858000"/>
              <a:gd name="connsiteX540" fmla="*/ 510577 w 4724401"/>
              <a:gd name="connsiteY540" fmla="*/ 2501244 h 6858000"/>
              <a:gd name="connsiteX541" fmla="*/ 211967 w 4724401"/>
              <a:gd name="connsiteY541" fmla="*/ 2479171 h 6858000"/>
              <a:gd name="connsiteX542" fmla="*/ 0 w 4724401"/>
              <a:gd name="connsiteY542" fmla="*/ 2476398 h 6858000"/>
              <a:gd name="connsiteX543" fmla="*/ 0 w 4724401"/>
              <a:gd name="connsiteY543" fmla="*/ 2389189 h 6858000"/>
              <a:gd name="connsiteX544" fmla="*/ 103062 w 4724401"/>
              <a:gd name="connsiteY544" fmla="*/ 2389518 h 6858000"/>
              <a:gd name="connsiteX545" fmla="*/ 510734 w 4724401"/>
              <a:gd name="connsiteY545" fmla="*/ 2416201 h 6858000"/>
              <a:gd name="connsiteX546" fmla="*/ 279257 w 4724401"/>
              <a:gd name="connsiteY546" fmla="*/ 2092102 h 6858000"/>
              <a:gd name="connsiteX547" fmla="*/ 65265 w 4724401"/>
              <a:gd name="connsiteY547" fmla="*/ 2006049 h 6858000"/>
              <a:gd name="connsiteX548" fmla="*/ 0 w 4724401"/>
              <a:gd name="connsiteY548" fmla="*/ 1982532 h 6858000"/>
              <a:gd name="connsiteX549" fmla="*/ 0 w 4724401"/>
              <a:gd name="connsiteY549" fmla="*/ 1912789 h 6858000"/>
              <a:gd name="connsiteX550" fmla="*/ 97460 w 4724401"/>
              <a:gd name="connsiteY550" fmla="*/ 1953725 h 6858000"/>
              <a:gd name="connsiteX551" fmla="*/ 221272 w 4724401"/>
              <a:gd name="connsiteY551" fmla="*/ 1980766 h 6858000"/>
              <a:gd name="connsiteX552" fmla="*/ 116765 w 4724401"/>
              <a:gd name="connsiteY552" fmla="*/ 1911033 h 6858000"/>
              <a:gd name="connsiteX553" fmla="*/ 16405 w 4724401"/>
              <a:gd name="connsiteY553" fmla="*/ 1803412 h 6858000"/>
              <a:gd name="connsiteX554" fmla="*/ 0 w 4724401"/>
              <a:gd name="connsiteY554" fmla="*/ 1784777 h 6858000"/>
              <a:gd name="connsiteX555" fmla="*/ 0 w 4724401"/>
              <a:gd name="connsiteY555" fmla="*/ 1740082 h 6858000"/>
              <a:gd name="connsiteX556" fmla="*/ 39394 w 4724401"/>
              <a:gd name="connsiteY556" fmla="*/ 1784856 h 6858000"/>
              <a:gd name="connsiteX557" fmla="*/ 135813 w 4724401"/>
              <a:gd name="connsiteY557" fmla="*/ 1888838 h 6858000"/>
              <a:gd name="connsiteX558" fmla="*/ 242575 w 4724401"/>
              <a:gd name="connsiteY558" fmla="*/ 1958841 h 6858000"/>
              <a:gd name="connsiteX559" fmla="*/ 82197 w 4724401"/>
              <a:gd name="connsiteY559" fmla="*/ 1754826 h 6858000"/>
              <a:gd name="connsiteX560" fmla="*/ 0 w 4724401"/>
              <a:gd name="connsiteY560" fmla="*/ 1679650 h 6858000"/>
              <a:gd name="connsiteX561" fmla="*/ 0 w 4724401"/>
              <a:gd name="connsiteY561" fmla="*/ 1602463 h 6858000"/>
              <a:gd name="connsiteX562" fmla="*/ 84689 w 4724401"/>
              <a:gd name="connsiteY562" fmla="*/ 1677442 h 6858000"/>
              <a:gd name="connsiteX563" fmla="*/ 298437 w 4724401"/>
              <a:gd name="connsiteY563" fmla="*/ 1968019 h 6858000"/>
              <a:gd name="connsiteX564" fmla="*/ 227269 w 4724401"/>
              <a:gd name="connsiteY564" fmla="*/ 1114064 h 6858000"/>
              <a:gd name="connsiteX565" fmla="*/ 248003 w 4724401"/>
              <a:gd name="connsiteY565" fmla="*/ 1089613 h 6858000"/>
              <a:gd name="connsiteX566" fmla="*/ 427020 w 4724401"/>
              <a:gd name="connsiteY566" fmla="*/ 1619803 h 6858000"/>
              <a:gd name="connsiteX567" fmla="*/ 340345 w 4724401"/>
              <a:gd name="connsiteY567" fmla="*/ 2027739 h 6858000"/>
              <a:gd name="connsiteX568" fmla="*/ 360865 w 4724401"/>
              <a:gd name="connsiteY568" fmla="*/ 2044827 h 6858000"/>
              <a:gd name="connsiteX569" fmla="*/ 560414 w 4724401"/>
              <a:gd name="connsiteY569" fmla="*/ 2421457 h 6858000"/>
              <a:gd name="connsiteX570" fmla="*/ 1359703 w 4724401"/>
              <a:gd name="connsiteY570" fmla="*/ 2578554 h 6858000"/>
              <a:gd name="connsiteX571" fmla="*/ 1359422 w 4724401"/>
              <a:gd name="connsiteY571" fmla="*/ 2577994 h 6858000"/>
              <a:gd name="connsiteX572" fmla="*/ 828701 w 4724401"/>
              <a:gd name="connsiteY572" fmla="*/ 1839520 h 6858000"/>
              <a:gd name="connsiteX573" fmla="*/ 494427 w 4724401"/>
              <a:gd name="connsiteY573" fmla="*/ 1092333 h 6858000"/>
              <a:gd name="connsiteX574" fmla="*/ 506322 w 4724401"/>
              <a:gd name="connsiteY574" fmla="*/ 1020997 h 6858000"/>
              <a:gd name="connsiteX575" fmla="*/ 4570198 w 4724401"/>
              <a:gd name="connsiteY575" fmla="*/ 978081 h 6858000"/>
              <a:gd name="connsiteX576" fmla="*/ 4523691 w 4724401"/>
              <a:gd name="connsiteY576" fmla="*/ 1127776 h 6858000"/>
              <a:gd name="connsiteX577" fmla="*/ 4509875 w 4724401"/>
              <a:gd name="connsiteY577" fmla="*/ 1167552 h 6858000"/>
              <a:gd name="connsiteX578" fmla="*/ 4478168 w 4724401"/>
              <a:gd name="connsiteY578" fmla="*/ 1260735 h 6858000"/>
              <a:gd name="connsiteX579" fmla="*/ 4409309 w 4724401"/>
              <a:gd name="connsiteY579" fmla="*/ 1666996 h 6858000"/>
              <a:gd name="connsiteX580" fmla="*/ 4370031 w 4724401"/>
              <a:gd name="connsiteY580" fmla="*/ 1955666 h 6858000"/>
              <a:gd name="connsiteX581" fmla="*/ 4570198 w 4724401"/>
              <a:gd name="connsiteY581" fmla="*/ 978081 h 6858000"/>
              <a:gd name="connsiteX582" fmla="*/ 4557898 w 4724401"/>
              <a:gd name="connsiteY582" fmla="*/ 900011 h 6858000"/>
              <a:gd name="connsiteX583" fmla="*/ 4344840 w 4724401"/>
              <a:gd name="connsiteY583" fmla="*/ 1922038 h 6858000"/>
              <a:gd name="connsiteX584" fmla="*/ 4378710 w 4724401"/>
              <a:gd name="connsiteY584" fmla="*/ 1665516 h 6858000"/>
              <a:gd name="connsiteX585" fmla="*/ 4448798 w 4724401"/>
              <a:gd name="connsiteY585" fmla="*/ 1253024 h 6858000"/>
              <a:gd name="connsiteX586" fmla="*/ 4480315 w 4724401"/>
              <a:gd name="connsiteY586" fmla="*/ 1158454 h 6858000"/>
              <a:gd name="connsiteX587" fmla="*/ 4494133 w 4724401"/>
              <a:gd name="connsiteY587" fmla="*/ 1118676 h 6858000"/>
              <a:gd name="connsiteX588" fmla="*/ 4557898 w 4724401"/>
              <a:gd name="connsiteY588" fmla="*/ 900011 h 6858000"/>
              <a:gd name="connsiteX589" fmla="*/ 3607114 w 4724401"/>
              <a:gd name="connsiteY589" fmla="*/ 467441 h 6858000"/>
              <a:gd name="connsiteX590" fmla="*/ 3296242 w 4724401"/>
              <a:gd name="connsiteY590" fmla="*/ 807991 h 6858000"/>
              <a:gd name="connsiteX591" fmla="*/ 3174674 w 4724401"/>
              <a:gd name="connsiteY591" fmla="*/ 919759 h 6858000"/>
              <a:gd name="connsiteX592" fmla="*/ 3042978 w 4724401"/>
              <a:gd name="connsiteY592" fmla="*/ 1054894 h 6858000"/>
              <a:gd name="connsiteX593" fmla="*/ 2968914 w 4724401"/>
              <a:gd name="connsiteY593" fmla="*/ 1133756 h 6858000"/>
              <a:gd name="connsiteX594" fmla="*/ 3103823 w 4724401"/>
              <a:gd name="connsiteY594" fmla="*/ 1026814 h 6858000"/>
              <a:gd name="connsiteX595" fmla="*/ 3607114 w 4724401"/>
              <a:gd name="connsiteY595" fmla="*/ 467441 h 6858000"/>
              <a:gd name="connsiteX596" fmla="*/ 3744487 w 4724401"/>
              <a:gd name="connsiteY596" fmla="*/ 383136 h 6858000"/>
              <a:gd name="connsiteX597" fmla="*/ 3970213 w 4724401"/>
              <a:gd name="connsiteY597" fmla="*/ 995559 h 6858000"/>
              <a:gd name="connsiteX598" fmla="*/ 3744487 w 4724401"/>
              <a:gd name="connsiteY598" fmla="*/ 383136 h 6858000"/>
              <a:gd name="connsiteX599" fmla="*/ 3624562 w 4724401"/>
              <a:gd name="connsiteY599" fmla="*/ 367041 h 6858000"/>
              <a:gd name="connsiteX600" fmla="*/ 3489712 w 4724401"/>
              <a:gd name="connsiteY600" fmla="*/ 485386 h 6858000"/>
              <a:gd name="connsiteX601" fmla="*/ 3182994 w 4724401"/>
              <a:gd name="connsiteY601" fmla="*/ 828265 h 6858000"/>
              <a:gd name="connsiteX602" fmla="*/ 2892114 w 4724401"/>
              <a:gd name="connsiteY602" fmla="*/ 1172635 h 6858000"/>
              <a:gd name="connsiteX603" fmla="*/ 3021459 w 4724401"/>
              <a:gd name="connsiteY603" fmla="*/ 1035385 h 6858000"/>
              <a:gd name="connsiteX604" fmla="*/ 3153873 w 4724401"/>
              <a:gd name="connsiteY604" fmla="*/ 898971 h 6858000"/>
              <a:gd name="connsiteX605" fmla="*/ 3276511 w 4724401"/>
              <a:gd name="connsiteY605" fmla="*/ 786423 h 6858000"/>
              <a:gd name="connsiteX606" fmla="*/ 3584154 w 4724401"/>
              <a:gd name="connsiteY606" fmla="*/ 448218 h 6858000"/>
              <a:gd name="connsiteX607" fmla="*/ 3624562 w 4724401"/>
              <a:gd name="connsiteY607" fmla="*/ 367041 h 6858000"/>
              <a:gd name="connsiteX608" fmla="*/ 3766672 w 4724401"/>
              <a:gd name="connsiteY608" fmla="*/ 359429 h 6858000"/>
              <a:gd name="connsiteX609" fmla="*/ 3996338 w 4724401"/>
              <a:gd name="connsiteY609" fmla="*/ 968237 h 6858000"/>
              <a:gd name="connsiteX610" fmla="*/ 3766672 w 4724401"/>
              <a:gd name="connsiteY610" fmla="*/ 359429 h 6858000"/>
              <a:gd name="connsiteX611" fmla="*/ 3882765 w 4724401"/>
              <a:gd name="connsiteY611" fmla="*/ 0 h 6858000"/>
              <a:gd name="connsiteX612" fmla="*/ 3995099 w 4724401"/>
              <a:gd name="connsiteY612" fmla="*/ 0 h 6858000"/>
              <a:gd name="connsiteX613" fmla="*/ 4163818 w 4724401"/>
              <a:gd name="connsiteY613" fmla="*/ 234104 h 6858000"/>
              <a:gd name="connsiteX614" fmla="*/ 4172099 w 4724401"/>
              <a:gd name="connsiteY614" fmla="*/ 234207 h 6858000"/>
              <a:gd name="connsiteX615" fmla="*/ 4628589 w 4724401"/>
              <a:gd name="connsiteY615" fmla="*/ 289746 h 6858000"/>
              <a:gd name="connsiteX616" fmla="*/ 4724401 w 4724401"/>
              <a:gd name="connsiteY616" fmla="*/ 281632 h 6858000"/>
              <a:gd name="connsiteX617" fmla="*/ 4724401 w 4724401"/>
              <a:gd name="connsiteY617" fmla="*/ 330664 h 6858000"/>
              <a:gd name="connsiteX618" fmla="*/ 4657975 w 4724401"/>
              <a:gd name="connsiteY618" fmla="*/ 338772 h 6858000"/>
              <a:gd name="connsiteX619" fmla="*/ 4227047 w 4724401"/>
              <a:gd name="connsiteY619" fmla="*/ 313415 h 6858000"/>
              <a:gd name="connsiteX620" fmla="*/ 4346041 w 4724401"/>
              <a:gd name="connsiteY620" fmla="*/ 456086 h 6858000"/>
              <a:gd name="connsiteX621" fmla="*/ 4599604 w 4724401"/>
              <a:gd name="connsiteY621" fmla="*/ 723178 h 6858000"/>
              <a:gd name="connsiteX622" fmla="*/ 4724401 w 4724401"/>
              <a:gd name="connsiteY622" fmla="*/ 833497 h 6858000"/>
              <a:gd name="connsiteX623" fmla="*/ 4724401 w 4724401"/>
              <a:gd name="connsiteY623" fmla="*/ 950118 h 6858000"/>
              <a:gd name="connsiteX624" fmla="*/ 4655015 w 4724401"/>
              <a:gd name="connsiteY624" fmla="*/ 891426 h 6858000"/>
              <a:gd name="connsiteX625" fmla="*/ 4348002 w 4724401"/>
              <a:gd name="connsiteY625" fmla="*/ 2205895 h 6858000"/>
              <a:gd name="connsiteX626" fmla="*/ 4262250 w 4724401"/>
              <a:gd name="connsiteY626" fmla="*/ 2219972 h 6858000"/>
              <a:gd name="connsiteX627" fmla="*/ 4550611 w 4724401"/>
              <a:gd name="connsiteY627" fmla="*/ 817540 h 6858000"/>
              <a:gd name="connsiteX628" fmla="*/ 4564418 w 4724401"/>
              <a:gd name="connsiteY628" fmla="*/ 808293 h 6858000"/>
              <a:gd name="connsiteX629" fmla="*/ 4266388 w 4724401"/>
              <a:gd name="connsiteY629" fmla="*/ 500083 h 6858000"/>
              <a:gd name="connsiteX630" fmla="*/ 4032842 w 4724401"/>
              <a:gd name="connsiteY630" fmla="*/ 211809 h 6858000"/>
              <a:gd name="connsiteX631" fmla="*/ 3721337 w 4724401"/>
              <a:gd name="connsiteY631" fmla="*/ 0 h 6858000"/>
              <a:gd name="connsiteX632" fmla="*/ 3797544 w 4724401"/>
              <a:gd name="connsiteY632" fmla="*/ 0 h 6858000"/>
              <a:gd name="connsiteX633" fmla="*/ 3775734 w 4724401"/>
              <a:gd name="connsiteY633" fmla="*/ 95131 h 6858000"/>
              <a:gd name="connsiteX634" fmla="*/ 3724807 w 4724401"/>
              <a:gd name="connsiteY634" fmla="*/ 272257 h 6858000"/>
              <a:gd name="connsiteX635" fmla="*/ 3726844 w 4724401"/>
              <a:gd name="connsiteY635" fmla="*/ 282988 h 6858000"/>
              <a:gd name="connsiteX636" fmla="*/ 3742664 w 4724401"/>
              <a:gd name="connsiteY636" fmla="*/ 279918 h 6858000"/>
              <a:gd name="connsiteX637" fmla="*/ 4103910 w 4724401"/>
              <a:gd name="connsiteY637" fmla="*/ 1161917 h 6858000"/>
              <a:gd name="connsiteX638" fmla="*/ 4020269 w 4724401"/>
              <a:gd name="connsiteY638" fmla="*/ 1200406 h 6858000"/>
              <a:gd name="connsiteX639" fmla="*/ 3674882 w 4724401"/>
              <a:gd name="connsiteY639" fmla="*/ 488524 h 6858000"/>
              <a:gd name="connsiteX640" fmla="*/ 3132682 w 4724401"/>
              <a:gd name="connsiteY640" fmla="*/ 1072284 h 6858000"/>
              <a:gd name="connsiteX641" fmla="*/ 2716346 w 4724401"/>
              <a:gd name="connsiteY641" fmla="*/ 1276376 h 6858000"/>
              <a:gd name="connsiteX642" fmla="*/ 2716772 w 4724401"/>
              <a:gd name="connsiteY642" fmla="*/ 1255462 h 6858000"/>
              <a:gd name="connsiteX643" fmla="*/ 3471096 w 4724401"/>
              <a:gd name="connsiteY643" fmla="*/ 437072 h 6858000"/>
              <a:gd name="connsiteX644" fmla="*/ 3639057 w 4724401"/>
              <a:gd name="connsiteY644" fmla="*/ 286334 h 6858000"/>
              <a:gd name="connsiteX645" fmla="*/ 3640309 w 4724401"/>
              <a:gd name="connsiteY645" fmla="*/ 284664 h 6858000"/>
              <a:gd name="connsiteX646" fmla="*/ 3646022 w 4724401"/>
              <a:gd name="connsiteY646" fmla="*/ 276711 h 6858000"/>
              <a:gd name="connsiteX647" fmla="*/ 3707943 w 4724401"/>
              <a:gd name="connsiteY647" fmla="*/ 65958 h 6858000"/>
              <a:gd name="connsiteX648" fmla="*/ 2867960 w 4724401"/>
              <a:gd name="connsiteY648" fmla="*/ 0 h 6858000"/>
              <a:gd name="connsiteX649" fmla="*/ 2926351 w 4724401"/>
              <a:gd name="connsiteY649" fmla="*/ 0 h 6858000"/>
              <a:gd name="connsiteX650" fmla="*/ 2902823 w 4724401"/>
              <a:gd name="connsiteY650" fmla="*/ 262929 h 6858000"/>
              <a:gd name="connsiteX651" fmla="*/ 2940663 w 4724401"/>
              <a:gd name="connsiteY651" fmla="*/ 140884 h 6858000"/>
              <a:gd name="connsiteX652" fmla="*/ 2947039 w 4724401"/>
              <a:gd name="connsiteY652" fmla="*/ 122524 h 6858000"/>
              <a:gd name="connsiteX653" fmla="*/ 2984316 w 4724401"/>
              <a:gd name="connsiteY653" fmla="*/ 0 h 6858000"/>
              <a:gd name="connsiteX654" fmla="*/ 3016114 w 4724401"/>
              <a:gd name="connsiteY654" fmla="*/ 0 h 6858000"/>
              <a:gd name="connsiteX655" fmla="*/ 2979949 w 4724401"/>
              <a:gd name="connsiteY655" fmla="*/ 119274 h 6858000"/>
              <a:gd name="connsiteX656" fmla="*/ 3023879 w 4724401"/>
              <a:gd name="connsiteY656" fmla="*/ 0 h 6858000"/>
              <a:gd name="connsiteX657" fmla="*/ 3105400 w 4724401"/>
              <a:gd name="connsiteY657" fmla="*/ 0 h 6858000"/>
              <a:gd name="connsiteX658" fmla="*/ 3094669 w 4724401"/>
              <a:gd name="connsiteY658" fmla="*/ 30308 h 6858000"/>
              <a:gd name="connsiteX659" fmla="*/ 2901945 w 4724401"/>
              <a:gd name="connsiteY659" fmla="*/ 466538 h 6858000"/>
              <a:gd name="connsiteX660" fmla="*/ 2815209 w 4724401"/>
              <a:gd name="connsiteY660" fmla="*/ 497361 h 6858000"/>
              <a:gd name="connsiteX661" fmla="*/ 2844845 w 4724401"/>
              <a:gd name="connsiteY661" fmla="*/ 127638 h 6858000"/>
              <a:gd name="connsiteX662" fmla="*/ 1057230 w 4724401"/>
              <a:gd name="connsiteY662" fmla="*/ 0 h 6858000"/>
              <a:gd name="connsiteX663" fmla="*/ 1111003 w 4724401"/>
              <a:gd name="connsiteY663" fmla="*/ 0 h 6858000"/>
              <a:gd name="connsiteX664" fmla="*/ 1125553 w 4724401"/>
              <a:gd name="connsiteY664" fmla="*/ 52588 h 6858000"/>
              <a:gd name="connsiteX665" fmla="*/ 1304276 w 4724401"/>
              <a:gd name="connsiteY665" fmla="*/ 476275 h 6858000"/>
              <a:gd name="connsiteX666" fmla="*/ 1492066 w 4724401"/>
              <a:gd name="connsiteY666" fmla="*/ 886333 h 6858000"/>
              <a:gd name="connsiteX667" fmla="*/ 1423698 w 4724401"/>
              <a:gd name="connsiteY667" fmla="*/ 710817 h 6858000"/>
              <a:gd name="connsiteX668" fmla="*/ 1357609 w 4724401"/>
              <a:gd name="connsiteY668" fmla="*/ 532892 h 6858000"/>
              <a:gd name="connsiteX669" fmla="*/ 1309550 w 4724401"/>
              <a:gd name="connsiteY669" fmla="*/ 374031 h 6858000"/>
              <a:gd name="connsiteX670" fmla="*/ 1193673 w 4724401"/>
              <a:gd name="connsiteY670" fmla="*/ 49533 h 6858000"/>
              <a:gd name="connsiteX671" fmla="*/ 1164391 w 4724401"/>
              <a:gd name="connsiteY671" fmla="*/ 0 h 6858000"/>
              <a:gd name="connsiteX672" fmla="*/ 1200666 w 4724401"/>
              <a:gd name="connsiteY672" fmla="*/ 0 h 6858000"/>
              <a:gd name="connsiteX673" fmla="*/ 1223408 w 4724401"/>
              <a:gd name="connsiteY673" fmla="*/ 38996 h 6858000"/>
              <a:gd name="connsiteX674" fmla="*/ 1339635 w 4724401"/>
              <a:gd name="connsiteY674" fmla="*/ 365517 h 6858000"/>
              <a:gd name="connsiteX675" fmla="*/ 1387469 w 4724401"/>
              <a:gd name="connsiteY675" fmla="*/ 523079 h 6858000"/>
              <a:gd name="connsiteX676" fmla="*/ 1452685 w 4724401"/>
              <a:gd name="connsiteY676" fmla="*/ 699806 h 6858000"/>
              <a:gd name="connsiteX677" fmla="*/ 1492092 w 4724401"/>
              <a:gd name="connsiteY677" fmla="*/ 800424 h 6858000"/>
              <a:gd name="connsiteX678" fmla="*/ 1455302 w 4724401"/>
              <a:gd name="connsiteY678" fmla="*/ 632913 h 6858000"/>
              <a:gd name="connsiteX679" fmla="*/ 1222336 w 4724401"/>
              <a:gd name="connsiteY679" fmla="*/ 9480 h 6858000"/>
              <a:gd name="connsiteX680" fmla="*/ 1214634 w 4724401"/>
              <a:gd name="connsiteY680" fmla="*/ 0 h 6858000"/>
              <a:gd name="connsiteX681" fmla="*/ 1289827 w 4724401"/>
              <a:gd name="connsiteY681" fmla="*/ 0 h 6858000"/>
              <a:gd name="connsiteX682" fmla="*/ 1321076 w 4724401"/>
              <a:gd name="connsiteY682" fmla="*/ 59722 h 6858000"/>
              <a:gd name="connsiteX683" fmla="*/ 1512579 w 4724401"/>
              <a:gd name="connsiteY683" fmla="*/ 626441 h 6858000"/>
              <a:gd name="connsiteX684" fmla="*/ 1506076 w 4724401"/>
              <a:gd name="connsiteY684" fmla="*/ 1089289 h 6858000"/>
              <a:gd name="connsiteX685" fmla="*/ 1486346 w 4724401"/>
              <a:gd name="connsiteY685" fmla="*/ 1079919 h 6858000"/>
              <a:gd name="connsiteX686" fmla="*/ 1070511 w 4724401"/>
              <a:gd name="connsiteY686" fmla="*/ 48609 h 6858000"/>
              <a:gd name="connsiteX687" fmla="*/ 43151 w 4724401"/>
              <a:gd name="connsiteY687" fmla="*/ 0 h 6858000"/>
              <a:gd name="connsiteX688" fmla="*/ 95283 w 4724401"/>
              <a:gd name="connsiteY688" fmla="*/ 0 h 6858000"/>
              <a:gd name="connsiteX689" fmla="*/ 300708 w 4724401"/>
              <a:gd name="connsiteY689" fmla="*/ 154571 h 6858000"/>
              <a:gd name="connsiteX690" fmla="*/ 530414 w 4724401"/>
              <a:gd name="connsiteY690" fmla="*/ 354673 h 6858000"/>
              <a:gd name="connsiteX691" fmla="*/ 333785 w 4724401"/>
              <a:gd name="connsiteY691" fmla="*/ 161564 h 6858000"/>
              <a:gd name="connsiteX692" fmla="*/ 147005 w 4724401"/>
              <a:gd name="connsiteY692" fmla="*/ 0 h 6858000"/>
              <a:gd name="connsiteX693" fmla="*/ 272509 w 4724401"/>
              <a:gd name="connsiteY693" fmla="*/ 0 h 6858000"/>
              <a:gd name="connsiteX694" fmla="*/ 326276 w 4724401"/>
              <a:gd name="connsiteY694" fmla="*/ 45847 h 6858000"/>
              <a:gd name="connsiteX695" fmla="*/ 823759 w 4724401"/>
              <a:gd name="connsiteY695" fmla="*/ 574145 h 6858000"/>
              <a:gd name="connsiteX696" fmla="*/ 811254 w 4724401"/>
              <a:gd name="connsiteY696" fmla="*/ 665546 h 6858000"/>
              <a:gd name="connsiteX697" fmla="*/ 154042 w 4724401"/>
              <a:gd name="connsiteY697" fmla="*/ 261522 h 6858000"/>
              <a:gd name="connsiteX698" fmla="*/ 13550 w 4724401"/>
              <a:gd name="connsiteY698" fmla="*/ 158423 h 6858000"/>
              <a:gd name="connsiteX699" fmla="*/ 0 w 4724401"/>
              <a:gd name="connsiteY699" fmla="*/ 146618 h 6858000"/>
              <a:gd name="connsiteX700" fmla="*/ 0 w 4724401"/>
              <a:gd name="connsiteY700" fmla="*/ 59161 h 6858000"/>
              <a:gd name="connsiteX701" fmla="*/ 45427 w 4724401"/>
              <a:gd name="connsiteY701" fmla="*/ 101078 h 6858000"/>
              <a:gd name="connsiteX702" fmla="*/ 630103 w 4724401"/>
              <a:gd name="connsiteY702" fmla="*/ 485885 h 6858000"/>
              <a:gd name="connsiteX703" fmla="*/ 532040 w 4724401"/>
              <a:gd name="connsiteY703" fmla="*/ 399359 h 6858000"/>
              <a:gd name="connsiteX704" fmla="*/ 517618 w 4724401"/>
              <a:gd name="connsiteY704" fmla="*/ 385726 h 6858000"/>
              <a:gd name="connsiteX705" fmla="*/ 285074 w 4724401"/>
              <a:gd name="connsiteY705"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Lst>
            <a:rect l="l" t="t" r="r" b="b"/>
            <a:pathLst>
              <a:path w="4724401" h="6858000">
                <a:moveTo>
                  <a:pt x="369702" y="6712169"/>
                </a:moveTo>
                <a:lnTo>
                  <a:pt x="366575" y="6715556"/>
                </a:lnTo>
                <a:cubicBezTo>
                  <a:pt x="367954" y="6715031"/>
                  <a:pt x="369326" y="6714512"/>
                  <a:pt x="371637" y="6713954"/>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4724401" y="6289099"/>
                </a:moveTo>
                <a:lnTo>
                  <a:pt x="4724401" y="6407899"/>
                </a:lnTo>
                <a:lnTo>
                  <a:pt x="4689678" y="6440241"/>
                </a:ln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593999" y="6408904"/>
                  <a:pt x="4626518" y="6376648"/>
                  <a:pt x="4660205" y="6345369"/>
                </a:cubicBezTo>
                <a:close/>
                <a:moveTo>
                  <a:pt x="4724401" y="6198577"/>
                </a:moveTo>
                <a:lnTo>
                  <a:pt x="4724401" y="6238480"/>
                </a:lnTo>
                <a:lnTo>
                  <a:pt x="4689789" y="6268382"/>
                </a:ln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lose/>
                <a:moveTo>
                  <a:pt x="4724401" y="5924240"/>
                </a:moveTo>
                <a:lnTo>
                  <a:pt x="4724401" y="6044002"/>
                </a:lnTo>
                <a:lnTo>
                  <a:pt x="4695216" y="6071545"/>
                </a:lnTo>
                <a:cubicBezTo>
                  <a:pt x="4548599" y="6220767"/>
                  <a:pt x="4426366" y="6399245"/>
                  <a:pt x="4317146" y="6587716"/>
                </a:cubicBezTo>
                <a:lnTo>
                  <a:pt x="4171627" y="6858000"/>
                </a:lnTo>
                <a:lnTo>
                  <a:pt x="4081585" y="6858000"/>
                </a:lnTo>
                <a:lnTo>
                  <a:pt x="4238603" y="6559341"/>
                </a:lnTo>
                <a:cubicBezTo>
                  <a:pt x="4349147" y="6364728"/>
                  <a:pt x="4472301" y="6179172"/>
                  <a:pt x="4620848" y="6021419"/>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724401" y="5202141"/>
                </a:moveTo>
                <a:lnTo>
                  <a:pt x="4724401" y="5319690"/>
                </a:lnTo>
                <a:lnTo>
                  <a:pt x="4690088" y="5349711"/>
                </a:lnTo>
                <a:cubicBezTo>
                  <a:pt x="4608685" y="5427949"/>
                  <a:pt x="4537495" y="5522778"/>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lnTo>
                  <a:pt x="4724401" y="5415874"/>
                </a:lnTo>
                <a:lnTo>
                  <a:pt x="4724401" y="5461678"/>
                </a:lnTo>
                <a:lnTo>
                  <a:pt x="4718341" y="5468043"/>
                </a:lnTo>
                <a:cubicBezTo>
                  <a:pt x="4681696" y="5506771"/>
                  <a:pt x="4644162" y="5546455"/>
                  <a:pt x="4604655" y="5583434"/>
                </a:cubicBezTo>
                <a:cubicBezTo>
                  <a:pt x="4591636" y="5595592"/>
                  <a:pt x="4578581" y="5606832"/>
                  <a:pt x="4565074" y="5618550"/>
                </a:cubicBezTo>
                <a:cubicBezTo>
                  <a:pt x="4601957" y="5591693"/>
                  <a:pt x="4641858" y="5563143"/>
                  <a:pt x="4682209" y="5532923"/>
                </a:cubicBezTo>
                <a:lnTo>
                  <a:pt x="4724401" y="5499248"/>
                </a:lnTo>
                <a:lnTo>
                  <a:pt x="4724401" y="5608295"/>
                </a:lnTo>
                <a:lnTo>
                  <a:pt x="4713577" y="5616803"/>
                </a:ln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616120" y="5290612"/>
                  <a:pt x="4648400" y="5259282"/>
                  <a:pt x="4682005" y="5231398"/>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3174829" y="3620110"/>
                </a:moveTo>
                <a:cubicBezTo>
                  <a:pt x="3177710" y="3619202"/>
                  <a:pt x="3182308" y="3620648"/>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195984" y="4765295"/>
                  <a:pt x="4406452" y="4726316"/>
                  <a:pt x="4618309" y="4699202"/>
                </a:cubicBezTo>
                <a:lnTo>
                  <a:pt x="4724401" y="4687606"/>
                </a:lnTo>
                <a:lnTo>
                  <a:pt x="4724401" y="4773345"/>
                </a:lnTo>
                <a:lnTo>
                  <a:pt x="4671155" y="4778608"/>
                </a:lnTo>
                <a:cubicBezTo>
                  <a:pt x="4474613" y="4803290"/>
                  <a:pt x="4279364" y="4838457"/>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2991" y="3646754"/>
                  <a:pt x="3166185" y="3622836"/>
                  <a:pt x="3174829" y="3620110"/>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24401" y="4275524"/>
                </a:lnTo>
                <a:lnTo>
                  <a:pt x="4724401" y="4519331"/>
                </a:lnTo>
                <a:lnTo>
                  <a:pt x="4695727" y="4489837"/>
                </a:lnTo>
                <a:cubicBezTo>
                  <a:pt x="4513213" y="4341718"/>
                  <a:pt x="4213060" y="4286653"/>
                  <a:pt x="4036318" y="4147013"/>
                </a:cubicBezTo>
                <a:cubicBezTo>
                  <a:pt x="3810777" y="3969273"/>
                  <a:pt x="3654591" y="3720297"/>
                  <a:pt x="3432098" y="3537312"/>
                </a:cubicBezTo>
                <a:cubicBezTo>
                  <a:pt x="3408505" y="3517876"/>
                  <a:pt x="3395188" y="3461306"/>
                  <a:pt x="3429186" y="3458784"/>
                </a:cubicBezTo>
                <a:close/>
                <a:moveTo>
                  <a:pt x="4287835" y="3252276"/>
                </a:moveTo>
                <a:cubicBezTo>
                  <a:pt x="4291252" y="3250181"/>
                  <a:pt x="4296821" y="3251122"/>
                  <a:pt x="4305321" y="3256953"/>
                </a:cubicBezTo>
                <a:cubicBezTo>
                  <a:pt x="4417921" y="3335817"/>
                  <a:pt x="4526830" y="3418438"/>
                  <a:pt x="4633631" y="3503706"/>
                </a:cubicBezTo>
                <a:lnTo>
                  <a:pt x="4724401" y="3579225"/>
                </a:lnTo>
                <a:lnTo>
                  <a:pt x="4724401" y="3637622"/>
                </a:lnTo>
                <a:lnTo>
                  <a:pt x="4594837" y="3532274"/>
                </a:ln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09378" y="3558235"/>
                  <a:pt x="4660155" y="3608017"/>
                  <a:pt x="4709959" y="3658245"/>
                </a:cubicBezTo>
                <a:lnTo>
                  <a:pt x="4724401" y="3673072"/>
                </a:lnTo>
                <a:lnTo>
                  <a:pt x="4724401" y="3718516"/>
                </a:lnTo>
                <a:lnTo>
                  <a:pt x="4642986" y="3635718"/>
                </a:lnTo>
                <a:cubicBezTo>
                  <a:pt x="4577419" y="3571274"/>
                  <a:pt x="4510044" y="3508184"/>
                  <a:pt x="4440129" y="3448571"/>
                </a:cubicBezTo>
                <a:cubicBezTo>
                  <a:pt x="4477976" y="3543407"/>
                  <a:pt x="4595539" y="3666345"/>
                  <a:pt x="4700658" y="3767518"/>
                </a:cubicBezTo>
                <a:lnTo>
                  <a:pt x="4724401" y="3790032"/>
                </a:lnTo>
                <a:lnTo>
                  <a:pt x="4724401" y="3871856"/>
                </a:lnTo>
                <a:lnTo>
                  <a:pt x="4649232" y="3785028"/>
                </a:lnTo>
                <a:cubicBezTo>
                  <a:pt x="4512119" y="3616669"/>
                  <a:pt x="4392441" y="3442504"/>
                  <a:pt x="4294126" y="3303048"/>
                </a:cubicBezTo>
                <a:cubicBezTo>
                  <a:pt x="4286701" y="3292165"/>
                  <a:pt x="4277584" y="3258559"/>
                  <a:pt x="4287835" y="3252276"/>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3882765" y="0"/>
                </a:moveTo>
                <a:lnTo>
                  <a:pt x="3995099" y="0"/>
                </a:lnTo>
                <a:lnTo>
                  <a:pt x="4163818" y="234104"/>
                </a:lnTo>
                <a:cubicBezTo>
                  <a:pt x="4167056" y="234046"/>
                  <a:pt x="4169933" y="233486"/>
                  <a:pt x="4172099" y="234207"/>
                </a:cubicBezTo>
                <a:cubicBezTo>
                  <a:pt x="4320772" y="276387"/>
                  <a:pt x="4473568" y="294979"/>
                  <a:pt x="4628589" y="289746"/>
                </a:cubicBezTo>
                <a:lnTo>
                  <a:pt x="4724401" y="281632"/>
                </a:lnTo>
                <a:lnTo>
                  <a:pt x="4724401" y="330664"/>
                </a:lnTo>
                <a:lnTo>
                  <a:pt x="4657975" y="338772"/>
                </a:lnTo>
                <a:cubicBezTo>
                  <a:pt x="4512264" y="350060"/>
                  <a:pt x="4368090" y="341672"/>
                  <a:pt x="4227047" y="313415"/>
                </a:cubicBezTo>
                <a:cubicBezTo>
                  <a:pt x="4265992" y="361495"/>
                  <a:pt x="4305481" y="409180"/>
                  <a:pt x="4346041" y="456086"/>
                </a:cubicBezTo>
                <a:cubicBezTo>
                  <a:pt x="4427343" y="550152"/>
                  <a:pt x="4511990" y="638932"/>
                  <a:pt x="4599604" y="723178"/>
                </a:cubicBezTo>
                <a:lnTo>
                  <a:pt x="4724401" y="833497"/>
                </a:lnTo>
                <a:lnTo>
                  <a:pt x="4724401" y="950118"/>
                </a:lnTo>
                <a:lnTo>
                  <a:pt x="4655015" y="891426"/>
                </a:ln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Rectangle 23">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1" y="457199"/>
            <a:ext cx="11734800"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book with trees on it&#10;&#10;Description automatically generated">
            <a:extLst>
              <a:ext uri="{FF2B5EF4-FFF2-40B4-BE49-F238E27FC236}">
                <a16:creationId xmlns:a16="http://schemas.microsoft.com/office/drawing/2014/main" id="{101C3BE3-51A3-E149-4E0E-7D27B158C7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5" y="1097468"/>
            <a:ext cx="4724400" cy="1996059"/>
          </a:xfrm>
          <a:prstGeom prst="rect">
            <a:avLst/>
          </a:prstGeom>
        </p:spPr>
      </p:pic>
      <p:pic>
        <p:nvPicPr>
          <p:cNvPr id="5" name="Content Placeholder 4" descr="A cartoon bird flying in the sky&#10;&#10;Description automatically generated">
            <a:extLst>
              <a:ext uri="{FF2B5EF4-FFF2-40B4-BE49-F238E27FC236}">
                <a16:creationId xmlns:a16="http://schemas.microsoft.com/office/drawing/2014/main" id="{85FF9AB4-942F-DE16-A1E9-FB1CE139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4" y="3912108"/>
            <a:ext cx="4724401" cy="1700784"/>
          </a:xfrm>
          <a:prstGeom prst="rect">
            <a:avLst/>
          </a:prstGeom>
        </p:spPr>
      </p:pic>
      <p:sp>
        <p:nvSpPr>
          <p:cNvPr id="4" name="TextBox 3">
            <a:extLst>
              <a:ext uri="{FF2B5EF4-FFF2-40B4-BE49-F238E27FC236}">
                <a16:creationId xmlns:a16="http://schemas.microsoft.com/office/drawing/2014/main" id="{C1625BBB-C2EA-218A-C8E0-EDD023B84FCA}"/>
              </a:ext>
            </a:extLst>
          </p:cNvPr>
          <p:cNvSpPr txBox="1"/>
          <p:nvPr/>
        </p:nvSpPr>
        <p:spPr>
          <a:xfrm>
            <a:off x="5787187" y="816557"/>
            <a:ext cx="6256420" cy="1795620"/>
          </a:xfrm>
          <a:prstGeom prst="rect">
            <a:avLst/>
          </a:prstGeom>
          <a:noFill/>
        </p:spPr>
        <p:txBody>
          <a:bodyPr wrap="square">
            <a:spAutoFit/>
          </a:bodyPr>
          <a:lstStyle/>
          <a:p>
            <a:pPr algn="just">
              <a:lnSpc>
                <a:spcPct val="115000"/>
              </a:lnSpc>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thích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thích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SGK/</a:t>
            </a: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 68,69</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66642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ond with plants in front of a building&#10;&#10;Description automatically generated">
            <a:extLst>
              <a:ext uri="{FF2B5EF4-FFF2-40B4-BE49-F238E27FC236}">
                <a16:creationId xmlns:a16="http://schemas.microsoft.com/office/drawing/2014/main" id="{101C3BE3-51A3-E149-4E0E-7D27B158C7C5}"/>
              </a:ext>
            </a:extLst>
          </p:cNvPr>
          <p:cNvPicPr>
            <a:picLocks noChangeAspect="1"/>
          </p:cNvPicPr>
          <p:nvPr/>
        </p:nvPicPr>
        <p:blipFill>
          <a:blip r:embed="rId2">
            <a:extLst>
              <a:ext uri="{28A0092B-C50C-407E-A947-70E740481C1C}">
                <a14:useLocalDpi xmlns:a14="http://schemas.microsoft.com/office/drawing/2010/main" val="0"/>
              </a:ext>
            </a:extLst>
          </a:blip>
          <a:srcRect l="22842" r="15083"/>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4" name="TextBox 3">
            <a:extLst>
              <a:ext uri="{FF2B5EF4-FFF2-40B4-BE49-F238E27FC236}">
                <a16:creationId xmlns:a16="http://schemas.microsoft.com/office/drawing/2014/main" id="{C1625BBB-C2EA-218A-C8E0-EDD023B84FCA}"/>
              </a:ext>
            </a:extLst>
          </p:cNvPr>
          <p:cNvSpPr txBox="1"/>
          <p:nvPr/>
        </p:nvSpPr>
        <p:spPr>
          <a:xfrm>
            <a:off x="6006766" y="4645794"/>
            <a:ext cx="5505814" cy="1690409"/>
          </a:xfrm>
          <a:prstGeom prst="rect">
            <a:avLst/>
          </a:prstGeom>
        </p:spPr>
        <p:txBody>
          <a:bodyPr vert="horz" lIns="91440" tIns="45720" rIns="91440" bIns="45720" rtlCol="0" anchor="b">
            <a:noAutofit/>
          </a:bodyPr>
          <a:lstStyle/>
          <a:p>
            <a:pPr algn="ctr"/>
            <a:r>
              <a:rPr lang="vi-VN" sz="4400" b="1" dirty="0">
                <a:solidFill>
                  <a:srgbClr val="FF0000"/>
                </a:solidFill>
                <a:latin typeface="#9Slide03 AmpleSoft Bold" panose="02000000000000000000" pitchFamily="2" charset="0"/>
              </a:rPr>
              <a:t>2. </a:t>
            </a:r>
            <a:r>
              <a:rPr lang="en-US" sz="4400" b="1" dirty="0" err="1">
                <a:solidFill>
                  <a:srgbClr val="FF0000"/>
                </a:solidFill>
                <a:latin typeface="#9Slide03 AmpleSoft Bold" panose="02000000000000000000" pitchFamily="2" charset="0"/>
              </a:rPr>
              <a:t>Tìm</a:t>
            </a:r>
            <a:r>
              <a:rPr lang="en-US" sz="4400" b="1" dirty="0">
                <a:solidFill>
                  <a:srgbClr val="FF0000"/>
                </a:solidFill>
                <a:latin typeface="#9Slide03 AmpleSoft Bold" panose="02000000000000000000" pitchFamily="2" charset="0"/>
              </a:rPr>
              <a:t> </a:t>
            </a:r>
            <a:r>
              <a:rPr lang="en-US" sz="4400" b="1" dirty="0" err="1">
                <a:solidFill>
                  <a:srgbClr val="FF0000"/>
                </a:solidFill>
                <a:latin typeface="#9Slide03 AmpleSoft Bold" panose="02000000000000000000" pitchFamily="2" charset="0"/>
              </a:rPr>
              <a:t>hiểu</a:t>
            </a:r>
            <a:r>
              <a:rPr lang="en-US" sz="4400" b="1" dirty="0">
                <a:solidFill>
                  <a:srgbClr val="FF0000"/>
                </a:solidFill>
                <a:latin typeface="#9Slide03 AmpleSoft Bold" panose="02000000000000000000" pitchFamily="2" charset="0"/>
              </a:rPr>
              <a:t> </a:t>
            </a:r>
            <a:r>
              <a:rPr lang="en-US" sz="4400" b="1" dirty="0" err="1">
                <a:solidFill>
                  <a:srgbClr val="FF0000"/>
                </a:solidFill>
                <a:latin typeface="#9Slide03 AmpleSoft Bold" panose="02000000000000000000" pitchFamily="2" charset="0"/>
              </a:rPr>
              <a:t>chung</a:t>
            </a:r>
            <a:r>
              <a:rPr lang="vi-VN" sz="4400" b="1" dirty="0">
                <a:solidFill>
                  <a:srgbClr val="FF0000"/>
                </a:solidFill>
                <a:latin typeface="#9Slide03 AmpleSoft Bold" panose="02000000000000000000" pitchFamily="2" charset="0"/>
              </a:rPr>
              <a:t> về văn bản</a:t>
            </a:r>
            <a:endParaRPr lang="en-US" sz="4400" dirty="0">
              <a:solidFill>
                <a:srgbClr val="FF0000"/>
              </a:solidFill>
              <a:latin typeface="#9Slide03 AmpleSoft Bold" panose="02000000000000000000" pitchFamily="2" charset="0"/>
            </a:endParaRPr>
          </a:p>
          <a:p>
            <a:pPr algn="ctr"/>
            <a:r>
              <a:rPr lang="en-US" sz="4400" b="1" dirty="0">
                <a:solidFill>
                  <a:srgbClr val="FF0000"/>
                </a:solidFill>
                <a:latin typeface="#9Slide03 AmpleSoft Bold" panose="02000000000000000000" pitchFamily="2" charset="0"/>
              </a:rPr>
              <a:t> </a:t>
            </a:r>
            <a:endParaRPr lang="en-US" sz="4400" dirty="0">
              <a:solidFill>
                <a:srgbClr val="FF0000"/>
              </a:solidFill>
              <a:latin typeface="#9Slide03 AmpleSoft Bold" panose="02000000000000000000" pitchFamily="2" charset="0"/>
            </a:endParaRPr>
          </a:p>
        </p:txBody>
      </p:sp>
      <p:pic>
        <p:nvPicPr>
          <p:cNvPr id="5" name="Content Placeholder 4" descr="A stone wall with a yellow building&#10;&#10;Description automatically generated">
            <a:extLst>
              <a:ext uri="{FF2B5EF4-FFF2-40B4-BE49-F238E27FC236}">
                <a16:creationId xmlns:a16="http://schemas.microsoft.com/office/drawing/2014/main" id="{85FF9AB4-942F-DE16-A1E9-FB1CE139894C}"/>
              </a:ext>
            </a:extLst>
          </p:cNvPr>
          <p:cNvPicPr>
            <a:picLocks noChangeAspect="1"/>
          </p:cNvPicPr>
          <p:nvPr/>
        </p:nvPicPr>
        <p:blipFill>
          <a:blip r:embed="rId3">
            <a:extLst>
              <a:ext uri="{28A0092B-C50C-407E-A947-70E740481C1C}">
                <a14:useLocalDpi xmlns:a14="http://schemas.microsoft.com/office/drawing/2010/main" val="0"/>
              </a:ext>
            </a:extLst>
          </a:blip>
          <a:srcRect l="14480" r="19385"/>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5917524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cartoon of a child and child&#10;&#10;Description automatically generated">
            <a:extLst>
              <a:ext uri="{FF2B5EF4-FFF2-40B4-BE49-F238E27FC236}">
                <a16:creationId xmlns:a16="http://schemas.microsoft.com/office/drawing/2014/main" id="{3A2EEA81-B157-C8BF-F7BC-0A623515C16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5960" y="10"/>
            <a:ext cx="5061564" cy="6857990"/>
          </a:xfrm>
          <a:custGeom>
            <a:avLst/>
            <a:gdLst>
              <a:gd name="connsiteX0" fmla="*/ 8663247 w 10286997"/>
              <a:gd name="connsiteY0" fmla="*/ 8270565 h 10287000"/>
              <a:gd name="connsiteX1" fmla="*/ 9942221 w 10286997"/>
              <a:gd name="connsiteY1" fmla="*/ 8270565 h 10287000"/>
              <a:gd name="connsiteX2" fmla="*/ 10286997 w 10286997"/>
              <a:gd name="connsiteY2" fmla="*/ 8616299 h 10287000"/>
              <a:gd name="connsiteX3" fmla="*/ 10286997 w 10286997"/>
              <a:gd name="connsiteY3" fmla="*/ 9941266 h 10287000"/>
              <a:gd name="connsiteX4" fmla="*/ 9942221 w 10286997"/>
              <a:gd name="connsiteY4" fmla="*/ 10287000 h 10287000"/>
              <a:gd name="connsiteX5" fmla="*/ 8619891 w 10286997"/>
              <a:gd name="connsiteY5" fmla="*/ 10287000 h 10287000"/>
              <a:gd name="connsiteX6" fmla="*/ 8275115 w 10286997"/>
              <a:gd name="connsiteY6" fmla="*/ 9941266 h 10287000"/>
              <a:gd name="connsiteX7" fmla="*/ 8275115 w 10286997"/>
              <a:gd name="connsiteY7" fmla="*/ 8658740 h 10287000"/>
              <a:gd name="connsiteX8" fmla="*/ 8663247 w 10286997"/>
              <a:gd name="connsiteY8" fmla="*/ 8270565 h 10287000"/>
              <a:gd name="connsiteX9" fmla="*/ 6593072 w 10286997"/>
              <a:gd name="connsiteY9" fmla="*/ 8270565 h 10287000"/>
              <a:gd name="connsiteX10" fmla="*/ 7874941 w 10286997"/>
              <a:gd name="connsiteY10" fmla="*/ 8270565 h 10287000"/>
              <a:gd name="connsiteX11" fmla="*/ 8220497 w 10286997"/>
              <a:gd name="connsiteY11" fmla="*/ 8616299 h 10287000"/>
              <a:gd name="connsiteX12" fmla="*/ 8220497 w 10286997"/>
              <a:gd name="connsiteY12" fmla="*/ 9941266 h 10287000"/>
              <a:gd name="connsiteX13" fmla="*/ 7874941 w 10286997"/>
              <a:gd name="connsiteY13" fmla="*/ 10287000 h 10287000"/>
              <a:gd name="connsiteX14" fmla="*/ 6549619 w 10286997"/>
              <a:gd name="connsiteY14" fmla="*/ 10287000 h 10287000"/>
              <a:gd name="connsiteX15" fmla="*/ 6204062 w 10286997"/>
              <a:gd name="connsiteY15" fmla="*/ 9941266 h 10287000"/>
              <a:gd name="connsiteX16" fmla="*/ 6204062 w 10286997"/>
              <a:gd name="connsiteY16" fmla="*/ 8658740 h 10287000"/>
              <a:gd name="connsiteX17" fmla="*/ 6593072 w 10286997"/>
              <a:gd name="connsiteY17" fmla="*/ 8270565 h 10287000"/>
              <a:gd name="connsiteX18" fmla="*/ 4526569 w 10286997"/>
              <a:gd name="connsiteY18" fmla="*/ 8270565 h 10287000"/>
              <a:gd name="connsiteX19" fmla="*/ 5808438 w 10286997"/>
              <a:gd name="connsiteY19" fmla="*/ 8270565 h 10287000"/>
              <a:gd name="connsiteX20" fmla="*/ 6153995 w 10286997"/>
              <a:gd name="connsiteY20" fmla="*/ 8616299 h 10287000"/>
              <a:gd name="connsiteX21" fmla="*/ 6153995 w 10286997"/>
              <a:gd name="connsiteY21" fmla="*/ 9941266 h 10287000"/>
              <a:gd name="connsiteX22" fmla="*/ 5808438 w 10286997"/>
              <a:gd name="connsiteY22" fmla="*/ 10287000 h 10287000"/>
              <a:gd name="connsiteX23" fmla="*/ 4483116 w 10286997"/>
              <a:gd name="connsiteY23" fmla="*/ 10287000 h 10287000"/>
              <a:gd name="connsiteX24" fmla="*/ 4137560 w 10286997"/>
              <a:gd name="connsiteY24" fmla="*/ 9941266 h 10287000"/>
              <a:gd name="connsiteX25" fmla="*/ 4137560 w 10286997"/>
              <a:gd name="connsiteY25" fmla="*/ 8658740 h 10287000"/>
              <a:gd name="connsiteX26" fmla="*/ 4526569 w 10286997"/>
              <a:gd name="connsiteY26" fmla="*/ 8270565 h 10287000"/>
              <a:gd name="connsiteX27" fmla="*/ 2459188 w 10286997"/>
              <a:gd name="connsiteY27" fmla="*/ 8270565 h 10287000"/>
              <a:gd name="connsiteX28" fmla="*/ 3738163 w 10286997"/>
              <a:gd name="connsiteY28" fmla="*/ 8270565 h 10287000"/>
              <a:gd name="connsiteX29" fmla="*/ 4082938 w 10286997"/>
              <a:gd name="connsiteY29" fmla="*/ 8616299 h 10287000"/>
              <a:gd name="connsiteX30" fmla="*/ 4082938 w 10286997"/>
              <a:gd name="connsiteY30" fmla="*/ 9941266 h 10287000"/>
              <a:gd name="connsiteX31" fmla="*/ 3738163 w 10286997"/>
              <a:gd name="connsiteY31" fmla="*/ 10287000 h 10287000"/>
              <a:gd name="connsiteX32" fmla="*/ 2415833 w 10286997"/>
              <a:gd name="connsiteY32" fmla="*/ 10287000 h 10287000"/>
              <a:gd name="connsiteX33" fmla="*/ 2071056 w 10286997"/>
              <a:gd name="connsiteY33" fmla="*/ 9941266 h 10287000"/>
              <a:gd name="connsiteX34" fmla="*/ 2071056 w 10286997"/>
              <a:gd name="connsiteY34" fmla="*/ 8658740 h 10287000"/>
              <a:gd name="connsiteX35" fmla="*/ 2459188 w 10286997"/>
              <a:gd name="connsiteY35" fmla="*/ 8270565 h 10287000"/>
              <a:gd name="connsiteX36" fmla="*/ 389010 w 10286997"/>
              <a:gd name="connsiteY36" fmla="*/ 8270565 h 10287000"/>
              <a:gd name="connsiteX37" fmla="*/ 1670879 w 10286997"/>
              <a:gd name="connsiteY37" fmla="*/ 8270565 h 10287000"/>
              <a:gd name="connsiteX38" fmla="*/ 2016435 w 10286997"/>
              <a:gd name="connsiteY38" fmla="*/ 8616299 h 10287000"/>
              <a:gd name="connsiteX39" fmla="*/ 2016435 w 10286997"/>
              <a:gd name="connsiteY39" fmla="*/ 9941266 h 10287000"/>
              <a:gd name="connsiteX40" fmla="*/ 1670879 w 10286997"/>
              <a:gd name="connsiteY40" fmla="*/ 10287000 h 10287000"/>
              <a:gd name="connsiteX41" fmla="*/ 345556 w 10286997"/>
              <a:gd name="connsiteY41" fmla="*/ 10287000 h 10287000"/>
              <a:gd name="connsiteX42" fmla="*/ 0 w 10286997"/>
              <a:gd name="connsiteY42" fmla="*/ 9941266 h 10287000"/>
              <a:gd name="connsiteX43" fmla="*/ 0 w 10286997"/>
              <a:gd name="connsiteY43" fmla="*/ 8658740 h 10287000"/>
              <a:gd name="connsiteX44" fmla="*/ 389010 w 10286997"/>
              <a:gd name="connsiteY44" fmla="*/ 8270565 h 10287000"/>
              <a:gd name="connsiteX45" fmla="*/ 8663247 w 10286997"/>
              <a:gd name="connsiteY45" fmla="*/ 6204062 h 10287000"/>
              <a:gd name="connsiteX46" fmla="*/ 9942221 w 10286997"/>
              <a:gd name="connsiteY46" fmla="*/ 6204062 h 10287000"/>
              <a:gd name="connsiteX47" fmla="*/ 10286997 w 10286997"/>
              <a:gd name="connsiteY47" fmla="*/ 6549796 h 10287000"/>
              <a:gd name="connsiteX48" fmla="*/ 10286997 w 10286997"/>
              <a:gd name="connsiteY48" fmla="*/ 7874764 h 10287000"/>
              <a:gd name="connsiteX49" fmla="*/ 9942221 w 10286997"/>
              <a:gd name="connsiteY49" fmla="*/ 8220497 h 10287000"/>
              <a:gd name="connsiteX50" fmla="*/ 8619891 w 10286997"/>
              <a:gd name="connsiteY50" fmla="*/ 8220497 h 10287000"/>
              <a:gd name="connsiteX51" fmla="*/ 8275115 w 10286997"/>
              <a:gd name="connsiteY51" fmla="*/ 7874764 h 10287000"/>
              <a:gd name="connsiteX52" fmla="*/ 8275115 w 10286997"/>
              <a:gd name="connsiteY52" fmla="*/ 6592234 h 10287000"/>
              <a:gd name="connsiteX53" fmla="*/ 8663247 w 10286997"/>
              <a:gd name="connsiteY53" fmla="*/ 6204062 h 10287000"/>
              <a:gd name="connsiteX54" fmla="*/ 6593072 w 10286997"/>
              <a:gd name="connsiteY54" fmla="*/ 6204062 h 10287000"/>
              <a:gd name="connsiteX55" fmla="*/ 7874941 w 10286997"/>
              <a:gd name="connsiteY55" fmla="*/ 6204062 h 10287000"/>
              <a:gd name="connsiteX56" fmla="*/ 8220497 w 10286997"/>
              <a:gd name="connsiteY56" fmla="*/ 6549796 h 10287000"/>
              <a:gd name="connsiteX57" fmla="*/ 8220497 w 10286997"/>
              <a:gd name="connsiteY57" fmla="*/ 7874764 h 10287000"/>
              <a:gd name="connsiteX58" fmla="*/ 7874941 w 10286997"/>
              <a:gd name="connsiteY58" fmla="*/ 8220497 h 10287000"/>
              <a:gd name="connsiteX59" fmla="*/ 6549619 w 10286997"/>
              <a:gd name="connsiteY59" fmla="*/ 8220497 h 10287000"/>
              <a:gd name="connsiteX60" fmla="*/ 6204062 w 10286997"/>
              <a:gd name="connsiteY60" fmla="*/ 7874764 h 10287000"/>
              <a:gd name="connsiteX61" fmla="*/ 6204062 w 10286997"/>
              <a:gd name="connsiteY61" fmla="*/ 6592234 h 10287000"/>
              <a:gd name="connsiteX62" fmla="*/ 6593072 w 10286997"/>
              <a:gd name="connsiteY62" fmla="*/ 6204062 h 10287000"/>
              <a:gd name="connsiteX63" fmla="*/ 4526569 w 10286997"/>
              <a:gd name="connsiteY63" fmla="*/ 6204062 h 10287000"/>
              <a:gd name="connsiteX64" fmla="*/ 5808438 w 10286997"/>
              <a:gd name="connsiteY64" fmla="*/ 6204062 h 10287000"/>
              <a:gd name="connsiteX65" fmla="*/ 6153995 w 10286997"/>
              <a:gd name="connsiteY65" fmla="*/ 6549796 h 10287000"/>
              <a:gd name="connsiteX66" fmla="*/ 6153995 w 10286997"/>
              <a:gd name="connsiteY66" fmla="*/ 7874764 h 10287000"/>
              <a:gd name="connsiteX67" fmla="*/ 5808438 w 10286997"/>
              <a:gd name="connsiteY67" fmla="*/ 8220497 h 10287000"/>
              <a:gd name="connsiteX68" fmla="*/ 4483116 w 10286997"/>
              <a:gd name="connsiteY68" fmla="*/ 8220497 h 10287000"/>
              <a:gd name="connsiteX69" fmla="*/ 4137560 w 10286997"/>
              <a:gd name="connsiteY69" fmla="*/ 7874764 h 10287000"/>
              <a:gd name="connsiteX70" fmla="*/ 4137560 w 10286997"/>
              <a:gd name="connsiteY70" fmla="*/ 6592234 h 10287000"/>
              <a:gd name="connsiteX71" fmla="*/ 4526569 w 10286997"/>
              <a:gd name="connsiteY71" fmla="*/ 6204062 h 10287000"/>
              <a:gd name="connsiteX72" fmla="*/ 2459188 w 10286997"/>
              <a:gd name="connsiteY72" fmla="*/ 6204062 h 10287000"/>
              <a:gd name="connsiteX73" fmla="*/ 3738163 w 10286997"/>
              <a:gd name="connsiteY73" fmla="*/ 6204062 h 10287000"/>
              <a:gd name="connsiteX74" fmla="*/ 4082938 w 10286997"/>
              <a:gd name="connsiteY74" fmla="*/ 6549796 h 10287000"/>
              <a:gd name="connsiteX75" fmla="*/ 4082938 w 10286997"/>
              <a:gd name="connsiteY75" fmla="*/ 7874764 h 10287000"/>
              <a:gd name="connsiteX76" fmla="*/ 3738163 w 10286997"/>
              <a:gd name="connsiteY76" fmla="*/ 8220497 h 10287000"/>
              <a:gd name="connsiteX77" fmla="*/ 2415833 w 10286997"/>
              <a:gd name="connsiteY77" fmla="*/ 8220497 h 10287000"/>
              <a:gd name="connsiteX78" fmla="*/ 2071056 w 10286997"/>
              <a:gd name="connsiteY78" fmla="*/ 7874764 h 10287000"/>
              <a:gd name="connsiteX79" fmla="*/ 2071056 w 10286997"/>
              <a:gd name="connsiteY79" fmla="*/ 6592234 h 10287000"/>
              <a:gd name="connsiteX80" fmla="*/ 2459188 w 10286997"/>
              <a:gd name="connsiteY80" fmla="*/ 6204062 h 10287000"/>
              <a:gd name="connsiteX81" fmla="*/ 389010 w 10286997"/>
              <a:gd name="connsiteY81" fmla="*/ 6204062 h 10287000"/>
              <a:gd name="connsiteX82" fmla="*/ 1670879 w 10286997"/>
              <a:gd name="connsiteY82" fmla="*/ 6204062 h 10287000"/>
              <a:gd name="connsiteX83" fmla="*/ 2016435 w 10286997"/>
              <a:gd name="connsiteY83" fmla="*/ 6549796 h 10287000"/>
              <a:gd name="connsiteX84" fmla="*/ 2016435 w 10286997"/>
              <a:gd name="connsiteY84" fmla="*/ 7874764 h 10287000"/>
              <a:gd name="connsiteX85" fmla="*/ 1670879 w 10286997"/>
              <a:gd name="connsiteY85" fmla="*/ 8220497 h 10287000"/>
              <a:gd name="connsiteX86" fmla="*/ 345556 w 10286997"/>
              <a:gd name="connsiteY86" fmla="*/ 8220497 h 10287000"/>
              <a:gd name="connsiteX87" fmla="*/ 0 w 10286997"/>
              <a:gd name="connsiteY87" fmla="*/ 7874764 h 10287000"/>
              <a:gd name="connsiteX88" fmla="*/ 0 w 10286997"/>
              <a:gd name="connsiteY88" fmla="*/ 6592234 h 10287000"/>
              <a:gd name="connsiteX89" fmla="*/ 389010 w 10286997"/>
              <a:gd name="connsiteY89" fmla="*/ 6204062 h 10287000"/>
              <a:gd name="connsiteX90" fmla="*/ 8663247 w 10286997"/>
              <a:gd name="connsiteY90" fmla="*/ 4137560 h 10287000"/>
              <a:gd name="connsiteX91" fmla="*/ 9942221 w 10286997"/>
              <a:gd name="connsiteY91" fmla="*/ 4137560 h 10287000"/>
              <a:gd name="connsiteX92" fmla="*/ 10286997 w 10286997"/>
              <a:gd name="connsiteY92" fmla="*/ 4482510 h 10287000"/>
              <a:gd name="connsiteX93" fmla="*/ 10286997 w 10286997"/>
              <a:gd name="connsiteY93" fmla="*/ 5804487 h 10287000"/>
              <a:gd name="connsiteX94" fmla="*/ 9942221 w 10286997"/>
              <a:gd name="connsiteY94" fmla="*/ 6149441 h 10287000"/>
              <a:gd name="connsiteX95" fmla="*/ 8619891 w 10286997"/>
              <a:gd name="connsiteY95" fmla="*/ 6149441 h 10287000"/>
              <a:gd name="connsiteX96" fmla="*/ 8275115 w 10286997"/>
              <a:gd name="connsiteY96" fmla="*/ 5804487 h 10287000"/>
              <a:gd name="connsiteX97" fmla="*/ 8275115 w 10286997"/>
              <a:gd name="connsiteY97" fmla="*/ 4524857 h 10287000"/>
              <a:gd name="connsiteX98" fmla="*/ 8663247 w 10286997"/>
              <a:gd name="connsiteY98" fmla="*/ 4137560 h 10287000"/>
              <a:gd name="connsiteX99" fmla="*/ 6593072 w 10286997"/>
              <a:gd name="connsiteY99" fmla="*/ 4137560 h 10287000"/>
              <a:gd name="connsiteX100" fmla="*/ 7874941 w 10286997"/>
              <a:gd name="connsiteY100" fmla="*/ 4137560 h 10287000"/>
              <a:gd name="connsiteX101" fmla="*/ 8220497 w 10286997"/>
              <a:gd name="connsiteY101" fmla="*/ 4482510 h 10287000"/>
              <a:gd name="connsiteX102" fmla="*/ 8220497 w 10286997"/>
              <a:gd name="connsiteY102" fmla="*/ 5804487 h 10287000"/>
              <a:gd name="connsiteX103" fmla="*/ 7874941 w 10286997"/>
              <a:gd name="connsiteY103" fmla="*/ 6149441 h 10287000"/>
              <a:gd name="connsiteX104" fmla="*/ 6549619 w 10286997"/>
              <a:gd name="connsiteY104" fmla="*/ 6149441 h 10287000"/>
              <a:gd name="connsiteX105" fmla="*/ 6204062 w 10286997"/>
              <a:gd name="connsiteY105" fmla="*/ 5804487 h 10287000"/>
              <a:gd name="connsiteX106" fmla="*/ 6204062 w 10286997"/>
              <a:gd name="connsiteY106" fmla="*/ 4524857 h 10287000"/>
              <a:gd name="connsiteX107" fmla="*/ 6593072 w 10286997"/>
              <a:gd name="connsiteY107" fmla="*/ 4137560 h 10287000"/>
              <a:gd name="connsiteX108" fmla="*/ 4526569 w 10286997"/>
              <a:gd name="connsiteY108" fmla="*/ 4137560 h 10287000"/>
              <a:gd name="connsiteX109" fmla="*/ 5808438 w 10286997"/>
              <a:gd name="connsiteY109" fmla="*/ 4137560 h 10287000"/>
              <a:gd name="connsiteX110" fmla="*/ 6153995 w 10286997"/>
              <a:gd name="connsiteY110" fmla="*/ 4482510 h 10287000"/>
              <a:gd name="connsiteX111" fmla="*/ 6153995 w 10286997"/>
              <a:gd name="connsiteY111" fmla="*/ 5804487 h 10287000"/>
              <a:gd name="connsiteX112" fmla="*/ 5808438 w 10286997"/>
              <a:gd name="connsiteY112" fmla="*/ 6149441 h 10287000"/>
              <a:gd name="connsiteX113" fmla="*/ 4483116 w 10286997"/>
              <a:gd name="connsiteY113" fmla="*/ 6149441 h 10287000"/>
              <a:gd name="connsiteX114" fmla="*/ 4137560 w 10286997"/>
              <a:gd name="connsiteY114" fmla="*/ 5804487 h 10287000"/>
              <a:gd name="connsiteX115" fmla="*/ 4137560 w 10286997"/>
              <a:gd name="connsiteY115" fmla="*/ 4524857 h 10287000"/>
              <a:gd name="connsiteX116" fmla="*/ 4526569 w 10286997"/>
              <a:gd name="connsiteY116" fmla="*/ 4137560 h 10287000"/>
              <a:gd name="connsiteX117" fmla="*/ 2459188 w 10286997"/>
              <a:gd name="connsiteY117" fmla="*/ 4137560 h 10287000"/>
              <a:gd name="connsiteX118" fmla="*/ 3738163 w 10286997"/>
              <a:gd name="connsiteY118" fmla="*/ 4137560 h 10287000"/>
              <a:gd name="connsiteX119" fmla="*/ 4082938 w 10286997"/>
              <a:gd name="connsiteY119" fmla="*/ 4482510 h 10287000"/>
              <a:gd name="connsiteX120" fmla="*/ 4082938 w 10286997"/>
              <a:gd name="connsiteY120" fmla="*/ 5804487 h 10287000"/>
              <a:gd name="connsiteX121" fmla="*/ 3738163 w 10286997"/>
              <a:gd name="connsiteY121" fmla="*/ 6149441 h 10287000"/>
              <a:gd name="connsiteX122" fmla="*/ 2415833 w 10286997"/>
              <a:gd name="connsiteY122" fmla="*/ 6149441 h 10287000"/>
              <a:gd name="connsiteX123" fmla="*/ 2071056 w 10286997"/>
              <a:gd name="connsiteY123" fmla="*/ 5804487 h 10287000"/>
              <a:gd name="connsiteX124" fmla="*/ 2071056 w 10286997"/>
              <a:gd name="connsiteY124" fmla="*/ 4524857 h 10287000"/>
              <a:gd name="connsiteX125" fmla="*/ 2459188 w 10286997"/>
              <a:gd name="connsiteY125" fmla="*/ 4137560 h 10287000"/>
              <a:gd name="connsiteX126" fmla="*/ 389010 w 10286997"/>
              <a:gd name="connsiteY126" fmla="*/ 4137560 h 10287000"/>
              <a:gd name="connsiteX127" fmla="*/ 1670879 w 10286997"/>
              <a:gd name="connsiteY127" fmla="*/ 4137560 h 10287000"/>
              <a:gd name="connsiteX128" fmla="*/ 2016435 w 10286997"/>
              <a:gd name="connsiteY128" fmla="*/ 4482510 h 10287000"/>
              <a:gd name="connsiteX129" fmla="*/ 2016435 w 10286997"/>
              <a:gd name="connsiteY129" fmla="*/ 5804487 h 10287000"/>
              <a:gd name="connsiteX130" fmla="*/ 1670879 w 10286997"/>
              <a:gd name="connsiteY130" fmla="*/ 6149441 h 10287000"/>
              <a:gd name="connsiteX131" fmla="*/ 345556 w 10286997"/>
              <a:gd name="connsiteY131" fmla="*/ 6149441 h 10287000"/>
              <a:gd name="connsiteX132" fmla="*/ 0 w 10286997"/>
              <a:gd name="connsiteY132" fmla="*/ 5804487 h 10287000"/>
              <a:gd name="connsiteX133" fmla="*/ 0 w 10286997"/>
              <a:gd name="connsiteY133" fmla="*/ 4524857 h 10287000"/>
              <a:gd name="connsiteX134" fmla="*/ 389010 w 10286997"/>
              <a:gd name="connsiteY134" fmla="*/ 4137560 h 10287000"/>
              <a:gd name="connsiteX135" fmla="*/ 8663247 w 10286997"/>
              <a:gd name="connsiteY135" fmla="*/ 2066503 h 10287000"/>
              <a:gd name="connsiteX136" fmla="*/ 9942221 w 10286997"/>
              <a:gd name="connsiteY136" fmla="*/ 2066503 h 10287000"/>
              <a:gd name="connsiteX137" fmla="*/ 10286997 w 10286997"/>
              <a:gd name="connsiteY137" fmla="*/ 2412237 h 10287000"/>
              <a:gd name="connsiteX138" fmla="*/ 10286997 w 10286997"/>
              <a:gd name="connsiteY138" fmla="*/ 3737204 h 10287000"/>
              <a:gd name="connsiteX139" fmla="*/ 9942221 w 10286997"/>
              <a:gd name="connsiteY139" fmla="*/ 4082938 h 10287000"/>
              <a:gd name="connsiteX140" fmla="*/ 8619891 w 10286997"/>
              <a:gd name="connsiteY140" fmla="*/ 4082938 h 10287000"/>
              <a:gd name="connsiteX141" fmla="*/ 8275115 w 10286997"/>
              <a:gd name="connsiteY141" fmla="*/ 3737204 h 10287000"/>
              <a:gd name="connsiteX142" fmla="*/ 8275115 w 10286997"/>
              <a:gd name="connsiteY142" fmla="*/ 2454675 h 10287000"/>
              <a:gd name="connsiteX143" fmla="*/ 8663247 w 10286997"/>
              <a:gd name="connsiteY143" fmla="*/ 2066503 h 10287000"/>
              <a:gd name="connsiteX144" fmla="*/ 6593072 w 10286997"/>
              <a:gd name="connsiteY144" fmla="*/ 2066503 h 10287000"/>
              <a:gd name="connsiteX145" fmla="*/ 7874941 w 10286997"/>
              <a:gd name="connsiteY145" fmla="*/ 2066503 h 10287000"/>
              <a:gd name="connsiteX146" fmla="*/ 8220497 w 10286997"/>
              <a:gd name="connsiteY146" fmla="*/ 2412237 h 10287000"/>
              <a:gd name="connsiteX147" fmla="*/ 8220497 w 10286997"/>
              <a:gd name="connsiteY147" fmla="*/ 3737204 h 10287000"/>
              <a:gd name="connsiteX148" fmla="*/ 7874941 w 10286997"/>
              <a:gd name="connsiteY148" fmla="*/ 4082938 h 10287000"/>
              <a:gd name="connsiteX149" fmla="*/ 6549619 w 10286997"/>
              <a:gd name="connsiteY149" fmla="*/ 4082938 h 10287000"/>
              <a:gd name="connsiteX150" fmla="*/ 6204062 w 10286997"/>
              <a:gd name="connsiteY150" fmla="*/ 3737204 h 10287000"/>
              <a:gd name="connsiteX151" fmla="*/ 6204062 w 10286997"/>
              <a:gd name="connsiteY151" fmla="*/ 2454675 h 10287000"/>
              <a:gd name="connsiteX152" fmla="*/ 6593072 w 10286997"/>
              <a:gd name="connsiteY152" fmla="*/ 2066503 h 10287000"/>
              <a:gd name="connsiteX153" fmla="*/ 4526569 w 10286997"/>
              <a:gd name="connsiteY153" fmla="*/ 2066503 h 10287000"/>
              <a:gd name="connsiteX154" fmla="*/ 5808438 w 10286997"/>
              <a:gd name="connsiteY154" fmla="*/ 2066503 h 10287000"/>
              <a:gd name="connsiteX155" fmla="*/ 6153995 w 10286997"/>
              <a:gd name="connsiteY155" fmla="*/ 2412237 h 10287000"/>
              <a:gd name="connsiteX156" fmla="*/ 6153995 w 10286997"/>
              <a:gd name="connsiteY156" fmla="*/ 3737204 h 10287000"/>
              <a:gd name="connsiteX157" fmla="*/ 5808438 w 10286997"/>
              <a:gd name="connsiteY157" fmla="*/ 4082938 h 10287000"/>
              <a:gd name="connsiteX158" fmla="*/ 4483116 w 10286997"/>
              <a:gd name="connsiteY158" fmla="*/ 4082938 h 10287000"/>
              <a:gd name="connsiteX159" fmla="*/ 4137560 w 10286997"/>
              <a:gd name="connsiteY159" fmla="*/ 3737204 h 10287000"/>
              <a:gd name="connsiteX160" fmla="*/ 4137560 w 10286997"/>
              <a:gd name="connsiteY160" fmla="*/ 2454675 h 10287000"/>
              <a:gd name="connsiteX161" fmla="*/ 4526569 w 10286997"/>
              <a:gd name="connsiteY161" fmla="*/ 2066503 h 10287000"/>
              <a:gd name="connsiteX162" fmla="*/ 2459188 w 10286997"/>
              <a:gd name="connsiteY162" fmla="*/ 2066503 h 10287000"/>
              <a:gd name="connsiteX163" fmla="*/ 3738163 w 10286997"/>
              <a:gd name="connsiteY163" fmla="*/ 2066503 h 10287000"/>
              <a:gd name="connsiteX164" fmla="*/ 4082938 w 10286997"/>
              <a:gd name="connsiteY164" fmla="*/ 2412237 h 10287000"/>
              <a:gd name="connsiteX165" fmla="*/ 4082938 w 10286997"/>
              <a:gd name="connsiteY165" fmla="*/ 3737204 h 10287000"/>
              <a:gd name="connsiteX166" fmla="*/ 3738163 w 10286997"/>
              <a:gd name="connsiteY166" fmla="*/ 4082938 h 10287000"/>
              <a:gd name="connsiteX167" fmla="*/ 2415833 w 10286997"/>
              <a:gd name="connsiteY167" fmla="*/ 4082938 h 10287000"/>
              <a:gd name="connsiteX168" fmla="*/ 2071056 w 10286997"/>
              <a:gd name="connsiteY168" fmla="*/ 3737204 h 10287000"/>
              <a:gd name="connsiteX169" fmla="*/ 2071056 w 10286997"/>
              <a:gd name="connsiteY169" fmla="*/ 2454675 h 10287000"/>
              <a:gd name="connsiteX170" fmla="*/ 2459188 w 10286997"/>
              <a:gd name="connsiteY170" fmla="*/ 2066503 h 10287000"/>
              <a:gd name="connsiteX171" fmla="*/ 389010 w 10286997"/>
              <a:gd name="connsiteY171" fmla="*/ 2066503 h 10287000"/>
              <a:gd name="connsiteX172" fmla="*/ 1670879 w 10286997"/>
              <a:gd name="connsiteY172" fmla="*/ 2066503 h 10287000"/>
              <a:gd name="connsiteX173" fmla="*/ 2016435 w 10286997"/>
              <a:gd name="connsiteY173" fmla="*/ 2412237 h 10287000"/>
              <a:gd name="connsiteX174" fmla="*/ 2016435 w 10286997"/>
              <a:gd name="connsiteY174" fmla="*/ 3737204 h 10287000"/>
              <a:gd name="connsiteX175" fmla="*/ 1670879 w 10286997"/>
              <a:gd name="connsiteY175" fmla="*/ 4082938 h 10287000"/>
              <a:gd name="connsiteX176" fmla="*/ 345556 w 10286997"/>
              <a:gd name="connsiteY176" fmla="*/ 4082938 h 10287000"/>
              <a:gd name="connsiteX177" fmla="*/ 0 w 10286997"/>
              <a:gd name="connsiteY177" fmla="*/ 3737204 h 10287000"/>
              <a:gd name="connsiteX178" fmla="*/ 0 w 10286997"/>
              <a:gd name="connsiteY178" fmla="*/ 2454675 h 10287000"/>
              <a:gd name="connsiteX179" fmla="*/ 389010 w 10286997"/>
              <a:gd name="connsiteY179" fmla="*/ 2066503 h 10287000"/>
              <a:gd name="connsiteX180" fmla="*/ 8663247 w 10286997"/>
              <a:gd name="connsiteY180" fmla="*/ 0 h 10287000"/>
              <a:gd name="connsiteX181" fmla="*/ 9942221 w 10286997"/>
              <a:gd name="connsiteY181" fmla="*/ 0 h 10287000"/>
              <a:gd name="connsiteX182" fmla="*/ 10286997 w 10286997"/>
              <a:gd name="connsiteY182" fmla="*/ 345734 h 10287000"/>
              <a:gd name="connsiteX183" fmla="*/ 10286997 w 10286997"/>
              <a:gd name="connsiteY183" fmla="*/ 1670702 h 10287000"/>
              <a:gd name="connsiteX184" fmla="*/ 9942221 w 10286997"/>
              <a:gd name="connsiteY184" fmla="*/ 2016435 h 10287000"/>
              <a:gd name="connsiteX185" fmla="*/ 8619891 w 10286997"/>
              <a:gd name="connsiteY185" fmla="*/ 2016435 h 10287000"/>
              <a:gd name="connsiteX186" fmla="*/ 8275115 w 10286997"/>
              <a:gd name="connsiteY186" fmla="*/ 1670702 h 10287000"/>
              <a:gd name="connsiteX187" fmla="*/ 8275115 w 10286997"/>
              <a:gd name="connsiteY187" fmla="*/ 388172 h 10287000"/>
              <a:gd name="connsiteX188" fmla="*/ 8663247 w 10286997"/>
              <a:gd name="connsiteY188" fmla="*/ 0 h 10287000"/>
              <a:gd name="connsiteX189" fmla="*/ 6593072 w 10286997"/>
              <a:gd name="connsiteY189" fmla="*/ 0 h 10287000"/>
              <a:gd name="connsiteX190" fmla="*/ 7874941 w 10286997"/>
              <a:gd name="connsiteY190" fmla="*/ 0 h 10287000"/>
              <a:gd name="connsiteX191" fmla="*/ 8220497 w 10286997"/>
              <a:gd name="connsiteY191" fmla="*/ 345734 h 10287000"/>
              <a:gd name="connsiteX192" fmla="*/ 8220497 w 10286997"/>
              <a:gd name="connsiteY192" fmla="*/ 1670702 h 10287000"/>
              <a:gd name="connsiteX193" fmla="*/ 7874941 w 10286997"/>
              <a:gd name="connsiteY193" fmla="*/ 2016435 h 10287000"/>
              <a:gd name="connsiteX194" fmla="*/ 6549619 w 10286997"/>
              <a:gd name="connsiteY194" fmla="*/ 2016435 h 10287000"/>
              <a:gd name="connsiteX195" fmla="*/ 6204062 w 10286997"/>
              <a:gd name="connsiteY195" fmla="*/ 1670702 h 10287000"/>
              <a:gd name="connsiteX196" fmla="*/ 6204062 w 10286997"/>
              <a:gd name="connsiteY196" fmla="*/ 388172 h 10287000"/>
              <a:gd name="connsiteX197" fmla="*/ 6593072 w 10286997"/>
              <a:gd name="connsiteY197" fmla="*/ 0 h 10287000"/>
              <a:gd name="connsiteX198" fmla="*/ 4526569 w 10286997"/>
              <a:gd name="connsiteY198" fmla="*/ 0 h 10287000"/>
              <a:gd name="connsiteX199" fmla="*/ 5808438 w 10286997"/>
              <a:gd name="connsiteY199" fmla="*/ 0 h 10287000"/>
              <a:gd name="connsiteX200" fmla="*/ 6153995 w 10286997"/>
              <a:gd name="connsiteY200" fmla="*/ 345734 h 10287000"/>
              <a:gd name="connsiteX201" fmla="*/ 6153995 w 10286997"/>
              <a:gd name="connsiteY201" fmla="*/ 1670702 h 10287000"/>
              <a:gd name="connsiteX202" fmla="*/ 5808438 w 10286997"/>
              <a:gd name="connsiteY202" fmla="*/ 2016435 h 10287000"/>
              <a:gd name="connsiteX203" fmla="*/ 4483116 w 10286997"/>
              <a:gd name="connsiteY203" fmla="*/ 2016435 h 10287000"/>
              <a:gd name="connsiteX204" fmla="*/ 4137560 w 10286997"/>
              <a:gd name="connsiteY204" fmla="*/ 1670702 h 10287000"/>
              <a:gd name="connsiteX205" fmla="*/ 4137560 w 10286997"/>
              <a:gd name="connsiteY205" fmla="*/ 388172 h 10287000"/>
              <a:gd name="connsiteX206" fmla="*/ 4526569 w 10286997"/>
              <a:gd name="connsiteY206" fmla="*/ 0 h 10287000"/>
              <a:gd name="connsiteX207" fmla="*/ 2459188 w 10286997"/>
              <a:gd name="connsiteY207" fmla="*/ 0 h 10287000"/>
              <a:gd name="connsiteX208" fmla="*/ 3738163 w 10286997"/>
              <a:gd name="connsiteY208" fmla="*/ 0 h 10287000"/>
              <a:gd name="connsiteX209" fmla="*/ 4082938 w 10286997"/>
              <a:gd name="connsiteY209" fmla="*/ 345734 h 10287000"/>
              <a:gd name="connsiteX210" fmla="*/ 4082938 w 10286997"/>
              <a:gd name="connsiteY210" fmla="*/ 1670702 h 10287000"/>
              <a:gd name="connsiteX211" fmla="*/ 3738163 w 10286997"/>
              <a:gd name="connsiteY211" fmla="*/ 2016435 h 10287000"/>
              <a:gd name="connsiteX212" fmla="*/ 2415833 w 10286997"/>
              <a:gd name="connsiteY212" fmla="*/ 2016435 h 10287000"/>
              <a:gd name="connsiteX213" fmla="*/ 2071056 w 10286997"/>
              <a:gd name="connsiteY213" fmla="*/ 1670702 h 10287000"/>
              <a:gd name="connsiteX214" fmla="*/ 2071056 w 10286997"/>
              <a:gd name="connsiteY214" fmla="*/ 388172 h 10287000"/>
              <a:gd name="connsiteX215" fmla="*/ 2459188 w 10286997"/>
              <a:gd name="connsiteY215" fmla="*/ 0 h 10287000"/>
              <a:gd name="connsiteX216" fmla="*/ 389010 w 10286997"/>
              <a:gd name="connsiteY216" fmla="*/ 0 h 10287000"/>
              <a:gd name="connsiteX217" fmla="*/ 1670879 w 10286997"/>
              <a:gd name="connsiteY217" fmla="*/ 0 h 10287000"/>
              <a:gd name="connsiteX218" fmla="*/ 2016435 w 10286997"/>
              <a:gd name="connsiteY218" fmla="*/ 345734 h 10287000"/>
              <a:gd name="connsiteX219" fmla="*/ 2016435 w 10286997"/>
              <a:gd name="connsiteY219" fmla="*/ 1670702 h 10287000"/>
              <a:gd name="connsiteX220" fmla="*/ 1670879 w 10286997"/>
              <a:gd name="connsiteY220" fmla="*/ 2016435 h 10287000"/>
              <a:gd name="connsiteX221" fmla="*/ 345556 w 10286997"/>
              <a:gd name="connsiteY221" fmla="*/ 2016435 h 10287000"/>
              <a:gd name="connsiteX222" fmla="*/ 0 w 10286997"/>
              <a:gd name="connsiteY222" fmla="*/ 1670702 h 10287000"/>
              <a:gd name="connsiteX223" fmla="*/ 0 w 10286997"/>
              <a:gd name="connsiteY223" fmla="*/ 388172 h 10287000"/>
              <a:gd name="connsiteX224" fmla="*/ 389010 w 10286997"/>
              <a:gd name="connsiteY224" fmla="*/ 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10286997" h="10287000">
                <a:moveTo>
                  <a:pt x="8663247" y="8270565"/>
                </a:moveTo>
                <a:lnTo>
                  <a:pt x="9942221" y="8270565"/>
                </a:lnTo>
                <a:cubicBezTo>
                  <a:pt x="10131124" y="8270565"/>
                  <a:pt x="10286997" y="8425836"/>
                  <a:pt x="10286997" y="8616299"/>
                </a:cubicBezTo>
                <a:lnTo>
                  <a:pt x="10286997" y="9941266"/>
                </a:lnTo>
                <a:cubicBezTo>
                  <a:pt x="10286997" y="10131732"/>
                  <a:pt x="10131124" y="10287000"/>
                  <a:pt x="9942221" y="10287000"/>
                </a:cubicBezTo>
                <a:lnTo>
                  <a:pt x="8619891" y="10287000"/>
                </a:lnTo>
                <a:cubicBezTo>
                  <a:pt x="8430988" y="10287000"/>
                  <a:pt x="8275115" y="10131732"/>
                  <a:pt x="8275115" y="9941266"/>
                </a:cubicBezTo>
                <a:lnTo>
                  <a:pt x="8275115" y="8658740"/>
                </a:lnTo>
                <a:cubicBezTo>
                  <a:pt x="8275115" y="8445502"/>
                  <a:pt x="8449568" y="8270565"/>
                  <a:pt x="8663247" y="8270565"/>
                </a:cubicBezTo>
                <a:close/>
                <a:moveTo>
                  <a:pt x="6593072" y="8270565"/>
                </a:moveTo>
                <a:lnTo>
                  <a:pt x="7874941" y="8270565"/>
                </a:lnTo>
                <a:cubicBezTo>
                  <a:pt x="8064271" y="8270565"/>
                  <a:pt x="8220497" y="8425836"/>
                  <a:pt x="8220497" y="8616299"/>
                </a:cubicBezTo>
                <a:lnTo>
                  <a:pt x="8220497" y="9941266"/>
                </a:lnTo>
                <a:cubicBezTo>
                  <a:pt x="8220497" y="10131732"/>
                  <a:pt x="8064271" y="10287000"/>
                  <a:pt x="7874941" y="10287000"/>
                </a:cubicBezTo>
                <a:lnTo>
                  <a:pt x="6549619" y="10287000"/>
                </a:lnTo>
                <a:cubicBezTo>
                  <a:pt x="6360288" y="10287000"/>
                  <a:pt x="6204062" y="10131732"/>
                  <a:pt x="6204062" y="9941266"/>
                </a:cubicBezTo>
                <a:lnTo>
                  <a:pt x="6204062" y="8658740"/>
                </a:lnTo>
                <a:cubicBezTo>
                  <a:pt x="6204062" y="8445502"/>
                  <a:pt x="6378911" y="8270565"/>
                  <a:pt x="6593072" y="8270565"/>
                </a:cubicBezTo>
                <a:close/>
                <a:moveTo>
                  <a:pt x="4526569" y="8270565"/>
                </a:moveTo>
                <a:lnTo>
                  <a:pt x="5808438" y="8270565"/>
                </a:lnTo>
                <a:cubicBezTo>
                  <a:pt x="5997769" y="8270565"/>
                  <a:pt x="6153995" y="8425836"/>
                  <a:pt x="6153995" y="8616299"/>
                </a:cubicBezTo>
                <a:lnTo>
                  <a:pt x="6153995" y="9941266"/>
                </a:lnTo>
                <a:cubicBezTo>
                  <a:pt x="6153995" y="10131732"/>
                  <a:pt x="5997769" y="10287000"/>
                  <a:pt x="5808438" y="10287000"/>
                </a:cubicBezTo>
                <a:lnTo>
                  <a:pt x="4483116" y="10287000"/>
                </a:lnTo>
                <a:cubicBezTo>
                  <a:pt x="4293785" y="10287000"/>
                  <a:pt x="4137560" y="10131732"/>
                  <a:pt x="4137560" y="9941266"/>
                </a:cubicBezTo>
                <a:lnTo>
                  <a:pt x="4137560" y="8658740"/>
                </a:lnTo>
                <a:cubicBezTo>
                  <a:pt x="4137560" y="8445502"/>
                  <a:pt x="4312408" y="8270565"/>
                  <a:pt x="4526569" y="8270565"/>
                </a:cubicBezTo>
                <a:close/>
                <a:moveTo>
                  <a:pt x="2459188" y="8270565"/>
                </a:moveTo>
                <a:lnTo>
                  <a:pt x="3738163" y="8270565"/>
                </a:lnTo>
                <a:cubicBezTo>
                  <a:pt x="3927065" y="8270565"/>
                  <a:pt x="4082938" y="8425836"/>
                  <a:pt x="4082938" y="8616299"/>
                </a:cubicBezTo>
                <a:lnTo>
                  <a:pt x="4082938" y="9941266"/>
                </a:lnTo>
                <a:cubicBezTo>
                  <a:pt x="4082938" y="10131732"/>
                  <a:pt x="3927065" y="10287000"/>
                  <a:pt x="3738163" y="10287000"/>
                </a:cubicBezTo>
                <a:lnTo>
                  <a:pt x="2415833" y="10287000"/>
                </a:lnTo>
                <a:cubicBezTo>
                  <a:pt x="2226929" y="10287000"/>
                  <a:pt x="2071056" y="10131732"/>
                  <a:pt x="2071056" y="9941266"/>
                </a:cubicBezTo>
                <a:lnTo>
                  <a:pt x="2071056" y="8658740"/>
                </a:lnTo>
                <a:cubicBezTo>
                  <a:pt x="2071056" y="8445502"/>
                  <a:pt x="2245509" y="8270565"/>
                  <a:pt x="2459188" y="8270565"/>
                </a:cubicBezTo>
                <a:close/>
                <a:moveTo>
                  <a:pt x="389010" y="8270565"/>
                </a:moveTo>
                <a:lnTo>
                  <a:pt x="1670879" y="8270565"/>
                </a:lnTo>
                <a:cubicBezTo>
                  <a:pt x="1860210" y="8270565"/>
                  <a:pt x="2016435" y="8425836"/>
                  <a:pt x="2016435" y="8616299"/>
                </a:cubicBezTo>
                <a:lnTo>
                  <a:pt x="2016435" y="9941266"/>
                </a:lnTo>
                <a:cubicBezTo>
                  <a:pt x="2016435" y="10131732"/>
                  <a:pt x="1860210" y="10287000"/>
                  <a:pt x="1670879" y="10287000"/>
                </a:cubicBezTo>
                <a:lnTo>
                  <a:pt x="345556" y="10287000"/>
                </a:lnTo>
                <a:cubicBezTo>
                  <a:pt x="156226" y="10287000"/>
                  <a:pt x="0" y="10131732"/>
                  <a:pt x="0" y="9941266"/>
                </a:cubicBezTo>
                <a:lnTo>
                  <a:pt x="0" y="8658740"/>
                </a:lnTo>
                <a:cubicBezTo>
                  <a:pt x="0" y="8445502"/>
                  <a:pt x="174848" y="8270565"/>
                  <a:pt x="389010" y="8270565"/>
                </a:cubicBezTo>
                <a:close/>
                <a:moveTo>
                  <a:pt x="8663247" y="6204062"/>
                </a:moveTo>
                <a:lnTo>
                  <a:pt x="9942221" y="6204062"/>
                </a:lnTo>
                <a:cubicBezTo>
                  <a:pt x="10131124" y="6204062"/>
                  <a:pt x="10286997" y="6359330"/>
                  <a:pt x="10286997" y="6549796"/>
                </a:cubicBezTo>
                <a:lnTo>
                  <a:pt x="10286997" y="7874764"/>
                </a:lnTo>
                <a:cubicBezTo>
                  <a:pt x="10286997" y="8065227"/>
                  <a:pt x="10131124" y="8220497"/>
                  <a:pt x="9942221" y="8220497"/>
                </a:cubicBezTo>
                <a:lnTo>
                  <a:pt x="8619891" y="8220497"/>
                </a:lnTo>
                <a:cubicBezTo>
                  <a:pt x="8430988" y="8220497"/>
                  <a:pt x="8275115" y="8065227"/>
                  <a:pt x="8275115" y="7874764"/>
                </a:cubicBezTo>
                <a:lnTo>
                  <a:pt x="8275115" y="6592234"/>
                </a:lnTo>
                <a:cubicBezTo>
                  <a:pt x="8275115" y="6378999"/>
                  <a:pt x="8449568" y="6204062"/>
                  <a:pt x="8663247" y="6204062"/>
                </a:cubicBezTo>
                <a:close/>
                <a:moveTo>
                  <a:pt x="6593072" y="6204062"/>
                </a:moveTo>
                <a:lnTo>
                  <a:pt x="7874941" y="6204062"/>
                </a:lnTo>
                <a:cubicBezTo>
                  <a:pt x="8064271" y="6204062"/>
                  <a:pt x="8220497" y="6359330"/>
                  <a:pt x="8220497" y="6549796"/>
                </a:cubicBezTo>
                <a:lnTo>
                  <a:pt x="8220497" y="7874764"/>
                </a:lnTo>
                <a:cubicBezTo>
                  <a:pt x="8220497" y="8065227"/>
                  <a:pt x="8064271" y="8220497"/>
                  <a:pt x="7874941" y="8220497"/>
                </a:cubicBezTo>
                <a:lnTo>
                  <a:pt x="6549619" y="8220497"/>
                </a:lnTo>
                <a:cubicBezTo>
                  <a:pt x="6360288" y="8220497"/>
                  <a:pt x="6204062" y="8065227"/>
                  <a:pt x="6204062" y="7874764"/>
                </a:cubicBezTo>
                <a:lnTo>
                  <a:pt x="6204062" y="6592234"/>
                </a:lnTo>
                <a:cubicBezTo>
                  <a:pt x="6204062" y="6378999"/>
                  <a:pt x="6378911" y="6204062"/>
                  <a:pt x="6593072" y="6204062"/>
                </a:cubicBezTo>
                <a:close/>
                <a:moveTo>
                  <a:pt x="4526569" y="6204062"/>
                </a:moveTo>
                <a:lnTo>
                  <a:pt x="5808438" y="6204062"/>
                </a:lnTo>
                <a:cubicBezTo>
                  <a:pt x="5997769" y="6204062"/>
                  <a:pt x="6153995" y="6359330"/>
                  <a:pt x="6153995" y="6549796"/>
                </a:cubicBezTo>
                <a:lnTo>
                  <a:pt x="6153995" y="7874764"/>
                </a:lnTo>
                <a:cubicBezTo>
                  <a:pt x="6153995" y="8065227"/>
                  <a:pt x="5997769" y="8220497"/>
                  <a:pt x="5808438" y="8220497"/>
                </a:cubicBezTo>
                <a:lnTo>
                  <a:pt x="4483116" y="8220497"/>
                </a:lnTo>
                <a:cubicBezTo>
                  <a:pt x="4293785" y="8220497"/>
                  <a:pt x="4137560" y="8065227"/>
                  <a:pt x="4137560" y="7874764"/>
                </a:cubicBezTo>
                <a:lnTo>
                  <a:pt x="4137560" y="6592234"/>
                </a:lnTo>
                <a:cubicBezTo>
                  <a:pt x="4137560" y="6378999"/>
                  <a:pt x="4312408" y="6204062"/>
                  <a:pt x="4526569" y="6204062"/>
                </a:cubicBezTo>
                <a:close/>
                <a:moveTo>
                  <a:pt x="2459188" y="6204062"/>
                </a:moveTo>
                <a:lnTo>
                  <a:pt x="3738163" y="6204062"/>
                </a:lnTo>
                <a:cubicBezTo>
                  <a:pt x="3927065" y="6204062"/>
                  <a:pt x="4082938" y="6359330"/>
                  <a:pt x="4082938" y="6549796"/>
                </a:cubicBezTo>
                <a:lnTo>
                  <a:pt x="4082938" y="7874764"/>
                </a:lnTo>
                <a:cubicBezTo>
                  <a:pt x="4082938" y="8065227"/>
                  <a:pt x="3927065" y="8220497"/>
                  <a:pt x="3738163" y="8220497"/>
                </a:cubicBezTo>
                <a:lnTo>
                  <a:pt x="2415833" y="8220497"/>
                </a:lnTo>
                <a:cubicBezTo>
                  <a:pt x="2226929" y="8220497"/>
                  <a:pt x="2071056" y="8065227"/>
                  <a:pt x="2071056" y="7874764"/>
                </a:cubicBezTo>
                <a:lnTo>
                  <a:pt x="2071056" y="6592234"/>
                </a:lnTo>
                <a:cubicBezTo>
                  <a:pt x="2071056" y="6378999"/>
                  <a:pt x="2245509" y="6204062"/>
                  <a:pt x="2459188" y="6204062"/>
                </a:cubicBezTo>
                <a:close/>
                <a:moveTo>
                  <a:pt x="389010" y="6204062"/>
                </a:moveTo>
                <a:lnTo>
                  <a:pt x="1670879" y="6204062"/>
                </a:lnTo>
                <a:cubicBezTo>
                  <a:pt x="1860210" y="6204062"/>
                  <a:pt x="2016435" y="6359330"/>
                  <a:pt x="2016435" y="6549796"/>
                </a:cubicBezTo>
                <a:lnTo>
                  <a:pt x="2016435" y="7874764"/>
                </a:lnTo>
                <a:cubicBezTo>
                  <a:pt x="2016435" y="8065227"/>
                  <a:pt x="1860210" y="8220497"/>
                  <a:pt x="1670879" y="8220497"/>
                </a:cubicBezTo>
                <a:lnTo>
                  <a:pt x="345556" y="8220497"/>
                </a:lnTo>
                <a:cubicBezTo>
                  <a:pt x="156226" y="8220497"/>
                  <a:pt x="0" y="8065227"/>
                  <a:pt x="0" y="7874764"/>
                </a:cubicBezTo>
                <a:lnTo>
                  <a:pt x="0" y="6592234"/>
                </a:lnTo>
                <a:cubicBezTo>
                  <a:pt x="0" y="6378999"/>
                  <a:pt x="174848" y="6204062"/>
                  <a:pt x="389010" y="6204062"/>
                </a:cubicBezTo>
                <a:close/>
                <a:moveTo>
                  <a:pt x="8663247" y="4137560"/>
                </a:moveTo>
                <a:lnTo>
                  <a:pt x="9942221" y="4137560"/>
                </a:lnTo>
                <a:cubicBezTo>
                  <a:pt x="10131124" y="4137560"/>
                  <a:pt x="10286997" y="4292477"/>
                  <a:pt x="10286997" y="4482510"/>
                </a:cubicBezTo>
                <a:lnTo>
                  <a:pt x="10286997" y="5804487"/>
                </a:lnTo>
                <a:cubicBezTo>
                  <a:pt x="10286997" y="5994520"/>
                  <a:pt x="10131124" y="6149441"/>
                  <a:pt x="9942221" y="6149441"/>
                </a:cubicBezTo>
                <a:lnTo>
                  <a:pt x="8619891" y="6149441"/>
                </a:lnTo>
                <a:cubicBezTo>
                  <a:pt x="8430988" y="6149441"/>
                  <a:pt x="8275115" y="5994520"/>
                  <a:pt x="8275115" y="5804487"/>
                </a:cubicBezTo>
                <a:lnTo>
                  <a:pt x="8275115" y="4524857"/>
                </a:lnTo>
                <a:cubicBezTo>
                  <a:pt x="8275115" y="4312101"/>
                  <a:pt x="8449568" y="4137560"/>
                  <a:pt x="8663247" y="4137560"/>
                </a:cubicBezTo>
                <a:close/>
                <a:moveTo>
                  <a:pt x="6593072" y="4137560"/>
                </a:moveTo>
                <a:lnTo>
                  <a:pt x="7874941" y="4137560"/>
                </a:lnTo>
                <a:cubicBezTo>
                  <a:pt x="8064271" y="4137560"/>
                  <a:pt x="8220497" y="4292477"/>
                  <a:pt x="8220497" y="4482510"/>
                </a:cubicBezTo>
                <a:lnTo>
                  <a:pt x="8220497" y="5804487"/>
                </a:lnTo>
                <a:cubicBezTo>
                  <a:pt x="8220497" y="5994520"/>
                  <a:pt x="8064271" y="6149441"/>
                  <a:pt x="7874941" y="6149441"/>
                </a:cubicBezTo>
                <a:lnTo>
                  <a:pt x="6549619" y="6149441"/>
                </a:lnTo>
                <a:cubicBezTo>
                  <a:pt x="6360288" y="6149441"/>
                  <a:pt x="6204062" y="5994520"/>
                  <a:pt x="6204062" y="5804487"/>
                </a:cubicBezTo>
                <a:lnTo>
                  <a:pt x="6204062" y="4524857"/>
                </a:lnTo>
                <a:cubicBezTo>
                  <a:pt x="6204062" y="4312101"/>
                  <a:pt x="6378911" y="4137560"/>
                  <a:pt x="6593072" y="4137560"/>
                </a:cubicBezTo>
                <a:close/>
                <a:moveTo>
                  <a:pt x="4526569" y="4137560"/>
                </a:moveTo>
                <a:lnTo>
                  <a:pt x="5808438" y="4137560"/>
                </a:lnTo>
                <a:cubicBezTo>
                  <a:pt x="5997769" y="4137560"/>
                  <a:pt x="6153995" y="4292477"/>
                  <a:pt x="6153995" y="4482510"/>
                </a:cubicBezTo>
                <a:lnTo>
                  <a:pt x="6153995" y="5804487"/>
                </a:lnTo>
                <a:cubicBezTo>
                  <a:pt x="6153995" y="5994520"/>
                  <a:pt x="5997769" y="6149441"/>
                  <a:pt x="5808438" y="6149441"/>
                </a:cubicBezTo>
                <a:lnTo>
                  <a:pt x="4483116" y="6149441"/>
                </a:lnTo>
                <a:cubicBezTo>
                  <a:pt x="4293785" y="6149441"/>
                  <a:pt x="4137560" y="5994520"/>
                  <a:pt x="4137560" y="5804487"/>
                </a:cubicBezTo>
                <a:lnTo>
                  <a:pt x="4137560" y="4524857"/>
                </a:lnTo>
                <a:cubicBezTo>
                  <a:pt x="4137560" y="4312101"/>
                  <a:pt x="4312408" y="4137560"/>
                  <a:pt x="4526569" y="4137560"/>
                </a:cubicBezTo>
                <a:close/>
                <a:moveTo>
                  <a:pt x="2459188" y="4137560"/>
                </a:moveTo>
                <a:lnTo>
                  <a:pt x="3738163" y="4137560"/>
                </a:lnTo>
                <a:cubicBezTo>
                  <a:pt x="3927065" y="4137560"/>
                  <a:pt x="4082938" y="4292477"/>
                  <a:pt x="4082938" y="4482510"/>
                </a:cubicBezTo>
                <a:lnTo>
                  <a:pt x="4082938" y="5804487"/>
                </a:lnTo>
                <a:cubicBezTo>
                  <a:pt x="4082938" y="5994520"/>
                  <a:pt x="3927065" y="6149441"/>
                  <a:pt x="3738163" y="6149441"/>
                </a:cubicBezTo>
                <a:lnTo>
                  <a:pt x="2415833" y="6149441"/>
                </a:lnTo>
                <a:cubicBezTo>
                  <a:pt x="2226929" y="6149441"/>
                  <a:pt x="2071056" y="5994520"/>
                  <a:pt x="2071056" y="5804487"/>
                </a:cubicBezTo>
                <a:lnTo>
                  <a:pt x="2071056" y="4524857"/>
                </a:lnTo>
                <a:cubicBezTo>
                  <a:pt x="2071056" y="4312101"/>
                  <a:pt x="2245509" y="4137560"/>
                  <a:pt x="2459188" y="4137560"/>
                </a:cubicBezTo>
                <a:close/>
                <a:moveTo>
                  <a:pt x="389010" y="4137560"/>
                </a:moveTo>
                <a:lnTo>
                  <a:pt x="1670879" y="4137560"/>
                </a:lnTo>
                <a:cubicBezTo>
                  <a:pt x="1860210" y="4137560"/>
                  <a:pt x="2016435" y="4292477"/>
                  <a:pt x="2016435" y="4482510"/>
                </a:cubicBezTo>
                <a:lnTo>
                  <a:pt x="2016435" y="5804487"/>
                </a:lnTo>
                <a:cubicBezTo>
                  <a:pt x="2016435" y="5994520"/>
                  <a:pt x="1860210" y="6149441"/>
                  <a:pt x="1670879" y="6149441"/>
                </a:cubicBezTo>
                <a:lnTo>
                  <a:pt x="345556" y="6149441"/>
                </a:lnTo>
                <a:cubicBezTo>
                  <a:pt x="156226" y="6149441"/>
                  <a:pt x="0" y="5994520"/>
                  <a:pt x="0" y="5804487"/>
                </a:cubicBezTo>
                <a:lnTo>
                  <a:pt x="0" y="4524857"/>
                </a:lnTo>
                <a:cubicBezTo>
                  <a:pt x="0" y="4312101"/>
                  <a:pt x="174848" y="4137560"/>
                  <a:pt x="389010" y="4137560"/>
                </a:cubicBezTo>
                <a:close/>
                <a:moveTo>
                  <a:pt x="8663247" y="2066503"/>
                </a:moveTo>
                <a:lnTo>
                  <a:pt x="9942221" y="2066503"/>
                </a:lnTo>
                <a:cubicBezTo>
                  <a:pt x="10131124" y="2066503"/>
                  <a:pt x="10286997" y="2221771"/>
                  <a:pt x="10286997" y="2412237"/>
                </a:cubicBezTo>
                <a:lnTo>
                  <a:pt x="10286997" y="3737204"/>
                </a:lnTo>
                <a:cubicBezTo>
                  <a:pt x="10286997" y="3927668"/>
                  <a:pt x="10131124" y="4082938"/>
                  <a:pt x="9942221" y="4082938"/>
                </a:cubicBezTo>
                <a:lnTo>
                  <a:pt x="8619891" y="4082938"/>
                </a:lnTo>
                <a:cubicBezTo>
                  <a:pt x="8430988" y="4082938"/>
                  <a:pt x="8275115" y="3927668"/>
                  <a:pt x="8275115" y="3737204"/>
                </a:cubicBezTo>
                <a:lnTo>
                  <a:pt x="8275115" y="2454675"/>
                </a:lnTo>
                <a:cubicBezTo>
                  <a:pt x="8275115" y="2241440"/>
                  <a:pt x="8449568" y="2066503"/>
                  <a:pt x="8663247" y="2066503"/>
                </a:cubicBezTo>
                <a:close/>
                <a:moveTo>
                  <a:pt x="6593072" y="2066503"/>
                </a:moveTo>
                <a:lnTo>
                  <a:pt x="7874941" y="2066503"/>
                </a:lnTo>
                <a:cubicBezTo>
                  <a:pt x="8064271" y="2066503"/>
                  <a:pt x="8220497" y="2221771"/>
                  <a:pt x="8220497" y="2412237"/>
                </a:cubicBezTo>
                <a:lnTo>
                  <a:pt x="8220497" y="3737204"/>
                </a:lnTo>
                <a:cubicBezTo>
                  <a:pt x="8220497" y="3927668"/>
                  <a:pt x="8064271" y="4082938"/>
                  <a:pt x="7874941" y="4082938"/>
                </a:cubicBezTo>
                <a:lnTo>
                  <a:pt x="6549619" y="4082938"/>
                </a:lnTo>
                <a:cubicBezTo>
                  <a:pt x="6360288" y="4082938"/>
                  <a:pt x="6204062" y="3927668"/>
                  <a:pt x="6204062" y="3737204"/>
                </a:cubicBezTo>
                <a:lnTo>
                  <a:pt x="6204062" y="2454675"/>
                </a:lnTo>
                <a:cubicBezTo>
                  <a:pt x="6204062" y="2241440"/>
                  <a:pt x="6378911" y="2066503"/>
                  <a:pt x="6593072" y="2066503"/>
                </a:cubicBezTo>
                <a:close/>
                <a:moveTo>
                  <a:pt x="4526569" y="2066503"/>
                </a:moveTo>
                <a:lnTo>
                  <a:pt x="5808438" y="2066503"/>
                </a:lnTo>
                <a:cubicBezTo>
                  <a:pt x="5997769" y="2066503"/>
                  <a:pt x="6153995" y="2221771"/>
                  <a:pt x="6153995" y="2412237"/>
                </a:cubicBezTo>
                <a:lnTo>
                  <a:pt x="6153995" y="3737204"/>
                </a:lnTo>
                <a:cubicBezTo>
                  <a:pt x="6153995" y="3927668"/>
                  <a:pt x="5997769" y="4082938"/>
                  <a:pt x="5808438" y="4082938"/>
                </a:cubicBezTo>
                <a:lnTo>
                  <a:pt x="4483116" y="4082938"/>
                </a:lnTo>
                <a:cubicBezTo>
                  <a:pt x="4293785" y="4082938"/>
                  <a:pt x="4137560" y="3927668"/>
                  <a:pt x="4137560" y="3737204"/>
                </a:cubicBezTo>
                <a:lnTo>
                  <a:pt x="4137560" y="2454675"/>
                </a:lnTo>
                <a:cubicBezTo>
                  <a:pt x="4137560" y="2241440"/>
                  <a:pt x="4312408" y="2066503"/>
                  <a:pt x="4526569" y="2066503"/>
                </a:cubicBezTo>
                <a:close/>
                <a:moveTo>
                  <a:pt x="2459188" y="2066503"/>
                </a:moveTo>
                <a:lnTo>
                  <a:pt x="3738163" y="2066503"/>
                </a:lnTo>
                <a:cubicBezTo>
                  <a:pt x="3927065" y="2066503"/>
                  <a:pt x="4082938" y="2221771"/>
                  <a:pt x="4082938" y="2412237"/>
                </a:cubicBezTo>
                <a:lnTo>
                  <a:pt x="4082938" y="3737204"/>
                </a:lnTo>
                <a:cubicBezTo>
                  <a:pt x="4082938" y="3927668"/>
                  <a:pt x="3927065" y="4082938"/>
                  <a:pt x="3738163" y="4082938"/>
                </a:cubicBezTo>
                <a:lnTo>
                  <a:pt x="2415833" y="4082938"/>
                </a:lnTo>
                <a:cubicBezTo>
                  <a:pt x="2226929" y="4082938"/>
                  <a:pt x="2071056" y="3927668"/>
                  <a:pt x="2071056" y="3737204"/>
                </a:cubicBezTo>
                <a:lnTo>
                  <a:pt x="2071056" y="2454675"/>
                </a:lnTo>
                <a:cubicBezTo>
                  <a:pt x="2071056" y="2241440"/>
                  <a:pt x="2245509" y="2066503"/>
                  <a:pt x="2459188" y="2066503"/>
                </a:cubicBezTo>
                <a:close/>
                <a:moveTo>
                  <a:pt x="389010" y="2066503"/>
                </a:moveTo>
                <a:lnTo>
                  <a:pt x="1670879" y="2066503"/>
                </a:lnTo>
                <a:cubicBezTo>
                  <a:pt x="1860210" y="2066503"/>
                  <a:pt x="2016435" y="2221771"/>
                  <a:pt x="2016435" y="2412237"/>
                </a:cubicBezTo>
                <a:lnTo>
                  <a:pt x="2016435" y="3737204"/>
                </a:lnTo>
                <a:cubicBezTo>
                  <a:pt x="2016435" y="3927668"/>
                  <a:pt x="1860210" y="4082938"/>
                  <a:pt x="1670879" y="4082938"/>
                </a:cubicBezTo>
                <a:lnTo>
                  <a:pt x="345556" y="4082938"/>
                </a:lnTo>
                <a:cubicBezTo>
                  <a:pt x="156226" y="4082938"/>
                  <a:pt x="0" y="3927668"/>
                  <a:pt x="0" y="3737204"/>
                </a:cubicBezTo>
                <a:lnTo>
                  <a:pt x="0" y="2454675"/>
                </a:lnTo>
                <a:cubicBezTo>
                  <a:pt x="0" y="2241440"/>
                  <a:pt x="174848" y="2066503"/>
                  <a:pt x="389010" y="2066503"/>
                </a:cubicBezTo>
                <a:close/>
                <a:moveTo>
                  <a:pt x="8663247" y="0"/>
                </a:moveTo>
                <a:lnTo>
                  <a:pt x="9942221" y="0"/>
                </a:lnTo>
                <a:cubicBezTo>
                  <a:pt x="10131124" y="0"/>
                  <a:pt x="10286997" y="155268"/>
                  <a:pt x="10286997" y="345734"/>
                </a:cubicBezTo>
                <a:lnTo>
                  <a:pt x="10286997" y="1670702"/>
                </a:lnTo>
                <a:cubicBezTo>
                  <a:pt x="10286997" y="1861165"/>
                  <a:pt x="10131124" y="2016435"/>
                  <a:pt x="9942221" y="2016435"/>
                </a:cubicBezTo>
                <a:lnTo>
                  <a:pt x="8619891" y="2016435"/>
                </a:lnTo>
                <a:cubicBezTo>
                  <a:pt x="8430988" y="2016435"/>
                  <a:pt x="8275115" y="1861165"/>
                  <a:pt x="8275115" y="1670702"/>
                </a:cubicBezTo>
                <a:lnTo>
                  <a:pt x="8275115" y="388172"/>
                </a:lnTo>
                <a:cubicBezTo>
                  <a:pt x="8275115" y="174937"/>
                  <a:pt x="8449568" y="0"/>
                  <a:pt x="8663247" y="0"/>
                </a:cubicBezTo>
                <a:close/>
                <a:moveTo>
                  <a:pt x="6593072" y="0"/>
                </a:moveTo>
                <a:lnTo>
                  <a:pt x="7874941" y="0"/>
                </a:lnTo>
                <a:cubicBezTo>
                  <a:pt x="8064271" y="0"/>
                  <a:pt x="8220497" y="155268"/>
                  <a:pt x="8220497" y="345734"/>
                </a:cubicBezTo>
                <a:lnTo>
                  <a:pt x="8220497" y="1670702"/>
                </a:lnTo>
                <a:cubicBezTo>
                  <a:pt x="8220497" y="1861165"/>
                  <a:pt x="8064271" y="2016435"/>
                  <a:pt x="7874941" y="2016435"/>
                </a:cubicBezTo>
                <a:lnTo>
                  <a:pt x="6549619" y="2016435"/>
                </a:lnTo>
                <a:cubicBezTo>
                  <a:pt x="6360288" y="2016435"/>
                  <a:pt x="6204062" y="1861165"/>
                  <a:pt x="6204062" y="1670702"/>
                </a:cubicBezTo>
                <a:lnTo>
                  <a:pt x="6204062" y="388172"/>
                </a:lnTo>
                <a:cubicBezTo>
                  <a:pt x="6204062" y="174937"/>
                  <a:pt x="6378911" y="0"/>
                  <a:pt x="6593072" y="0"/>
                </a:cubicBezTo>
                <a:close/>
                <a:moveTo>
                  <a:pt x="4526569" y="0"/>
                </a:moveTo>
                <a:lnTo>
                  <a:pt x="5808438" y="0"/>
                </a:lnTo>
                <a:cubicBezTo>
                  <a:pt x="5997769" y="0"/>
                  <a:pt x="6153995" y="155268"/>
                  <a:pt x="6153995" y="345734"/>
                </a:cubicBezTo>
                <a:lnTo>
                  <a:pt x="6153995" y="1670702"/>
                </a:lnTo>
                <a:cubicBezTo>
                  <a:pt x="6153995" y="1861165"/>
                  <a:pt x="5997769" y="2016435"/>
                  <a:pt x="5808438" y="2016435"/>
                </a:cubicBezTo>
                <a:lnTo>
                  <a:pt x="4483116" y="2016435"/>
                </a:lnTo>
                <a:cubicBezTo>
                  <a:pt x="4293785" y="2016435"/>
                  <a:pt x="4137560" y="1861165"/>
                  <a:pt x="4137560" y="1670702"/>
                </a:cubicBezTo>
                <a:lnTo>
                  <a:pt x="4137560" y="388172"/>
                </a:lnTo>
                <a:cubicBezTo>
                  <a:pt x="4137560" y="174937"/>
                  <a:pt x="4312408" y="0"/>
                  <a:pt x="4526569" y="0"/>
                </a:cubicBezTo>
                <a:close/>
                <a:moveTo>
                  <a:pt x="2459188" y="0"/>
                </a:moveTo>
                <a:lnTo>
                  <a:pt x="3738163" y="0"/>
                </a:lnTo>
                <a:cubicBezTo>
                  <a:pt x="3927065" y="0"/>
                  <a:pt x="4082938" y="155268"/>
                  <a:pt x="4082938" y="345734"/>
                </a:cubicBezTo>
                <a:lnTo>
                  <a:pt x="4082938" y="1670702"/>
                </a:lnTo>
                <a:cubicBezTo>
                  <a:pt x="4082938" y="1861165"/>
                  <a:pt x="3927065" y="2016435"/>
                  <a:pt x="3738163" y="2016435"/>
                </a:cubicBezTo>
                <a:lnTo>
                  <a:pt x="2415833" y="2016435"/>
                </a:lnTo>
                <a:cubicBezTo>
                  <a:pt x="2226929" y="2016435"/>
                  <a:pt x="2071056" y="1861165"/>
                  <a:pt x="2071056" y="1670702"/>
                </a:cubicBezTo>
                <a:lnTo>
                  <a:pt x="2071056" y="388172"/>
                </a:lnTo>
                <a:cubicBezTo>
                  <a:pt x="2071056" y="174937"/>
                  <a:pt x="2245509" y="0"/>
                  <a:pt x="2459188" y="0"/>
                </a:cubicBezTo>
                <a:close/>
                <a:moveTo>
                  <a:pt x="389010" y="0"/>
                </a:moveTo>
                <a:lnTo>
                  <a:pt x="1670879" y="0"/>
                </a:lnTo>
                <a:cubicBezTo>
                  <a:pt x="1860210" y="0"/>
                  <a:pt x="2016435" y="155268"/>
                  <a:pt x="2016435" y="345734"/>
                </a:cubicBezTo>
                <a:lnTo>
                  <a:pt x="2016435" y="1670702"/>
                </a:lnTo>
                <a:cubicBezTo>
                  <a:pt x="2016435" y="1861165"/>
                  <a:pt x="1860210" y="2016435"/>
                  <a:pt x="1670879" y="2016435"/>
                </a:cubicBezTo>
                <a:lnTo>
                  <a:pt x="345556" y="2016435"/>
                </a:lnTo>
                <a:cubicBezTo>
                  <a:pt x="156226" y="2016435"/>
                  <a:pt x="0" y="1861165"/>
                  <a:pt x="0" y="1670702"/>
                </a:cubicBezTo>
                <a:lnTo>
                  <a:pt x="0" y="388172"/>
                </a:lnTo>
                <a:cubicBezTo>
                  <a:pt x="0" y="174937"/>
                  <a:pt x="174848" y="0"/>
                  <a:pt x="389010" y="0"/>
                </a:cubicBezTo>
                <a:close/>
              </a:path>
            </a:pathLst>
          </a:custGeom>
          <a:noFill/>
        </p:spPr>
      </p:pic>
      <p:graphicFrame>
        <p:nvGraphicFramePr>
          <p:cNvPr id="3" name="Table 2">
            <a:extLst>
              <a:ext uri="{FF2B5EF4-FFF2-40B4-BE49-F238E27FC236}">
                <a16:creationId xmlns:a16="http://schemas.microsoft.com/office/drawing/2014/main" id="{5F1345A2-E4E7-4BF2-AB89-D3D4E86F2AB1}"/>
              </a:ext>
            </a:extLst>
          </p:cNvPr>
          <p:cNvGraphicFramePr>
            <a:graphicFrameLocks noGrp="1"/>
          </p:cNvGraphicFramePr>
          <p:nvPr>
            <p:extLst>
              <p:ext uri="{D42A27DB-BD31-4B8C-83A1-F6EECF244321}">
                <p14:modId xmlns:p14="http://schemas.microsoft.com/office/powerpoint/2010/main" val="1754902755"/>
              </p:ext>
            </p:extLst>
          </p:nvPr>
        </p:nvGraphicFramePr>
        <p:xfrm>
          <a:off x="5755907" y="1990579"/>
          <a:ext cx="6217920" cy="3090230"/>
        </p:xfrm>
        <a:graphic>
          <a:graphicData uri="http://schemas.openxmlformats.org/drawingml/2006/table">
            <a:tbl>
              <a:tblPr firstRow="1" firstCol="1" bandRow="1"/>
              <a:tblGrid>
                <a:gridCol w="3955984">
                  <a:extLst>
                    <a:ext uri="{9D8B030D-6E8A-4147-A177-3AD203B41FA5}">
                      <a16:colId xmlns:a16="http://schemas.microsoft.com/office/drawing/2014/main" val="3624905468"/>
                    </a:ext>
                  </a:extLst>
                </a:gridCol>
                <a:gridCol w="2261936">
                  <a:extLst>
                    <a:ext uri="{9D8B030D-6E8A-4147-A177-3AD203B41FA5}">
                      <a16:colId xmlns:a16="http://schemas.microsoft.com/office/drawing/2014/main" val="2501805854"/>
                    </a:ext>
                  </a:extLst>
                </a:gridCol>
              </a:tblGrid>
              <a:tr h="0">
                <a:tc gridSpan="2">
                  <a:txBody>
                    <a:bodyPr/>
                    <a:lstStyle/>
                    <a:p>
                      <a:pPr algn="ctr">
                        <a:lnSpc>
                          <a:spcPct val="150000"/>
                        </a:lnSpc>
                        <a:spcAft>
                          <a:spcPts val="1000"/>
                        </a:spcAft>
                        <a:tabLst>
                          <a:tab pos="1386840" algn="l"/>
                        </a:tabLst>
                      </a:pPr>
                      <a:r>
                        <a:rPr lang="en-US" sz="2400" b="1" dirty="0" err="1">
                          <a:ln>
                            <a:noFill/>
                          </a:ln>
                          <a:solidFill>
                            <a:srgbClr val="FF0000"/>
                          </a:solidFill>
                          <a:effectLst>
                            <a:outerShdw blurRad="38100" dist="19050" dir="2700000" algn="tl">
                              <a:schemeClr val="dk1">
                                <a:alpha val="40000"/>
                              </a:schemeClr>
                            </a:outerShdw>
                          </a:effectLst>
                          <a:latin typeface="Times New Roman" panose="02020603050405020304" pitchFamily="18" charset="0"/>
                          <a:ea typeface="MS Mincho" panose="02020609040205080304" pitchFamily="49" charset="-128"/>
                          <a:cs typeface="Times New Roman" panose="02020603050405020304" pitchFamily="18" charset="0"/>
                        </a:rPr>
                        <a:t>Phiếu</a:t>
                      </a:r>
                      <a:r>
                        <a:rPr lang="en-US" sz="2400" b="1" dirty="0">
                          <a:ln>
                            <a:noFill/>
                          </a:ln>
                          <a:solidFill>
                            <a:srgbClr val="FF0000"/>
                          </a:solidFill>
                          <a:effectLst>
                            <a:outerShdw blurRad="38100" dist="19050" dir="2700000" algn="tl">
                              <a:schemeClr val="dk1">
                                <a:alpha val="40000"/>
                              </a:schemeClr>
                            </a:outerShdw>
                          </a:effectLst>
                          <a:latin typeface="Times New Roman" panose="02020603050405020304" pitchFamily="18" charset="0"/>
                          <a:ea typeface="MS Mincho" panose="02020609040205080304" pitchFamily="49" charset="-128"/>
                          <a:cs typeface="Times New Roman" panose="02020603050405020304" pitchFamily="18" charset="0"/>
                        </a:rPr>
                        <a:t> học </a:t>
                      </a:r>
                      <a:r>
                        <a:rPr lang="en-US" sz="2400" b="1" dirty="0" err="1">
                          <a:ln>
                            <a:noFill/>
                          </a:ln>
                          <a:solidFill>
                            <a:srgbClr val="FF0000"/>
                          </a:solidFill>
                          <a:effectLst>
                            <a:outerShdw blurRad="38100" dist="19050" dir="2700000" algn="tl">
                              <a:schemeClr val="dk1">
                                <a:alpha val="40000"/>
                              </a:schemeClr>
                            </a:outerShdw>
                          </a:effectLst>
                          <a:latin typeface="Times New Roman" panose="02020603050405020304" pitchFamily="18" charset="0"/>
                          <a:ea typeface="MS Mincho" panose="02020609040205080304" pitchFamily="49" charset="-128"/>
                          <a:cs typeface="Times New Roman" panose="02020603050405020304" pitchFamily="18" charset="0"/>
                        </a:rPr>
                        <a:t>tập</a:t>
                      </a:r>
                      <a:r>
                        <a:rPr lang="en-US" sz="2400" b="1" dirty="0">
                          <a:ln>
                            <a:noFill/>
                          </a:ln>
                          <a:solidFill>
                            <a:srgbClr val="FF0000"/>
                          </a:solidFill>
                          <a:effectLst>
                            <a:outerShdw blurRad="38100" dist="19050" dir="2700000" algn="tl">
                              <a:schemeClr val="dk1">
                                <a:alpha val="40000"/>
                              </a:schemeClr>
                            </a:outerShdw>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ln>
                            <a:noFill/>
                          </a:ln>
                          <a:solidFill>
                            <a:srgbClr val="FF0000"/>
                          </a:solidFill>
                          <a:effectLst>
                            <a:outerShdw blurRad="38100" dist="19050" dir="2700000" algn="tl">
                              <a:schemeClr val="dk1">
                                <a:alpha val="40000"/>
                              </a:schemeClr>
                            </a:outerShdw>
                          </a:effectLst>
                          <a:latin typeface="Times New Roman" panose="02020603050405020304" pitchFamily="18" charset="0"/>
                          <a:ea typeface="MS Mincho" panose="02020609040205080304" pitchFamily="49" charset="-128"/>
                          <a:cs typeface="Times New Roman" panose="02020603050405020304" pitchFamily="18" charset="0"/>
                        </a:rPr>
                        <a:t>số</a:t>
                      </a:r>
                      <a:r>
                        <a:rPr lang="en-US" sz="2400" b="1" dirty="0">
                          <a:ln>
                            <a:noFill/>
                          </a:ln>
                          <a:solidFill>
                            <a:srgbClr val="FF0000"/>
                          </a:solidFill>
                          <a:effectLst>
                            <a:outerShdw blurRad="38100" dist="19050" dir="2700000" algn="tl">
                              <a:schemeClr val="dk1">
                                <a:alpha val="40000"/>
                              </a:schemeClr>
                            </a:outerShdw>
                          </a:effectLst>
                          <a:latin typeface="Times New Roman" panose="02020603050405020304" pitchFamily="18" charset="0"/>
                          <a:ea typeface="MS Mincho" panose="02020609040205080304" pitchFamily="49" charset="-128"/>
                          <a:cs typeface="Times New Roman" panose="02020603050405020304" pitchFamily="18" charset="0"/>
                        </a:rPr>
                        <a:t> 02</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497896948"/>
                  </a:ext>
                </a:extLst>
              </a:tr>
              <a:tr h="0">
                <a:tc>
                  <a:txBody>
                    <a:bodyPr/>
                    <a:lstStyle/>
                    <a:p>
                      <a:pPr>
                        <a:lnSpc>
                          <a:spcPct val="150000"/>
                        </a:lnSpc>
                        <a:spcAft>
                          <a:spcPts val="1000"/>
                        </a:spcAft>
                        <a:tabLst>
                          <a:tab pos="1386840" algn="l"/>
                        </a:tabLst>
                      </a:pPr>
                      <a:r>
                        <a:rPr lang="vi-VN" sz="2400" b="1">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MS Mincho" panose="02020609040205080304" pitchFamily="49" charset="-128"/>
                          <a:cs typeface="Times New Roman" panose="02020603050405020304" pitchFamily="18" charset="0"/>
                        </a:rPr>
                        <a:t>Yêu cầu</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1000"/>
                        </a:spcAft>
                        <a:tabLst>
                          <a:tab pos="1386840" algn="l"/>
                        </a:tabLst>
                      </a:pPr>
                      <a:r>
                        <a:rPr lang="vi-VN" sz="2400" b="1"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MS Mincho" panose="02020609040205080304" pitchFamily="49" charset="-128"/>
                          <a:cs typeface="Times New Roman" panose="02020603050405020304" pitchFamily="18" charset="0"/>
                        </a:rPr>
                        <a:t>Trả lời</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3055583"/>
                  </a:ext>
                </a:extLst>
              </a:tr>
              <a:tr h="0">
                <a:tc>
                  <a:txBody>
                    <a:bodyPr/>
                    <a:lstStyle/>
                    <a:p>
                      <a:pPr>
                        <a:lnSpc>
                          <a:spcPct val="150000"/>
                        </a:lnSpc>
                        <a:spcAft>
                          <a:spcPts val="1000"/>
                        </a:spcAft>
                        <a:tabLst>
                          <a:tab pos="1386840" algn="l"/>
                        </a:tabLst>
                      </a:pPr>
                      <a:r>
                        <a:rPr lang="vi-VN" sz="2400" i="1">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MS Mincho" panose="02020609040205080304" pitchFamily="49" charset="-128"/>
                          <a:cs typeface="Times New Roman" panose="02020603050405020304" pitchFamily="18" charset="0"/>
                        </a:rPr>
                        <a:t>Xuất xứ</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1000"/>
                        </a:spcAft>
                        <a:tabLst>
                          <a:tab pos="1386840" algn="l"/>
                        </a:tabLst>
                      </a:pPr>
                      <a:r>
                        <a:rPr lang="vi-VN" sz="24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1144586"/>
                  </a:ext>
                </a:extLst>
              </a:tr>
              <a:tr h="0">
                <a:tc>
                  <a:txBody>
                    <a:bodyPr/>
                    <a:lstStyle/>
                    <a:p>
                      <a:pPr>
                        <a:lnSpc>
                          <a:spcPct val="150000"/>
                        </a:lnSpc>
                        <a:spcAft>
                          <a:spcPts val="1000"/>
                        </a:spcAft>
                        <a:tabLst>
                          <a:tab pos="1386840" algn="l"/>
                        </a:tabLst>
                      </a:pPr>
                      <a:r>
                        <a:rPr lang="vi-VN" sz="2400" i="1">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MS Mincho" panose="02020609040205080304" pitchFamily="49" charset="-128"/>
                          <a:cs typeface="Times New Roman" panose="02020603050405020304" pitchFamily="18" charset="0"/>
                        </a:rPr>
                        <a:t>Thể loại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1000"/>
                        </a:spcAft>
                        <a:tabLst>
                          <a:tab pos="1386840" algn="l"/>
                        </a:tabLst>
                      </a:pPr>
                      <a:r>
                        <a:rPr lang="vi-VN" sz="24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9534253"/>
                  </a:ext>
                </a:extLst>
              </a:tr>
              <a:tr h="0">
                <a:tc>
                  <a:txBody>
                    <a:bodyPr/>
                    <a:lstStyle/>
                    <a:p>
                      <a:pPr>
                        <a:lnSpc>
                          <a:spcPct val="150000"/>
                        </a:lnSpc>
                        <a:spcAft>
                          <a:spcPts val="1000"/>
                        </a:spcAft>
                        <a:tabLst>
                          <a:tab pos="1386840" algn="l"/>
                        </a:tabLst>
                      </a:pPr>
                      <a:r>
                        <a:rPr lang="vi-VN" sz="2400" i="1">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MS Mincho" panose="02020609040205080304" pitchFamily="49" charset="-128"/>
                          <a:cs typeface="Times New Roman" panose="02020603050405020304" pitchFamily="18" charset="0"/>
                        </a:rPr>
                        <a:t>Phương thức biểu đạt chính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Aft>
                          <a:spcPts val="1000"/>
                        </a:spcAft>
                        <a:tabLst>
                          <a:tab pos="1386840" algn="l"/>
                        </a:tabLst>
                      </a:pPr>
                      <a:r>
                        <a:rPr lang="vi-VN" sz="24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1000"/>
                        </a:spcAft>
                        <a:tabLst>
                          <a:tab pos="1386840" algn="l"/>
                        </a:tabLst>
                      </a:pPr>
                      <a:r>
                        <a:rPr lang="vi-VN" sz="24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2855674"/>
                  </a:ext>
                </a:extLst>
              </a:tr>
            </a:tbl>
          </a:graphicData>
        </a:graphic>
      </p:graphicFrame>
      <p:sp>
        <p:nvSpPr>
          <p:cNvPr id="4" name="TextBox 3">
            <a:extLst>
              <a:ext uri="{FF2B5EF4-FFF2-40B4-BE49-F238E27FC236}">
                <a16:creationId xmlns:a16="http://schemas.microsoft.com/office/drawing/2014/main" id="{07E36136-8259-69AF-4C2C-28E60C04CCE3}"/>
              </a:ext>
            </a:extLst>
          </p:cNvPr>
          <p:cNvSpPr txBox="1"/>
          <p:nvPr/>
        </p:nvSpPr>
        <p:spPr>
          <a:xfrm>
            <a:off x="827773" y="673768"/>
            <a:ext cx="476450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0C0"/>
                </a:solidFill>
                <a:effectLst/>
                <a:uLnTx/>
                <a:uFillTx/>
                <a:latin typeface="#9Slide03 Ample" panose="02000000000000000000" pitchFamily="2" charset="0"/>
                <a:ea typeface="+mn-ea"/>
                <a:cs typeface="+mn-cs"/>
              </a:rPr>
              <a:t>HOẠT ĐỘNG NHÓM ĐÔI</a:t>
            </a:r>
          </a:p>
        </p:txBody>
      </p:sp>
    </p:spTree>
    <p:extLst>
      <p:ext uri="{BB962C8B-B14F-4D97-AF65-F5344CB8AC3E}">
        <p14:creationId xmlns:p14="http://schemas.microsoft.com/office/powerpoint/2010/main" val="38078914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497725C-6431-496A-B11C-691354780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32" name="Group 3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33" name="Rectangle 3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4" name="Rectangle 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5" name="Rectangle 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37" name="Rectangle 3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9" name="Rectangle 38">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descr="A walkway with white pillars and trees&#10;&#10;Description automatically generated">
            <a:extLst>
              <a:ext uri="{FF2B5EF4-FFF2-40B4-BE49-F238E27FC236}">
                <a16:creationId xmlns:a16="http://schemas.microsoft.com/office/drawing/2014/main" id="{B2543072-BF06-1E8B-10A6-6D68E7A2ACCA}"/>
              </a:ext>
            </a:extLst>
          </p:cNvPr>
          <p:cNvPicPr>
            <a:picLocks noChangeAspect="1"/>
          </p:cNvPicPr>
          <p:nvPr/>
        </p:nvPicPr>
        <p:blipFill>
          <a:blip r:embed="rId2">
            <a:extLst>
              <a:ext uri="{28A0092B-C50C-407E-A947-70E740481C1C}">
                <a14:useLocalDpi xmlns:a14="http://schemas.microsoft.com/office/drawing/2010/main" val="0"/>
              </a:ext>
            </a:extLst>
          </a:blip>
          <a:srcRect l="1708"/>
          <a:stretch/>
        </p:blipFill>
        <p:spPr>
          <a:xfrm>
            <a:off x="7114162" y="471748"/>
            <a:ext cx="4324849" cy="2552007"/>
          </a:xfrm>
          <a:prstGeom prst="rect">
            <a:avLst/>
          </a:prstGeom>
        </p:spPr>
      </p:pic>
      <p:sp>
        <p:nvSpPr>
          <p:cNvPr id="41" name="Rectangle 4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stone wall with a yellow building&#10;&#10;Description automatically generated">
            <a:extLst>
              <a:ext uri="{FF2B5EF4-FFF2-40B4-BE49-F238E27FC236}">
                <a16:creationId xmlns:a16="http://schemas.microsoft.com/office/drawing/2014/main" id="{649903D5-F0AB-5573-43FD-9671EB16676A}"/>
              </a:ext>
            </a:extLst>
          </p:cNvPr>
          <p:cNvPicPr>
            <a:picLocks noChangeAspect="1"/>
          </p:cNvPicPr>
          <p:nvPr/>
        </p:nvPicPr>
        <p:blipFill>
          <a:blip r:embed="rId3">
            <a:extLst>
              <a:ext uri="{28A0092B-C50C-407E-A947-70E740481C1C}">
                <a14:useLocalDpi xmlns:a14="http://schemas.microsoft.com/office/drawing/2010/main" val="0"/>
              </a:ext>
            </a:extLst>
          </a:blip>
          <a:srcRect r="4250" b="-1"/>
          <a:stretch/>
        </p:blipFill>
        <p:spPr>
          <a:xfrm>
            <a:off x="7114162" y="3676230"/>
            <a:ext cx="4324849" cy="2552007"/>
          </a:xfrm>
          <a:prstGeom prst="rect">
            <a:avLst/>
          </a:prstGeom>
        </p:spPr>
      </p:pic>
      <p:sp>
        <p:nvSpPr>
          <p:cNvPr id="9" name="TextBox 8">
            <a:extLst>
              <a:ext uri="{FF2B5EF4-FFF2-40B4-BE49-F238E27FC236}">
                <a16:creationId xmlns:a16="http://schemas.microsoft.com/office/drawing/2014/main" id="{045BFA17-13EB-C247-AE78-62157B8C6A1C}"/>
              </a:ext>
            </a:extLst>
          </p:cNvPr>
          <p:cNvSpPr txBox="1"/>
          <p:nvPr/>
        </p:nvSpPr>
        <p:spPr>
          <a:xfrm>
            <a:off x="719850" y="257770"/>
            <a:ext cx="6097604" cy="5886291"/>
          </a:xfrm>
          <a:prstGeom prst="rect">
            <a:avLst/>
          </a:prstGeom>
          <a:noFill/>
        </p:spPr>
        <p:txBody>
          <a:bodyPr wrap="square">
            <a:spAutoFit/>
          </a:bodyPr>
          <a:lstStyle/>
          <a:p>
            <a:pPr algn="just">
              <a:lnSpc>
                <a:spcPct val="115000"/>
              </a:lnSpc>
              <a:spcAft>
                <a:spcPts val="1000"/>
              </a:spcAft>
            </a:pPr>
            <a:r>
              <a:rPr lang="en-US" sz="2600" b="1" dirty="0">
                <a:solidFill>
                  <a:srgbClr val="000000"/>
                </a:solidFill>
                <a:effectLst/>
                <a:highlight>
                  <a:srgbClr val="FFFFFF"/>
                </a:highlight>
                <a:latin typeface="Times New Roman" panose="02020603050405020304" pitchFamily="18" charset="0"/>
                <a:ea typeface="MS Mincho" panose="02020609040205080304" pitchFamily="49" charset="-128"/>
                <a:cs typeface="Times New Roman" panose="02020603050405020304" pitchFamily="18" charset="0"/>
              </a:rPr>
              <a:t>a.</a:t>
            </a:r>
            <a:r>
              <a:rPr lang="vi-VN" sz="2600" b="1" dirty="0">
                <a:solidFill>
                  <a:srgbClr val="000000"/>
                </a:solidFill>
                <a:effectLst/>
                <a:highlight>
                  <a:srgbClr val="FFFFFF"/>
                </a:highlight>
                <a:latin typeface="Times New Roman" panose="02020603050405020304" pitchFamily="18" charset="0"/>
                <a:ea typeface="MS Mincho" panose="02020609040205080304" pitchFamily="49" charset="-128"/>
                <a:cs typeface="Times New Roman" panose="02020603050405020304" pitchFamily="18" charset="0"/>
              </a:rPr>
              <a:t> Xuất xứ:</a:t>
            </a:r>
            <a:r>
              <a:rPr lang="vi-VN" sz="2600" i="1" dirty="0">
                <a:solidFill>
                  <a:srgbClr val="000000"/>
                </a:solidFill>
                <a:effectLst/>
                <a:highlight>
                  <a:srgbClr val="FFFFFF"/>
                </a:highlight>
                <a:latin typeface="Times New Roman" panose="02020603050405020304" pitchFamily="18" charset="0"/>
                <a:ea typeface="Arial" panose="020B0604020202020204" pitchFamily="34" charset="0"/>
                <a:cs typeface="Times New Roman" panose="02020603050405020304" pitchFamily="18" charset="0"/>
              </a:rPr>
              <a:t> </a:t>
            </a:r>
            <a:r>
              <a:rPr lang="vi-VN" sz="26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15000"/>
              </a:lnSpc>
              <a:spcAft>
                <a:spcPts val="1000"/>
              </a:spcAft>
              <a:buClr>
                <a:srgbClr val="FF0000"/>
              </a:buClr>
              <a:buFont typeface="Wingdings" panose="05000000000000000000" pitchFamily="2" charset="2"/>
              <a:buChar char="ü"/>
            </a:pPr>
            <a:r>
              <a:rPr lang="vi-VN" sz="26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Tác giả: theo Nguyễn Thu Hà</a:t>
            </a:r>
            <a:endParaRPr lang="en-US" sz="2600"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15000"/>
              </a:lnSpc>
              <a:spcAft>
                <a:spcPts val="1000"/>
              </a:spcAft>
              <a:buClr>
                <a:srgbClr val="FF0000"/>
              </a:buClr>
              <a:buFont typeface="Wingdings" panose="05000000000000000000" pitchFamily="2" charset="2"/>
              <a:buChar char="ü"/>
            </a:pPr>
            <a:r>
              <a:rPr lang="vi-VN" sz="26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Địa chỉ truy cập: theo </a:t>
            </a:r>
            <a:r>
              <a:rPr lang="vi-VN" sz="2600" i="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Nhiều giá trị khảo cổ từ Hoàng Thành Thăng Long cần được UNESCO công nhận, </a:t>
            </a:r>
            <a:r>
              <a:rPr lang="vi-VN" sz="2600" i="1" u="sng"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4"/>
              </a:rPr>
              <a:t>https://vov.vn/</a:t>
            </a:r>
            <a:r>
              <a:rPr lang="vi-VN" sz="2600" i="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ngày 12/2/2010.</a:t>
            </a:r>
            <a:endParaRPr lang="en-US" sz="2600"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600" b="1"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b. </a:t>
            </a:r>
            <a:r>
              <a:rPr lang="en-US" sz="2600" b="1" dirty="0" err="1">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Thể</a:t>
            </a:r>
            <a:r>
              <a:rPr lang="en-US" sz="2600" b="1"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loại</a:t>
            </a:r>
            <a:r>
              <a:rPr lang="en-US" sz="2600" b="1"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và</a:t>
            </a:r>
            <a:r>
              <a:rPr lang="en-US" sz="2600" b="1"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phương</a:t>
            </a:r>
            <a:r>
              <a:rPr lang="en-US" sz="2600" b="1"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thức</a:t>
            </a:r>
            <a:r>
              <a:rPr lang="en-US" sz="2600" b="1"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biểu</a:t>
            </a:r>
            <a:r>
              <a:rPr lang="en-US" sz="2600" b="1"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đạt</a:t>
            </a:r>
            <a:r>
              <a:rPr lang="en-US" sz="2600" b="1"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chính</a:t>
            </a:r>
            <a:r>
              <a:rPr lang="en-US" sz="2600" b="1"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endParaRPr lang="en-US" sz="2600"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15000"/>
              </a:lnSpc>
              <a:spcAft>
                <a:spcPts val="1000"/>
              </a:spcAft>
              <a:buClr>
                <a:srgbClr val="FF0000"/>
              </a:buClr>
              <a:buFont typeface="Wingdings" panose="05000000000000000000" pitchFamily="2" charset="2"/>
              <a:buChar char="ü"/>
            </a:pPr>
            <a:r>
              <a:rPr lang="en-US" sz="2600" b="1" dirty="0" err="1">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Thể</a:t>
            </a:r>
            <a:r>
              <a:rPr lang="en-US" sz="2600" b="1"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loại</a:t>
            </a:r>
            <a:r>
              <a:rPr lang="en-US" sz="2600" b="1"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a:t>
            </a:r>
            <a:r>
              <a:rPr lang="en-US" sz="26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văn</a:t>
            </a:r>
            <a:r>
              <a:rPr lang="en-US" sz="26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bản</a:t>
            </a:r>
            <a:r>
              <a:rPr lang="en-US" sz="26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tin</a:t>
            </a:r>
            <a:endParaRPr lang="en-US" sz="2600"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15000"/>
              </a:lnSpc>
              <a:spcAft>
                <a:spcPts val="1000"/>
              </a:spcAft>
              <a:buClr>
                <a:srgbClr val="FF0000"/>
              </a:buClr>
              <a:buFont typeface="Wingdings" panose="05000000000000000000" pitchFamily="2" charset="2"/>
              <a:buChar char="ü"/>
            </a:pPr>
            <a:r>
              <a:rPr lang="vi-VN" sz="2600" b="1"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Kiểu bài: </a:t>
            </a:r>
            <a:r>
              <a:rPr lang="vi-VN" sz="26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Phỏng vấn</a:t>
            </a:r>
            <a:endParaRPr lang="en-US" sz="2600"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marL="457200" marR="28575" indent="-457200" algn="just">
              <a:lnSpc>
                <a:spcPct val="115000"/>
              </a:lnSpc>
              <a:spcAft>
                <a:spcPts val="1000"/>
              </a:spcAft>
              <a:buClr>
                <a:srgbClr val="FF0000"/>
              </a:buClr>
              <a:buFont typeface="Wingdings" panose="05000000000000000000" pitchFamily="2" charset="2"/>
              <a:buChar char="ü"/>
            </a:pPr>
            <a:r>
              <a:rPr lang="vi-VN" sz="2600" b="1" dirty="0">
                <a:effectLst/>
                <a:latin typeface="Times New Roman" panose="02020603050405020304" pitchFamily="18" charset="0"/>
                <a:ea typeface="Calibri" panose="020F0502020204030204" pitchFamily="34" charset="0"/>
                <a:cs typeface="Times New Roman" panose="02020603050405020304" pitchFamily="18" charset="0"/>
              </a:rPr>
              <a:t>Phương thức biểu đạt chính:</a:t>
            </a:r>
            <a:r>
              <a:rPr lang="vi-VN" sz="2600" dirty="0">
                <a:effectLst/>
                <a:latin typeface="Times New Roman" panose="02020603050405020304" pitchFamily="18" charset="0"/>
                <a:ea typeface="Calibri" panose="020F0502020204030204" pitchFamily="34" charset="0"/>
                <a:cs typeface="Times New Roman" panose="02020603050405020304" pitchFamily="18" charset="0"/>
              </a:rPr>
              <a:t> thuyết minh</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92829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1000"/>
                                        <p:tgtEl>
                                          <p:spTgt spid="9">
                                            <p:txEl>
                                              <p:pRg st="3" end="3"/>
                                            </p:txEl>
                                          </p:spTgt>
                                        </p:tgtEl>
                                      </p:cBhvr>
                                    </p:animEffect>
                                    <p:anim calcmode="lin" valueType="num">
                                      <p:cBhvr>
                                        <p:cTn id="2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barn(inVertical)">
                                      <p:cBhvr>
                                        <p:cTn id="31" dur="500"/>
                                        <p:tgtEl>
                                          <p:spTgt spid="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barn(inVertical)">
                                      <p:cBhvr>
                                        <p:cTn id="36" dur="500"/>
                                        <p:tgtEl>
                                          <p:spTgt spid="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Effect transition="in" filter="barn(inVertical)">
                                      <p:cBhvr>
                                        <p:cTn id="41"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F14822-B1F1-4730-A131-C3416A790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0930" y="3942512"/>
            <a:ext cx="3238728" cy="2915488"/>
          </a:xfrm>
          <a:custGeom>
            <a:avLst/>
            <a:gdLst>
              <a:gd name="connsiteX0" fmla="*/ 1619364 w 3238728"/>
              <a:gd name="connsiteY0" fmla="*/ 0 h 2915488"/>
              <a:gd name="connsiteX1" fmla="*/ 3238728 w 3238728"/>
              <a:gd name="connsiteY1" fmla="*/ 1619364 h 2915488"/>
              <a:gd name="connsiteX2" fmla="*/ 2649430 w 3238728"/>
              <a:gd name="connsiteY2" fmla="*/ 2868944 h 2915488"/>
              <a:gd name="connsiteX3" fmla="*/ 2587188 w 3238728"/>
              <a:gd name="connsiteY3" fmla="*/ 2915488 h 2915488"/>
              <a:gd name="connsiteX4" fmla="*/ 651541 w 3238728"/>
              <a:gd name="connsiteY4" fmla="*/ 2915488 h 2915488"/>
              <a:gd name="connsiteX5" fmla="*/ 589298 w 3238728"/>
              <a:gd name="connsiteY5" fmla="*/ 2868944 h 2915488"/>
              <a:gd name="connsiteX6" fmla="*/ 0 w 3238728"/>
              <a:gd name="connsiteY6" fmla="*/ 1619364 h 2915488"/>
              <a:gd name="connsiteX7" fmla="*/ 1619364 w 3238728"/>
              <a:gd name="connsiteY7" fmla="*/ 0 h 291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728" h="2915488">
                <a:moveTo>
                  <a:pt x="1619364" y="0"/>
                </a:moveTo>
                <a:cubicBezTo>
                  <a:pt x="2513714" y="0"/>
                  <a:pt x="3238728" y="725014"/>
                  <a:pt x="3238728" y="1619364"/>
                </a:cubicBezTo>
                <a:cubicBezTo>
                  <a:pt x="3238728" y="2122436"/>
                  <a:pt x="3009329" y="2571929"/>
                  <a:pt x="2649430" y="2868944"/>
                </a:cubicBezTo>
                <a:lnTo>
                  <a:pt x="2587188" y="2915488"/>
                </a:lnTo>
                <a:lnTo>
                  <a:pt x="651541" y="2915488"/>
                </a:lnTo>
                <a:lnTo>
                  <a:pt x="589298" y="2868944"/>
                </a:lnTo>
                <a:cubicBezTo>
                  <a:pt x="229399" y="2571929"/>
                  <a:pt x="0" y="2122436"/>
                  <a:pt x="0" y="1619364"/>
                </a:cubicBezTo>
                <a:cubicBezTo>
                  <a:pt x="0" y="725014"/>
                  <a:pt x="725014" y="0"/>
                  <a:pt x="1619364"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063F1D6B-3845-4F68-9803-39000080E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54502" cy="4167582"/>
          </a:xfrm>
          <a:custGeom>
            <a:avLst/>
            <a:gdLst>
              <a:gd name="connsiteX0" fmla="*/ 1209514 w 4154502"/>
              <a:gd name="connsiteY0" fmla="*/ 0 h 4167582"/>
              <a:gd name="connsiteX1" fmla="*/ 2782034 w 4154502"/>
              <a:gd name="connsiteY1" fmla="*/ 0 h 4167582"/>
              <a:gd name="connsiteX2" fmla="*/ 2836049 w 4154502"/>
              <a:gd name="connsiteY2" fmla="*/ 19770 h 4167582"/>
              <a:gd name="connsiteX3" fmla="*/ 4154502 w 4154502"/>
              <a:gd name="connsiteY3" fmla="*/ 2008854 h 4167582"/>
              <a:gd name="connsiteX4" fmla="*/ 1995774 w 4154502"/>
              <a:gd name="connsiteY4" fmla="*/ 4167582 h 4167582"/>
              <a:gd name="connsiteX5" fmla="*/ 6690 w 4154502"/>
              <a:gd name="connsiteY5" fmla="*/ 2849129 h 4167582"/>
              <a:gd name="connsiteX6" fmla="*/ 0 w 4154502"/>
              <a:gd name="connsiteY6" fmla="*/ 2830852 h 4167582"/>
              <a:gd name="connsiteX7" fmla="*/ 0 w 4154502"/>
              <a:gd name="connsiteY7" fmla="*/ 1186857 h 4167582"/>
              <a:gd name="connsiteX8" fmla="*/ 6690 w 4154502"/>
              <a:gd name="connsiteY8" fmla="*/ 1168580 h 4167582"/>
              <a:gd name="connsiteX9" fmla="*/ 1155500 w 4154502"/>
              <a:gd name="connsiteY9" fmla="*/ 19770 h 416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4502" h="4167582">
                <a:moveTo>
                  <a:pt x="1209514" y="0"/>
                </a:moveTo>
                <a:lnTo>
                  <a:pt x="2782034" y="0"/>
                </a:lnTo>
                <a:lnTo>
                  <a:pt x="2836049" y="19770"/>
                </a:lnTo>
                <a:cubicBezTo>
                  <a:pt x="3610849" y="347482"/>
                  <a:pt x="4154502" y="1114679"/>
                  <a:pt x="4154502" y="2008854"/>
                </a:cubicBezTo>
                <a:cubicBezTo>
                  <a:pt x="4154502" y="3201087"/>
                  <a:pt x="3188007" y="4167582"/>
                  <a:pt x="1995774" y="4167582"/>
                </a:cubicBezTo>
                <a:cubicBezTo>
                  <a:pt x="1101599" y="4167582"/>
                  <a:pt x="334402" y="3623929"/>
                  <a:pt x="6690" y="2849129"/>
                </a:cubicBezTo>
                <a:lnTo>
                  <a:pt x="0" y="2830852"/>
                </a:lnTo>
                <a:lnTo>
                  <a:pt x="0" y="1186857"/>
                </a:lnTo>
                <a:lnTo>
                  <a:pt x="6690" y="1168580"/>
                </a:lnTo>
                <a:cubicBezTo>
                  <a:pt x="225165" y="652046"/>
                  <a:pt x="638966" y="238245"/>
                  <a:pt x="1155500" y="1977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5C92EFD-E22B-A709-8982-A9CFF94716E2}"/>
              </a:ext>
            </a:extLst>
          </p:cNvPr>
          <p:cNvPicPr>
            <a:picLocks noChangeAspect="1"/>
          </p:cNvPicPr>
          <p:nvPr/>
        </p:nvPicPr>
        <p:blipFill>
          <a:blip r:embed="rId2">
            <a:extLst>
              <a:ext uri="{28A0092B-C50C-407E-A947-70E740481C1C}">
                <a14:useLocalDpi xmlns:a14="http://schemas.microsoft.com/office/drawing/2010/main" val="0"/>
              </a:ext>
            </a:extLst>
          </a:blip>
          <a:srcRect l="20692" r="20692"/>
          <a:stretch/>
        </p:blipFill>
        <p:spPr>
          <a:xfrm>
            <a:off x="-3" y="10"/>
            <a:ext cx="4317456" cy="4167571"/>
          </a:xfrm>
          <a:custGeom>
            <a:avLst/>
            <a:gdLst/>
            <a:ahLst/>
            <a:cxnLst/>
            <a:rect l="l" t="t" r="r" b="b"/>
            <a:pathLst>
              <a:path w="4317456" h="4167581">
                <a:moveTo>
                  <a:pt x="1372466" y="0"/>
                </a:moveTo>
                <a:lnTo>
                  <a:pt x="2944990" y="0"/>
                </a:lnTo>
                <a:lnTo>
                  <a:pt x="2999002" y="19769"/>
                </a:lnTo>
                <a:cubicBezTo>
                  <a:pt x="3773802" y="347482"/>
                  <a:pt x="4317456" y="1114680"/>
                  <a:pt x="4317456" y="2008853"/>
                </a:cubicBezTo>
                <a:cubicBezTo>
                  <a:pt x="4317456" y="3201085"/>
                  <a:pt x="3350960" y="4167581"/>
                  <a:pt x="2158728" y="4167581"/>
                </a:cubicBezTo>
                <a:cubicBezTo>
                  <a:pt x="966497" y="4167581"/>
                  <a:pt x="0" y="3201085"/>
                  <a:pt x="0" y="2008853"/>
                </a:cubicBezTo>
                <a:cubicBezTo>
                  <a:pt x="0" y="1114680"/>
                  <a:pt x="543654" y="347482"/>
                  <a:pt x="1318454" y="19769"/>
                </a:cubicBezTo>
                <a:close/>
              </a:path>
            </a:pathLst>
          </a:custGeom>
        </p:spPr>
      </p:pic>
      <p:pic>
        <p:nvPicPr>
          <p:cNvPr id="5" name="Content Placeholder 4" descr="A walkway with white pillars and trees&#10;&#10;Description automatically generated">
            <a:extLst>
              <a:ext uri="{FF2B5EF4-FFF2-40B4-BE49-F238E27FC236}">
                <a16:creationId xmlns:a16="http://schemas.microsoft.com/office/drawing/2014/main" id="{2A2B6FA9-9852-E1C6-1AF7-2ED6DAB9348B}"/>
              </a:ext>
            </a:extLst>
          </p:cNvPr>
          <p:cNvPicPr>
            <a:picLocks noChangeAspect="1"/>
          </p:cNvPicPr>
          <p:nvPr/>
        </p:nvPicPr>
        <p:blipFill>
          <a:blip r:embed="rId3">
            <a:extLst>
              <a:ext uri="{28A0092B-C50C-407E-A947-70E740481C1C}">
                <a14:useLocalDpi xmlns:a14="http://schemas.microsoft.com/office/drawing/2010/main" val="0"/>
              </a:ext>
            </a:extLst>
          </a:blip>
          <a:srcRect l="23528" r="12042" b="2"/>
          <a:stretch/>
        </p:blipFill>
        <p:spPr>
          <a:xfrm>
            <a:off x="2767505" y="3942512"/>
            <a:ext cx="3238727" cy="2915488"/>
          </a:xfrm>
          <a:custGeom>
            <a:avLst/>
            <a:gdLst/>
            <a:ahLst/>
            <a:cxnLst/>
            <a:rect l="l" t="t" r="r" b="b"/>
            <a:pathLst>
              <a:path w="3238727" h="2915488">
                <a:moveTo>
                  <a:pt x="1619364" y="0"/>
                </a:moveTo>
                <a:cubicBezTo>
                  <a:pt x="2513714" y="0"/>
                  <a:pt x="3238727" y="725014"/>
                  <a:pt x="3238727" y="1619364"/>
                </a:cubicBezTo>
                <a:cubicBezTo>
                  <a:pt x="3238727" y="2122436"/>
                  <a:pt x="3009328" y="2571928"/>
                  <a:pt x="2649429" y="2868943"/>
                </a:cubicBezTo>
                <a:lnTo>
                  <a:pt x="2587186" y="2915488"/>
                </a:lnTo>
                <a:lnTo>
                  <a:pt x="651541" y="2915488"/>
                </a:lnTo>
                <a:lnTo>
                  <a:pt x="589298" y="2868943"/>
                </a:lnTo>
                <a:cubicBezTo>
                  <a:pt x="229399" y="2571928"/>
                  <a:pt x="0" y="2122436"/>
                  <a:pt x="0" y="1619364"/>
                </a:cubicBezTo>
                <a:cubicBezTo>
                  <a:pt x="0" y="725014"/>
                  <a:pt x="725014" y="0"/>
                  <a:pt x="1619364" y="0"/>
                </a:cubicBezTo>
                <a:close/>
              </a:path>
            </a:pathLst>
          </a:custGeom>
        </p:spPr>
      </p:pic>
      <p:grpSp>
        <p:nvGrpSpPr>
          <p:cNvPr id="20" name="Group 19">
            <a:extLst>
              <a:ext uri="{FF2B5EF4-FFF2-40B4-BE49-F238E27FC236}">
                <a16:creationId xmlns:a16="http://schemas.microsoft.com/office/drawing/2014/main" id="{C6C6FA52-B664-419A-A212-125E50579D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825" y="1771652"/>
            <a:ext cx="3486643" cy="2754874"/>
            <a:chOff x="1303825" y="1771652"/>
            <a:chExt cx="3486643" cy="2754874"/>
          </a:xfrm>
        </p:grpSpPr>
        <p:sp>
          <p:nvSpPr>
            <p:cNvPr id="2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18953" y="17716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04045" y="3208746"/>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sp>
          <p:nvSpPr>
            <p:cNvPr id="23"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825" y="4368981"/>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cxnSp>
        <p:nvCxnSpPr>
          <p:cNvPr id="25" name="Straight Connector 2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80609AF-F438-FC4A-EEE1-EAA115188C1B}"/>
              </a:ext>
            </a:extLst>
          </p:cNvPr>
          <p:cNvSpPr txBox="1"/>
          <p:nvPr/>
        </p:nvSpPr>
        <p:spPr>
          <a:xfrm>
            <a:off x="4618952" y="1241736"/>
            <a:ext cx="6873611" cy="2281266"/>
          </a:xfrm>
          <a:prstGeom prst="rect">
            <a:avLst/>
          </a:prstGeom>
          <a:noFill/>
        </p:spPr>
        <p:txBody>
          <a:bodyPr wrap="square">
            <a:spAutoFit/>
          </a:bodyPr>
          <a:lstStyle/>
          <a:p>
            <a:pPr algn="ctr">
              <a:lnSpc>
                <a:spcPct val="115000"/>
              </a:lnSpc>
              <a:spcAft>
                <a:spcPts val="1000"/>
              </a:spcAft>
            </a:pPr>
            <a:r>
              <a:rPr lang="en-US" sz="60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III. SUY NGẪM </a:t>
            </a:r>
          </a:p>
          <a:p>
            <a:pPr algn="ctr">
              <a:lnSpc>
                <a:spcPct val="115000"/>
              </a:lnSpc>
              <a:spcAft>
                <a:spcPts val="1000"/>
              </a:spcAft>
            </a:pPr>
            <a:r>
              <a:rPr lang="en-US" sz="6000" b="1" dirty="0">
                <a:solidFill>
                  <a:srgbClr val="FF0000"/>
                </a:solidFill>
                <a:latin typeface="#9Slide03 AmpleSoft Bold" panose="02000000000000000000" pitchFamily="2" charset="0"/>
                <a:ea typeface="Calibri" panose="020F0502020204030204" pitchFamily="34" charset="0"/>
                <a:cs typeface="Times New Roman" panose="02020603050405020304" pitchFamily="18" charset="0"/>
              </a:rPr>
              <a:t>VÀ PHẢN HỒI</a:t>
            </a:r>
            <a:endParaRPr lang="en-US" sz="60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73116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ond with plants in front of a building&#10;&#10;Description automatically generated">
            <a:extLst>
              <a:ext uri="{FF2B5EF4-FFF2-40B4-BE49-F238E27FC236}">
                <a16:creationId xmlns:a16="http://schemas.microsoft.com/office/drawing/2014/main" id="{101C3BE3-51A3-E149-4E0E-7D27B158C7C5}"/>
              </a:ext>
            </a:extLst>
          </p:cNvPr>
          <p:cNvPicPr>
            <a:picLocks noChangeAspect="1"/>
          </p:cNvPicPr>
          <p:nvPr/>
        </p:nvPicPr>
        <p:blipFill>
          <a:blip r:embed="rId2">
            <a:extLst>
              <a:ext uri="{28A0092B-C50C-407E-A947-70E740481C1C}">
                <a14:useLocalDpi xmlns:a14="http://schemas.microsoft.com/office/drawing/2010/main" val="0"/>
              </a:ext>
            </a:extLst>
          </a:blip>
          <a:srcRect l="22842" r="15083"/>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4" name="TextBox 3">
            <a:extLst>
              <a:ext uri="{FF2B5EF4-FFF2-40B4-BE49-F238E27FC236}">
                <a16:creationId xmlns:a16="http://schemas.microsoft.com/office/drawing/2014/main" id="{C1625BBB-C2EA-218A-C8E0-EDD023B84FCA}"/>
              </a:ext>
            </a:extLst>
          </p:cNvPr>
          <p:cNvSpPr txBox="1"/>
          <p:nvPr/>
        </p:nvSpPr>
        <p:spPr>
          <a:xfrm>
            <a:off x="6329495" y="5569159"/>
            <a:ext cx="5505814" cy="1690409"/>
          </a:xfrm>
          <a:prstGeom prst="rect">
            <a:avLst/>
          </a:prstGeom>
        </p:spPr>
        <p:txBody>
          <a:bodyPr vert="horz" lIns="91440" tIns="45720" rIns="91440" bIns="45720" rtlCol="0" anchor="b">
            <a:noAutofit/>
          </a:bodyPr>
          <a:lstStyle/>
          <a:p>
            <a:pPr algn="ctr"/>
            <a:r>
              <a:rPr lang="pt-BR" sz="2800" b="1" dirty="0">
                <a:solidFill>
                  <a:srgbClr val="FF0000"/>
                </a:solidFill>
                <a:latin typeface="#9Slide03 AmpleSoft Bold" panose="02000000000000000000" pitchFamily="2" charset="0"/>
              </a:rPr>
              <a:t>1</a:t>
            </a:r>
            <a:r>
              <a:rPr lang="vi-VN" sz="2800" b="1" dirty="0">
                <a:solidFill>
                  <a:srgbClr val="FF0000"/>
                </a:solidFill>
                <a:latin typeface="#9Slide03 AmpleSoft Bold" panose="02000000000000000000" pitchFamily="2" charset="0"/>
              </a:rPr>
              <a:t>. </a:t>
            </a:r>
            <a:r>
              <a:rPr lang="en-US" sz="2800" b="1" dirty="0">
                <a:solidFill>
                  <a:srgbClr val="FF0000"/>
                </a:solidFill>
                <a:latin typeface="#9Slide03 AmpleSoft Bold" panose="02000000000000000000" pitchFamily="2" charset="0"/>
              </a:rPr>
              <a:t>Các </a:t>
            </a:r>
            <a:r>
              <a:rPr lang="en-US" sz="2800" b="1" dirty="0" err="1">
                <a:solidFill>
                  <a:srgbClr val="FF0000"/>
                </a:solidFill>
                <a:latin typeface="#9Slide03 AmpleSoft Bold" panose="02000000000000000000" pitchFamily="2" charset="0"/>
              </a:rPr>
              <a:t>đặc</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điểm</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của</a:t>
            </a:r>
            <a:r>
              <a:rPr lang="en-US" sz="2800" b="1" dirty="0">
                <a:solidFill>
                  <a:srgbClr val="FF0000"/>
                </a:solidFill>
                <a:latin typeface="#9Slide03 AmpleSoft Bold" panose="02000000000000000000" pitchFamily="2" charset="0"/>
              </a:rPr>
              <a:t> </a:t>
            </a:r>
            <a:r>
              <a:rPr lang="vi-VN" sz="2800" b="1" dirty="0">
                <a:solidFill>
                  <a:srgbClr val="FF0000"/>
                </a:solidFill>
                <a:latin typeface="#9Slide03 AmpleSoft Bold" panose="02000000000000000000" pitchFamily="2" charset="0"/>
              </a:rPr>
              <a:t>bài phỏng vấn thể hiện trong văn bản</a:t>
            </a:r>
            <a:endParaRPr lang="en-US" sz="2800" dirty="0">
              <a:solidFill>
                <a:srgbClr val="FF0000"/>
              </a:solidFill>
              <a:latin typeface="#9Slide03 AmpleSoft Bold" panose="02000000000000000000" pitchFamily="2" charset="0"/>
            </a:endParaRPr>
          </a:p>
          <a:p>
            <a:r>
              <a:rPr lang="vi-VN" sz="2800" b="1" dirty="0">
                <a:solidFill>
                  <a:srgbClr val="FF0000"/>
                </a:solidFill>
                <a:latin typeface="#9Slide03 AmpleSoft Bold" panose="02000000000000000000" pitchFamily="2" charset="0"/>
              </a:rPr>
              <a:t>a. Nội dung</a:t>
            </a:r>
            <a:endParaRPr lang="en-US" sz="2800" dirty="0">
              <a:solidFill>
                <a:srgbClr val="FF0000"/>
              </a:solidFill>
              <a:latin typeface="#9Slide03 AmpleSoft Bold" panose="02000000000000000000" pitchFamily="2" charset="0"/>
            </a:endParaRPr>
          </a:p>
          <a:p>
            <a:r>
              <a:rPr lang="en-US" sz="2800" b="1" dirty="0">
                <a:solidFill>
                  <a:srgbClr val="FF0000"/>
                </a:solidFill>
                <a:latin typeface="#9Slide03 AmpleSoft Bold" panose="02000000000000000000" pitchFamily="2" charset="0"/>
              </a:rPr>
              <a:t>b. </a:t>
            </a:r>
            <a:r>
              <a:rPr lang="vi-VN" sz="2800" b="1" dirty="0">
                <a:solidFill>
                  <a:srgbClr val="FF0000"/>
                </a:solidFill>
                <a:latin typeface="#9Slide03 AmpleSoft Bold" panose="02000000000000000000" pitchFamily="2" charset="0"/>
              </a:rPr>
              <a:t>Bố cục</a:t>
            </a:r>
            <a:endParaRPr lang="en-US" sz="2800" dirty="0">
              <a:solidFill>
                <a:srgbClr val="FF0000"/>
              </a:solidFill>
              <a:latin typeface="#9Slide03 AmpleSoft Bold" panose="02000000000000000000" pitchFamily="2" charset="0"/>
            </a:endParaRPr>
          </a:p>
          <a:p>
            <a:r>
              <a:rPr lang="en-US" sz="2800" b="1" dirty="0">
                <a:solidFill>
                  <a:srgbClr val="FF0000"/>
                </a:solidFill>
                <a:latin typeface="#9Slide03 AmpleSoft Bold" panose="02000000000000000000" pitchFamily="2" charset="0"/>
              </a:rPr>
              <a:t>c. </a:t>
            </a:r>
            <a:r>
              <a:rPr lang="vi-VN" sz="2800" b="1" dirty="0">
                <a:solidFill>
                  <a:srgbClr val="FF0000"/>
                </a:solidFill>
                <a:latin typeface="#9Slide03 AmpleSoft Bold" panose="02000000000000000000" pitchFamily="2" charset="0"/>
              </a:rPr>
              <a:t>Hình thức</a:t>
            </a:r>
            <a:endParaRPr lang="en-US" sz="2800" dirty="0">
              <a:solidFill>
                <a:srgbClr val="FF0000"/>
              </a:solidFill>
              <a:latin typeface="#9Slide03 AmpleSoft Bold" panose="02000000000000000000" pitchFamily="2" charset="0"/>
            </a:endParaRPr>
          </a:p>
          <a:p>
            <a:pPr algn="ctr"/>
            <a:r>
              <a:rPr lang="en-US" sz="6000" b="1" dirty="0">
                <a:solidFill>
                  <a:srgbClr val="FF0000"/>
                </a:solidFill>
                <a:latin typeface="#9Slide03 AmpleSoft Bold" panose="02000000000000000000" pitchFamily="2" charset="0"/>
              </a:rPr>
              <a:t> </a:t>
            </a:r>
            <a:endParaRPr lang="en-US" sz="6000" dirty="0">
              <a:solidFill>
                <a:srgbClr val="FF0000"/>
              </a:solidFill>
              <a:latin typeface="#9Slide03 AmpleSoft Bold" panose="02000000000000000000" pitchFamily="2" charset="0"/>
            </a:endParaRPr>
          </a:p>
        </p:txBody>
      </p:sp>
      <p:pic>
        <p:nvPicPr>
          <p:cNvPr id="5" name="Content Placeholder 4" descr="A stone wall with a yellow building&#10;&#10;Description automatically generated">
            <a:extLst>
              <a:ext uri="{FF2B5EF4-FFF2-40B4-BE49-F238E27FC236}">
                <a16:creationId xmlns:a16="http://schemas.microsoft.com/office/drawing/2014/main" id="{85FF9AB4-942F-DE16-A1E9-FB1CE139894C}"/>
              </a:ext>
            </a:extLst>
          </p:cNvPr>
          <p:cNvPicPr>
            <a:picLocks noChangeAspect="1"/>
          </p:cNvPicPr>
          <p:nvPr/>
        </p:nvPicPr>
        <p:blipFill>
          <a:blip r:embed="rId3">
            <a:extLst>
              <a:ext uri="{28A0092B-C50C-407E-A947-70E740481C1C}">
                <a14:useLocalDpi xmlns:a14="http://schemas.microsoft.com/office/drawing/2010/main" val="0"/>
              </a:ext>
            </a:extLst>
          </a:blip>
          <a:srcRect l="14480" r="19385"/>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20732935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E6D2D34-4BB4-460B-8844-027610FB2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Picture 10" descr="A group of children studying at a table&#10;&#10;Description automatically generated">
            <a:extLst>
              <a:ext uri="{FF2B5EF4-FFF2-40B4-BE49-F238E27FC236}">
                <a16:creationId xmlns:a16="http://schemas.microsoft.com/office/drawing/2014/main" id="{7438F98E-5C2D-27FF-874F-204376F6C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009" y="602673"/>
            <a:ext cx="3726429" cy="2766157"/>
          </a:xfrm>
          <a:prstGeom prst="rect">
            <a:avLst/>
          </a:prstGeom>
        </p:spPr>
      </p:pic>
      <p:grpSp>
        <p:nvGrpSpPr>
          <p:cNvPr id="31" name="Group 30">
            <a:extLst>
              <a:ext uri="{FF2B5EF4-FFF2-40B4-BE49-F238E27FC236}">
                <a16:creationId xmlns:a16="http://schemas.microsoft.com/office/drawing/2014/main" id="{C5314570-9B06-4D37-8CBD-EDD67C2FA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4155"/>
            <a:ext cx="2514948" cy="2174333"/>
            <a:chOff x="-305" y="-4155"/>
            <a:chExt cx="2514948" cy="2174333"/>
          </a:xfrm>
        </p:grpSpPr>
        <p:sp>
          <p:nvSpPr>
            <p:cNvPr id="32" name="Freeform: Shape 31">
              <a:extLst>
                <a:ext uri="{FF2B5EF4-FFF2-40B4-BE49-F238E27FC236}">
                  <a16:creationId xmlns:a16="http://schemas.microsoft.com/office/drawing/2014/main" id="{A204F55B-358D-4FB5-9979-6724C64154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3" name="Freeform: Shape 32">
              <a:extLst>
                <a:ext uri="{FF2B5EF4-FFF2-40B4-BE49-F238E27FC236}">
                  <a16:creationId xmlns:a16="http://schemas.microsoft.com/office/drawing/2014/main" id="{C4F77C62-9DDF-48D3-A074-159A3276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4" name="Freeform: Shape 33">
              <a:extLst>
                <a:ext uri="{FF2B5EF4-FFF2-40B4-BE49-F238E27FC236}">
                  <a16:creationId xmlns:a16="http://schemas.microsoft.com/office/drawing/2014/main" id="{DEB07022-F30B-49CA-B1DD-A826815C4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5" name="Freeform: Shape 34">
              <a:extLst>
                <a:ext uri="{FF2B5EF4-FFF2-40B4-BE49-F238E27FC236}">
                  <a16:creationId xmlns:a16="http://schemas.microsoft.com/office/drawing/2014/main" id="{F7C47E16-167C-48BF-9FC9-08787D3489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pic>
        <p:nvPicPr>
          <p:cNvPr id="10" name="Picture 9">
            <a:extLst>
              <a:ext uri="{FF2B5EF4-FFF2-40B4-BE49-F238E27FC236}">
                <a16:creationId xmlns:a16="http://schemas.microsoft.com/office/drawing/2014/main" id="{057B72E7-2E9D-978C-AB63-3ADD3A022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04672" y="3462198"/>
            <a:ext cx="3759105" cy="2575682"/>
          </a:xfrm>
          <a:prstGeom prst="rect">
            <a:avLst/>
          </a:prstGeom>
          <a:noFill/>
        </p:spPr>
      </p:pic>
      <p:sp>
        <p:nvSpPr>
          <p:cNvPr id="4" name="TextBox 3">
            <a:extLst>
              <a:ext uri="{FF2B5EF4-FFF2-40B4-BE49-F238E27FC236}">
                <a16:creationId xmlns:a16="http://schemas.microsoft.com/office/drawing/2014/main" id="{6B254541-1277-2302-D4A4-8D949DE5CBF5}"/>
              </a:ext>
            </a:extLst>
          </p:cNvPr>
          <p:cNvSpPr txBox="1"/>
          <p:nvPr/>
        </p:nvSpPr>
        <p:spPr>
          <a:xfrm>
            <a:off x="4838221" y="1722730"/>
            <a:ext cx="7264132" cy="2786660"/>
          </a:xfrm>
          <a:prstGeom prst="rect">
            <a:avLst/>
          </a:prstGeom>
          <a:noFill/>
        </p:spPr>
        <p:txBody>
          <a:bodyPr wrap="square">
            <a:spAutoFit/>
          </a:bodyPr>
          <a:lstStyle/>
          <a:p>
            <a:pPr algn="just">
              <a:lnSpc>
                <a:spcPct val="115000"/>
              </a:lnSpc>
              <a:spcAft>
                <a:spcPts val="1000"/>
              </a:spcAft>
            </a:pPr>
            <a:r>
              <a:rPr lang="vi-VN" sz="2800" u="sng" dirty="0">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Nhóm 1</a:t>
            </a:r>
            <a:r>
              <a:rPr lang="vi-VN" sz="2800" dirty="0">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Tìm hiểu nội dung của bài phỏng vấn</a:t>
            </a:r>
            <a:endParaRPr lang="en-US" sz="2800"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2800" u="sng" dirty="0">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Nhóm 2:</a:t>
            </a:r>
            <a:r>
              <a:rPr lang="vi-VN" sz="2800" dirty="0">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Tìm hiểu về đặc điểm bố cục của bài phỏng vấn</a:t>
            </a:r>
            <a:endParaRPr lang="en-US" sz="2800"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2800" u="sng" dirty="0">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Nhóm 3:</a:t>
            </a:r>
            <a:r>
              <a:rPr lang="vi-VN" sz="2800" dirty="0">
                <a:solidFill>
                  <a:srgbClr val="00B05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Tìm hiểu về các đặc điểm hình thức của bài phỏng vấn</a:t>
            </a:r>
            <a:endParaRPr lang="en-US" sz="2800"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20C05CE-EEEB-BFA8-1AE4-75A3050089E5}"/>
              </a:ext>
            </a:extLst>
          </p:cNvPr>
          <p:cNvSpPr txBox="1"/>
          <p:nvPr/>
        </p:nvSpPr>
        <p:spPr>
          <a:xfrm>
            <a:off x="827773" y="673768"/>
            <a:ext cx="967886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0C0"/>
                </a:solidFill>
                <a:effectLst/>
                <a:uLnTx/>
                <a:uFillTx/>
                <a:latin typeface="#9Slide03 Ample" panose="02000000000000000000" pitchFamily="2" charset="0"/>
                <a:ea typeface="+mn-ea"/>
                <a:cs typeface="+mn-cs"/>
              </a:rPr>
              <a:t>HOẠT ĐỘNG NHÓM QUA</a:t>
            </a:r>
            <a:r>
              <a:rPr kumimoji="0" lang="en-US" sz="3600" b="0" i="0" u="none" strike="noStrike" kern="1200" cap="none" spc="0" normalizeH="0" noProof="0" dirty="0">
                <a:ln>
                  <a:noFill/>
                </a:ln>
                <a:solidFill>
                  <a:srgbClr val="0070C0"/>
                </a:solidFill>
                <a:effectLst/>
                <a:uLnTx/>
                <a:uFillTx/>
                <a:latin typeface="#9Slide03 Ample" panose="02000000000000000000" pitchFamily="2" charset="0"/>
                <a:ea typeface="+mn-ea"/>
                <a:cs typeface="+mn-cs"/>
              </a:rPr>
              <a:t> PHIẾU HỌC TẬP 03</a:t>
            </a:r>
            <a:r>
              <a:rPr kumimoji="0" lang="en-US" sz="3600" b="0" i="0" u="none" strike="noStrike" kern="1200" cap="none" spc="0" normalizeH="0" baseline="0" noProof="0" dirty="0">
                <a:ln>
                  <a:noFill/>
                </a:ln>
                <a:solidFill>
                  <a:srgbClr val="0070C0"/>
                </a:solidFill>
                <a:effectLst/>
                <a:uLnTx/>
                <a:uFillTx/>
                <a:latin typeface="#9Slide03 Ample" panose="02000000000000000000" pitchFamily="2" charset="0"/>
                <a:ea typeface="+mn-ea"/>
                <a:cs typeface="+mn-cs"/>
              </a:rPr>
              <a:t> </a:t>
            </a:r>
          </a:p>
        </p:txBody>
      </p:sp>
    </p:spTree>
    <p:extLst>
      <p:ext uri="{BB962C8B-B14F-4D97-AF65-F5344CB8AC3E}">
        <p14:creationId xmlns:p14="http://schemas.microsoft.com/office/powerpoint/2010/main" val="39371517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5F2F96C5-D7AB-A433-B80F-F52CDDFAD601}"/>
              </a:ext>
            </a:extLst>
          </p:cNvPr>
          <p:cNvGraphicFramePr>
            <a:graphicFrameLocks noGrp="1"/>
          </p:cNvGraphicFramePr>
          <p:nvPr>
            <p:extLst>
              <p:ext uri="{D42A27DB-BD31-4B8C-83A1-F6EECF244321}">
                <p14:modId xmlns:p14="http://schemas.microsoft.com/office/powerpoint/2010/main" val="1113954411"/>
              </p:ext>
            </p:extLst>
          </p:nvPr>
        </p:nvGraphicFramePr>
        <p:xfrm>
          <a:off x="519953" y="288485"/>
          <a:ext cx="11152094" cy="6445356"/>
        </p:xfrm>
        <a:graphic>
          <a:graphicData uri="http://schemas.openxmlformats.org/drawingml/2006/table">
            <a:tbl>
              <a:tblPr firstRow="1" firstCol="1" bandRow="1">
                <a:noFill/>
                <a:tableStyleId>{5C22544A-7EE6-4342-B048-85BDC9FD1C3A}</a:tableStyleId>
              </a:tblPr>
              <a:tblGrid>
                <a:gridCol w="1345394">
                  <a:extLst>
                    <a:ext uri="{9D8B030D-6E8A-4147-A177-3AD203B41FA5}">
                      <a16:colId xmlns:a16="http://schemas.microsoft.com/office/drawing/2014/main" val="3748513646"/>
                    </a:ext>
                  </a:extLst>
                </a:gridCol>
                <a:gridCol w="2500465">
                  <a:extLst>
                    <a:ext uri="{9D8B030D-6E8A-4147-A177-3AD203B41FA5}">
                      <a16:colId xmlns:a16="http://schemas.microsoft.com/office/drawing/2014/main" val="4136838075"/>
                    </a:ext>
                  </a:extLst>
                </a:gridCol>
                <a:gridCol w="7306235">
                  <a:extLst>
                    <a:ext uri="{9D8B030D-6E8A-4147-A177-3AD203B41FA5}">
                      <a16:colId xmlns:a16="http://schemas.microsoft.com/office/drawing/2014/main" val="3531767682"/>
                    </a:ext>
                  </a:extLst>
                </a:gridCol>
              </a:tblGrid>
              <a:tr h="1594288">
                <a:tc gridSpan="3">
                  <a:txBody>
                    <a:bodyPr/>
                    <a:lstStyle/>
                    <a:p>
                      <a:pPr algn="ctr">
                        <a:lnSpc>
                          <a:spcPct val="115000"/>
                        </a:lnSpc>
                        <a:spcAft>
                          <a:spcPts val="1000"/>
                        </a:spcAft>
                      </a:pPr>
                      <a:r>
                        <a:rPr lang="vi-VN" sz="2400" b="1" dirty="0">
                          <a:solidFill>
                            <a:srgbClr val="FF0000"/>
                          </a:solidFill>
                          <a:effectLst/>
                          <a:latin typeface="Times New Roman" panose="02020603050405020304" pitchFamily="18" charset="0"/>
                          <a:cs typeface="Times New Roman" panose="02020603050405020304" pitchFamily="18" charset="0"/>
                        </a:rPr>
                        <a:t>PHIẾU HT SỐ 03</a:t>
                      </a:r>
                      <a:endParaRPr lang="en-US" sz="2400" b="1" dirty="0">
                        <a:solidFill>
                          <a:srgbClr val="FF0000"/>
                        </a:solidFill>
                        <a:effectLst/>
                        <a:latin typeface="Times New Roman" panose="02020603050405020304" pitchFamily="18" charset="0"/>
                        <a:cs typeface="Times New Roman" panose="02020603050405020304" pitchFamily="18" charset="0"/>
                      </a:endParaRPr>
                    </a:p>
                    <a:p>
                      <a:pPr algn="ctr">
                        <a:lnSpc>
                          <a:spcPct val="115000"/>
                        </a:lnSpc>
                        <a:spcAft>
                          <a:spcPts val="1000"/>
                        </a:spcAft>
                      </a:pPr>
                      <a:r>
                        <a:rPr lang="vi-VN" sz="2400" b="1" dirty="0">
                          <a:solidFill>
                            <a:srgbClr val="FF0000"/>
                          </a:solidFill>
                          <a:effectLst/>
                          <a:latin typeface="Times New Roman" panose="02020603050405020304" pitchFamily="18" charset="0"/>
                          <a:cs typeface="Times New Roman" panose="02020603050405020304" pitchFamily="18" charset="0"/>
                        </a:rPr>
                        <a:t>Tìm hiểu c</a:t>
                      </a:r>
                      <a:r>
                        <a:rPr lang="en-US" sz="2400" b="1" dirty="0" err="1">
                          <a:solidFill>
                            <a:srgbClr val="FF0000"/>
                          </a:solidFill>
                          <a:effectLst/>
                          <a:latin typeface="Times New Roman" panose="02020603050405020304" pitchFamily="18" charset="0"/>
                          <a:cs typeface="Times New Roman" panose="02020603050405020304" pitchFamily="18" charset="0"/>
                        </a:rPr>
                        <a:t>ác</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đặc</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điểm</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của</a:t>
                      </a:r>
                      <a:r>
                        <a:rPr lang="en-US" sz="2400" b="1" dirty="0">
                          <a:solidFill>
                            <a:srgbClr val="FF0000"/>
                          </a:solidFill>
                          <a:effectLst/>
                          <a:latin typeface="Times New Roman" panose="02020603050405020304" pitchFamily="18" charset="0"/>
                          <a:cs typeface="Times New Roman" panose="02020603050405020304" pitchFamily="18" charset="0"/>
                        </a:rPr>
                        <a:t> </a:t>
                      </a:r>
                      <a:r>
                        <a:rPr lang="vi-VN" sz="2400" b="1" dirty="0">
                          <a:solidFill>
                            <a:srgbClr val="FF0000"/>
                          </a:solidFill>
                          <a:effectLst/>
                          <a:latin typeface="Times New Roman" panose="02020603050405020304" pitchFamily="18" charset="0"/>
                          <a:cs typeface="Times New Roman" panose="02020603050405020304" pitchFamily="18" charset="0"/>
                        </a:rPr>
                        <a:t>bài phỏng vấn thể hiện trong văn bản</a:t>
                      </a:r>
                      <a:endParaRPr lang="en-US" sz="2400" b="1" dirty="0">
                        <a:solidFill>
                          <a:srgbClr val="FF0000"/>
                        </a:solidFill>
                        <a:effectLst/>
                        <a:latin typeface="Times New Roman" panose="02020603050405020304" pitchFamily="18" charset="0"/>
                        <a:cs typeface="Times New Roman" panose="02020603050405020304" pitchFamily="18" charset="0"/>
                      </a:endParaRPr>
                    </a:p>
                    <a:p>
                      <a:pPr algn="ctr">
                        <a:lnSpc>
                          <a:spcPct val="115000"/>
                        </a:lnSpc>
                        <a:spcAft>
                          <a:spcPts val="1000"/>
                        </a:spcAft>
                      </a:pPr>
                      <a:r>
                        <a:rPr lang="vi-VN" sz="2400" b="1" dirty="0">
                          <a:solidFill>
                            <a:srgbClr val="FF0000"/>
                          </a:solidFill>
                          <a:effectLst/>
                          <a:latin typeface="Times New Roman" panose="02020603050405020304" pitchFamily="18" charset="0"/>
                          <a:cs typeface="Times New Roman" panose="02020603050405020304" pitchFamily="18" charset="0"/>
                        </a:rPr>
                        <a:t>Yêu cầu: </a:t>
                      </a:r>
                      <a:r>
                        <a:rPr lang="en-US" sz="2400" b="1" dirty="0">
                          <a:solidFill>
                            <a:srgbClr val="FF0000"/>
                          </a:solidFill>
                          <a:effectLst/>
                          <a:latin typeface="Times New Roman" panose="02020603050405020304" pitchFamily="18" charset="0"/>
                          <a:cs typeface="Times New Roman" panose="02020603050405020304" pitchFamily="18" charset="0"/>
                        </a:rPr>
                        <a:t>Văn </a:t>
                      </a:r>
                      <a:r>
                        <a:rPr lang="en-US" sz="2400" b="1" dirty="0" err="1">
                          <a:solidFill>
                            <a:srgbClr val="FF0000"/>
                          </a:solidFill>
                          <a:effectLst/>
                          <a:latin typeface="Times New Roman" panose="02020603050405020304" pitchFamily="18" charset="0"/>
                          <a:cs typeface="Times New Roman" panose="02020603050405020304" pitchFamily="18" charset="0"/>
                        </a:rPr>
                        <a:t>bản</a:t>
                      </a:r>
                      <a:r>
                        <a:rPr lang="en-US" sz="2400" b="1" dirty="0">
                          <a:solidFill>
                            <a:srgbClr val="FF0000"/>
                          </a:solidFill>
                          <a:effectLst/>
                          <a:latin typeface="Times New Roman" panose="02020603050405020304" pitchFamily="18" charset="0"/>
                          <a:cs typeface="Times New Roman" panose="02020603050405020304" pitchFamily="18" charset="0"/>
                        </a:rPr>
                        <a:t> trên đã </a:t>
                      </a:r>
                      <a:r>
                        <a:rPr lang="en-US" sz="2400" b="1" dirty="0" err="1">
                          <a:solidFill>
                            <a:srgbClr val="FF0000"/>
                          </a:solidFill>
                          <a:effectLst/>
                          <a:latin typeface="Times New Roman" panose="02020603050405020304" pitchFamily="18" charset="0"/>
                          <a:cs typeface="Times New Roman" panose="02020603050405020304" pitchFamily="18" charset="0"/>
                        </a:rPr>
                        <a:t>thể</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hiện</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những</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đặc</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điểm</a:t>
                      </a:r>
                      <a:r>
                        <a:rPr lang="en-US" sz="2400" b="1" dirty="0">
                          <a:solidFill>
                            <a:srgbClr val="FF0000"/>
                          </a:solidFill>
                          <a:effectLst/>
                          <a:latin typeface="Times New Roman" panose="02020603050405020304" pitchFamily="18" charset="0"/>
                          <a:cs typeface="Times New Roman" panose="02020603050405020304" pitchFamily="18" charset="0"/>
                        </a:rPr>
                        <a:t> nào </a:t>
                      </a:r>
                      <a:r>
                        <a:rPr lang="en-US" sz="2400" b="1" dirty="0" err="1">
                          <a:solidFill>
                            <a:srgbClr val="FF0000"/>
                          </a:solidFill>
                          <a:effectLst/>
                          <a:latin typeface="Times New Roman" panose="02020603050405020304" pitchFamily="18" charset="0"/>
                          <a:cs typeface="Times New Roman" panose="02020603050405020304" pitchFamily="18" charset="0"/>
                        </a:rPr>
                        <a:t>của</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một</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bài</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phỏng</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vấn</a:t>
                      </a:r>
                      <a:r>
                        <a:rPr lang="en-US" sz="2400" b="1" dirty="0">
                          <a:solidFill>
                            <a:srgbClr val="FF0000"/>
                          </a:solidFill>
                          <a:effectLst/>
                          <a:latin typeface="Times New Roman" panose="02020603050405020304" pitchFamily="18" charset="0"/>
                          <a:cs typeface="Times New Roman" panose="02020603050405020304" pitchFamily="18" charset="0"/>
                        </a:rPr>
                        <a:t>?</a:t>
                      </a: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6349" marR="279524" marT="93175" marB="93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32216332"/>
                  </a:ext>
                </a:extLst>
              </a:tr>
              <a:tr h="949672">
                <a:tc>
                  <a:txBody>
                    <a:bodyPr/>
                    <a:lstStyle/>
                    <a:p>
                      <a:pPr algn="ctr">
                        <a:lnSpc>
                          <a:spcPct val="115000"/>
                        </a:lnSpc>
                        <a:spcAft>
                          <a:spcPts val="1000"/>
                        </a:spcAft>
                      </a:pPr>
                      <a:r>
                        <a:rPr lang="vi-VN" sz="2400" b="1">
                          <a:solidFill>
                            <a:srgbClr val="7030A0"/>
                          </a:solidFill>
                          <a:effectLst/>
                          <a:latin typeface="Times New Roman" panose="02020603050405020304" pitchFamily="18" charset="0"/>
                          <a:cs typeface="Times New Roman" panose="02020603050405020304" pitchFamily="18" charset="0"/>
                        </a:rPr>
                        <a:t>Nhóm</a:t>
                      </a:r>
                      <a:endParaRPr lang="en-US" sz="24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6349" marR="279524" marT="93175" marB="93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vi-VN" sz="2400" b="1">
                          <a:solidFill>
                            <a:srgbClr val="7030A0"/>
                          </a:solidFill>
                          <a:effectLst/>
                          <a:latin typeface="Times New Roman" panose="02020603050405020304" pitchFamily="18" charset="0"/>
                          <a:cs typeface="Times New Roman" panose="02020603050405020304" pitchFamily="18" charset="0"/>
                        </a:rPr>
                        <a:t>Phương diện tìm hiểu</a:t>
                      </a:r>
                      <a:endParaRPr lang="en-US" sz="24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6349" marR="62496" marT="93175" marB="93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EDC">
                        <a:alpha val="20000"/>
                      </a:srgbClr>
                    </a:solidFill>
                  </a:tcPr>
                </a:tc>
                <a:tc>
                  <a:txBody>
                    <a:bodyPr/>
                    <a:lstStyle/>
                    <a:p>
                      <a:pPr algn="ctr">
                        <a:lnSpc>
                          <a:spcPct val="115000"/>
                        </a:lnSpc>
                        <a:spcAft>
                          <a:spcPts val="1000"/>
                        </a:spcAft>
                      </a:pPr>
                      <a:r>
                        <a:rPr lang="vi-VN" sz="2400" b="1" dirty="0">
                          <a:solidFill>
                            <a:srgbClr val="7030A0"/>
                          </a:solidFill>
                          <a:effectLst/>
                          <a:latin typeface="Times New Roman" panose="02020603050405020304" pitchFamily="18" charset="0"/>
                          <a:cs typeface="Times New Roman" panose="02020603050405020304" pitchFamily="18" charset="0"/>
                        </a:rPr>
                        <a:t>Nhiệm vụ </a:t>
                      </a:r>
                      <a:endPar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6349" marR="62496" marT="93175" marB="93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EDC">
                        <a:alpha val="20000"/>
                      </a:srgbClr>
                    </a:solidFill>
                  </a:tcPr>
                </a:tc>
                <a:extLst>
                  <a:ext uri="{0D108BD9-81ED-4DB2-BD59-A6C34878D82A}">
                    <a16:rowId xmlns:a16="http://schemas.microsoft.com/office/drawing/2014/main" val="4110753941"/>
                  </a:ext>
                </a:extLst>
              </a:tr>
              <a:tr h="986077">
                <a:tc>
                  <a:txBody>
                    <a:bodyPr/>
                    <a:lstStyle/>
                    <a:p>
                      <a:pPr algn="ctr">
                        <a:lnSpc>
                          <a:spcPct val="115000"/>
                        </a:lnSpc>
                        <a:spcAft>
                          <a:spcPts val="1000"/>
                        </a:spcAft>
                      </a:pPr>
                      <a:r>
                        <a:rPr lang="vi-VN" sz="2400" b="1" dirty="0">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sz="2400" b="1"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6349" marR="279524" marT="93175" marB="93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300"/>
                        </a:spcBef>
                        <a:spcAft>
                          <a:spcPts val="300"/>
                        </a:spcAft>
                      </a:pPr>
                      <a:r>
                        <a:rPr lang="vi-VN" sz="2400" b="1">
                          <a:solidFill>
                            <a:schemeClr val="tx1"/>
                          </a:solidFill>
                          <a:effectLst/>
                          <a:latin typeface="Times New Roman" panose="02020603050405020304" pitchFamily="18" charset="0"/>
                          <a:cs typeface="Times New Roman" panose="02020603050405020304" pitchFamily="18" charset="0"/>
                        </a:rPr>
                        <a:t>Về nội dung</a:t>
                      </a:r>
                      <a:endParaRPr lang="en-US" sz="2400" b="1">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1000"/>
                        </a:spcAft>
                      </a:pPr>
                      <a:r>
                        <a:rPr lang="en-US" sz="2400" b="1">
                          <a:solidFill>
                            <a:schemeClr val="tx1"/>
                          </a:solidFill>
                          <a:effectLst/>
                          <a:latin typeface="Times New Roman" panose="02020603050405020304" pitchFamily="18" charset="0"/>
                          <a:cs typeface="Times New Roman" panose="02020603050405020304" pitchFamily="18" charset="0"/>
                        </a:rPr>
                        <a:t> </a:t>
                      </a:r>
                      <a:endPar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6349" marR="62496" marT="93175" marB="93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vi-VN" sz="2400">
                          <a:solidFill>
                            <a:schemeClr val="tx1">
                              <a:lumMod val="75000"/>
                              <a:lumOff val="25000"/>
                            </a:schemeClr>
                          </a:solidFill>
                          <a:effectLst/>
                          <a:latin typeface="Times New Roman" panose="02020603050405020304" pitchFamily="18" charset="0"/>
                          <a:cs typeface="Times New Roman" panose="02020603050405020304" pitchFamily="18" charset="0"/>
                        </a:rPr>
                        <a:t>a. Văn bản trên đã trình bày  nội dung thông tin về chủ đề gì?</a:t>
                      </a:r>
                      <a:endParaRPr lang="en-US" sz="240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6349" marR="62496" marT="93175" marB="93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1707234"/>
                  </a:ext>
                </a:extLst>
              </a:tr>
              <a:tr h="1455176">
                <a:tc>
                  <a:txBody>
                    <a:bodyPr/>
                    <a:lstStyle/>
                    <a:p>
                      <a:pPr algn="ctr">
                        <a:lnSpc>
                          <a:spcPct val="115000"/>
                        </a:lnSpc>
                        <a:spcAft>
                          <a:spcPts val="1000"/>
                        </a:spcAft>
                      </a:pPr>
                      <a:r>
                        <a:rPr lang="vi-VN" sz="2400" b="1">
                          <a:solidFill>
                            <a:schemeClr val="tx1">
                              <a:lumMod val="75000"/>
                              <a:lumOff val="25000"/>
                            </a:schemeClr>
                          </a:solidFill>
                          <a:effectLst/>
                          <a:latin typeface="Times New Roman" panose="02020603050405020304" pitchFamily="18" charset="0"/>
                          <a:cs typeface="Times New Roman" panose="02020603050405020304" pitchFamily="18" charset="0"/>
                        </a:rPr>
                        <a:t>2</a:t>
                      </a:r>
                      <a:endParaRPr lang="en-US" sz="2400" b="1">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6349" marR="279524" marT="93175" marB="93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300"/>
                        </a:spcBef>
                        <a:spcAft>
                          <a:spcPts val="300"/>
                        </a:spcAft>
                      </a:pPr>
                      <a:r>
                        <a:rPr lang="vi-VN" sz="2400" b="1" dirty="0">
                          <a:solidFill>
                            <a:schemeClr val="tx1"/>
                          </a:solidFill>
                          <a:effectLst/>
                          <a:latin typeface="Times New Roman" panose="02020603050405020304" pitchFamily="18" charset="0"/>
                          <a:cs typeface="Times New Roman" panose="02020603050405020304" pitchFamily="18" charset="0"/>
                        </a:rPr>
                        <a:t>Về bố cục</a:t>
                      </a:r>
                      <a:endParaRPr lang="en-US" sz="2400" b="1"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1000"/>
                        </a:spcAft>
                      </a:pPr>
                      <a:r>
                        <a:rPr lang="en-US" sz="2400" b="1" dirty="0">
                          <a:solidFill>
                            <a:schemeClr val="tx1"/>
                          </a:solidFill>
                          <a:effectLst/>
                          <a:latin typeface="Times New Roman" panose="02020603050405020304" pitchFamily="18" charset="0"/>
                          <a:cs typeface="Times New Roman" panose="02020603050405020304" pitchFamily="18" charset="0"/>
                        </a:rPr>
                        <a:t> </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6349" marR="62496" marT="93175" marB="93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EDC">
                        <a:alpha val="20000"/>
                      </a:srgbClr>
                    </a:solidFill>
                  </a:tcPr>
                </a:tc>
                <a:tc>
                  <a:txBody>
                    <a:bodyPr/>
                    <a:lstStyle/>
                    <a:p>
                      <a:pPr algn="ctr">
                        <a:lnSpc>
                          <a:spcPct val="115000"/>
                        </a:lnSpc>
                        <a:spcBef>
                          <a:spcPts val="300"/>
                        </a:spcBef>
                        <a:spcAft>
                          <a:spcPts val="300"/>
                        </a:spcAft>
                        <a:tabLst>
                          <a:tab pos="5688330" algn="r"/>
                        </a:tabLst>
                      </a:pPr>
                      <a:r>
                        <a:rPr lang="vi-VN" sz="2400" dirty="0">
                          <a:solidFill>
                            <a:schemeClr val="tx1">
                              <a:lumMod val="75000"/>
                              <a:lumOff val="25000"/>
                            </a:schemeClr>
                          </a:solidFill>
                          <a:effectLst/>
                          <a:latin typeface="Times New Roman" panose="02020603050405020304" pitchFamily="18" charset="0"/>
                          <a:cs typeface="Times New Roman" panose="02020603050405020304" pitchFamily="18" charset="0"/>
                        </a:rPr>
                        <a:t>b.  Về bố cục, văn bản có thể chia làm mấy phần? Hãy chỉ rõ từng phần và xác định  nội dung chính của mỗi phần đó</a:t>
                      </a:r>
                      <a:r>
                        <a:rPr lang="en-US" sz="2400" dirty="0">
                          <a:solidFill>
                            <a:schemeClr val="tx1">
                              <a:lumMod val="75000"/>
                              <a:lumOff val="25000"/>
                            </a:schemeClr>
                          </a:solidFill>
                          <a:effectLst/>
                          <a:latin typeface="Times New Roman" panose="02020603050405020304" pitchFamily="18" charset="0"/>
                          <a:cs typeface="Times New Roman" panose="02020603050405020304" pitchFamily="18" charset="0"/>
                        </a:rPr>
                        <a:t> </a:t>
                      </a:r>
                      <a:endParaRPr lang="en-US" sz="24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6349" marR="62496" marT="93175" marB="93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EDC">
                        <a:alpha val="20000"/>
                      </a:srgbClr>
                    </a:solidFill>
                  </a:tcPr>
                </a:tc>
                <a:extLst>
                  <a:ext uri="{0D108BD9-81ED-4DB2-BD59-A6C34878D82A}">
                    <a16:rowId xmlns:a16="http://schemas.microsoft.com/office/drawing/2014/main" val="2483955154"/>
                  </a:ext>
                </a:extLst>
              </a:tr>
              <a:tr h="1295816">
                <a:tc>
                  <a:txBody>
                    <a:bodyPr/>
                    <a:lstStyle/>
                    <a:p>
                      <a:pPr algn="ctr">
                        <a:lnSpc>
                          <a:spcPct val="115000"/>
                        </a:lnSpc>
                        <a:spcAft>
                          <a:spcPts val="1000"/>
                        </a:spcAft>
                      </a:pPr>
                      <a:r>
                        <a:rPr lang="vi-VN" sz="2400" b="1" dirty="0">
                          <a:solidFill>
                            <a:schemeClr val="tx1">
                              <a:lumMod val="75000"/>
                              <a:lumOff val="25000"/>
                            </a:schemeClr>
                          </a:solidFill>
                          <a:effectLst/>
                          <a:latin typeface="Times New Roman" panose="02020603050405020304" pitchFamily="18" charset="0"/>
                          <a:cs typeface="Times New Roman" panose="02020603050405020304" pitchFamily="18" charset="0"/>
                        </a:rPr>
                        <a:t>3</a:t>
                      </a:r>
                      <a:endParaRPr lang="en-US" sz="2400" b="1"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6349" marR="279524" marT="93175" marB="93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300"/>
                        </a:spcBef>
                        <a:spcAft>
                          <a:spcPts val="300"/>
                        </a:spcAft>
                      </a:pPr>
                      <a:r>
                        <a:rPr lang="vi-VN" sz="2400" b="1" dirty="0">
                          <a:solidFill>
                            <a:schemeClr val="tx1"/>
                          </a:solidFill>
                          <a:effectLst/>
                          <a:latin typeface="Times New Roman" panose="02020603050405020304" pitchFamily="18" charset="0"/>
                          <a:cs typeface="Times New Roman" panose="02020603050405020304" pitchFamily="18" charset="0"/>
                        </a:rPr>
                        <a:t>Về hình thức</a:t>
                      </a:r>
                      <a:r>
                        <a:rPr lang="en-US" sz="2400" b="1" dirty="0">
                          <a:solidFill>
                            <a:schemeClr val="tx1"/>
                          </a:solidFill>
                          <a:effectLst/>
                          <a:latin typeface="Times New Roman" panose="02020603050405020304" pitchFamily="18" charset="0"/>
                          <a:cs typeface="Times New Roman" panose="02020603050405020304" pitchFamily="18" charset="0"/>
                        </a:rPr>
                        <a:t> </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6349" marR="62496" marT="93175" marB="93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vi-VN" sz="2400" dirty="0">
                          <a:solidFill>
                            <a:schemeClr val="tx1">
                              <a:lumMod val="75000"/>
                              <a:lumOff val="25000"/>
                            </a:schemeClr>
                          </a:solidFill>
                          <a:effectLst/>
                          <a:latin typeface="Times New Roman" panose="02020603050405020304" pitchFamily="18" charset="0"/>
                          <a:cs typeface="Times New Roman" panose="02020603050405020304" pitchFamily="18" charset="0"/>
                        </a:rPr>
                        <a:t>c. Chỉ ra các đặc điểm hình thức nổi bật của bài phỏng vấn được thể hiện trong văn bản trên. </a:t>
                      </a:r>
                      <a:endParaRPr lang="en-US" sz="24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6349" marR="62496" marT="93175" marB="93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2332537"/>
                  </a:ext>
                </a:extLst>
              </a:tr>
            </a:tbl>
          </a:graphicData>
        </a:graphic>
      </p:graphicFrame>
    </p:spTree>
    <p:extLst>
      <p:ext uri="{BB962C8B-B14F-4D97-AF65-F5344CB8AC3E}">
        <p14:creationId xmlns:p14="http://schemas.microsoft.com/office/powerpoint/2010/main" val="942012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ond with plants in front of a building&#10;&#10;Description automatically generated">
            <a:extLst>
              <a:ext uri="{FF2B5EF4-FFF2-40B4-BE49-F238E27FC236}">
                <a16:creationId xmlns:a16="http://schemas.microsoft.com/office/drawing/2014/main" id="{101C3BE3-51A3-E149-4E0E-7D27B158C7C5}"/>
              </a:ext>
            </a:extLst>
          </p:cNvPr>
          <p:cNvPicPr>
            <a:picLocks noChangeAspect="1"/>
          </p:cNvPicPr>
          <p:nvPr/>
        </p:nvPicPr>
        <p:blipFill>
          <a:blip r:embed="rId2">
            <a:extLst>
              <a:ext uri="{28A0092B-C50C-407E-A947-70E740481C1C}">
                <a14:useLocalDpi xmlns:a14="http://schemas.microsoft.com/office/drawing/2010/main" val="0"/>
              </a:ext>
            </a:extLst>
          </a:blip>
          <a:srcRect l="22842" r="15083"/>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4" name="TextBox 3">
            <a:extLst>
              <a:ext uri="{FF2B5EF4-FFF2-40B4-BE49-F238E27FC236}">
                <a16:creationId xmlns:a16="http://schemas.microsoft.com/office/drawing/2014/main" id="{C1625BBB-C2EA-218A-C8E0-EDD023B84FCA}"/>
              </a:ext>
            </a:extLst>
          </p:cNvPr>
          <p:cNvSpPr txBox="1"/>
          <p:nvPr/>
        </p:nvSpPr>
        <p:spPr>
          <a:xfrm>
            <a:off x="6329495" y="5569159"/>
            <a:ext cx="5505814" cy="1690409"/>
          </a:xfrm>
          <a:prstGeom prst="rect">
            <a:avLst/>
          </a:prstGeom>
        </p:spPr>
        <p:txBody>
          <a:bodyPr vert="horz" lIns="91440" tIns="45720" rIns="91440" bIns="45720" rtlCol="0" anchor="b">
            <a:noAutofit/>
          </a:bodyPr>
          <a:lstStyle/>
          <a:p>
            <a:pPr algn="ctr"/>
            <a:r>
              <a:rPr lang="pt-BR" sz="2800" b="1" dirty="0">
                <a:solidFill>
                  <a:srgbClr val="FF0000"/>
                </a:solidFill>
                <a:latin typeface="#9Slide03 AmpleSoft Bold" panose="02000000000000000000" pitchFamily="2" charset="0"/>
              </a:rPr>
              <a:t>1</a:t>
            </a:r>
            <a:r>
              <a:rPr lang="vi-VN" sz="2800" b="1" dirty="0">
                <a:solidFill>
                  <a:srgbClr val="FF0000"/>
                </a:solidFill>
                <a:latin typeface="#9Slide03 AmpleSoft Bold" panose="02000000000000000000" pitchFamily="2" charset="0"/>
              </a:rPr>
              <a:t>. </a:t>
            </a:r>
            <a:r>
              <a:rPr lang="en-US" sz="2800" b="1" dirty="0">
                <a:solidFill>
                  <a:srgbClr val="FF0000"/>
                </a:solidFill>
                <a:latin typeface="#9Slide03 AmpleSoft Bold" panose="02000000000000000000" pitchFamily="2" charset="0"/>
              </a:rPr>
              <a:t>Các </a:t>
            </a:r>
            <a:r>
              <a:rPr lang="en-US" sz="2800" b="1" dirty="0" err="1">
                <a:solidFill>
                  <a:srgbClr val="FF0000"/>
                </a:solidFill>
                <a:latin typeface="#9Slide03 AmpleSoft Bold" panose="02000000000000000000" pitchFamily="2" charset="0"/>
              </a:rPr>
              <a:t>đặc</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điểm</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của</a:t>
            </a:r>
            <a:r>
              <a:rPr lang="en-US" sz="2800" b="1" dirty="0">
                <a:solidFill>
                  <a:srgbClr val="FF0000"/>
                </a:solidFill>
                <a:latin typeface="#9Slide03 AmpleSoft Bold" panose="02000000000000000000" pitchFamily="2" charset="0"/>
              </a:rPr>
              <a:t> </a:t>
            </a:r>
            <a:r>
              <a:rPr lang="vi-VN" sz="2800" b="1" dirty="0">
                <a:solidFill>
                  <a:srgbClr val="FF0000"/>
                </a:solidFill>
                <a:latin typeface="#9Slide03 AmpleSoft Bold" panose="02000000000000000000" pitchFamily="2" charset="0"/>
              </a:rPr>
              <a:t>bài phỏng vấn thể hiện trong văn bản</a:t>
            </a:r>
            <a:endParaRPr lang="en-US" sz="2800" dirty="0">
              <a:solidFill>
                <a:srgbClr val="FF0000"/>
              </a:solidFill>
              <a:latin typeface="#9Slide03 AmpleSoft Bold" panose="02000000000000000000" pitchFamily="2" charset="0"/>
            </a:endParaRPr>
          </a:p>
          <a:p>
            <a:r>
              <a:rPr lang="vi-VN" sz="2800" b="1" dirty="0">
                <a:solidFill>
                  <a:srgbClr val="FF0000"/>
                </a:solidFill>
                <a:latin typeface="#9Slide03 AmpleSoft Bold" panose="02000000000000000000" pitchFamily="2" charset="0"/>
              </a:rPr>
              <a:t>a. Nội dung</a:t>
            </a:r>
            <a:endParaRPr lang="en-US" sz="2800" dirty="0">
              <a:solidFill>
                <a:srgbClr val="FF0000"/>
              </a:solidFill>
              <a:latin typeface="#9Slide03 AmpleSoft Bold" panose="02000000000000000000" pitchFamily="2" charset="0"/>
            </a:endParaRPr>
          </a:p>
          <a:p>
            <a:r>
              <a:rPr lang="en-US" sz="2800" b="1" dirty="0">
                <a:solidFill>
                  <a:srgbClr val="FF0000"/>
                </a:solidFill>
                <a:latin typeface="#9Slide03 AmpleSoft Bold" panose="02000000000000000000" pitchFamily="2" charset="0"/>
              </a:rPr>
              <a:t> </a:t>
            </a:r>
            <a:endParaRPr lang="en-US" sz="2800" dirty="0">
              <a:solidFill>
                <a:srgbClr val="FF0000"/>
              </a:solidFill>
              <a:latin typeface="#9Slide03 AmpleSoft Bold" panose="02000000000000000000" pitchFamily="2" charset="0"/>
            </a:endParaRPr>
          </a:p>
          <a:p>
            <a:pPr algn="ctr"/>
            <a:r>
              <a:rPr lang="en-US" sz="6000" b="1" dirty="0">
                <a:solidFill>
                  <a:srgbClr val="FF0000"/>
                </a:solidFill>
                <a:latin typeface="#9Slide03 AmpleSoft Bold" panose="02000000000000000000" pitchFamily="2" charset="0"/>
              </a:rPr>
              <a:t> </a:t>
            </a:r>
            <a:endParaRPr lang="en-US" sz="6000" dirty="0">
              <a:solidFill>
                <a:srgbClr val="FF0000"/>
              </a:solidFill>
              <a:latin typeface="#9Slide03 AmpleSoft Bold" panose="02000000000000000000" pitchFamily="2" charset="0"/>
            </a:endParaRPr>
          </a:p>
        </p:txBody>
      </p:sp>
      <p:pic>
        <p:nvPicPr>
          <p:cNvPr id="5" name="Content Placeholder 4" descr="A stone wall with a yellow building&#10;&#10;Description automatically generated">
            <a:extLst>
              <a:ext uri="{FF2B5EF4-FFF2-40B4-BE49-F238E27FC236}">
                <a16:creationId xmlns:a16="http://schemas.microsoft.com/office/drawing/2014/main" id="{85FF9AB4-942F-DE16-A1E9-FB1CE139894C}"/>
              </a:ext>
            </a:extLst>
          </p:cNvPr>
          <p:cNvPicPr>
            <a:picLocks noChangeAspect="1"/>
          </p:cNvPicPr>
          <p:nvPr/>
        </p:nvPicPr>
        <p:blipFill>
          <a:blip r:embed="rId3">
            <a:extLst>
              <a:ext uri="{28A0092B-C50C-407E-A947-70E740481C1C}">
                <a14:useLocalDpi xmlns:a14="http://schemas.microsoft.com/office/drawing/2010/main" val="0"/>
              </a:ext>
            </a:extLst>
          </a:blip>
          <a:srcRect l="14480" r="19385"/>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35118534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stone wall with a yellow building&#10;&#10;Description automatically generated">
            <a:extLst>
              <a:ext uri="{FF2B5EF4-FFF2-40B4-BE49-F238E27FC236}">
                <a16:creationId xmlns:a16="http://schemas.microsoft.com/office/drawing/2014/main" id="{649903D5-F0AB-5573-43FD-9671EB16676A}"/>
              </a:ext>
            </a:extLst>
          </p:cNvPr>
          <p:cNvPicPr>
            <a:picLocks noChangeAspect="1"/>
          </p:cNvPicPr>
          <p:nvPr/>
        </p:nvPicPr>
        <p:blipFill>
          <a:blip r:embed="rId2">
            <a:extLst>
              <a:ext uri="{28A0092B-C50C-407E-A947-70E740481C1C}">
                <a14:useLocalDpi xmlns:a14="http://schemas.microsoft.com/office/drawing/2010/main" val="0"/>
              </a:ext>
            </a:extLst>
          </a:blip>
          <a:srcRect t="12219" b="12219"/>
          <a:stretch/>
        </p:blipFill>
        <p:spPr>
          <a:xfrm>
            <a:off x="4267201" y="10"/>
            <a:ext cx="7924800" cy="3383270"/>
          </a:xfrm>
          <a:prstGeom prst="rect">
            <a:avLst/>
          </a:prstGeom>
        </p:spPr>
      </p:pic>
      <p:pic>
        <p:nvPicPr>
          <p:cNvPr id="7" name="Picture 6">
            <a:extLst>
              <a:ext uri="{FF2B5EF4-FFF2-40B4-BE49-F238E27FC236}">
                <a16:creationId xmlns:a16="http://schemas.microsoft.com/office/drawing/2014/main" id="{B2543072-BF06-1E8B-10A6-6D68E7A2ACCA}"/>
              </a:ext>
            </a:extLst>
          </p:cNvPr>
          <p:cNvPicPr>
            <a:picLocks noChangeAspect="1"/>
          </p:cNvPicPr>
          <p:nvPr/>
        </p:nvPicPr>
        <p:blipFill>
          <a:blip r:embed="rId3">
            <a:extLst>
              <a:ext uri="{28A0092B-C50C-407E-A947-70E740481C1C}">
                <a14:useLocalDpi xmlns:a14="http://schemas.microsoft.com/office/drawing/2010/main" val="0"/>
              </a:ext>
            </a:extLst>
          </a:blip>
          <a:srcRect t="10431" b="10431"/>
          <a:stretch/>
        </p:blipFill>
        <p:spPr>
          <a:xfrm>
            <a:off x="4650916" y="3474720"/>
            <a:ext cx="7555832" cy="3383280"/>
          </a:xfrm>
          <a:prstGeom prst="rect">
            <a:avLst/>
          </a:prstGeom>
        </p:spPr>
      </p:pic>
      <p:sp useBgFill="1">
        <p:nvSpPr>
          <p:cNvPr id="25" name="Freeform: Shape 24">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B401155-C0C0-5B7B-88B3-CA038D61E57A}"/>
              </a:ext>
            </a:extLst>
          </p:cNvPr>
          <p:cNvSpPr txBox="1"/>
          <p:nvPr/>
        </p:nvSpPr>
        <p:spPr>
          <a:xfrm>
            <a:off x="98167" y="784574"/>
            <a:ext cx="4552749" cy="3416320"/>
          </a:xfrm>
          <a:prstGeom prst="rect">
            <a:avLst/>
          </a:prstGeom>
          <a:noFill/>
        </p:spPr>
        <p:txBody>
          <a:bodyPr wrap="square">
            <a:spAutoFit/>
          </a:bodyPr>
          <a:lstStyle/>
          <a:p>
            <a:pPr algn="ctr"/>
            <a:r>
              <a:rPr lang="en-US" sz="4000" b="1" dirty="0">
                <a:solidFill>
                  <a:srgbClr val="0070C0"/>
                </a:solidFill>
                <a:effectLst/>
                <a:latin typeface="#9Slide03 AmpleSoft Bold" panose="02000000000000000000" pitchFamily="2" charset="0"/>
                <a:ea typeface="Times New Roman" panose="02020603050405020304" pitchFamily="18" charset="0"/>
              </a:rPr>
              <a:t>HOẠT ĐỘNG 1</a:t>
            </a:r>
          </a:p>
          <a:p>
            <a:pPr algn="ctr"/>
            <a:r>
              <a:rPr lang="en-US" sz="3200" b="1" dirty="0">
                <a:solidFill>
                  <a:srgbClr val="FF0000"/>
                </a:solidFill>
                <a:effectLst/>
                <a:latin typeface="#9Slide03 AmpleSoft Bold" panose="02000000000000000000" pitchFamily="2" charset="0"/>
                <a:ea typeface="Times New Roman" panose="02020603050405020304" pitchFamily="18" charset="0"/>
              </a:rPr>
              <a:t> </a:t>
            </a:r>
            <a:r>
              <a:rPr lang="en-US" sz="8800" b="1" dirty="0">
                <a:solidFill>
                  <a:srgbClr val="FF0000"/>
                </a:solidFill>
                <a:effectLst/>
                <a:latin typeface="#9Slide03 AmpleSoft Bold" panose="02000000000000000000" pitchFamily="2" charset="0"/>
                <a:ea typeface="Times New Roman" panose="02020603050405020304" pitchFamily="18" charset="0"/>
              </a:rPr>
              <a:t>KHỞI ĐỘNG</a:t>
            </a:r>
            <a:endParaRPr lang="en-US" sz="4000" dirty="0">
              <a:latin typeface="#9Slide03 AmpleSoft Bold" panose="02000000000000000000" pitchFamily="2" charset="0"/>
            </a:endParaRPr>
          </a:p>
        </p:txBody>
      </p:sp>
      <p:sp>
        <p:nvSpPr>
          <p:cNvPr id="9" name="TextBox 8">
            <a:extLst>
              <a:ext uri="{FF2B5EF4-FFF2-40B4-BE49-F238E27FC236}">
                <a16:creationId xmlns:a16="http://schemas.microsoft.com/office/drawing/2014/main" id="{F8D6F325-5003-E4DC-5FD9-DC428A84D0E7}"/>
              </a:ext>
            </a:extLst>
          </p:cNvPr>
          <p:cNvSpPr txBox="1"/>
          <p:nvPr/>
        </p:nvSpPr>
        <p:spPr>
          <a:xfrm>
            <a:off x="317634" y="4462238"/>
            <a:ext cx="6256420" cy="523220"/>
          </a:xfrm>
          <a:prstGeom prst="rect">
            <a:avLst/>
          </a:prstGeom>
          <a:noFill/>
        </p:spPr>
        <p:txBody>
          <a:bodyPr wrap="square">
            <a:spAutoFit/>
          </a:bodyPr>
          <a:lstStyle/>
          <a:p>
            <a:r>
              <a:rPr lang="en-US" sz="2800" dirty="0">
                <a:solidFill>
                  <a:srgbClr val="0070C0"/>
                </a:solidFill>
                <a:effectLst/>
                <a:latin typeface="Times New Roman" panose="02020603050405020304" pitchFamily="18" charset="0"/>
                <a:ea typeface="Times New Roman" panose="02020603050405020304" pitchFamily="18" charset="0"/>
              </a:rPr>
              <a:t> </a:t>
            </a:r>
            <a:r>
              <a:rPr lang="vi-VN" sz="2800" b="1" dirty="0">
                <a:solidFill>
                  <a:srgbClr val="7030A0"/>
                </a:solidFill>
                <a:effectLst/>
                <a:latin typeface="Times New Roman" panose="02020603050405020304" pitchFamily="18" charset="0"/>
                <a:ea typeface="Times New Roman" panose="02020603050405020304" pitchFamily="18" charset="0"/>
              </a:rPr>
              <a:t>“Nhìn hình đoán tên di tích lịch sử” </a:t>
            </a:r>
            <a:endParaRPr lang="en-US" sz="3600" b="1" dirty="0">
              <a:solidFill>
                <a:srgbClr val="7030A0"/>
              </a:solidFill>
            </a:endParaRPr>
          </a:p>
        </p:txBody>
      </p:sp>
    </p:spTree>
    <p:extLst>
      <p:ext uri="{BB962C8B-B14F-4D97-AF65-F5344CB8AC3E}">
        <p14:creationId xmlns:p14="http://schemas.microsoft.com/office/powerpoint/2010/main" val="6020578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515EBCF8-FDC2-6A28-29C6-91F24FABE37E}"/>
              </a:ext>
            </a:extLst>
          </p:cNvPr>
          <p:cNvGraphicFramePr>
            <a:graphicFrameLocks noGrp="1"/>
          </p:cNvGraphicFramePr>
          <p:nvPr>
            <p:extLst>
              <p:ext uri="{D42A27DB-BD31-4B8C-83A1-F6EECF244321}">
                <p14:modId xmlns:p14="http://schemas.microsoft.com/office/powerpoint/2010/main" val="4164351431"/>
              </p:ext>
            </p:extLst>
          </p:nvPr>
        </p:nvGraphicFramePr>
        <p:xfrm>
          <a:off x="313765" y="643467"/>
          <a:ext cx="11456894" cy="4456446"/>
        </p:xfrm>
        <a:graphic>
          <a:graphicData uri="http://schemas.openxmlformats.org/drawingml/2006/table">
            <a:tbl>
              <a:tblPr firstRow="1" firstCol="1" bandRow="1"/>
              <a:tblGrid>
                <a:gridCol w="2200213">
                  <a:extLst>
                    <a:ext uri="{9D8B030D-6E8A-4147-A177-3AD203B41FA5}">
                      <a16:colId xmlns:a16="http://schemas.microsoft.com/office/drawing/2014/main" val="2679157231"/>
                    </a:ext>
                  </a:extLst>
                </a:gridCol>
                <a:gridCol w="9256681">
                  <a:extLst>
                    <a:ext uri="{9D8B030D-6E8A-4147-A177-3AD203B41FA5}">
                      <a16:colId xmlns:a16="http://schemas.microsoft.com/office/drawing/2014/main" val="2026818589"/>
                    </a:ext>
                  </a:extLst>
                </a:gridCol>
              </a:tblGrid>
              <a:tr h="249800">
                <a:tc>
                  <a:txBody>
                    <a:bodyPr/>
                    <a:lstStyle/>
                    <a:p>
                      <a:pPr algn="ctr" fontAlgn="t">
                        <a:lnSpc>
                          <a:spcPct val="130000"/>
                        </a:lnSpc>
                        <a:spcBef>
                          <a:spcPts val="0"/>
                        </a:spcBef>
                        <a:spcAft>
                          <a:spcPts val="1000"/>
                        </a:spcAft>
                      </a:pPr>
                      <a:r>
                        <a:rPr lang="vi-VN" sz="2800" b="1" i="0" u="none" strike="noStrike">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Phương diện </a:t>
                      </a:r>
                      <a:endParaRPr lang="vi-VN" sz="4000" b="0" i="0" u="none" strike="noStrike">
                        <a:solidFill>
                          <a:srgbClr val="FF0000"/>
                        </a:solidFill>
                        <a:effectLst/>
                        <a:latin typeface="Arial" panose="020B0604020202020204" pitchFamily="34" charset="0"/>
                      </a:endParaRPr>
                    </a:p>
                  </a:txBody>
                  <a:tcPr marL="66811" marR="66811" marT="92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30000"/>
                        </a:lnSpc>
                        <a:spcBef>
                          <a:spcPts val="0"/>
                        </a:spcBef>
                        <a:spcAft>
                          <a:spcPts val="1000"/>
                        </a:spcAft>
                      </a:pPr>
                      <a:r>
                        <a:rPr lang="en-US" sz="2800" b="1" i="0" u="none" strike="noStrike"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b="1" i="0" u="none" strike="noStrike"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u="none" strike="noStrike"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b="1" i="0" u="none" strike="noStrike"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u="none" strike="noStrike"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i="0" u="none" strike="noStrike"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u="none" strike="noStrike"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i="0" u="none" strike="noStrike"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u="none" strike="noStrike"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phỏng</a:t>
                      </a:r>
                      <a:r>
                        <a:rPr lang="en-US" sz="2800" b="1" i="0" u="none" strike="noStrike"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u="none" strike="noStrike"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vấn</a:t>
                      </a:r>
                      <a:endParaRPr lang="en-US" sz="4000" b="0" i="0" u="none" strike="noStrike" dirty="0">
                        <a:solidFill>
                          <a:srgbClr val="FF0000"/>
                        </a:solidFill>
                        <a:effectLst/>
                        <a:latin typeface="Arial" panose="020B0604020202020204" pitchFamily="34" charset="0"/>
                      </a:endParaRPr>
                    </a:p>
                  </a:txBody>
                  <a:tcPr marL="66811" marR="66811" marT="92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0069400"/>
                  </a:ext>
                </a:extLst>
              </a:tr>
              <a:tr h="864463">
                <a:tc>
                  <a:txBody>
                    <a:bodyPr/>
                    <a:lstStyle/>
                    <a:p>
                      <a:pPr algn="just" fontAlgn="t">
                        <a:lnSpc>
                          <a:spcPct val="130000"/>
                        </a:lnSpc>
                        <a:spcBef>
                          <a:spcPts val="300"/>
                        </a:spcBef>
                        <a:spcAft>
                          <a:spcPts val="300"/>
                        </a:spcAft>
                      </a:pPr>
                      <a:r>
                        <a:rPr lang="vi-VN" sz="2800" b="1" i="0" u="none" strike="noStrike">
                          <a:effectLst/>
                          <a:latin typeface="Times New Roman" panose="02020603050405020304" pitchFamily="18" charset="0"/>
                          <a:ea typeface="Calibri" panose="020F0502020204030204" pitchFamily="34" charset="0"/>
                          <a:cs typeface="Times New Roman" panose="02020603050405020304" pitchFamily="18" charset="0"/>
                        </a:rPr>
                        <a:t>Về nội dung</a:t>
                      </a:r>
                      <a:endParaRPr lang="vi-VN" sz="4000" b="0" i="0" u="none" strike="noStrike">
                        <a:effectLst/>
                        <a:latin typeface="Arial" panose="020B0604020202020204" pitchFamily="34" charset="0"/>
                      </a:endParaRPr>
                    </a:p>
                    <a:p>
                      <a:pPr algn="just" fontAlgn="t">
                        <a:lnSpc>
                          <a:spcPct val="130000"/>
                        </a:lnSpc>
                        <a:spcBef>
                          <a:spcPts val="0"/>
                        </a:spcBef>
                        <a:spcAft>
                          <a:spcPts val="1000"/>
                        </a:spcAft>
                      </a:pPr>
                      <a:r>
                        <a:rPr lang="vi-VN" sz="28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vi-VN" sz="4000" b="0" i="0" u="none" strike="noStrike">
                        <a:effectLst/>
                        <a:latin typeface="Arial" panose="020B0604020202020204" pitchFamily="34" charset="0"/>
                      </a:endParaRPr>
                    </a:p>
                  </a:txBody>
                  <a:tcPr marL="66811" marR="66811" marT="92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30000"/>
                        </a:lnSpc>
                        <a:spcBef>
                          <a:spcPts val="0"/>
                        </a:spcBef>
                        <a:spcAft>
                          <a:spcPts val="1000"/>
                        </a:spcAft>
                      </a:pPr>
                      <a:r>
                        <a:rPr lang="vi-VN" sz="28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Trình bày nội dung cuộc trao đổi giữa phóng viên</a:t>
                      </a:r>
                      <a:r>
                        <a:rPr lang="vi-VN"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Nguyễn Thu Hà </a:t>
                      </a:r>
                      <a:r>
                        <a:rPr lang="vi-VN" sz="28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với Tiến sĩ Tống Trung Tín (Chủ nhiệm dự án Hoàng thành Thăng Long) về </a:t>
                      </a:r>
                      <a:r>
                        <a:rPr lang="vi-VN" sz="28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chủ đề quá trình và kết quả nghiên cứu khảo cổ khu Hoàng thành Thăng Long là một công trình nghiên cứu khảo cổ có giá trị cần được UNECCO công nhận.</a:t>
                      </a:r>
                      <a:r>
                        <a:rPr lang="vi-VN"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Bài phỏng vấn được trình bày dưới hình thức ghi chép sau khi đã được biên tập.</a:t>
                      </a:r>
                      <a:endParaRPr lang="vi-VN" sz="4000" b="0" i="0" u="none" strike="noStrike" dirty="0">
                        <a:effectLst/>
                        <a:latin typeface="Arial" panose="020B0604020202020204" pitchFamily="34" charset="0"/>
                      </a:endParaRPr>
                    </a:p>
                  </a:txBody>
                  <a:tcPr marL="66811" marR="66811" marT="92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3401680"/>
                  </a:ext>
                </a:extLst>
              </a:tr>
            </a:tbl>
          </a:graphicData>
        </a:graphic>
      </p:graphicFrame>
    </p:spTree>
    <p:extLst>
      <p:ext uri="{BB962C8B-B14F-4D97-AF65-F5344CB8AC3E}">
        <p14:creationId xmlns:p14="http://schemas.microsoft.com/office/powerpoint/2010/main" val="42434947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ond with plants in front of a building&#10;&#10;Description automatically generated">
            <a:extLst>
              <a:ext uri="{FF2B5EF4-FFF2-40B4-BE49-F238E27FC236}">
                <a16:creationId xmlns:a16="http://schemas.microsoft.com/office/drawing/2014/main" id="{101C3BE3-51A3-E149-4E0E-7D27B158C7C5}"/>
              </a:ext>
            </a:extLst>
          </p:cNvPr>
          <p:cNvPicPr>
            <a:picLocks noChangeAspect="1"/>
          </p:cNvPicPr>
          <p:nvPr/>
        </p:nvPicPr>
        <p:blipFill>
          <a:blip r:embed="rId2">
            <a:extLst>
              <a:ext uri="{28A0092B-C50C-407E-A947-70E740481C1C}">
                <a14:useLocalDpi xmlns:a14="http://schemas.microsoft.com/office/drawing/2010/main" val="0"/>
              </a:ext>
            </a:extLst>
          </a:blip>
          <a:srcRect l="22842" r="15083"/>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4" name="TextBox 3">
            <a:extLst>
              <a:ext uri="{FF2B5EF4-FFF2-40B4-BE49-F238E27FC236}">
                <a16:creationId xmlns:a16="http://schemas.microsoft.com/office/drawing/2014/main" id="{C1625BBB-C2EA-218A-C8E0-EDD023B84FCA}"/>
              </a:ext>
            </a:extLst>
          </p:cNvPr>
          <p:cNvSpPr txBox="1"/>
          <p:nvPr/>
        </p:nvSpPr>
        <p:spPr>
          <a:xfrm>
            <a:off x="6329495" y="5569159"/>
            <a:ext cx="5505814" cy="1690409"/>
          </a:xfrm>
          <a:prstGeom prst="rect">
            <a:avLst/>
          </a:prstGeom>
        </p:spPr>
        <p:txBody>
          <a:bodyPr vert="horz" lIns="91440" tIns="45720" rIns="91440" bIns="45720" rtlCol="0" anchor="b">
            <a:noAutofit/>
          </a:bodyPr>
          <a:lstStyle/>
          <a:p>
            <a:pPr algn="ctr"/>
            <a:r>
              <a:rPr lang="pt-BR" sz="2800" b="1" dirty="0">
                <a:solidFill>
                  <a:srgbClr val="FF0000"/>
                </a:solidFill>
                <a:latin typeface="#9Slide03 AmpleSoft Bold" panose="02000000000000000000" pitchFamily="2" charset="0"/>
              </a:rPr>
              <a:t>1</a:t>
            </a:r>
            <a:r>
              <a:rPr lang="vi-VN" sz="2800" b="1" dirty="0">
                <a:solidFill>
                  <a:srgbClr val="FF0000"/>
                </a:solidFill>
                <a:latin typeface="#9Slide03 AmpleSoft Bold" panose="02000000000000000000" pitchFamily="2" charset="0"/>
              </a:rPr>
              <a:t>. </a:t>
            </a:r>
            <a:r>
              <a:rPr lang="en-US" sz="2800" b="1" dirty="0">
                <a:solidFill>
                  <a:srgbClr val="FF0000"/>
                </a:solidFill>
                <a:latin typeface="#9Slide03 AmpleSoft Bold" panose="02000000000000000000" pitchFamily="2" charset="0"/>
              </a:rPr>
              <a:t>Các </a:t>
            </a:r>
            <a:r>
              <a:rPr lang="en-US" sz="2800" b="1" dirty="0" err="1">
                <a:solidFill>
                  <a:srgbClr val="FF0000"/>
                </a:solidFill>
                <a:latin typeface="#9Slide03 AmpleSoft Bold" panose="02000000000000000000" pitchFamily="2" charset="0"/>
              </a:rPr>
              <a:t>đặc</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điểm</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của</a:t>
            </a:r>
            <a:r>
              <a:rPr lang="en-US" sz="2800" b="1" dirty="0">
                <a:solidFill>
                  <a:srgbClr val="FF0000"/>
                </a:solidFill>
                <a:latin typeface="#9Slide03 AmpleSoft Bold" panose="02000000000000000000" pitchFamily="2" charset="0"/>
              </a:rPr>
              <a:t> </a:t>
            </a:r>
            <a:r>
              <a:rPr lang="vi-VN" sz="2800" b="1" dirty="0">
                <a:solidFill>
                  <a:srgbClr val="FF0000"/>
                </a:solidFill>
                <a:latin typeface="#9Slide03 AmpleSoft Bold" panose="02000000000000000000" pitchFamily="2" charset="0"/>
              </a:rPr>
              <a:t>bài phỏng vấn thể hiện trong văn bản</a:t>
            </a:r>
            <a:endParaRPr lang="en-US" sz="2800" dirty="0">
              <a:solidFill>
                <a:srgbClr val="FF0000"/>
              </a:solidFill>
              <a:latin typeface="#9Slide03 AmpleSoft Bold" panose="02000000000000000000" pitchFamily="2" charset="0"/>
            </a:endParaRPr>
          </a:p>
          <a:p>
            <a:r>
              <a:rPr lang="en-US" sz="2800" b="1" dirty="0">
                <a:solidFill>
                  <a:srgbClr val="FF0000"/>
                </a:solidFill>
                <a:latin typeface="#9Slide03 AmpleSoft Bold" panose="02000000000000000000" pitchFamily="2" charset="0"/>
              </a:rPr>
              <a:t> </a:t>
            </a:r>
            <a:endParaRPr lang="en-US" sz="2800" dirty="0">
              <a:solidFill>
                <a:srgbClr val="FF0000"/>
              </a:solidFill>
              <a:latin typeface="#9Slide03 AmpleSoft Bold" panose="02000000000000000000" pitchFamily="2" charset="0"/>
            </a:endParaRPr>
          </a:p>
          <a:p>
            <a:r>
              <a:rPr lang="en-US" sz="2800" b="1" dirty="0">
                <a:solidFill>
                  <a:srgbClr val="FF0000"/>
                </a:solidFill>
                <a:latin typeface="#9Slide03 AmpleSoft Bold" panose="02000000000000000000" pitchFamily="2" charset="0"/>
              </a:rPr>
              <a:t>b. </a:t>
            </a:r>
            <a:r>
              <a:rPr lang="vi-VN" sz="2800" b="1" dirty="0">
                <a:solidFill>
                  <a:srgbClr val="FF0000"/>
                </a:solidFill>
                <a:latin typeface="#9Slide03 AmpleSoft Bold" panose="02000000000000000000" pitchFamily="2" charset="0"/>
              </a:rPr>
              <a:t>Bố cục</a:t>
            </a:r>
            <a:endParaRPr lang="en-US" sz="2800" dirty="0">
              <a:solidFill>
                <a:srgbClr val="FF0000"/>
              </a:solidFill>
              <a:latin typeface="#9Slide03 AmpleSoft Bold" panose="02000000000000000000" pitchFamily="2" charset="0"/>
            </a:endParaRPr>
          </a:p>
          <a:p>
            <a:r>
              <a:rPr lang="en-US" sz="2800" b="1" dirty="0">
                <a:solidFill>
                  <a:srgbClr val="FF0000"/>
                </a:solidFill>
                <a:latin typeface="#9Slide03 AmpleSoft Bold" panose="02000000000000000000" pitchFamily="2" charset="0"/>
              </a:rPr>
              <a:t> </a:t>
            </a:r>
            <a:endParaRPr lang="en-US" sz="2800" dirty="0">
              <a:solidFill>
                <a:srgbClr val="FF0000"/>
              </a:solidFill>
              <a:latin typeface="#9Slide03 AmpleSoft Bold" panose="02000000000000000000" pitchFamily="2" charset="0"/>
            </a:endParaRPr>
          </a:p>
          <a:p>
            <a:pPr algn="ctr"/>
            <a:r>
              <a:rPr lang="en-US" sz="6000" b="1" dirty="0">
                <a:solidFill>
                  <a:srgbClr val="FF0000"/>
                </a:solidFill>
                <a:latin typeface="#9Slide03 AmpleSoft Bold" panose="02000000000000000000" pitchFamily="2" charset="0"/>
              </a:rPr>
              <a:t> </a:t>
            </a:r>
            <a:endParaRPr lang="en-US" sz="6000" dirty="0">
              <a:solidFill>
                <a:srgbClr val="FF0000"/>
              </a:solidFill>
              <a:latin typeface="#9Slide03 AmpleSoft Bold" panose="02000000000000000000" pitchFamily="2" charset="0"/>
            </a:endParaRPr>
          </a:p>
        </p:txBody>
      </p:sp>
      <p:pic>
        <p:nvPicPr>
          <p:cNvPr id="5" name="Content Placeholder 4" descr="A stone wall with a yellow building&#10;&#10;Description automatically generated">
            <a:extLst>
              <a:ext uri="{FF2B5EF4-FFF2-40B4-BE49-F238E27FC236}">
                <a16:creationId xmlns:a16="http://schemas.microsoft.com/office/drawing/2014/main" id="{85FF9AB4-942F-DE16-A1E9-FB1CE139894C}"/>
              </a:ext>
            </a:extLst>
          </p:cNvPr>
          <p:cNvPicPr>
            <a:picLocks noChangeAspect="1"/>
          </p:cNvPicPr>
          <p:nvPr/>
        </p:nvPicPr>
        <p:blipFill>
          <a:blip r:embed="rId3">
            <a:extLst>
              <a:ext uri="{28A0092B-C50C-407E-A947-70E740481C1C}">
                <a14:useLocalDpi xmlns:a14="http://schemas.microsoft.com/office/drawing/2010/main" val="0"/>
              </a:ext>
            </a:extLst>
          </a:blip>
          <a:srcRect l="14480" r="19385"/>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37805900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515EBCF8-FDC2-6A28-29C6-91F24FABE37E}"/>
              </a:ext>
            </a:extLst>
          </p:cNvPr>
          <p:cNvGraphicFramePr>
            <a:graphicFrameLocks noGrp="1"/>
          </p:cNvGraphicFramePr>
          <p:nvPr>
            <p:extLst>
              <p:ext uri="{D42A27DB-BD31-4B8C-83A1-F6EECF244321}">
                <p14:modId xmlns:p14="http://schemas.microsoft.com/office/powerpoint/2010/main" val="1675602207"/>
              </p:ext>
            </p:extLst>
          </p:nvPr>
        </p:nvGraphicFramePr>
        <p:xfrm>
          <a:off x="537663" y="467280"/>
          <a:ext cx="11062447" cy="5362210"/>
        </p:xfrm>
        <a:graphic>
          <a:graphicData uri="http://schemas.openxmlformats.org/drawingml/2006/table">
            <a:tbl>
              <a:tblPr firstRow="1" firstCol="1" bandRow="1"/>
              <a:tblGrid>
                <a:gridCol w="2124462">
                  <a:extLst>
                    <a:ext uri="{9D8B030D-6E8A-4147-A177-3AD203B41FA5}">
                      <a16:colId xmlns:a16="http://schemas.microsoft.com/office/drawing/2014/main" val="2679157231"/>
                    </a:ext>
                  </a:extLst>
                </a:gridCol>
                <a:gridCol w="8937985">
                  <a:extLst>
                    <a:ext uri="{9D8B030D-6E8A-4147-A177-3AD203B41FA5}">
                      <a16:colId xmlns:a16="http://schemas.microsoft.com/office/drawing/2014/main" val="2026818589"/>
                    </a:ext>
                  </a:extLst>
                </a:gridCol>
              </a:tblGrid>
              <a:tr h="409173">
                <a:tc>
                  <a:txBody>
                    <a:bodyPr/>
                    <a:lstStyle/>
                    <a:p>
                      <a:pPr algn="just" fontAlgn="t">
                        <a:lnSpc>
                          <a:spcPct val="115000"/>
                        </a:lnSpc>
                        <a:spcBef>
                          <a:spcPts val="0"/>
                        </a:spcBef>
                        <a:spcAft>
                          <a:spcPts val="1000"/>
                        </a:spcAft>
                      </a:pPr>
                      <a:r>
                        <a:rPr lang="vi-VN" sz="2400" b="1" i="0" u="none" strike="noStrike">
                          <a:effectLst/>
                          <a:latin typeface="Times New Roman" panose="02020603050405020304" pitchFamily="18" charset="0"/>
                          <a:ea typeface="Calibri" panose="020F0502020204030204" pitchFamily="34" charset="0"/>
                          <a:cs typeface="Times New Roman" panose="02020603050405020304" pitchFamily="18" charset="0"/>
                        </a:rPr>
                        <a:t>Phương diện </a:t>
                      </a:r>
                      <a:endParaRPr lang="vi-VN" sz="3600" b="0" i="0" u="none" strike="noStrike">
                        <a:effectLst/>
                        <a:latin typeface="Arial" panose="020B0604020202020204" pitchFamily="34" charset="0"/>
                      </a:endParaRPr>
                    </a:p>
                  </a:txBody>
                  <a:tcPr marL="66811" marR="66811" marT="92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1000"/>
                        </a:spcAft>
                      </a:pPr>
                      <a:r>
                        <a:rPr lang="en-US" sz="2400" b="1" i="0" u="none" strike="noStrike"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ĐẶC ĐIỂM CỦA BÀI PHỎNG VẤN</a:t>
                      </a:r>
                      <a:endParaRPr lang="en-US" sz="3600" b="0" i="0" u="none" strike="noStrike" dirty="0">
                        <a:solidFill>
                          <a:srgbClr val="FF0000"/>
                        </a:solidFill>
                        <a:effectLst/>
                        <a:latin typeface="Arial" panose="020B0604020202020204" pitchFamily="34" charset="0"/>
                      </a:endParaRPr>
                    </a:p>
                  </a:txBody>
                  <a:tcPr marL="66811" marR="66811" marT="92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0069400"/>
                  </a:ext>
                </a:extLst>
              </a:tr>
              <a:tr h="1701830">
                <a:tc>
                  <a:txBody>
                    <a:bodyPr/>
                    <a:lstStyle/>
                    <a:p>
                      <a:pPr algn="just" fontAlgn="t">
                        <a:lnSpc>
                          <a:spcPct val="115000"/>
                        </a:lnSpc>
                        <a:spcBef>
                          <a:spcPts val="300"/>
                        </a:spcBef>
                        <a:spcAft>
                          <a:spcPts val="30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Về bố cục</a:t>
                      </a:r>
                      <a:endParaRPr lang="vi-VN" sz="3600" b="0" i="0" u="none" strike="noStrike" dirty="0">
                        <a:effectLst/>
                        <a:latin typeface="Arial" panose="020B0604020202020204" pitchFamily="34" charset="0"/>
                      </a:endParaRPr>
                    </a:p>
                    <a:p>
                      <a:pPr algn="just" fontAlgn="t">
                        <a:lnSpc>
                          <a:spcPct val="115000"/>
                        </a:lnSpc>
                        <a:spcBef>
                          <a:spcPts val="0"/>
                        </a:spcBef>
                        <a:spcAft>
                          <a:spcPts val="1000"/>
                        </a:spcAft>
                      </a:pPr>
                      <a:r>
                        <a:rPr lang="vi-VN"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t">
                        <a:lnSpc>
                          <a:spcPct val="115000"/>
                        </a:lnSpc>
                        <a:spcBef>
                          <a:spcPts val="0"/>
                        </a:spcBef>
                        <a:spcAft>
                          <a:spcPts val="1000"/>
                        </a:spcAft>
                      </a:pPr>
                      <a:endParaRPr lang="en-US" sz="2400" b="0" i="0" u="none" strike="noStrike" dirty="0">
                        <a:effectLst/>
                        <a:latin typeface="Times New Roman" panose="02020603050405020304" pitchFamily="18" charset="0"/>
                        <a:cs typeface="Times New Roman" panose="02020603050405020304" pitchFamily="18" charset="0"/>
                      </a:endParaRPr>
                    </a:p>
                    <a:p>
                      <a:pPr algn="just" fontAlgn="t">
                        <a:lnSpc>
                          <a:spcPct val="115000"/>
                        </a:lnSpc>
                        <a:spcBef>
                          <a:spcPts val="0"/>
                        </a:spcBef>
                        <a:spcAft>
                          <a:spcPts val="1000"/>
                        </a:spcAft>
                      </a:pPr>
                      <a:endParaRPr lang="en-US" sz="2400" b="0" i="0" u="none" strike="noStrike" dirty="0">
                        <a:effectLst/>
                        <a:latin typeface="Times New Roman" panose="02020603050405020304" pitchFamily="18" charset="0"/>
                        <a:cs typeface="Times New Roman" panose="02020603050405020304" pitchFamily="18" charset="0"/>
                      </a:endParaRPr>
                    </a:p>
                    <a:p>
                      <a:pPr algn="just" fontAlgn="t">
                        <a:lnSpc>
                          <a:spcPct val="115000"/>
                        </a:lnSpc>
                        <a:spcBef>
                          <a:spcPts val="0"/>
                        </a:spcBef>
                        <a:spcAft>
                          <a:spcPts val="1000"/>
                        </a:spcAft>
                      </a:pPr>
                      <a:endParaRPr lang="en-US" sz="2400" b="0" i="0" u="none" strike="noStrike" dirty="0">
                        <a:effectLst/>
                        <a:latin typeface="Times New Roman" panose="02020603050405020304" pitchFamily="18" charset="0"/>
                        <a:cs typeface="Times New Roman" panose="02020603050405020304" pitchFamily="18" charset="0"/>
                      </a:endParaRPr>
                    </a:p>
                    <a:p>
                      <a:pPr algn="just" fontAlgn="t">
                        <a:lnSpc>
                          <a:spcPct val="115000"/>
                        </a:lnSpc>
                        <a:spcBef>
                          <a:spcPts val="0"/>
                        </a:spcBef>
                        <a:spcAft>
                          <a:spcPts val="1000"/>
                        </a:spcAft>
                      </a:pPr>
                      <a:endParaRPr lang="en-US" sz="2400" b="0" i="0" u="none" strike="noStrike" dirty="0">
                        <a:effectLst/>
                        <a:latin typeface="Times New Roman" panose="02020603050405020304" pitchFamily="18" charset="0"/>
                        <a:cs typeface="Times New Roman" panose="02020603050405020304" pitchFamily="18" charset="0"/>
                      </a:endParaRPr>
                    </a:p>
                    <a:p>
                      <a:pPr algn="just" fontAlgn="t">
                        <a:lnSpc>
                          <a:spcPct val="115000"/>
                        </a:lnSpc>
                        <a:spcBef>
                          <a:spcPts val="0"/>
                        </a:spcBef>
                        <a:spcAft>
                          <a:spcPts val="1000"/>
                        </a:spcAft>
                      </a:pPr>
                      <a:endParaRPr lang="en-US" sz="2400" b="0" i="0" u="none" strike="noStrike" dirty="0">
                        <a:effectLst/>
                        <a:latin typeface="Times New Roman" panose="02020603050405020304" pitchFamily="18" charset="0"/>
                        <a:cs typeface="Times New Roman" panose="02020603050405020304" pitchFamily="18" charset="0"/>
                      </a:endParaRPr>
                    </a:p>
                    <a:p>
                      <a:pPr algn="just" fontAlgn="t">
                        <a:lnSpc>
                          <a:spcPct val="115000"/>
                        </a:lnSpc>
                        <a:spcBef>
                          <a:spcPts val="0"/>
                        </a:spcBef>
                        <a:spcAft>
                          <a:spcPts val="1000"/>
                        </a:spcAft>
                      </a:pPr>
                      <a:endParaRPr lang="en-US" sz="2400" b="0" i="0" u="none" strike="noStrike" dirty="0">
                        <a:effectLst/>
                        <a:latin typeface="Times New Roman" panose="02020603050405020304" pitchFamily="18" charset="0"/>
                        <a:cs typeface="Times New Roman" panose="02020603050405020304" pitchFamily="18" charset="0"/>
                      </a:endParaRPr>
                    </a:p>
                    <a:p>
                      <a:pPr algn="just" fontAlgn="t">
                        <a:lnSpc>
                          <a:spcPct val="115000"/>
                        </a:lnSpc>
                        <a:spcBef>
                          <a:spcPts val="0"/>
                        </a:spcBef>
                        <a:spcAft>
                          <a:spcPts val="1000"/>
                        </a:spcAft>
                      </a:pPr>
                      <a:endParaRPr lang="vi-VN" sz="3600" b="0" i="0" u="none" strike="noStrike" dirty="0">
                        <a:effectLst/>
                        <a:latin typeface="Arial" panose="020B0604020202020204" pitchFamily="34" charset="0"/>
                      </a:endParaRPr>
                    </a:p>
                  </a:txBody>
                  <a:tcPr marL="66811" marR="66811" marT="92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300"/>
                        </a:spcBef>
                        <a:spcAft>
                          <a:spcPts val="300"/>
                        </a:spcAft>
                        <a:tabLst>
                          <a:tab pos="5688330" algn="r"/>
                        </a:tabLst>
                      </a:pPr>
                      <a:endParaRPr lang="vi-VN" sz="3600" b="0" i="0" u="none" strike="noStrike" dirty="0">
                        <a:effectLst/>
                        <a:latin typeface="Arial" panose="020B0604020202020204" pitchFamily="34" charset="0"/>
                      </a:endParaRPr>
                    </a:p>
                  </a:txBody>
                  <a:tcPr marL="66811" marR="66811" marT="92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990266"/>
                  </a:ext>
                </a:extLst>
              </a:tr>
            </a:tbl>
          </a:graphicData>
        </a:graphic>
      </p:graphicFrame>
      <p:sp>
        <p:nvSpPr>
          <p:cNvPr id="3" name="TextBox 2">
            <a:extLst>
              <a:ext uri="{FF2B5EF4-FFF2-40B4-BE49-F238E27FC236}">
                <a16:creationId xmlns:a16="http://schemas.microsoft.com/office/drawing/2014/main" id="{E65204CD-378B-3373-41F6-9CE54D053C5C}"/>
              </a:ext>
            </a:extLst>
          </p:cNvPr>
          <p:cNvSpPr txBox="1"/>
          <p:nvPr/>
        </p:nvSpPr>
        <p:spPr>
          <a:xfrm>
            <a:off x="2729292" y="879755"/>
            <a:ext cx="8704728" cy="4995214"/>
          </a:xfrm>
          <a:prstGeom prst="rect">
            <a:avLst/>
          </a:prstGeom>
          <a:noFill/>
        </p:spPr>
        <p:txBody>
          <a:bodyPr wrap="square">
            <a:spAutoFit/>
          </a:bodyPr>
          <a:lstStyle/>
          <a:p>
            <a:pPr algn="just" fontAlgn="t">
              <a:lnSpc>
                <a:spcPct val="115000"/>
              </a:lnSpc>
              <a:spcBef>
                <a:spcPts val="300"/>
              </a:spcBef>
              <a:spcAft>
                <a:spcPts val="300"/>
              </a:spcAft>
              <a:tabLst>
                <a:tab pos="5688330" algn="r"/>
              </a:tabLs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Có bố cục 3 phần:</a:t>
            </a:r>
            <a:endParaRPr lang="vi-VN" sz="3600" b="0" i="0" u="none" strike="noStrike" dirty="0">
              <a:effectLst/>
              <a:latin typeface="Arial" panose="020B0604020202020204" pitchFamily="34" charset="0"/>
            </a:endParaRPr>
          </a:p>
          <a:p>
            <a:pPr algn="just" fontAlgn="t">
              <a:lnSpc>
                <a:spcPct val="115000"/>
              </a:lnSpc>
              <a:spcBef>
                <a:spcPts val="300"/>
              </a:spcBef>
              <a:spcAft>
                <a:spcPts val="300"/>
              </a:spcAft>
              <a:tabLst>
                <a:tab pos="5688330" algn="r"/>
              </a:tabLst>
            </a:pPr>
            <a:r>
              <a:rPr lang="vi-VN" sz="2400" b="1" i="1" u="none" strike="noStrike" dirty="0">
                <a:effectLst/>
                <a:latin typeface="Times New Roman" panose="02020603050405020304" pitchFamily="18" charset="0"/>
                <a:ea typeface="Calibri" panose="020F0502020204030204" pitchFamily="34" charset="0"/>
                <a:cs typeface="Times New Roman" panose="02020603050405020304" pitchFamily="18" charset="0"/>
              </a:rPr>
              <a:t>- Phần mở đầu: </a:t>
            </a:r>
            <a:r>
              <a:rPr lang="vi-VN" sz="2400" b="0" i="1" u="none" strike="noStrike" dirty="0">
                <a:effectLst/>
                <a:latin typeface="Times New Roman" panose="02020603050405020304" pitchFamily="18" charset="0"/>
                <a:ea typeface="Calibri" panose="020F0502020204030204" pitchFamily="34" charset="0"/>
                <a:cs typeface="Times New Roman" panose="02020603050405020304" pitchFamily="18" charset="0"/>
              </a:rPr>
              <a:t>“Nhân kỷ niệm 1000 năm Thăng Long Hà Nội... về quá trình cũng như kết quả nghiên cứu khảo cổ khu hoàng thành Thăng Long.”:</a:t>
            </a:r>
            <a:r>
              <a:rPr lang="vi-VN" sz="2400" b="1" i="1"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Giới thiệu khái quát mục đích và/ hoặc nội dung chính của buổi phỏng vấn.</a:t>
            </a:r>
            <a:endParaRPr lang="vi-VN" sz="3600" b="0" i="0" u="none" strike="noStrike" dirty="0">
              <a:effectLst/>
              <a:latin typeface="Arial" panose="020B0604020202020204" pitchFamily="34" charset="0"/>
            </a:endParaRPr>
          </a:p>
          <a:p>
            <a:pPr algn="just" fontAlgn="t">
              <a:lnSpc>
                <a:spcPct val="115000"/>
              </a:lnSpc>
              <a:spcBef>
                <a:spcPts val="300"/>
              </a:spcBef>
              <a:spcAft>
                <a:spcPts val="300"/>
              </a:spcAft>
              <a:tabLst>
                <a:tab pos="5688330" algn="r"/>
              </a:tabLst>
            </a:pPr>
            <a:r>
              <a:rPr lang="vi-VN" sz="2400" b="1" i="1" u="none" strike="noStrike" dirty="0">
                <a:effectLst/>
                <a:latin typeface="Times New Roman" panose="02020603050405020304" pitchFamily="18" charset="0"/>
                <a:ea typeface="Calibri" panose="020F0502020204030204" pitchFamily="34" charset="0"/>
                <a:cs typeface="Times New Roman" panose="02020603050405020304" pitchFamily="18" charset="0"/>
              </a:rPr>
              <a:t>- Phần nội dung: </a:t>
            </a:r>
            <a:r>
              <a:rPr lang="vi-VN" sz="2400" b="0" i="1" u="none" strike="noStrike" dirty="0">
                <a:effectLst/>
                <a:latin typeface="Times New Roman" panose="02020603050405020304" pitchFamily="18" charset="0"/>
                <a:ea typeface="Calibri" panose="020F0502020204030204" pitchFamily="34" charset="0"/>
                <a:cs typeface="Times New Roman" panose="02020603050405020304" pitchFamily="18" charset="0"/>
              </a:rPr>
              <a:t>“Phóng viên: Xin Tiến sĩ cho biết, lịch sử Thăng Long được tái hiện thế nào... trong bối cảnh giao lưu rộng với các quốc gia khu vực.</a:t>
            </a:r>
            <a:r>
              <a:rPr lang="vi-VN" sz="2400" b="1" i="1"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lần lượt trình bày hệ thống câu hỏi của phóng viên và câu trả lời của Tiến sĩ Tống Trung Tín về chủ đề quá trình và kết quả nghiên cứu khảo cổ khu Hoàng thành Thăng Long</a:t>
            </a:r>
            <a:endParaRPr lang="vi-VN" sz="3600" b="0" i="0" u="none" strike="noStrike" dirty="0">
              <a:effectLst/>
              <a:latin typeface="Arial" panose="020B0604020202020204" pitchFamily="34" charset="0"/>
            </a:endParaRPr>
          </a:p>
          <a:p>
            <a:pPr algn="just" fontAlgn="t">
              <a:lnSpc>
                <a:spcPct val="115000"/>
              </a:lnSpc>
              <a:spcBef>
                <a:spcPts val="300"/>
              </a:spcBef>
              <a:spcAft>
                <a:spcPts val="300"/>
              </a:spcAft>
              <a:tabLst>
                <a:tab pos="5688330" algn="r"/>
              </a:tabLst>
            </a:pPr>
            <a:r>
              <a:rPr lang="vi-VN" sz="2400" b="1" i="1" u="none" strike="noStrike" dirty="0">
                <a:effectLst/>
                <a:latin typeface="Times New Roman" panose="02020603050405020304" pitchFamily="18" charset="0"/>
                <a:ea typeface="Calibri" panose="020F0502020204030204" pitchFamily="34" charset="0"/>
                <a:cs typeface="Times New Roman" panose="02020603050405020304" pitchFamily="18" charset="0"/>
              </a:rPr>
              <a:t>- Phần kết thúc: </a:t>
            </a:r>
            <a:r>
              <a:rPr lang="vi-VN" sz="2400" b="0" i="1" u="none" strike="noStrike" dirty="0">
                <a:effectLst/>
                <a:latin typeface="Times New Roman" panose="02020603050405020304" pitchFamily="18" charset="0"/>
                <a:ea typeface="Calibri" panose="020F0502020204030204" pitchFamily="34" charset="0"/>
                <a:cs typeface="Times New Roman" panose="02020603050405020304" pitchFamily="18" charset="0"/>
              </a:rPr>
              <a:t>Còn lại:</a:t>
            </a:r>
            <a:r>
              <a:rPr lang="vi-VN" sz="2400" b="1" i="1"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i="1" u="none" strike="noStrike" dirty="0">
                <a:effectLst/>
                <a:latin typeface="Times New Roman" panose="02020603050405020304" pitchFamily="18" charset="0"/>
                <a:ea typeface="Calibri" panose="020F0502020204030204" pitchFamily="34" charset="0"/>
                <a:cs typeface="Times New Roman" panose="02020603050405020304" pitchFamily="18" charset="0"/>
              </a:rPr>
              <a:t>lời cảm ơn của người phỏng vấn</a:t>
            </a:r>
            <a:endParaRPr lang="vi-VN" sz="3600" b="0" i="0" u="none" strike="noStrike" dirty="0">
              <a:effectLst/>
              <a:latin typeface="Arial" panose="020B0604020202020204" pitchFamily="34" charset="0"/>
            </a:endParaRPr>
          </a:p>
        </p:txBody>
      </p:sp>
    </p:spTree>
    <p:extLst>
      <p:ext uri="{BB962C8B-B14F-4D97-AF65-F5344CB8AC3E}">
        <p14:creationId xmlns:p14="http://schemas.microsoft.com/office/powerpoint/2010/main" val="24189836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ond with plants in front of a building&#10;&#10;Description automatically generated">
            <a:extLst>
              <a:ext uri="{FF2B5EF4-FFF2-40B4-BE49-F238E27FC236}">
                <a16:creationId xmlns:a16="http://schemas.microsoft.com/office/drawing/2014/main" id="{101C3BE3-51A3-E149-4E0E-7D27B158C7C5}"/>
              </a:ext>
            </a:extLst>
          </p:cNvPr>
          <p:cNvPicPr>
            <a:picLocks noChangeAspect="1"/>
          </p:cNvPicPr>
          <p:nvPr/>
        </p:nvPicPr>
        <p:blipFill>
          <a:blip r:embed="rId2">
            <a:extLst>
              <a:ext uri="{28A0092B-C50C-407E-A947-70E740481C1C}">
                <a14:useLocalDpi xmlns:a14="http://schemas.microsoft.com/office/drawing/2010/main" val="0"/>
              </a:ext>
            </a:extLst>
          </a:blip>
          <a:srcRect l="22842" r="15083"/>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4" name="TextBox 3">
            <a:extLst>
              <a:ext uri="{FF2B5EF4-FFF2-40B4-BE49-F238E27FC236}">
                <a16:creationId xmlns:a16="http://schemas.microsoft.com/office/drawing/2014/main" id="{C1625BBB-C2EA-218A-C8E0-EDD023B84FCA}"/>
              </a:ext>
            </a:extLst>
          </p:cNvPr>
          <p:cNvSpPr txBox="1"/>
          <p:nvPr/>
        </p:nvSpPr>
        <p:spPr>
          <a:xfrm>
            <a:off x="6329495" y="5569159"/>
            <a:ext cx="5505814" cy="1690409"/>
          </a:xfrm>
          <a:prstGeom prst="rect">
            <a:avLst/>
          </a:prstGeom>
        </p:spPr>
        <p:txBody>
          <a:bodyPr vert="horz" lIns="91440" tIns="45720" rIns="91440" bIns="45720" rtlCol="0" anchor="b">
            <a:noAutofit/>
          </a:bodyPr>
          <a:lstStyle/>
          <a:p>
            <a:pPr algn="ctr"/>
            <a:r>
              <a:rPr lang="pt-BR" sz="2800" b="1" dirty="0">
                <a:solidFill>
                  <a:srgbClr val="FF0000"/>
                </a:solidFill>
                <a:latin typeface="#9Slide03 AmpleSoft Bold" panose="02000000000000000000" pitchFamily="2" charset="0"/>
              </a:rPr>
              <a:t>1</a:t>
            </a:r>
            <a:r>
              <a:rPr lang="vi-VN" sz="2800" b="1" dirty="0">
                <a:solidFill>
                  <a:srgbClr val="FF0000"/>
                </a:solidFill>
                <a:latin typeface="#9Slide03 AmpleSoft Bold" panose="02000000000000000000" pitchFamily="2" charset="0"/>
              </a:rPr>
              <a:t>. </a:t>
            </a:r>
            <a:r>
              <a:rPr lang="en-US" sz="2800" b="1" dirty="0">
                <a:solidFill>
                  <a:srgbClr val="FF0000"/>
                </a:solidFill>
                <a:latin typeface="#9Slide03 AmpleSoft Bold" panose="02000000000000000000" pitchFamily="2" charset="0"/>
              </a:rPr>
              <a:t>Các </a:t>
            </a:r>
            <a:r>
              <a:rPr lang="en-US" sz="2800" b="1" dirty="0" err="1">
                <a:solidFill>
                  <a:srgbClr val="FF0000"/>
                </a:solidFill>
                <a:latin typeface="#9Slide03 AmpleSoft Bold" panose="02000000000000000000" pitchFamily="2" charset="0"/>
              </a:rPr>
              <a:t>đặc</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điểm</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của</a:t>
            </a:r>
            <a:r>
              <a:rPr lang="en-US" sz="2800" b="1" dirty="0">
                <a:solidFill>
                  <a:srgbClr val="FF0000"/>
                </a:solidFill>
                <a:latin typeface="#9Slide03 AmpleSoft Bold" panose="02000000000000000000" pitchFamily="2" charset="0"/>
              </a:rPr>
              <a:t> </a:t>
            </a:r>
            <a:r>
              <a:rPr lang="vi-VN" sz="2800" b="1" dirty="0">
                <a:solidFill>
                  <a:srgbClr val="FF0000"/>
                </a:solidFill>
                <a:latin typeface="#9Slide03 AmpleSoft Bold" panose="02000000000000000000" pitchFamily="2" charset="0"/>
              </a:rPr>
              <a:t>bài phỏng vấn thể hiện trong văn bản</a:t>
            </a:r>
            <a:endParaRPr lang="en-US" sz="2800" dirty="0">
              <a:solidFill>
                <a:srgbClr val="FF0000"/>
              </a:solidFill>
              <a:latin typeface="#9Slide03 AmpleSoft Bold" panose="02000000000000000000" pitchFamily="2" charset="0"/>
            </a:endParaRPr>
          </a:p>
          <a:p>
            <a:r>
              <a:rPr lang="en-US" sz="2800" b="1" dirty="0">
                <a:solidFill>
                  <a:srgbClr val="FF0000"/>
                </a:solidFill>
                <a:latin typeface="#9Slide03 AmpleSoft Bold" panose="02000000000000000000" pitchFamily="2" charset="0"/>
              </a:rPr>
              <a:t> </a:t>
            </a:r>
            <a:endParaRPr lang="en-US" sz="2800" dirty="0">
              <a:solidFill>
                <a:srgbClr val="FF0000"/>
              </a:solidFill>
              <a:latin typeface="#9Slide03 AmpleSoft Bold" panose="02000000000000000000" pitchFamily="2" charset="0"/>
            </a:endParaRPr>
          </a:p>
          <a:p>
            <a:r>
              <a:rPr lang="en-US" sz="2800" b="1" dirty="0">
                <a:solidFill>
                  <a:srgbClr val="FF0000"/>
                </a:solidFill>
                <a:latin typeface="#9Slide03 AmpleSoft Bold" panose="02000000000000000000" pitchFamily="2" charset="0"/>
              </a:rPr>
              <a:t>c. </a:t>
            </a:r>
            <a:r>
              <a:rPr lang="vi-VN" sz="2800" b="1" dirty="0">
                <a:solidFill>
                  <a:srgbClr val="FF0000"/>
                </a:solidFill>
                <a:latin typeface="#9Slide03 AmpleSoft Bold" panose="02000000000000000000" pitchFamily="2" charset="0"/>
              </a:rPr>
              <a:t>Hình thức</a:t>
            </a:r>
            <a:endParaRPr lang="en-US" sz="2800" dirty="0">
              <a:solidFill>
                <a:srgbClr val="FF0000"/>
              </a:solidFill>
              <a:latin typeface="#9Slide03 AmpleSoft Bold" panose="02000000000000000000" pitchFamily="2" charset="0"/>
            </a:endParaRPr>
          </a:p>
          <a:p>
            <a:pPr algn="ctr"/>
            <a:r>
              <a:rPr lang="en-US" sz="6000" b="1" dirty="0">
                <a:solidFill>
                  <a:srgbClr val="FF0000"/>
                </a:solidFill>
                <a:latin typeface="#9Slide03 AmpleSoft Bold" panose="02000000000000000000" pitchFamily="2" charset="0"/>
              </a:rPr>
              <a:t> </a:t>
            </a:r>
            <a:endParaRPr lang="en-US" sz="6000" dirty="0">
              <a:solidFill>
                <a:srgbClr val="FF0000"/>
              </a:solidFill>
              <a:latin typeface="#9Slide03 AmpleSoft Bold" panose="02000000000000000000" pitchFamily="2" charset="0"/>
            </a:endParaRPr>
          </a:p>
        </p:txBody>
      </p:sp>
      <p:pic>
        <p:nvPicPr>
          <p:cNvPr id="5" name="Content Placeholder 4" descr="A stone wall with a yellow building&#10;&#10;Description automatically generated">
            <a:extLst>
              <a:ext uri="{FF2B5EF4-FFF2-40B4-BE49-F238E27FC236}">
                <a16:creationId xmlns:a16="http://schemas.microsoft.com/office/drawing/2014/main" id="{85FF9AB4-942F-DE16-A1E9-FB1CE139894C}"/>
              </a:ext>
            </a:extLst>
          </p:cNvPr>
          <p:cNvPicPr>
            <a:picLocks noChangeAspect="1"/>
          </p:cNvPicPr>
          <p:nvPr/>
        </p:nvPicPr>
        <p:blipFill>
          <a:blip r:embed="rId3">
            <a:extLst>
              <a:ext uri="{28A0092B-C50C-407E-A947-70E740481C1C}">
                <a14:useLocalDpi xmlns:a14="http://schemas.microsoft.com/office/drawing/2010/main" val="0"/>
              </a:ext>
            </a:extLst>
          </a:blip>
          <a:srcRect l="14480" r="19385"/>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10990267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515EBCF8-FDC2-6A28-29C6-91F24FABE37E}"/>
              </a:ext>
            </a:extLst>
          </p:cNvPr>
          <p:cNvGraphicFramePr>
            <a:graphicFrameLocks noGrp="1"/>
          </p:cNvGraphicFramePr>
          <p:nvPr>
            <p:extLst>
              <p:ext uri="{D42A27DB-BD31-4B8C-83A1-F6EECF244321}">
                <p14:modId xmlns:p14="http://schemas.microsoft.com/office/powerpoint/2010/main" val="1471242292"/>
              </p:ext>
            </p:extLst>
          </p:nvPr>
        </p:nvGraphicFramePr>
        <p:xfrm>
          <a:off x="463889" y="344044"/>
          <a:ext cx="11405382" cy="6447730"/>
        </p:xfrm>
        <a:graphic>
          <a:graphicData uri="http://schemas.openxmlformats.org/drawingml/2006/table">
            <a:tbl>
              <a:tblPr firstRow="1" firstCol="1" bandRow="1"/>
              <a:tblGrid>
                <a:gridCol w="1447571">
                  <a:extLst>
                    <a:ext uri="{9D8B030D-6E8A-4147-A177-3AD203B41FA5}">
                      <a16:colId xmlns:a16="http://schemas.microsoft.com/office/drawing/2014/main" val="2679157231"/>
                    </a:ext>
                  </a:extLst>
                </a:gridCol>
                <a:gridCol w="9957811">
                  <a:extLst>
                    <a:ext uri="{9D8B030D-6E8A-4147-A177-3AD203B41FA5}">
                      <a16:colId xmlns:a16="http://schemas.microsoft.com/office/drawing/2014/main" val="2026818589"/>
                    </a:ext>
                  </a:extLst>
                </a:gridCol>
              </a:tblGrid>
              <a:tr h="818141">
                <a:tc>
                  <a:txBody>
                    <a:bodyPr/>
                    <a:lstStyle/>
                    <a:p>
                      <a:pPr algn="just" fontAlgn="t">
                        <a:lnSpc>
                          <a:spcPct val="115000"/>
                        </a:lnSpc>
                        <a:spcBef>
                          <a:spcPts val="0"/>
                        </a:spcBef>
                        <a:spcAft>
                          <a:spcPts val="100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Phương diện </a:t>
                      </a:r>
                      <a:endParaRPr lang="vi-VN" sz="2400" b="0" i="0" u="none" strike="noStrike" dirty="0">
                        <a:effectLst/>
                        <a:latin typeface="Arial" panose="020B0604020202020204" pitchFamily="34" charset="0"/>
                      </a:endParaRPr>
                    </a:p>
                  </a:txBody>
                  <a:tcPr marL="66811" marR="66811" marT="92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1000"/>
                        </a:spcAft>
                      </a:pPr>
                      <a:r>
                        <a:rPr lang="en-US" sz="2400" b="1" i="0" u="none" strike="noStrike"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ĐẶC ĐIỂM CỦA BÀI PHỎNG VẤN</a:t>
                      </a:r>
                      <a:endParaRPr lang="en-US" sz="2400" b="0" i="0" u="none" strike="noStrike" dirty="0">
                        <a:solidFill>
                          <a:srgbClr val="FF0000"/>
                        </a:solidFill>
                        <a:effectLst/>
                        <a:latin typeface="Arial" panose="020B0604020202020204" pitchFamily="34" charset="0"/>
                      </a:endParaRPr>
                    </a:p>
                  </a:txBody>
                  <a:tcPr marL="66811" marR="66811" marT="92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0069400"/>
                  </a:ext>
                </a:extLst>
              </a:tr>
              <a:tr h="5597203">
                <a:tc>
                  <a:txBody>
                    <a:bodyPr/>
                    <a:lstStyle/>
                    <a:p>
                      <a:pPr algn="just" fontAlgn="t">
                        <a:lnSpc>
                          <a:spcPct val="115000"/>
                        </a:lnSpc>
                        <a:spcBef>
                          <a:spcPts val="300"/>
                        </a:spcBef>
                        <a:spcAft>
                          <a:spcPts val="30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Về hình thức</a:t>
                      </a:r>
                      <a:endParaRPr lang="vi-VN" sz="2400" b="0" i="0" u="none" strike="noStrike" dirty="0">
                        <a:effectLst/>
                        <a:latin typeface="Arial" panose="020B0604020202020204" pitchFamily="34" charset="0"/>
                      </a:endParaRPr>
                    </a:p>
                    <a:p>
                      <a:pPr algn="just" fontAlgn="t">
                        <a:lnSpc>
                          <a:spcPct val="115000"/>
                        </a:lnSpc>
                        <a:spcBef>
                          <a:spcPts val="300"/>
                        </a:spcBef>
                        <a:spcAft>
                          <a:spcPts val="30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t">
                        <a:lnSpc>
                          <a:spcPct val="115000"/>
                        </a:lnSpc>
                        <a:spcBef>
                          <a:spcPts val="300"/>
                        </a:spcBef>
                        <a:spcAft>
                          <a:spcPts val="300"/>
                        </a:spcAft>
                      </a:pPr>
                      <a:endParaRPr lang="en-US" sz="2400" b="1" i="0" u="none" strike="noStrike" dirty="0">
                        <a:effectLst/>
                        <a:latin typeface="Times New Roman" panose="02020603050405020304" pitchFamily="18" charset="0"/>
                        <a:cs typeface="Times New Roman" panose="02020603050405020304" pitchFamily="18" charset="0"/>
                      </a:endParaRPr>
                    </a:p>
                    <a:p>
                      <a:pPr algn="just" fontAlgn="t">
                        <a:lnSpc>
                          <a:spcPct val="115000"/>
                        </a:lnSpc>
                        <a:spcBef>
                          <a:spcPts val="300"/>
                        </a:spcBef>
                        <a:spcAft>
                          <a:spcPts val="300"/>
                        </a:spcAft>
                      </a:pPr>
                      <a:endParaRPr lang="en-US" sz="2400" b="1" i="0" u="none" strike="noStrike" dirty="0">
                        <a:effectLst/>
                        <a:latin typeface="Times New Roman" panose="02020603050405020304" pitchFamily="18" charset="0"/>
                        <a:cs typeface="Times New Roman" panose="02020603050405020304" pitchFamily="18" charset="0"/>
                      </a:endParaRPr>
                    </a:p>
                    <a:p>
                      <a:pPr algn="just" fontAlgn="t">
                        <a:lnSpc>
                          <a:spcPct val="115000"/>
                        </a:lnSpc>
                        <a:spcBef>
                          <a:spcPts val="300"/>
                        </a:spcBef>
                        <a:spcAft>
                          <a:spcPts val="300"/>
                        </a:spcAft>
                      </a:pPr>
                      <a:endParaRPr lang="en-US" sz="2400" b="1" i="0" u="none" strike="noStrike" dirty="0">
                        <a:effectLst/>
                        <a:latin typeface="Times New Roman" panose="02020603050405020304" pitchFamily="18" charset="0"/>
                        <a:cs typeface="Times New Roman" panose="02020603050405020304" pitchFamily="18" charset="0"/>
                      </a:endParaRPr>
                    </a:p>
                    <a:p>
                      <a:pPr algn="just" fontAlgn="t">
                        <a:lnSpc>
                          <a:spcPct val="115000"/>
                        </a:lnSpc>
                        <a:spcBef>
                          <a:spcPts val="300"/>
                        </a:spcBef>
                        <a:spcAft>
                          <a:spcPts val="300"/>
                        </a:spcAft>
                      </a:pPr>
                      <a:endParaRPr lang="en-US" sz="2400" b="1" i="0" u="none" strike="noStrike" dirty="0">
                        <a:effectLst/>
                        <a:latin typeface="Times New Roman" panose="02020603050405020304" pitchFamily="18" charset="0"/>
                        <a:cs typeface="Times New Roman" panose="02020603050405020304" pitchFamily="18" charset="0"/>
                      </a:endParaRPr>
                    </a:p>
                    <a:p>
                      <a:pPr algn="just" fontAlgn="t">
                        <a:lnSpc>
                          <a:spcPct val="115000"/>
                        </a:lnSpc>
                        <a:spcBef>
                          <a:spcPts val="300"/>
                        </a:spcBef>
                        <a:spcAft>
                          <a:spcPts val="300"/>
                        </a:spcAft>
                      </a:pPr>
                      <a:endParaRPr lang="en-US" sz="2400" b="1" i="0" u="none" strike="noStrike" dirty="0">
                        <a:effectLst/>
                        <a:latin typeface="Times New Roman" panose="02020603050405020304" pitchFamily="18" charset="0"/>
                        <a:cs typeface="Times New Roman" panose="02020603050405020304" pitchFamily="18" charset="0"/>
                      </a:endParaRPr>
                    </a:p>
                    <a:p>
                      <a:pPr algn="just" fontAlgn="t">
                        <a:lnSpc>
                          <a:spcPct val="115000"/>
                        </a:lnSpc>
                        <a:spcBef>
                          <a:spcPts val="300"/>
                        </a:spcBef>
                        <a:spcAft>
                          <a:spcPts val="300"/>
                        </a:spcAft>
                      </a:pPr>
                      <a:endParaRPr lang="en-US" sz="2400" b="1" i="0" u="none" strike="noStrike" dirty="0">
                        <a:effectLst/>
                        <a:latin typeface="Times New Roman" panose="02020603050405020304" pitchFamily="18" charset="0"/>
                        <a:cs typeface="Times New Roman" panose="02020603050405020304" pitchFamily="18" charset="0"/>
                      </a:endParaRPr>
                    </a:p>
                    <a:p>
                      <a:pPr algn="just" fontAlgn="t">
                        <a:lnSpc>
                          <a:spcPct val="115000"/>
                        </a:lnSpc>
                        <a:spcBef>
                          <a:spcPts val="300"/>
                        </a:spcBef>
                        <a:spcAft>
                          <a:spcPts val="300"/>
                        </a:spcAft>
                      </a:pPr>
                      <a:endParaRPr lang="en-US" sz="2400" b="1" i="0" u="none" strike="noStrike" dirty="0">
                        <a:effectLst/>
                        <a:latin typeface="Times New Roman" panose="02020603050405020304" pitchFamily="18" charset="0"/>
                        <a:cs typeface="Times New Roman" panose="02020603050405020304" pitchFamily="18" charset="0"/>
                      </a:endParaRPr>
                    </a:p>
                  </a:txBody>
                  <a:tcPr marL="66811" marR="66811" marT="92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0"/>
                        </a:spcBef>
                        <a:spcAft>
                          <a:spcPts val="1000"/>
                        </a:spcAft>
                      </a:pPr>
                      <a:endParaRPr lang="vi-VN" sz="2400" b="0" i="0" u="none" strike="noStrike" dirty="0">
                        <a:effectLst/>
                        <a:latin typeface="Arial" panose="020B0604020202020204" pitchFamily="34" charset="0"/>
                      </a:endParaRPr>
                    </a:p>
                  </a:txBody>
                  <a:tcPr marL="66811" marR="66811" marT="92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6485824"/>
                  </a:ext>
                </a:extLst>
              </a:tr>
            </a:tbl>
          </a:graphicData>
        </a:graphic>
      </p:graphicFrame>
      <p:sp>
        <p:nvSpPr>
          <p:cNvPr id="3" name="TextBox 2">
            <a:extLst>
              <a:ext uri="{FF2B5EF4-FFF2-40B4-BE49-F238E27FC236}">
                <a16:creationId xmlns:a16="http://schemas.microsoft.com/office/drawing/2014/main" id="{E34FCC68-B71C-1AD3-43F0-9D7A099F2038}"/>
              </a:ext>
            </a:extLst>
          </p:cNvPr>
          <p:cNvSpPr txBox="1"/>
          <p:nvPr/>
        </p:nvSpPr>
        <p:spPr>
          <a:xfrm>
            <a:off x="2052650" y="1262321"/>
            <a:ext cx="9816621" cy="4980851"/>
          </a:xfrm>
          <a:prstGeom prst="rect">
            <a:avLst/>
          </a:prstGeom>
          <a:noFill/>
        </p:spPr>
        <p:txBody>
          <a:bodyPr wrap="square">
            <a:spAutoFit/>
          </a:bodyPr>
          <a:lstStyle/>
          <a:p>
            <a:pPr algn="just" fontAlgn="t">
              <a:lnSpc>
                <a:spcPct val="115000"/>
              </a:lnSpc>
              <a:spcBef>
                <a:spcPts val="0"/>
              </a:spcBef>
              <a:spcAft>
                <a:spcPts val="1000"/>
              </a:spcAft>
            </a:pPr>
            <a:r>
              <a:rPr lang="vi-VN" sz="24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Hệ thống câu hỏi và câu trả lời:</a:t>
            </a:r>
            <a:r>
              <a:rPr lang="vi-VN"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b="0" i="0" u="none" strike="noStrike" dirty="0">
              <a:effectLst/>
              <a:latin typeface="Arial" panose="020B0604020202020204" pitchFamily="34" charset="0"/>
            </a:endParaRPr>
          </a:p>
          <a:p>
            <a:pPr algn="just" fontAlgn="t">
              <a:lnSpc>
                <a:spcPct val="115000"/>
              </a:lnSpc>
              <a:spcBef>
                <a:spcPts val="0"/>
              </a:spcBef>
              <a:spcAft>
                <a:spcPts val="1000"/>
              </a:spcAft>
            </a:pPr>
            <a:r>
              <a:rPr lang="vi-VN" sz="24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Phân biệt hệ thống câu hỏi và câu trả lời </a:t>
            </a:r>
            <a:r>
              <a:rPr lang="vi-VN"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bằng cách dùng kiểu chữ: câu hỏi in nghiêng, câu trả lời in thường. </a:t>
            </a:r>
            <a:endParaRPr lang="vi-VN" sz="2400" b="0" i="0" u="none" strike="noStrike" dirty="0">
              <a:effectLst/>
              <a:latin typeface="Arial" panose="020B0604020202020204" pitchFamily="34" charset="0"/>
            </a:endParaRPr>
          </a:p>
          <a:p>
            <a:pPr algn="just" fontAlgn="t">
              <a:lnSpc>
                <a:spcPct val="115000"/>
              </a:lnSpc>
              <a:spcBef>
                <a:spcPts val="0"/>
              </a:spcBef>
              <a:spcAft>
                <a:spcPts val="1000"/>
              </a:spcAft>
            </a:pPr>
            <a:r>
              <a:rPr lang="vi-VN" sz="24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Từ “</a:t>
            </a:r>
            <a:r>
              <a:rPr lang="vi-VN" sz="24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Phóng viên</a:t>
            </a:r>
            <a:r>
              <a:rPr lang="vi-VN" sz="24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24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Tiến sĩ Tống Trung Tín”</a:t>
            </a:r>
            <a:r>
              <a:rPr lang="vi-VN" sz="24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được in đậm và in nghiêng để người đọc dễ phân biệt. </a:t>
            </a:r>
            <a:endParaRPr lang="vi-VN" sz="2400" b="0" i="0" u="none" strike="noStrike" dirty="0">
              <a:effectLst/>
              <a:latin typeface="Arial" panose="020B0604020202020204" pitchFamily="34" charset="0"/>
            </a:endParaRPr>
          </a:p>
          <a:p>
            <a:pPr algn="just" fontAlgn="t">
              <a:lnSpc>
                <a:spcPct val="115000"/>
              </a:lnSpc>
              <a:spcBef>
                <a:spcPts val="0"/>
              </a:spcBef>
              <a:spcAft>
                <a:spcPts val="1000"/>
              </a:spcAft>
            </a:pPr>
            <a:r>
              <a:rPr lang="vi-VN" sz="24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Sử dụng hệ thống câu hỏi mở và thuật ngữ chuyên ngành như </a:t>
            </a:r>
            <a:r>
              <a:rPr lang="vi-VN" sz="2400" b="0"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Hoàng thành Thăng Long, khảo cổ học, khai quật, phác dựng, kinh thành, cấm thành, di vật,</a:t>
            </a:r>
            <a:r>
              <a:rPr lang="en-US" sz="2400" b="0"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b="0" i="0" u="none" strike="noStrike" dirty="0">
              <a:effectLst/>
              <a:latin typeface="Arial" panose="020B0604020202020204" pitchFamily="34" charset="0"/>
            </a:endParaRPr>
          </a:p>
          <a:p>
            <a:pPr algn="just" fontAlgn="t">
              <a:lnSpc>
                <a:spcPct val="115000"/>
              </a:lnSpc>
              <a:spcBef>
                <a:spcPts val="0"/>
              </a:spcBef>
              <a:spcAft>
                <a:spcPts val="1000"/>
              </a:spcAft>
            </a:pPr>
            <a:r>
              <a:rPr lang="vi-VN"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Dùng số liệu, dữ kiện: </a:t>
            </a:r>
            <a:r>
              <a:rPr lang="vi-VN" sz="2400" b="0"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1 300 năm, 1 000 năm thế kỉ VII, XI, XII, ...</a:t>
            </a:r>
            <a:endParaRPr lang="vi-VN" sz="2400" b="0" i="0" u="none" strike="noStrike" dirty="0">
              <a:effectLst/>
              <a:latin typeface="Arial" panose="020B0604020202020204" pitchFamily="34" charset="0"/>
            </a:endParaRPr>
          </a:p>
          <a:p>
            <a:pPr algn="just" fontAlgn="t">
              <a:lnSpc>
                <a:spcPct val="115000"/>
              </a:lnSpc>
              <a:spcBef>
                <a:spcPts val="0"/>
              </a:spcBef>
              <a:spcAft>
                <a:spcPts val="1000"/>
              </a:spcAft>
            </a:pPr>
            <a:r>
              <a:rPr lang="en-US" sz="2400" b="1" i="0" u="none" strike="noStrike"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=&gt; Đ</a:t>
            </a:r>
            <a:r>
              <a:rPr lang="vi-VN" sz="2400" b="1" i="0" u="none" strike="noStrike"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ể thu thập và làm nổi bật thông tin quan trọng của VB</a:t>
            </a:r>
            <a:endParaRPr lang="vi-VN" sz="2400" b="1" i="0" u="none" strike="noStrike" dirty="0">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39660264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descr="A close-up of a stone&#10;&#10;Description automatically generated">
            <a:extLst>
              <a:ext uri="{FF2B5EF4-FFF2-40B4-BE49-F238E27FC236}">
                <a16:creationId xmlns:a16="http://schemas.microsoft.com/office/drawing/2014/main" id="{72BE8888-99FA-12D1-2FB6-3249512FA330}"/>
              </a:ext>
            </a:extLst>
          </p:cNvPr>
          <p:cNvPicPr>
            <a:picLocks noChangeAspect="1"/>
          </p:cNvPicPr>
          <p:nvPr/>
        </p:nvPicPr>
        <p:blipFill>
          <a:blip r:embed="rId2">
            <a:extLst>
              <a:ext uri="{28A0092B-C50C-407E-A947-70E740481C1C}">
                <a14:useLocalDpi xmlns:a14="http://schemas.microsoft.com/office/drawing/2010/main" val="0"/>
              </a:ext>
            </a:extLst>
          </a:blip>
          <a:srcRect l="7658" r="3448" b="1"/>
          <a:stretch/>
        </p:blipFill>
        <p:spPr>
          <a:xfrm>
            <a:off x="279143" y="299508"/>
            <a:ext cx="5221625" cy="3010397"/>
          </a:xfrm>
          <a:prstGeom prst="rect">
            <a:avLst/>
          </a:prstGeom>
        </p:spPr>
      </p:pic>
      <p:pic>
        <p:nvPicPr>
          <p:cNvPr id="9" name="Picture 8" descr="A path between rocks and a tree&#10;&#10;Description automatically generated with medium confidence">
            <a:extLst>
              <a:ext uri="{FF2B5EF4-FFF2-40B4-BE49-F238E27FC236}">
                <a16:creationId xmlns:a16="http://schemas.microsoft.com/office/drawing/2014/main" id="{E027E068-64F2-009D-932F-8FC0E0D2026A}"/>
              </a:ext>
            </a:extLst>
          </p:cNvPr>
          <p:cNvPicPr>
            <a:picLocks noChangeAspect="1"/>
          </p:cNvPicPr>
          <p:nvPr/>
        </p:nvPicPr>
        <p:blipFill>
          <a:blip r:embed="rId3">
            <a:extLst>
              <a:ext uri="{28A0092B-C50C-407E-A947-70E740481C1C}">
                <a14:useLocalDpi xmlns:a14="http://schemas.microsoft.com/office/drawing/2010/main" val="0"/>
              </a:ext>
            </a:extLst>
          </a:blip>
          <a:srcRect r="1997" b="-3"/>
          <a:stretch/>
        </p:blipFill>
        <p:spPr>
          <a:xfrm>
            <a:off x="279143" y="3548095"/>
            <a:ext cx="5221625" cy="3010397"/>
          </a:xfrm>
          <a:prstGeom prst="rect">
            <a:avLst/>
          </a:prstGeom>
        </p:spPr>
      </p:pic>
      <p:cxnSp>
        <p:nvCxnSpPr>
          <p:cNvPr id="20" name="Straight Connector 1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E8C2A14-6C56-0AAA-0CFB-B8C62E44EA0A}"/>
              </a:ext>
            </a:extLst>
          </p:cNvPr>
          <p:cNvSpPr txBox="1"/>
          <p:nvPr/>
        </p:nvSpPr>
        <p:spPr>
          <a:xfrm>
            <a:off x="6696635" y="1706389"/>
            <a:ext cx="4491318" cy="2153025"/>
          </a:xfrm>
          <a:prstGeom prst="rect">
            <a:avLst/>
          </a:prstGeom>
          <a:noFill/>
        </p:spPr>
        <p:txBody>
          <a:bodyPr wrap="square">
            <a:spAutoFit/>
          </a:bodyPr>
          <a:lstStyle/>
          <a:p>
            <a:pPr algn="ctr">
              <a:lnSpc>
                <a:spcPct val="115000"/>
              </a:lnSpc>
              <a:spcBef>
                <a:spcPts val="300"/>
              </a:spcBef>
              <a:spcAft>
                <a:spcPts val="300"/>
              </a:spcAft>
            </a:pPr>
            <a:r>
              <a:rPr lang="vi-VN" sz="60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2. Mục đích của văn bản</a:t>
            </a:r>
            <a:endParaRPr lang="en-US" sz="60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14131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cartoon of a child and child&#10;&#10;Description automatically generated">
            <a:extLst>
              <a:ext uri="{FF2B5EF4-FFF2-40B4-BE49-F238E27FC236}">
                <a16:creationId xmlns:a16="http://schemas.microsoft.com/office/drawing/2014/main" id="{3A2EEA81-B157-C8BF-F7BC-0A623515C16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5960" y="10"/>
            <a:ext cx="4256722" cy="6857990"/>
          </a:xfrm>
          <a:custGeom>
            <a:avLst/>
            <a:gdLst>
              <a:gd name="connsiteX0" fmla="*/ 8663247 w 10286997"/>
              <a:gd name="connsiteY0" fmla="*/ 8270565 h 10287000"/>
              <a:gd name="connsiteX1" fmla="*/ 9942221 w 10286997"/>
              <a:gd name="connsiteY1" fmla="*/ 8270565 h 10287000"/>
              <a:gd name="connsiteX2" fmla="*/ 10286997 w 10286997"/>
              <a:gd name="connsiteY2" fmla="*/ 8616299 h 10287000"/>
              <a:gd name="connsiteX3" fmla="*/ 10286997 w 10286997"/>
              <a:gd name="connsiteY3" fmla="*/ 9941266 h 10287000"/>
              <a:gd name="connsiteX4" fmla="*/ 9942221 w 10286997"/>
              <a:gd name="connsiteY4" fmla="*/ 10287000 h 10287000"/>
              <a:gd name="connsiteX5" fmla="*/ 8619891 w 10286997"/>
              <a:gd name="connsiteY5" fmla="*/ 10287000 h 10287000"/>
              <a:gd name="connsiteX6" fmla="*/ 8275115 w 10286997"/>
              <a:gd name="connsiteY6" fmla="*/ 9941266 h 10287000"/>
              <a:gd name="connsiteX7" fmla="*/ 8275115 w 10286997"/>
              <a:gd name="connsiteY7" fmla="*/ 8658740 h 10287000"/>
              <a:gd name="connsiteX8" fmla="*/ 8663247 w 10286997"/>
              <a:gd name="connsiteY8" fmla="*/ 8270565 h 10287000"/>
              <a:gd name="connsiteX9" fmla="*/ 6593072 w 10286997"/>
              <a:gd name="connsiteY9" fmla="*/ 8270565 h 10287000"/>
              <a:gd name="connsiteX10" fmla="*/ 7874941 w 10286997"/>
              <a:gd name="connsiteY10" fmla="*/ 8270565 h 10287000"/>
              <a:gd name="connsiteX11" fmla="*/ 8220497 w 10286997"/>
              <a:gd name="connsiteY11" fmla="*/ 8616299 h 10287000"/>
              <a:gd name="connsiteX12" fmla="*/ 8220497 w 10286997"/>
              <a:gd name="connsiteY12" fmla="*/ 9941266 h 10287000"/>
              <a:gd name="connsiteX13" fmla="*/ 7874941 w 10286997"/>
              <a:gd name="connsiteY13" fmla="*/ 10287000 h 10287000"/>
              <a:gd name="connsiteX14" fmla="*/ 6549619 w 10286997"/>
              <a:gd name="connsiteY14" fmla="*/ 10287000 h 10287000"/>
              <a:gd name="connsiteX15" fmla="*/ 6204062 w 10286997"/>
              <a:gd name="connsiteY15" fmla="*/ 9941266 h 10287000"/>
              <a:gd name="connsiteX16" fmla="*/ 6204062 w 10286997"/>
              <a:gd name="connsiteY16" fmla="*/ 8658740 h 10287000"/>
              <a:gd name="connsiteX17" fmla="*/ 6593072 w 10286997"/>
              <a:gd name="connsiteY17" fmla="*/ 8270565 h 10287000"/>
              <a:gd name="connsiteX18" fmla="*/ 4526569 w 10286997"/>
              <a:gd name="connsiteY18" fmla="*/ 8270565 h 10287000"/>
              <a:gd name="connsiteX19" fmla="*/ 5808438 w 10286997"/>
              <a:gd name="connsiteY19" fmla="*/ 8270565 h 10287000"/>
              <a:gd name="connsiteX20" fmla="*/ 6153995 w 10286997"/>
              <a:gd name="connsiteY20" fmla="*/ 8616299 h 10287000"/>
              <a:gd name="connsiteX21" fmla="*/ 6153995 w 10286997"/>
              <a:gd name="connsiteY21" fmla="*/ 9941266 h 10287000"/>
              <a:gd name="connsiteX22" fmla="*/ 5808438 w 10286997"/>
              <a:gd name="connsiteY22" fmla="*/ 10287000 h 10287000"/>
              <a:gd name="connsiteX23" fmla="*/ 4483116 w 10286997"/>
              <a:gd name="connsiteY23" fmla="*/ 10287000 h 10287000"/>
              <a:gd name="connsiteX24" fmla="*/ 4137560 w 10286997"/>
              <a:gd name="connsiteY24" fmla="*/ 9941266 h 10287000"/>
              <a:gd name="connsiteX25" fmla="*/ 4137560 w 10286997"/>
              <a:gd name="connsiteY25" fmla="*/ 8658740 h 10287000"/>
              <a:gd name="connsiteX26" fmla="*/ 4526569 w 10286997"/>
              <a:gd name="connsiteY26" fmla="*/ 8270565 h 10287000"/>
              <a:gd name="connsiteX27" fmla="*/ 2459188 w 10286997"/>
              <a:gd name="connsiteY27" fmla="*/ 8270565 h 10287000"/>
              <a:gd name="connsiteX28" fmla="*/ 3738163 w 10286997"/>
              <a:gd name="connsiteY28" fmla="*/ 8270565 h 10287000"/>
              <a:gd name="connsiteX29" fmla="*/ 4082938 w 10286997"/>
              <a:gd name="connsiteY29" fmla="*/ 8616299 h 10287000"/>
              <a:gd name="connsiteX30" fmla="*/ 4082938 w 10286997"/>
              <a:gd name="connsiteY30" fmla="*/ 9941266 h 10287000"/>
              <a:gd name="connsiteX31" fmla="*/ 3738163 w 10286997"/>
              <a:gd name="connsiteY31" fmla="*/ 10287000 h 10287000"/>
              <a:gd name="connsiteX32" fmla="*/ 2415833 w 10286997"/>
              <a:gd name="connsiteY32" fmla="*/ 10287000 h 10287000"/>
              <a:gd name="connsiteX33" fmla="*/ 2071056 w 10286997"/>
              <a:gd name="connsiteY33" fmla="*/ 9941266 h 10287000"/>
              <a:gd name="connsiteX34" fmla="*/ 2071056 w 10286997"/>
              <a:gd name="connsiteY34" fmla="*/ 8658740 h 10287000"/>
              <a:gd name="connsiteX35" fmla="*/ 2459188 w 10286997"/>
              <a:gd name="connsiteY35" fmla="*/ 8270565 h 10287000"/>
              <a:gd name="connsiteX36" fmla="*/ 389010 w 10286997"/>
              <a:gd name="connsiteY36" fmla="*/ 8270565 h 10287000"/>
              <a:gd name="connsiteX37" fmla="*/ 1670879 w 10286997"/>
              <a:gd name="connsiteY37" fmla="*/ 8270565 h 10287000"/>
              <a:gd name="connsiteX38" fmla="*/ 2016435 w 10286997"/>
              <a:gd name="connsiteY38" fmla="*/ 8616299 h 10287000"/>
              <a:gd name="connsiteX39" fmla="*/ 2016435 w 10286997"/>
              <a:gd name="connsiteY39" fmla="*/ 9941266 h 10287000"/>
              <a:gd name="connsiteX40" fmla="*/ 1670879 w 10286997"/>
              <a:gd name="connsiteY40" fmla="*/ 10287000 h 10287000"/>
              <a:gd name="connsiteX41" fmla="*/ 345556 w 10286997"/>
              <a:gd name="connsiteY41" fmla="*/ 10287000 h 10287000"/>
              <a:gd name="connsiteX42" fmla="*/ 0 w 10286997"/>
              <a:gd name="connsiteY42" fmla="*/ 9941266 h 10287000"/>
              <a:gd name="connsiteX43" fmla="*/ 0 w 10286997"/>
              <a:gd name="connsiteY43" fmla="*/ 8658740 h 10287000"/>
              <a:gd name="connsiteX44" fmla="*/ 389010 w 10286997"/>
              <a:gd name="connsiteY44" fmla="*/ 8270565 h 10287000"/>
              <a:gd name="connsiteX45" fmla="*/ 8663247 w 10286997"/>
              <a:gd name="connsiteY45" fmla="*/ 6204062 h 10287000"/>
              <a:gd name="connsiteX46" fmla="*/ 9942221 w 10286997"/>
              <a:gd name="connsiteY46" fmla="*/ 6204062 h 10287000"/>
              <a:gd name="connsiteX47" fmla="*/ 10286997 w 10286997"/>
              <a:gd name="connsiteY47" fmla="*/ 6549796 h 10287000"/>
              <a:gd name="connsiteX48" fmla="*/ 10286997 w 10286997"/>
              <a:gd name="connsiteY48" fmla="*/ 7874764 h 10287000"/>
              <a:gd name="connsiteX49" fmla="*/ 9942221 w 10286997"/>
              <a:gd name="connsiteY49" fmla="*/ 8220497 h 10287000"/>
              <a:gd name="connsiteX50" fmla="*/ 8619891 w 10286997"/>
              <a:gd name="connsiteY50" fmla="*/ 8220497 h 10287000"/>
              <a:gd name="connsiteX51" fmla="*/ 8275115 w 10286997"/>
              <a:gd name="connsiteY51" fmla="*/ 7874764 h 10287000"/>
              <a:gd name="connsiteX52" fmla="*/ 8275115 w 10286997"/>
              <a:gd name="connsiteY52" fmla="*/ 6592234 h 10287000"/>
              <a:gd name="connsiteX53" fmla="*/ 8663247 w 10286997"/>
              <a:gd name="connsiteY53" fmla="*/ 6204062 h 10287000"/>
              <a:gd name="connsiteX54" fmla="*/ 6593072 w 10286997"/>
              <a:gd name="connsiteY54" fmla="*/ 6204062 h 10287000"/>
              <a:gd name="connsiteX55" fmla="*/ 7874941 w 10286997"/>
              <a:gd name="connsiteY55" fmla="*/ 6204062 h 10287000"/>
              <a:gd name="connsiteX56" fmla="*/ 8220497 w 10286997"/>
              <a:gd name="connsiteY56" fmla="*/ 6549796 h 10287000"/>
              <a:gd name="connsiteX57" fmla="*/ 8220497 w 10286997"/>
              <a:gd name="connsiteY57" fmla="*/ 7874764 h 10287000"/>
              <a:gd name="connsiteX58" fmla="*/ 7874941 w 10286997"/>
              <a:gd name="connsiteY58" fmla="*/ 8220497 h 10287000"/>
              <a:gd name="connsiteX59" fmla="*/ 6549619 w 10286997"/>
              <a:gd name="connsiteY59" fmla="*/ 8220497 h 10287000"/>
              <a:gd name="connsiteX60" fmla="*/ 6204062 w 10286997"/>
              <a:gd name="connsiteY60" fmla="*/ 7874764 h 10287000"/>
              <a:gd name="connsiteX61" fmla="*/ 6204062 w 10286997"/>
              <a:gd name="connsiteY61" fmla="*/ 6592234 h 10287000"/>
              <a:gd name="connsiteX62" fmla="*/ 6593072 w 10286997"/>
              <a:gd name="connsiteY62" fmla="*/ 6204062 h 10287000"/>
              <a:gd name="connsiteX63" fmla="*/ 4526569 w 10286997"/>
              <a:gd name="connsiteY63" fmla="*/ 6204062 h 10287000"/>
              <a:gd name="connsiteX64" fmla="*/ 5808438 w 10286997"/>
              <a:gd name="connsiteY64" fmla="*/ 6204062 h 10287000"/>
              <a:gd name="connsiteX65" fmla="*/ 6153995 w 10286997"/>
              <a:gd name="connsiteY65" fmla="*/ 6549796 h 10287000"/>
              <a:gd name="connsiteX66" fmla="*/ 6153995 w 10286997"/>
              <a:gd name="connsiteY66" fmla="*/ 7874764 h 10287000"/>
              <a:gd name="connsiteX67" fmla="*/ 5808438 w 10286997"/>
              <a:gd name="connsiteY67" fmla="*/ 8220497 h 10287000"/>
              <a:gd name="connsiteX68" fmla="*/ 4483116 w 10286997"/>
              <a:gd name="connsiteY68" fmla="*/ 8220497 h 10287000"/>
              <a:gd name="connsiteX69" fmla="*/ 4137560 w 10286997"/>
              <a:gd name="connsiteY69" fmla="*/ 7874764 h 10287000"/>
              <a:gd name="connsiteX70" fmla="*/ 4137560 w 10286997"/>
              <a:gd name="connsiteY70" fmla="*/ 6592234 h 10287000"/>
              <a:gd name="connsiteX71" fmla="*/ 4526569 w 10286997"/>
              <a:gd name="connsiteY71" fmla="*/ 6204062 h 10287000"/>
              <a:gd name="connsiteX72" fmla="*/ 2459188 w 10286997"/>
              <a:gd name="connsiteY72" fmla="*/ 6204062 h 10287000"/>
              <a:gd name="connsiteX73" fmla="*/ 3738163 w 10286997"/>
              <a:gd name="connsiteY73" fmla="*/ 6204062 h 10287000"/>
              <a:gd name="connsiteX74" fmla="*/ 4082938 w 10286997"/>
              <a:gd name="connsiteY74" fmla="*/ 6549796 h 10287000"/>
              <a:gd name="connsiteX75" fmla="*/ 4082938 w 10286997"/>
              <a:gd name="connsiteY75" fmla="*/ 7874764 h 10287000"/>
              <a:gd name="connsiteX76" fmla="*/ 3738163 w 10286997"/>
              <a:gd name="connsiteY76" fmla="*/ 8220497 h 10287000"/>
              <a:gd name="connsiteX77" fmla="*/ 2415833 w 10286997"/>
              <a:gd name="connsiteY77" fmla="*/ 8220497 h 10287000"/>
              <a:gd name="connsiteX78" fmla="*/ 2071056 w 10286997"/>
              <a:gd name="connsiteY78" fmla="*/ 7874764 h 10287000"/>
              <a:gd name="connsiteX79" fmla="*/ 2071056 w 10286997"/>
              <a:gd name="connsiteY79" fmla="*/ 6592234 h 10287000"/>
              <a:gd name="connsiteX80" fmla="*/ 2459188 w 10286997"/>
              <a:gd name="connsiteY80" fmla="*/ 6204062 h 10287000"/>
              <a:gd name="connsiteX81" fmla="*/ 389010 w 10286997"/>
              <a:gd name="connsiteY81" fmla="*/ 6204062 h 10287000"/>
              <a:gd name="connsiteX82" fmla="*/ 1670879 w 10286997"/>
              <a:gd name="connsiteY82" fmla="*/ 6204062 h 10287000"/>
              <a:gd name="connsiteX83" fmla="*/ 2016435 w 10286997"/>
              <a:gd name="connsiteY83" fmla="*/ 6549796 h 10287000"/>
              <a:gd name="connsiteX84" fmla="*/ 2016435 w 10286997"/>
              <a:gd name="connsiteY84" fmla="*/ 7874764 h 10287000"/>
              <a:gd name="connsiteX85" fmla="*/ 1670879 w 10286997"/>
              <a:gd name="connsiteY85" fmla="*/ 8220497 h 10287000"/>
              <a:gd name="connsiteX86" fmla="*/ 345556 w 10286997"/>
              <a:gd name="connsiteY86" fmla="*/ 8220497 h 10287000"/>
              <a:gd name="connsiteX87" fmla="*/ 0 w 10286997"/>
              <a:gd name="connsiteY87" fmla="*/ 7874764 h 10287000"/>
              <a:gd name="connsiteX88" fmla="*/ 0 w 10286997"/>
              <a:gd name="connsiteY88" fmla="*/ 6592234 h 10287000"/>
              <a:gd name="connsiteX89" fmla="*/ 389010 w 10286997"/>
              <a:gd name="connsiteY89" fmla="*/ 6204062 h 10287000"/>
              <a:gd name="connsiteX90" fmla="*/ 8663247 w 10286997"/>
              <a:gd name="connsiteY90" fmla="*/ 4137560 h 10287000"/>
              <a:gd name="connsiteX91" fmla="*/ 9942221 w 10286997"/>
              <a:gd name="connsiteY91" fmla="*/ 4137560 h 10287000"/>
              <a:gd name="connsiteX92" fmla="*/ 10286997 w 10286997"/>
              <a:gd name="connsiteY92" fmla="*/ 4482510 h 10287000"/>
              <a:gd name="connsiteX93" fmla="*/ 10286997 w 10286997"/>
              <a:gd name="connsiteY93" fmla="*/ 5804487 h 10287000"/>
              <a:gd name="connsiteX94" fmla="*/ 9942221 w 10286997"/>
              <a:gd name="connsiteY94" fmla="*/ 6149441 h 10287000"/>
              <a:gd name="connsiteX95" fmla="*/ 8619891 w 10286997"/>
              <a:gd name="connsiteY95" fmla="*/ 6149441 h 10287000"/>
              <a:gd name="connsiteX96" fmla="*/ 8275115 w 10286997"/>
              <a:gd name="connsiteY96" fmla="*/ 5804487 h 10287000"/>
              <a:gd name="connsiteX97" fmla="*/ 8275115 w 10286997"/>
              <a:gd name="connsiteY97" fmla="*/ 4524857 h 10287000"/>
              <a:gd name="connsiteX98" fmla="*/ 8663247 w 10286997"/>
              <a:gd name="connsiteY98" fmla="*/ 4137560 h 10287000"/>
              <a:gd name="connsiteX99" fmla="*/ 6593072 w 10286997"/>
              <a:gd name="connsiteY99" fmla="*/ 4137560 h 10287000"/>
              <a:gd name="connsiteX100" fmla="*/ 7874941 w 10286997"/>
              <a:gd name="connsiteY100" fmla="*/ 4137560 h 10287000"/>
              <a:gd name="connsiteX101" fmla="*/ 8220497 w 10286997"/>
              <a:gd name="connsiteY101" fmla="*/ 4482510 h 10287000"/>
              <a:gd name="connsiteX102" fmla="*/ 8220497 w 10286997"/>
              <a:gd name="connsiteY102" fmla="*/ 5804487 h 10287000"/>
              <a:gd name="connsiteX103" fmla="*/ 7874941 w 10286997"/>
              <a:gd name="connsiteY103" fmla="*/ 6149441 h 10287000"/>
              <a:gd name="connsiteX104" fmla="*/ 6549619 w 10286997"/>
              <a:gd name="connsiteY104" fmla="*/ 6149441 h 10287000"/>
              <a:gd name="connsiteX105" fmla="*/ 6204062 w 10286997"/>
              <a:gd name="connsiteY105" fmla="*/ 5804487 h 10287000"/>
              <a:gd name="connsiteX106" fmla="*/ 6204062 w 10286997"/>
              <a:gd name="connsiteY106" fmla="*/ 4524857 h 10287000"/>
              <a:gd name="connsiteX107" fmla="*/ 6593072 w 10286997"/>
              <a:gd name="connsiteY107" fmla="*/ 4137560 h 10287000"/>
              <a:gd name="connsiteX108" fmla="*/ 4526569 w 10286997"/>
              <a:gd name="connsiteY108" fmla="*/ 4137560 h 10287000"/>
              <a:gd name="connsiteX109" fmla="*/ 5808438 w 10286997"/>
              <a:gd name="connsiteY109" fmla="*/ 4137560 h 10287000"/>
              <a:gd name="connsiteX110" fmla="*/ 6153995 w 10286997"/>
              <a:gd name="connsiteY110" fmla="*/ 4482510 h 10287000"/>
              <a:gd name="connsiteX111" fmla="*/ 6153995 w 10286997"/>
              <a:gd name="connsiteY111" fmla="*/ 5804487 h 10287000"/>
              <a:gd name="connsiteX112" fmla="*/ 5808438 w 10286997"/>
              <a:gd name="connsiteY112" fmla="*/ 6149441 h 10287000"/>
              <a:gd name="connsiteX113" fmla="*/ 4483116 w 10286997"/>
              <a:gd name="connsiteY113" fmla="*/ 6149441 h 10287000"/>
              <a:gd name="connsiteX114" fmla="*/ 4137560 w 10286997"/>
              <a:gd name="connsiteY114" fmla="*/ 5804487 h 10287000"/>
              <a:gd name="connsiteX115" fmla="*/ 4137560 w 10286997"/>
              <a:gd name="connsiteY115" fmla="*/ 4524857 h 10287000"/>
              <a:gd name="connsiteX116" fmla="*/ 4526569 w 10286997"/>
              <a:gd name="connsiteY116" fmla="*/ 4137560 h 10287000"/>
              <a:gd name="connsiteX117" fmla="*/ 2459188 w 10286997"/>
              <a:gd name="connsiteY117" fmla="*/ 4137560 h 10287000"/>
              <a:gd name="connsiteX118" fmla="*/ 3738163 w 10286997"/>
              <a:gd name="connsiteY118" fmla="*/ 4137560 h 10287000"/>
              <a:gd name="connsiteX119" fmla="*/ 4082938 w 10286997"/>
              <a:gd name="connsiteY119" fmla="*/ 4482510 h 10287000"/>
              <a:gd name="connsiteX120" fmla="*/ 4082938 w 10286997"/>
              <a:gd name="connsiteY120" fmla="*/ 5804487 h 10287000"/>
              <a:gd name="connsiteX121" fmla="*/ 3738163 w 10286997"/>
              <a:gd name="connsiteY121" fmla="*/ 6149441 h 10287000"/>
              <a:gd name="connsiteX122" fmla="*/ 2415833 w 10286997"/>
              <a:gd name="connsiteY122" fmla="*/ 6149441 h 10287000"/>
              <a:gd name="connsiteX123" fmla="*/ 2071056 w 10286997"/>
              <a:gd name="connsiteY123" fmla="*/ 5804487 h 10287000"/>
              <a:gd name="connsiteX124" fmla="*/ 2071056 w 10286997"/>
              <a:gd name="connsiteY124" fmla="*/ 4524857 h 10287000"/>
              <a:gd name="connsiteX125" fmla="*/ 2459188 w 10286997"/>
              <a:gd name="connsiteY125" fmla="*/ 4137560 h 10287000"/>
              <a:gd name="connsiteX126" fmla="*/ 389010 w 10286997"/>
              <a:gd name="connsiteY126" fmla="*/ 4137560 h 10287000"/>
              <a:gd name="connsiteX127" fmla="*/ 1670879 w 10286997"/>
              <a:gd name="connsiteY127" fmla="*/ 4137560 h 10287000"/>
              <a:gd name="connsiteX128" fmla="*/ 2016435 w 10286997"/>
              <a:gd name="connsiteY128" fmla="*/ 4482510 h 10287000"/>
              <a:gd name="connsiteX129" fmla="*/ 2016435 w 10286997"/>
              <a:gd name="connsiteY129" fmla="*/ 5804487 h 10287000"/>
              <a:gd name="connsiteX130" fmla="*/ 1670879 w 10286997"/>
              <a:gd name="connsiteY130" fmla="*/ 6149441 h 10287000"/>
              <a:gd name="connsiteX131" fmla="*/ 345556 w 10286997"/>
              <a:gd name="connsiteY131" fmla="*/ 6149441 h 10287000"/>
              <a:gd name="connsiteX132" fmla="*/ 0 w 10286997"/>
              <a:gd name="connsiteY132" fmla="*/ 5804487 h 10287000"/>
              <a:gd name="connsiteX133" fmla="*/ 0 w 10286997"/>
              <a:gd name="connsiteY133" fmla="*/ 4524857 h 10287000"/>
              <a:gd name="connsiteX134" fmla="*/ 389010 w 10286997"/>
              <a:gd name="connsiteY134" fmla="*/ 4137560 h 10287000"/>
              <a:gd name="connsiteX135" fmla="*/ 8663247 w 10286997"/>
              <a:gd name="connsiteY135" fmla="*/ 2066503 h 10287000"/>
              <a:gd name="connsiteX136" fmla="*/ 9942221 w 10286997"/>
              <a:gd name="connsiteY136" fmla="*/ 2066503 h 10287000"/>
              <a:gd name="connsiteX137" fmla="*/ 10286997 w 10286997"/>
              <a:gd name="connsiteY137" fmla="*/ 2412237 h 10287000"/>
              <a:gd name="connsiteX138" fmla="*/ 10286997 w 10286997"/>
              <a:gd name="connsiteY138" fmla="*/ 3737204 h 10287000"/>
              <a:gd name="connsiteX139" fmla="*/ 9942221 w 10286997"/>
              <a:gd name="connsiteY139" fmla="*/ 4082938 h 10287000"/>
              <a:gd name="connsiteX140" fmla="*/ 8619891 w 10286997"/>
              <a:gd name="connsiteY140" fmla="*/ 4082938 h 10287000"/>
              <a:gd name="connsiteX141" fmla="*/ 8275115 w 10286997"/>
              <a:gd name="connsiteY141" fmla="*/ 3737204 h 10287000"/>
              <a:gd name="connsiteX142" fmla="*/ 8275115 w 10286997"/>
              <a:gd name="connsiteY142" fmla="*/ 2454675 h 10287000"/>
              <a:gd name="connsiteX143" fmla="*/ 8663247 w 10286997"/>
              <a:gd name="connsiteY143" fmla="*/ 2066503 h 10287000"/>
              <a:gd name="connsiteX144" fmla="*/ 6593072 w 10286997"/>
              <a:gd name="connsiteY144" fmla="*/ 2066503 h 10287000"/>
              <a:gd name="connsiteX145" fmla="*/ 7874941 w 10286997"/>
              <a:gd name="connsiteY145" fmla="*/ 2066503 h 10287000"/>
              <a:gd name="connsiteX146" fmla="*/ 8220497 w 10286997"/>
              <a:gd name="connsiteY146" fmla="*/ 2412237 h 10287000"/>
              <a:gd name="connsiteX147" fmla="*/ 8220497 w 10286997"/>
              <a:gd name="connsiteY147" fmla="*/ 3737204 h 10287000"/>
              <a:gd name="connsiteX148" fmla="*/ 7874941 w 10286997"/>
              <a:gd name="connsiteY148" fmla="*/ 4082938 h 10287000"/>
              <a:gd name="connsiteX149" fmla="*/ 6549619 w 10286997"/>
              <a:gd name="connsiteY149" fmla="*/ 4082938 h 10287000"/>
              <a:gd name="connsiteX150" fmla="*/ 6204062 w 10286997"/>
              <a:gd name="connsiteY150" fmla="*/ 3737204 h 10287000"/>
              <a:gd name="connsiteX151" fmla="*/ 6204062 w 10286997"/>
              <a:gd name="connsiteY151" fmla="*/ 2454675 h 10287000"/>
              <a:gd name="connsiteX152" fmla="*/ 6593072 w 10286997"/>
              <a:gd name="connsiteY152" fmla="*/ 2066503 h 10287000"/>
              <a:gd name="connsiteX153" fmla="*/ 4526569 w 10286997"/>
              <a:gd name="connsiteY153" fmla="*/ 2066503 h 10287000"/>
              <a:gd name="connsiteX154" fmla="*/ 5808438 w 10286997"/>
              <a:gd name="connsiteY154" fmla="*/ 2066503 h 10287000"/>
              <a:gd name="connsiteX155" fmla="*/ 6153995 w 10286997"/>
              <a:gd name="connsiteY155" fmla="*/ 2412237 h 10287000"/>
              <a:gd name="connsiteX156" fmla="*/ 6153995 w 10286997"/>
              <a:gd name="connsiteY156" fmla="*/ 3737204 h 10287000"/>
              <a:gd name="connsiteX157" fmla="*/ 5808438 w 10286997"/>
              <a:gd name="connsiteY157" fmla="*/ 4082938 h 10287000"/>
              <a:gd name="connsiteX158" fmla="*/ 4483116 w 10286997"/>
              <a:gd name="connsiteY158" fmla="*/ 4082938 h 10287000"/>
              <a:gd name="connsiteX159" fmla="*/ 4137560 w 10286997"/>
              <a:gd name="connsiteY159" fmla="*/ 3737204 h 10287000"/>
              <a:gd name="connsiteX160" fmla="*/ 4137560 w 10286997"/>
              <a:gd name="connsiteY160" fmla="*/ 2454675 h 10287000"/>
              <a:gd name="connsiteX161" fmla="*/ 4526569 w 10286997"/>
              <a:gd name="connsiteY161" fmla="*/ 2066503 h 10287000"/>
              <a:gd name="connsiteX162" fmla="*/ 2459188 w 10286997"/>
              <a:gd name="connsiteY162" fmla="*/ 2066503 h 10287000"/>
              <a:gd name="connsiteX163" fmla="*/ 3738163 w 10286997"/>
              <a:gd name="connsiteY163" fmla="*/ 2066503 h 10287000"/>
              <a:gd name="connsiteX164" fmla="*/ 4082938 w 10286997"/>
              <a:gd name="connsiteY164" fmla="*/ 2412237 h 10287000"/>
              <a:gd name="connsiteX165" fmla="*/ 4082938 w 10286997"/>
              <a:gd name="connsiteY165" fmla="*/ 3737204 h 10287000"/>
              <a:gd name="connsiteX166" fmla="*/ 3738163 w 10286997"/>
              <a:gd name="connsiteY166" fmla="*/ 4082938 h 10287000"/>
              <a:gd name="connsiteX167" fmla="*/ 2415833 w 10286997"/>
              <a:gd name="connsiteY167" fmla="*/ 4082938 h 10287000"/>
              <a:gd name="connsiteX168" fmla="*/ 2071056 w 10286997"/>
              <a:gd name="connsiteY168" fmla="*/ 3737204 h 10287000"/>
              <a:gd name="connsiteX169" fmla="*/ 2071056 w 10286997"/>
              <a:gd name="connsiteY169" fmla="*/ 2454675 h 10287000"/>
              <a:gd name="connsiteX170" fmla="*/ 2459188 w 10286997"/>
              <a:gd name="connsiteY170" fmla="*/ 2066503 h 10287000"/>
              <a:gd name="connsiteX171" fmla="*/ 389010 w 10286997"/>
              <a:gd name="connsiteY171" fmla="*/ 2066503 h 10287000"/>
              <a:gd name="connsiteX172" fmla="*/ 1670879 w 10286997"/>
              <a:gd name="connsiteY172" fmla="*/ 2066503 h 10287000"/>
              <a:gd name="connsiteX173" fmla="*/ 2016435 w 10286997"/>
              <a:gd name="connsiteY173" fmla="*/ 2412237 h 10287000"/>
              <a:gd name="connsiteX174" fmla="*/ 2016435 w 10286997"/>
              <a:gd name="connsiteY174" fmla="*/ 3737204 h 10287000"/>
              <a:gd name="connsiteX175" fmla="*/ 1670879 w 10286997"/>
              <a:gd name="connsiteY175" fmla="*/ 4082938 h 10287000"/>
              <a:gd name="connsiteX176" fmla="*/ 345556 w 10286997"/>
              <a:gd name="connsiteY176" fmla="*/ 4082938 h 10287000"/>
              <a:gd name="connsiteX177" fmla="*/ 0 w 10286997"/>
              <a:gd name="connsiteY177" fmla="*/ 3737204 h 10287000"/>
              <a:gd name="connsiteX178" fmla="*/ 0 w 10286997"/>
              <a:gd name="connsiteY178" fmla="*/ 2454675 h 10287000"/>
              <a:gd name="connsiteX179" fmla="*/ 389010 w 10286997"/>
              <a:gd name="connsiteY179" fmla="*/ 2066503 h 10287000"/>
              <a:gd name="connsiteX180" fmla="*/ 8663247 w 10286997"/>
              <a:gd name="connsiteY180" fmla="*/ 0 h 10287000"/>
              <a:gd name="connsiteX181" fmla="*/ 9942221 w 10286997"/>
              <a:gd name="connsiteY181" fmla="*/ 0 h 10287000"/>
              <a:gd name="connsiteX182" fmla="*/ 10286997 w 10286997"/>
              <a:gd name="connsiteY182" fmla="*/ 345734 h 10287000"/>
              <a:gd name="connsiteX183" fmla="*/ 10286997 w 10286997"/>
              <a:gd name="connsiteY183" fmla="*/ 1670702 h 10287000"/>
              <a:gd name="connsiteX184" fmla="*/ 9942221 w 10286997"/>
              <a:gd name="connsiteY184" fmla="*/ 2016435 h 10287000"/>
              <a:gd name="connsiteX185" fmla="*/ 8619891 w 10286997"/>
              <a:gd name="connsiteY185" fmla="*/ 2016435 h 10287000"/>
              <a:gd name="connsiteX186" fmla="*/ 8275115 w 10286997"/>
              <a:gd name="connsiteY186" fmla="*/ 1670702 h 10287000"/>
              <a:gd name="connsiteX187" fmla="*/ 8275115 w 10286997"/>
              <a:gd name="connsiteY187" fmla="*/ 388172 h 10287000"/>
              <a:gd name="connsiteX188" fmla="*/ 8663247 w 10286997"/>
              <a:gd name="connsiteY188" fmla="*/ 0 h 10287000"/>
              <a:gd name="connsiteX189" fmla="*/ 6593072 w 10286997"/>
              <a:gd name="connsiteY189" fmla="*/ 0 h 10287000"/>
              <a:gd name="connsiteX190" fmla="*/ 7874941 w 10286997"/>
              <a:gd name="connsiteY190" fmla="*/ 0 h 10287000"/>
              <a:gd name="connsiteX191" fmla="*/ 8220497 w 10286997"/>
              <a:gd name="connsiteY191" fmla="*/ 345734 h 10287000"/>
              <a:gd name="connsiteX192" fmla="*/ 8220497 w 10286997"/>
              <a:gd name="connsiteY192" fmla="*/ 1670702 h 10287000"/>
              <a:gd name="connsiteX193" fmla="*/ 7874941 w 10286997"/>
              <a:gd name="connsiteY193" fmla="*/ 2016435 h 10287000"/>
              <a:gd name="connsiteX194" fmla="*/ 6549619 w 10286997"/>
              <a:gd name="connsiteY194" fmla="*/ 2016435 h 10287000"/>
              <a:gd name="connsiteX195" fmla="*/ 6204062 w 10286997"/>
              <a:gd name="connsiteY195" fmla="*/ 1670702 h 10287000"/>
              <a:gd name="connsiteX196" fmla="*/ 6204062 w 10286997"/>
              <a:gd name="connsiteY196" fmla="*/ 388172 h 10287000"/>
              <a:gd name="connsiteX197" fmla="*/ 6593072 w 10286997"/>
              <a:gd name="connsiteY197" fmla="*/ 0 h 10287000"/>
              <a:gd name="connsiteX198" fmla="*/ 4526569 w 10286997"/>
              <a:gd name="connsiteY198" fmla="*/ 0 h 10287000"/>
              <a:gd name="connsiteX199" fmla="*/ 5808438 w 10286997"/>
              <a:gd name="connsiteY199" fmla="*/ 0 h 10287000"/>
              <a:gd name="connsiteX200" fmla="*/ 6153995 w 10286997"/>
              <a:gd name="connsiteY200" fmla="*/ 345734 h 10287000"/>
              <a:gd name="connsiteX201" fmla="*/ 6153995 w 10286997"/>
              <a:gd name="connsiteY201" fmla="*/ 1670702 h 10287000"/>
              <a:gd name="connsiteX202" fmla="*/ 5808438 w 10286997"/>
              <a:gd name="connsiteY202" fmla="*/ 2016435 h 10287000"/>
              <a:gd name="connsiteX203" fmla="*/ 4483116 w 10286997"/>
              <a:gd name="connsiteY203" fmla="*/ 2016435 h 10287000"/>
              <a:gd name="connsiteX204" fmla="*/ 4137560 w 10286997"/>
              <a:gd name="connsiteY204" fmla="*/ 1670702 h 10287000"/>
              <a:gd name="connsiteX205" fmla="*/ 4137560 w 10286997"/>
              <a:gd name="connsiteY205" fmla="*/ 388172 h 10287000"/>
              <a:gd name="connsiteX206" fmla="*/ 4526569 w 10286997"/>
              <a:gd name="connsiteY206" fmla="*/ 0 h 10287000"/>
              <a:gd name="connsiteX207" fmla="*/ 2459188 w 10286997"/>
              <a:gd name="connsiteY207" fmla="*/ 0 h 10287000"/>
              <a:gd name="connsiteX208" fmla="*/ 3738163 w 10286997"/>
              <a:gd name="connsiteY208" fmla="*/ 0 h 10287000"/>
              <a:gd name="connsiteX209" fmla="*/ 4082938 w 10286997"/>
              <a:gd name="connsiteY209" fmla="*/ 345734 h 10287000"/>
              <a:gd name="connsiteX210" fmla="*/ 4082938 w 10286997"/>
              <a:gd name="connsiteY210" fmla="*/ 1670702 h 10287000"/>
              <a:gd name="connsiteX211" fmla="*/ 3738163 w 10286997"/>
              <a:gd name="connsiteY211" fmla="*/ 2016435 h 10287000"/>
              <a:gd name="connsiteX212" fmla="*/ 2415833 w 10286997"/>
              <a:gd name="connsiteY212" fmla="*/ 2016435 h 10287000"/>
              <a:gd name="connsiteX213" fmla="*/ 2071056 w 10286997"/>
              <a:gd name="connsiteY213" fmla="*/ 1670702 h 10287000"/>
              <a:gd name="connsiteX214" fmla="*/ 2071056 w 10286997"/>
              <a:gd name="connsiteY214" fmla="*/ 388172 h 10287000"/>
              <a:gd name="connsiteX215" fmla="*/ 2459188 w 10286997"/>
              <a:gd name="connsiteY215" fmla="*/ 0 h 10287000"/>
              <a:gd name="connsiteX216" fmla="*/ 389010 w 10286997"/>
              <a:gd name="connsiteY216" fmla="*/ 0 h 10287000"/>
              <a:gd name="connsiteX217" fmla="*/ 1670879 w 10286997"/>
              <a:gd name="connsiteY217" fmla="*/ 0 h 10287000"/>
              <a:gd name="connsiteX218" fmla="*/ 2016435 w 10286997"/>
              <a:gd name="connsiteY218" fmla="*/ 345734 h 10287000"/>
              <a:gd name="connsiteX219" fmla="*/ 2016435 w 10286997"/>
              <a:gd name="connsiteY219" fmla="*/ 1670702 h 10287000"/>
              <a:gd name="connsiteX220" fmla="*/ 1670879 w 10286997"/>
              <a:gd name="connsiteY220" fmla="*/ 2016435 h 10287000"/>
              <a:gd name="connsiteX221" fmla="*/ 345556 w 10286997"/>
              <a:gd name="connsiteY221" fmla="*/ 2016435 h 10287000"/>
              <a:gd name="connsiteX222" fmla="*/ 0 w 10286997"/>
              <a:gd name="connsiteY222" fmla="*/ 1670702 h 10287000"/>
              <a:gd name="connsiteX223" fmla="*/ 0 w 10286997"/>
              <a:gd name="connsiteY223" fmla="*/ 388172 h 10287000"/>
              <a:gd name="connsiteX224" fmla="*/ 389010 w 10286997"/>
              <a:gd name="connsiteY224" fmla="*/ 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10286997" h="10287000">
                <a:moveTo>
                  <a:pt x="8663247" y="8270565"/>
                </a:moveTo>
                <a:lnTo>
                  <a:pt x="9942221" y="8270565"/>
                </a:lnTo>
                <a:cubicBezTo>
                  <a:pt x="10131124" y="8270565"/>
                  <a:pt x="10286997" y="8425836"/>
                  <a:pt x="10286997" y="8616299"/>
                </a:cubicBezTo>
                <a:lnTo>
                  <a:pt x="10286997" y="9941266"/>
                </a:lnTo>
                <a:cubicBezTo>
                  <a:pt x="10286997" y="10131732"/>
                  <a:pt x="10131124" y="10287000"/>
                  <a:pt x="9942221" y="10287000"/>
                </a:cubicBezTo>
                <a:lnTo>
                  <a:pt x="8619891" y="10287000"/>
                </a:lnTo>
                <a:cubicBezTo>
                  <a:pt x="8430988" y="10287000"/>
                  <a:pt x="8275115" y="10131732"/>
                  <a:pt x="8275115" y="9941266"/>
                </a:cubicBezTo>
                <a:lnTo>
                  <a:pt x="8275115" y="8658740"/>
                </a:lnTo>
                <a:cubicBezTo>
                  <a:pt x="8275115" y="8445502"/>
                  <a:pt x="8449568" y="8270565"/>
                  <a:pt x="8663247" y="8270565"/>
                </a:cubicBezTo>
                <a:close/>
                <a:moveTo>
                  <a:pt x="6593072" y="8270565"/>
                </a:moveTo>
                <a:lnTo>
                  <a:pt x="7874941" y="8270565"/>
                </a:lnTo>
                <a:cubicBezTo>
                  <a:pt x="8064271" y="8270565"/>
                  <a:pt x="8220497" y="8425836"/>
                  <a:pt x="8220497" y="8616299"/>
                </a:cubicBezTo>
                <a:lnTo>
                  <a:pt x="8220497" y="9941266"/>
                </a:lnTo>
                <a:cubicBezTo>
                  <a:pt x="8220497" y="10131732"/>
                  <a:pt x="8064271" y="10287000"/>
                  <a:pt x="7874941" y="10287000"/>
                </a:cubicBezTo>
                <a:lnTo>
                  <a:pt x="6549619" y="10287000"/>
                </a:lnTo>
                <a:cubicBezTo>
                  <a:pt x="6360288" y="10287000"/>
                  <a:pt x="6204062" y="10131732"/>
                  <a:pt x="6204062" y="9941266"/>
                </a:cubicBezTo>
                <a:lnTo>
                  <a:pt x="6204062" y="8658740"/>
                </a:lnTo>
                <a:cubicBezTo>
                  <a:pt x="6204062" y="8445502"/>
                  <a:pt x="6378911" y="8270565"/>
                  <a:pt x="6593072" y="8270565"/>
                </a:cubicBezTo>
                <a:close/>
                <a:moveTo>
                  <a:pt x="4526569" y="8270565"/>
                </a:moveTo>
                <a:lnTo>
                  <a:pt x="5808438" y="8270565"/>
                </a:lnTo>
                <a:cubicBezTo>
                  <a:pt x="5997769" y="8270565"/>
                  <a:pt x="6153995" y="8425836"/>
                  <a:pt x="6153995" y="8616299"/>
                </a:cubicBezTo>
                <a:lnTo>
                  <a:pt x="6153995" y="9941266"/>
                </a:lnTo>
                <a:cubicBezTo>
                  <a:pt x="6153995" y="10131732"/>
                  <a:pt x="5997769" y="10287000"/>
                  <a:pt x="5808438" y="10287000"/>
                </a:cubicBezTo>
                <a:lnTo>
                  <a:pt x="4483116" y="10287000"/>
                </a:lnTo>
                <a:cubicBezTo>
                  <a:pt x="4293785" y="10287000"/>
                  <a:pt x="4137560" y="10131732"/>
                  <a:pt x="4137560" y="9941266"/>
                </a:cubicBezTo>
                <a:lnTo>
                  <a:pt x="4137560" y="8658740"/>
                </a:lnTo>
                <a:cubicBezTo>
                  <a:pt x="4137560" y="8445502"/>
                  <a:pt x="4312408" y="8270565"/>
                  <a:pt x="4526569" y="8270565"/>
                </a:cubicBezTo>
                <a:close/>
                <a:moveTo>
                  <a:pt x="2459188" y="8270565"/>
                </a:moveTo>
                <a:lnTo>
                  <a:pt x="3738163" y="8270565"/>
                </a:lnTo>
                <a:cubicBezTo>
                  <a:pt x="3927065" y="8270565"/>
                  <a:pt x="4082938" y="8425836"/>
                  <a:pt x="4082938" y="8616299"/>
                </a:cubicBezTo>
                <a:lnTo>
                  <a:pt x="4082938" y="9941266"/>
                </a:lnTo>
                <a:cubicBezTo>
                  <a:pt x="4082938" y="10131732"/>
                  <a:pt x="3927065" y="10287000"/>
                  <a:pt x="3738163" y="10287000"/>
                </a:cubicBezTo>
                <a:lnTo>
                  <a:pt x="2415833" y="10287000"/>
                </a:lnTo>
                <a:cubicBezTo>
                  <a:pt x="2226929" y="10287000"/>
                  <a:pt x="2071056" y="10131732"/>
                  <a:pt x="2071056" y="9941266"/>
                </a:cubicBezTo>
                <a:lnTo>
                  <a:pt x="2071056" y="8658740"/>
                </a:lnTo>
                <a:cubicBezTo>
                  <a:pt x="2071056" y="8445502"/>
                  <a:pt x="2245509" y="8270565"/>
                  <a:pt x="2459188" y="8270565"/>
                </a:cubicBezTo>
                <a:close/>
                <a:moveTo>
                  <a:pt x="389010" y="8270565"/>
                </a:moveTo>
                <a:lnTo>
                  <a:pt x="1670879" y="8270565"/>
                </a:lnTo>
                <a:cubicBezTo>
                  <a:pt x="1860210" y="8270565"/>
                  <a:pt x="2016435" y="8425836"/>
                  <a:pt x="2016435" y="8616299"/>
                </a:cubicBezTo>
                <a:lnTo>
                  <a:pt x="2016435" y="9941266"/>
                </a:lnTo>
                <a:cubicBezTo>
                  <a:pt x="2016435" y="10131732"/>
                  <a:pt x="1860210" y="10287000"/>
                  <a:pt x="1670879" y="10287000"/>
                </a:cubicBezTo>
                <a:lnTo>
                  <a:pt x="345556" y="10287000"/>
                </a:lnTo>
                <a:cubicBezTo>
                  <a:pt x="156226" y="10287000"/>
                  <a:pt x="0" y="10131732"/>
                  <a:pt x="0" y="9941266"/>
                </a:cubicBezTo>
                <a:lnTo>
                  <a:pt x="0" y="8658740"/>
                </a:lnTo>
                <a:cubicBezTo>
                  <a:pt x="0" y="8445502"/>
                  <a:pt x="174848" y="8270565"/>
                  <a:pt x="389010" y="8270565"/>
                </a:cubicBezTo>
                <a:close/>
                <a:moveTo>
                  <a:pt x="8663247" y="6204062"/>
                </a:moveTo>
                <a:lnTo>
                  <a:pt x="9942221" y="6204062"/>
                </a:lnTo>
                <a:cubicBezTo>
                  <a:pt x="10131124" y="6204062"/>
                  <a:pt x="10286997" y="6359330"/>
                  <a:pt x="10286997" y="6549796"/>
                </a:cubicBezTo>
                <a:lnTo>
                  <a:pt x="10286997" y="7874764"/>
                </a:lnTo>
                <a:cubicBezTo>
                  <a:pt x="10286997" y="8065227"/>
                  <a:pt x="10131124" y="8220497"/>
                  <a:pt x="9942221" y="8220497"/>
                </a:cubicBezTo>
                <a:lnTo>
                  <a:pt x="8619891" y="8220497"/>
                </a:lnTo>
                <a:cubicBezTo>
                  <a:pt x="8430988" y="8220497"/>
                  <a:pt x="8275115" y="8065227"/>
                  <a:pt x="8275115" y="7874764"/>
                </a:cubicBezTo>
                <a:lnTo>
                  <a:pt x="8275115" y="6592234"/>
                </a:lnTo>
                <a:cubicBezTo>
                  <a:pt x="8275115" y="6378999"/>
                  <a:pt x="8449568" y="6204062"/>
                  <a:pt x="8663247" y="6204062"/>
                </a:cubicBezTo>
                <a:close/>
                <a:moveTo>
                  <a:pt x="6593072" y="6204062"/>
                </a:moveTo>
                <a:lnTo>
                  <a:pt x="7874941" y="6204062"/>
                </a:lnTo>
                <a:cubicBezTo>
                  <a:pt x="8064271" y="6204062"/>
                  <a:pt x="8220497" y="6359330"/>
                  <a:pt x="8220497" y="6549796"/>
                </a:cubicBezTo>
                <a:lnTo>
                  <a:pt x="8220497" y="7874764"/>
                </a:lnTo>
                <a:cubicBezTo>
                  <a:pt x="8220497" y="8065227"/>
                  <a:pt x="8064271" y="8220497"/>
                  <a:pt x="7874941" y="8220497"/>
                </a:cubicBezTo>
                <a:lnTo>
                  <a:pt x="6549619" y="8220497"/>
                </a:lnTo>
                <a:cubicBezTo>
                  <a:pt x="6360288" y="8220497"/>
                  <a:pt x="6204062" y="8065227"/>
                  <a:pt x="6204062" y="7874764"/>
                </a:cubicBezTo>
                <a:lnTo>
                  <a:pt x="6204062" y="6592234"/>
                </a:lnTo>
                <a:cubicBezTo>
                  <a:pt x="6204062" y="6378999"/>
                  <a:pt x="6378911" y="6204062"/>
                  <a:pt x="6593072" y="6204062"/>
                </a:cubicBezTo>
                <a:close/>
                <a:moveTo>
                  <a:pt x="4526569" y="6204062"/>
                </a:moveTo>
                <a:lnTo>
                  <a:pt x="5808438" y="6204062"/>
                </a:lnTo>
                <a:cubicBezTo>
                  <a:pt x="5997769" y="6204062"/>
                  <a:pt x="6153995" y="6359330"/>
                  <a:pt x="6153995" y="6549796"/>
                </a:cubicBezTo>
                <a:lnTo>
                  <a:pt x="6153995" y="7874764"/>
                </a:lnTo>
                <a:cubicBezTo>
                  <a:pt x="6153995" y="8065227"/>
                  <a:pt x="5997769" y="8220497"/>
                  <a:pt x="5808438" y="8220497"/>
                </a:cubicBezTo>
                <a:lnTo>
                  <a:pt x="4483116" y="8220497"/>
                </a:lnTo>
                <a:cubicBezTo>
                  <a:pt x="4293785" y="8220497"/>
                  <a:pt x="4137560" y="8065227"/>
                  <a:pt x="4137560" y="7874764"/>
                </a:cubicBezTo>
                <a:lnTo>
                  <a:pt x="4137560" y="6592234"/>
                </a:lnTo>
                <a:cubicBezTo>
                  <a:pt x="4137560" y="6378999"/>
                  <a:pt x="4312408" y="6204062"/>
                  <a:pt x="4526569" y="6204062"/>
                </a:cubicBezTo>
                <a:close/>
                <a:moveTo>
                  <a:pt x="2459188" y="6204062"/>
                </a:moveTo>
                <a:lnTo>
                  <a:pt x="3738163" y="6204062"/>
                </a:lnTo>
                <a:cubicBezTo>
                  <a:pt x="3927065" y="6204062"/>
                  <a:pt x="4082938" y="6359330"/>
                  <a:pt x="4082938" y="6549796"/>
                </a:cubicBezTo>
                <a:lnTo>
                  <a:pt x="4082938" y="7874764"/>
                </a:lnTo>
                <a:cubicBezTo>
                  <a:pt x="4082938" y="8065227"/>
                  <a:pt x="3927065" y="8220497"/>
                  <a:pt x="3738163" y="8220497"/>
                </a:cubicBezTo>
                <a:lnTo>
                  <a:pt x="2415833" y="8220497"/>
                </a:lnTo>
                <a:cubicBezTo>
                  <a:pt x="2226929" y="8220497"/>
                  <a:pt x="2071056" y="8065227"/>
                  <a:pt x="2071056" y="7874764"/>
                </a:cubicBezTo>
                <a:lnTo>
                  <a:pt x="2071056" y="6592234"/>
                </a:lnTo>
                <a:cubicBezTo>
                  <a:pt x="2071056" y="6378999"/>
                  <a:pt x="2245509" y="6204062"/>
                  <a:pt x="2459188" y="6204062"/>
                </a:cubicBezTo>
                <a:close/>
                <a:moveTo>
                  <a:pt x="389010" y="6204062"/>
                </a:moveTo>
                <a:lnTo>
                  <a:pt x="1670879" y="6204062"/>
                </a:lnTo>
                <a:cubicBezTo>
                  <a:pt x="1860210" y="6204062"/>
                  <a:pt x="2016435" y="6359330"/>
                  <a:pt x="2016435" y="6549796"/>
                </a:cubicBezTo>
                <a:lnTo>
                  <a:pt x="2016435" y="7874764"/>
                </a:lnTo>
                <a:cubicBezTo>
                  <a:pt x="2016435" y="8065227"/>
                  <a:pt x="1860210" y="8220497"/>
                  <a:pt x="1670879" y="8220497"/>
                </a:cubicBezTo>
                <a:lnTo>
                  <a:pt x="345556" y="8220497"/>
                </a:lnTo>
                <a:cubicBezTo>
                  <a:pt x="156226" y="8220497"/>
                  <a:pt x="0" y="8065227"/>
                  <a:pt x="0" y="7874764"/>
                </a:cubicBezTo>
                <a:lnTo>
                  <a:pt x="0" y="6592234"/>
                </a:lnTo>
                <a:cubicBezTo>
                  <a:pt x="0" y="6378999"/>
                  <a:pt x="174848" y="6204062"/>
                  <a:pt x="389010" y="6204062"/>
                </a:cubicBezTo>
                <a:close/>
                <a:moveTo>
                  <a:pt x="8663247" y="4137560"/>
                </a:moveTo>
                <a:lnTo>
                  <a:pt x="9942221" y="4137560"/>
                </a:lnTo>
                <a:cubicBezTo>
                  <a:pt x="10131124" y="4137560"/>
                  <a:pt x="10286997" y="4292477"/>
                  <a:pt x="10286997" y="4482510"/>
                </a:cubicBezTo>
                <a:lnTo>
                  <a:pt x="10286997" y="5804487"/>
                </a:lnTo>
                <a:cubicBezTo>
                  <a:pt x="10286997" y="5994520"/>
                  <a:pt x="10131124" y="6149441"/>
                  <a:pt x="9942221" y="6149441"/>
                </a:cubicBezTo>
                <a:lnTo>
                  <a:pt x="8619891" y="6149441"/>
                </a:lnTo>
                <a:cubicBezTo>
                  <a:pt x="8430988" y="6149441"/>
                  <a:pt x="8275115" y="5994520"/>
                  <a:pt x="8275115" y="5804487"/>
                </a:cubicBezTo>
                <a:lnTo>
                  <a:pt x="8275115" y="4524857"/>
                </a:lnTo>
                <a:cubicBezTo>
                  <a:pt x="8275115" y="4312101"/>
                  <a:pt x="8449568" y="4137560"/>
                  <a:pt x="8663247" y="4137560"/>
                </a:cubicBezTo>
                <a:close/>
                <a:moveTo>
                  <a:pt x="6593072" y="4137560"/>
                </a:moveTo>
                <a:lnTo>
                  <a:pt x="7874941" y="4137560"/>
                </a:lnTo>
                <a:cubicBezTo>
                  <a:pt x="8064271" y="4137560"/>
                  <a:pt x="8220497" y="4292477"/>
                  <a:pt x="8220497" y="4482510"/>
                </a:cubicBezTo>
                <a:lnTo>
                  <a:pt x="8220497" y="5804487"/>
                </a:lnTo>
                <a:cubicBezTo>
                  <a:pt x="8220497" y="5994520"/>
                  <a:pt x="8064271" y="6149441"/>
                  <a:pt x="7874941" y="6149441"/>
                </a:cubicBezTo>
                <a:lnTo>
                  <a:pt x="6549619" y="6149441"/>
                </a:lnTo>
                <a:cubicBezTo>
                  <a:pt x="6360288" y="6149441"/>
                  <a:pt x="6204062" y="5994520"/>
                  <a:pt x="6204062" y="5804487"/>
                </a:cubicBezTo>
                <a:lnTo>
                  <a:pt x="6204062" y="4524857"/>
                </a:lnTo>
                <a:cubicBezTo>
                  <a:pt x="6204062" y="4312101"/>
                  <a:pt x="6378911" y="4137560"/>
                  <a:pt x="6593072" y="4137560"/>
                </a:cubicBezTo>
                <a:close/>
                <a:moveTo>
                  <a:pt x="4526569" y="4137560"/>
                </a:moveTo>
                <a:lnTo>
                  <a:pt x="5808438" y="4137560"/>
                </a:lnTo>
                <a:cubicBezTo>
                  <a:pt x="5997769" y="4137560"/>
                  <a:pt x="6153995" y="4292477"/>
                  <a:pt x="6153995" y="4482510"/>
                </a:cubicBezTo>
                <a:lnTo>
                  <a:pt x="6153995" y="5804487"/>
                </a:lnTo>
                <a:cubicBezTo>
                  <a:pt x="6153995" y="5994520"/>
                  <a:pt x="5997769" y="6149441"/>
                  <a:pt x="5808438" y="6149441"/>
                </a:cubicBezTo>
                <a:lnTo>
                  <a:pt x="4483116" y="6149441"/>
                </a:lnTo>
                <a:cubicBezTo>
                  <a:pt x="4293785" y="6149441"/>
                  <a:pt x="4137560" y="5994520"/>
                  <a:pt x="4137560" y="5804487"/>
                </a:cubicBezTo>
                <a:lnTo>
                  <a:pt x="4137560" y="4524857"/>
                </a:lnTo>
                <a:cubicBezTo>
                  <a:pt x="4137560" y="4312101"/>
                  <a:pt x="4312408" y="4137560"/>
                  <a:pt x="4526569" y="4137560"/>
                </a:cubicBezTo>
                <a:close/>
                <a:moveTo>
                  <a:pt x="2459188" y="4137560"/>
                </a:moveTo>
                <a:lnTo>
                  <a:pt x="3738163" y="4137560"/>
                </a:lnTo>
                <a:cubicBezTo>
                  <a:pt x="3927065" y="4137560"/>
                  <a:pt x="4082938" y="4292477"/>
                  <a:pt x="4082938" y="4482510"/>
                </a:cubicBezTo>
                <a:lnTo>
                  <a:pt x="4082938" y="5804487"/>
                </a:lnTo>
                <a:cubicBezTo>
                  <a:pt x="4082938" y="5994520"/>
                  <a:pt x="3927065" y="6149441"/>
                  <a:pt x="3738163" y="6149441"/>
                </a:cubicBezTo>
                <a:lnTo>
                  <a:pt x="2415833" y="6149441"/>
                </a:lnTo>
                <a:cubicBezTo>
                  <a:pt x="2226929" y="6149441"/>
                  <a:pt x="2071056" y="5994520"/>
                  <a:pt x="2071056" y="5804487"/>
                </a:cubicBezTo>
                <a:lnTo>
                  <a:pt x="2071056" y="4524857"/>
                </a:lnTo>
                <a:cubicBezTo>
                  <a:pt x="2071056" y="4312101"/>
                  <a:pt x="2245509" y="4137560"/>
                  <a:pt x="2459188" y="4137560"/>
                </a:cubicBezTo>
                <a:close/>
                <a:moveTo>
                  <a:pt x="389010" y="4137560"/>
                </a:moveTo>
                <a:lnTo>
                  <a:pt x="1670879" y="4137560"/>
                </a:lnTo>
                <a:cubicBezTo>
                  <a:pt x="1860210" y="4137560"/>
                  <a:pt x="2016435" y="4292477"/>
                  <a:pt x="2016435" y="4482510"/>
                </a:cubicBezTo>
                <a:lnTo>
                  <a:pt x="2016435" y="5804487"/>
                </a:lnTo>
                <a:cubicBezTo>
                  <a:pt x="2016435" y="5994520"/>
                  <a:pt x="1860210" y="6149441"/>
                  <a:pt x="1670879" y="6149441"/>
                </a:cubicBezTo>
                <a:lnTo>
                  <a:pt x="345556" y="6149441"/>
                </a:lnTo>
                <a:cubicBezTo>
                  <a:pt x="156226" y="6149441"/>
                  <a:pt x="0" y="5994520"/>
                  <a:pt x="0" y="5804487"/>
                </a:cubicBezTo>
                <a:lnTo>
                  <a:pt x="0" y="4524857"/>
                </a:lnTo>
                <a:cubicBezTo>
                  <a:pt x="0" y="4312101"/>
                  <a:pt x="174848" y="4137560"/>
                  <a:pt x="389010" y="4137560"/>
                </a:cubicBezTo>
                <a:close/>
                <a:moveTo>
                  <a:pt x="8663247" y="2066503"/>
                </a:moveTo>
                <a:lnTo>
                  <a:pt x="9942221" y="2066503"/>
                </a:lnTo>
                <a:cubicBezTo>
                  <a:pt x="10131124" y="2066503"/>
                  <a:pt x="10286997" y="2221771"/>
                  <a:pt x="10286997" y="2412237"/>
                </a:cubicBezTo>
                <a:lnTo>
                  <a:pt x="10286997" y="3737204"/>
                </a:lnTo>
                <a:cubicBezTo>
                  <a:pt x="10286997" y="3927668"/>
                  <a:pt x="10131124" y="4082938"/>
                  <a:pt x="9942221" y="4082938"/>
                </a:cubicBezTo>
                <a:lnTo>
                  <a:pt x="8619891" y="4082938"/>
                </a:lnTo>
                <a:cubicBezTo>
                  <a:pt x="8430988" y="4082938"/>
                  <a:pt x="8275115" y="3927668"/>
                  <a:pt x="8275115" y="3737204"/>
                </a:cubicBezTo>
                <a:lnTo>
                  <a:pt x="8275115" y="2454675"/>
                </a:lnTo>
                <a:cubicBezTo>
                  <a:pt x="8275115" y="2241440"/>
                  <a:pt x="8449568" y="2066503"/>
                  <a:pt x="8663247" y="2066503"/>
                </a:cubicBezTo>
                <a:close/>
                <a:moveTo>
                  <a:pt x="6593072" y="2066503"/>
                </a:moveTo>
                <a:lnTo>
                  <a:pt x="7874941" y="2066503"/>
                </a:lnTo>
                <a:cubicBezTo>
                  <a:pt x="8064271" y="2066503"/>
                  <a:pt x="8220497" y="2221771"/>
                  <a:pt x="8220497" y="2412237"/>
                </a:cubicBezTo>
                <a:lnTo>
                  <a:pt x="8220497" y="3737204"/>
                </a:lnTo>
                <a:cubicBezTo>
                  <a:pt x="8220497" y="3927668"/>
                  <a:pt x="8064271" y="4082938"/>
                  <a:pt x="7874941" y="4082938"/>
                </a:cubicBezTo>
                <a:lnTo>
                  <a:pt x="6549619" y="4082938"/>
                </a:lnTo>
                <a:cubicBezTo>
                  <a:pt x="6360288" y="4082938"/>
                  <a:pt x="6204062" y="3927668"/>
                  <a:pt x="6204062" y="3737204"/>
                </a:cubicBezTo>
                <a:lnTo>
                  <a:pt x="6204062" y="2454675"/>
                </a:lnTo>
                <a:cubicBezTo>
                  <a:pt x="6204062" y="2241440"/>
                  <a:pt x="6378911" y="2066503"/>
                  <a:pt x="6593072" y="2066503"/>
                </a:cubicBezTo>
                <a:close/>
                <a:moveTo>
                  <a:pt x="4526569" y="2066503"/>
                </a:moveTo>
                <a:lnTo>
                  <a:pt x="5808438" y="2066503"/>
                </a:lnTo>
                <a:cubicBezTo>
                  <a:pt x="5997769" y="2066503"/>
                  <a:pt x="6153995" y="2221771"/>
                  <a:pt x="6153995" y="2412237"/>
                </a:cubicBezTo>
                <a:lnTo>
                  <a:pt x="6153995" y="3737204"/>
                </a:lnTo>
                <a:cubicBezTo>
                  <a:pt x="6153995" y="3927668"/>
                  <a:pt x="5997769" y="4082938"/>
                  <a:pt x="5808438" y="4082938"/>
                </a:cubicBezTo>
                <a:lnTo>
                  <a:pt x="4483116" y="4082938"/>
                </a:lnTo>
                <a:cubicBezTo>
                  <a:pt x="4293785" y="4082938"/>
                  <a:pt x="4137560" y="3927668"/>
                  <a:pt x="4137560" y="3737204"/>
                </a:cubicBezTo>
                <a:lnTo>
                  <a:pt x="4137560" y="2454675"/>
                </a:lnTo>
                <a:cubicBezTo>
                  <a:pt x="4137560" y="2241440"/>
                  <a:pt x="4312408" y="2066503"/>
                  <a:pt x="4526569" y="2066503"/>
                </a:cubicBezTo>
                <a:close/>
                <a:moveTo>
                  <a:pt x="2459188" y="2066503"/>
                </a:moveTo>
                <a:lnTo>
                  <a:pt x="3738163" y="2066503"/>
                </a:lnTo>
                <a:cubicBezTo>
                  <a:pt x="3927065" y="2066503"/>
                  <a:pt x="4082938" y="2221771"/>
                  <a:pt x="4082938" y="2412237"/>
                </a:cubicBezTo>
                <a:lnTo>
                  <a:pt x="4082938" y="3737204"/>
                </a:lnTo>
                <a:cubicBezTo>
                  <a:pt x="4082938" y="3927668"/>
                  <a:pt x="3927065" y="4082938"/>
                  <a:pt x="3738163" y="4082938"/>
                </a:cubicBezTo>
                <a:lnTo>
                  <a:pt x="2415833" y="4082938"/>
                </a:lnTo>
                <a:cubicBezTo>
                  <a:pt x="2226929" y="4082938"/>
                  <a:pt x="2071056" y="3927668"/>
                  <a:pt x="2071056" y="3737204"/>
                </a:cubicBezTo>
                <a:lnTo>
                  <a:pt x="2071056" y="2454675"/>
                </a:lnTo>
                <a:cubicBezTo>
                  <a:pt x="2071056" y="2241440"/>
                  <a:pt x="2245509" y="2066503"/>
                  <a:pt x="2459188" y="2066503"/>
                </a:cubicBezTo>
                <a:close/>
                <a:moveTo>
                  <a:pt x="389010" y="2066503"/>
                </a:moveTo>
                <a:lnTo>
                  <a:pt x="1670879" y="2066503"/>
                </a:lnTo>
                <a:cubicBezTo>
                  <a:pt x="1860210" y="2066503"/>
                  <a:pt x="2016435" y="2221771"/>
                  <a:pt x="2016435" y="2412237"/>
                </a:cubicBezTo>
                <a:lnTo>
                  <a:pt x="2016435" y="3737204"/>
                </a:lnTo>
                <a:cubicBezTo>
                  <a:pt x="2016435" y="3927668"/>
                  <a:pt x="1860210" y="4082938"/>
                  <a:pt x="1670879" y="4082938"/>
                </a:cubicBezTo>
                <a:lnTo>
                  <a:pt x="345556" y="4082938"/>
                </a:lnTo>
                <a:cubicBezTo>
                  <a:pt x="156226" y="4082938"/>
                  <a:pt x="0" y="3927668"/>
                  <a:pt x="0" y="3737204"/>
                </a:cubicBezTo>
                <a:lnTo>
                  <a:pt x="0" y="2454675"/>
                </a:lnTo>
                <a:cubicBezTo>
                  <a:pt x="0" y="2241440"/>
                  <a:pt x="174848" y="2066503"/>
                  <a:pt x="389010" y="2066503"/>
                </a:cubicBezTo>
                <a:close/>
                <a:moveTo>
                  <a:pt x="8663247" y="0"/>
                </a:moveTo>
                <a:lnTo>
                  <a:pt x="9942221" y="0"/>
                </a:lnTo>
                <a:cubicBezTo>
                  <a:pt x="10131124" y="0"/>
                  <a:pt x="10286997" y="155268"/>
                  <a:pt x="10286997" y="345734"/>
                </a:cubicBezTo>
                <a:lnTo>
                  <a:pt x="10286997" y="1670702"/>
                </a:lnTo>
                <a:cubicBezTo>
                  <a:pt x="10286997" y="1861165"/>
                  <a:pt x="10131124" y="2016435"/>
                  <a:pt x="9942221" y="2016435"/>
                </a:cubicBezTo>
                <a:lnTo>
                  <a:pt x="8619891" y="2016435"/>
                </a:lnTo>
                <a:cubicBezTo>
                  <a:pt x="8430988" y="2016435"/>
                  <a:pt x="8275115" y="1861165"/>
                  <a:pt x="8275115" y="1670702"/>
                </a:cubicBezTo>
                <a:lnTo>
                  <a:pt x="8275115" y="388172"/>
                </a:lnTo>
                <a:cubicBezTo>
                  <a:pt x="8275115" y="174937"/>
                  <a:pt x="8449568" y="0"/>
                  <a:pt x="8663247" y="0"/>
                </a:cubicBezTo>
                <a:close/>
                <a:moveTo>
                  <a:pt x="6593072" y="0"/>
                </a:moveTo>
                <a:lnTo>
                  <a:pt x="7874941" y="0"/>
                </a:lnTo>
                <a:cubicBezTo>
                  <a:pt x="8064271" y="0"/>
                  <a:pt x="8220497" y="155268"/>
                  <a:pt x="8220497" y="345734"/>
                </a:cubicBezTo>
                <a:lnTo>
                  <a:pt x="8220497" y="1670702"/>
                </a:lnTo>
                <a:cubicBezTo>
                  <a:pt x="8220497" y="1861165"/>
                  <a:pt x="8064271" y="2016435"/>
                  <a:pt x="7874941" y="2016435"/>
                </a:cubicBezTo>
                <a:lnTo>
                  <a:pt x="6549619" y="2016435"/>
                </a:lnTo>
                <a:cubicBezTo>
                  <a:pt x="6360288" y="2016435"/>
                  <a:pt x="6204062" y="1861165"/>
                  <a:pt x="6204062" y="1670702"/>
                </a:cubicBezTo>
                <a:lnTo>
                  <a:pt x="6204062" y="388172"/>
                </a:lnTo>
                <a:cubicBezTo>
                  <a:pt x="6204062" y="174937"/>
                  <a:pt x="6378911" y="0"/>
                  <a:pt x="6593072" y="0"/>
                </a:cubicBezTo>
                <a:close/>
                <a:moveTo>
                  <a:pt x="4526569" y="0"/>
                </a:moveTo>
                <a:lnTo>
                  <a:pt x="5808438" y="0"/>
                </a:lnTo>
                <a:cubicBezTo>
                  <a:pt x="5997769" y="0"/>
                  <a:pt x="6153995" y="155268"/>
                  <a:pt x="6153995" y="345734"/>
                </a:cubicBezTo>
                <a:lnTo>
                  <a:pt x="6153995" y="1670702"/>
                </a:lnTo>
                <a:cubicBezTo>
                  <a:pt x="6153995" y="1861165"/>
                  <a:pt x="5997769" y="2016435"/>
                  <a:pt x="5808438" y="2016435"/>
                </a:cubicBezTo>
                <a:lnTo>
                  <a:pt x="4483116" y="2016435"/>
                </a:lnTo>
                <a:cubicBezTo>
                  <a:pt x="4293785" y="2016435"/>
                  <a:pt x="4137560" y="1861165"/>
                  <a:pt x="4137560" y="1670702"/>
                </a:cubicBezTo>
                <a:lnTo>
                  <a:pt x="4137560" y="388172"/>
                </a:lnTo>
                <a:cubicBezTo>
                  <a:pt x="4137560" y="174937"/>
                  <a:pt x="4312408" y="0"/>
                  <a:pt x="4526569" y="0"/>
                </a:cubicBezTo>
                <a:close/>
                <a:moveTo>
                  <a:pt x="2459188" y="0"/>
                </a:moveTo>
                <a:lnTo>
                  <a:pt x="3738163" y="0"/>
                </a:lnTo>
                <a:cubicBezTo>
                  <a:pt x="3927065" y="0"/>
                  <a:pt x="4082938" y="155268"/>
                  <a:pt x="4082938" y="345734"/>
                </a:cubicBezTo>
                <a:lnTo>
                  <a:pt x="4082938" y="1670702"/>
                </a:lnTo>
                <a:cubicBezTo>
                  <a:pt x="4082938" y="1861165"/>
                  <a:pt x="3927065" y="2016435"/>
                  <a:pt x="3738163" y="2016435"/>
                </a:cubicBezTo>
                <a:lnTo>
                  <a:pt x="2415833" y="2016435"/>
                </a:lnTo>
                <a:cubicBezTo>
                  <a:pt x="2226929" y="2016435"/>
                  <a:pt x="2071056" y="1861165"/>
                  <a:pt x="2071056" y="1670702"/>
                </a:cubicBezTo>
                <a:lnTo>
                  <a:pt x="2071056" y="388172"/>
                </a:lnTo>
                <a:cubicBezTo>
                  <a:pt x="2071056" y="174937"/>
                  <a:pt x="2245509" y="0"/>
                  <a:pt x="2459188" y="0"/>
                </a:cubicBezTo>
                <a:close/>
                <a:moveTo>
                  <a:pt x="389010" y="0"/>
                </a:moveTo>
                <a:lnTo>
                  <a:pt x="1670879" y="0"/>
                </a:lnTo>
                <a:cubicBezTo>
                  <a:pt x="1860210" y="0"/>
                  <a:pt x="2016435" y="155268"/>
                  <a:pt x="2016435" y="345734"/>
                </a:cubicBezTo>
                <a:lnTo>
                  <a:pt x="2016435" y="1670702"/>
                </a:lnTo>
                <a:cubicBezTo>
                  <a:pt x="2016435" y="1861165"/>
                  <a:pt x="1860210" y="2016435"/>
                  <a:pt x="1670879" y="2016435"/>
                </a:cubicBezTo>
                <a:lnTo>
                  <a:pt x="345556" y="2016435"/>
                </a:lnTo>
                <a:cubicBezTo>
                  <a:pt x="156226" y="2016435"/>
                  <a:pt x="0" y="1861165"/>
                  <a:pt x="0" y="1670702"/>
                </a:cubicBezTo>
                <a:lnTo>
                  <a:pt x="0" y="388172"/>
                </a:lnTo>
                <a:cubicBezTo>
                  <a:pt x="0" y="174937"/>
                  <a:pt x="174848" y="0"/>
                  <a:pt x="389010" y="0"/>
                </a:cubicBezTo>
                <a:close/>
              </a:path>
            </a:pathLst>
          </a:custGeom>
          <a:noFill/>
        </p:spPr>
      </p:pic>
      <p:sp>
        <p:nvSpPr>
          <p:cNvPr id="4" name="TextBox 3">
            <a:extLst>
              <a:ext uri="{FF2B5EF4-FFF2-40B4-BE49-F238E27FC236}">
                <a16:creationId xmlns:a16="http://schemas.microsoft.com/office/drawing/2014/main" id="{07E36136-8259-69AF-4C2C-28E60C04CCE3}"/>
              </a:ext>
            </a:extLst>
          </p:cNvPr>
          <p:cNvSpPr txBox="1"/>
          <p:nvPr/>
        </p:nvSpPr>
        <p:spPr>
          <a:xfrm>
            <a:off x="8964" y="144850"/>
            <a:ext cx="476450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0C0"/>
                </a:solidFill>
                <a:effectLst/>
                <a:uLnTx/>
                <a:uFillTx/>
                <a:latin typeface="#9Slide03 Ample" panose="02000000000000000000" pitchFamily="2" charset="0"/>
                <a:ea typeface="+mn-ea"/>
                <a:cs typeface="+mn-cs"/>
              </a:rPr>
              <a:t>HOẠT ĐỘNG NHÓM ĐÔI</a:t>
            </a:r>
          </a:p>
        </p:txBody>
      </p:sp>
      <p:graphicFrame>
        <p:nvGraphicFramePr>
          <p:cNvPr id="6" name="Table 5">
            <a:extLst>
              <a:ext uri="{FF2B5EF4-FFF2-40B4-BE49-F238E27FC236}">
                <a16:creationId xmlns:a16="http://schemas.microsoft.com/office/drawing/2014/main" id="{B37CA260-493F-0D97-6C40-1D5471768BB5}"/>
              </a:ext>
            </a:extLst>
          </p:cNvPr>
          <p:cNvGraphicFramePr>
            <a:graphicFrameLocks noGrp="1"/>
          </p:cNvGraphicFramePr>
          <p:nvPr>
            <p:extLst>
              <p:ext uri="{D42A27DB-BD31-4B8C-83A1-F6EECF244321}">
                <p14:modId xmlns:p14="http://schemas.microsoft.com/office/powerpoint/2010/main" val="386320922"/>
              </p:ext>
            </p:extLst>
          </p:nvPr>
        </p:nvGraphicFramePr>
        <p:xfrm>
          <a:off x="4773469" y="270457"/>
          <a:ext cx="7261412" cy="6066156"/>
        </p:xfrm>
        <a:graphic>
          <a:graphicData uri="http://schemas.openxmlformats.org/drawingml/2006/table">
            <a:tbl>
              <a:tblPr firstRow="1" firstCol="1" bandRow="1">
                <a:tableStyleId>{2D5ABB26-0587-4C30-8999-92F81FD0307C}</a:tableStyleId>
              </a:tblPr>
              <a:tblGrid>
                <a:gridCol w="7261412">
                  <a:extLst>
                    <a:ext uri="{9D8B030D-6E8A-4147-A177-3AD203B41FA5}">
                      <a16:colId xmlns:a16="http://schemas.microsoft.com/office/drawing/2014/main" val="4282092161"/>
                    </a:ext>
                  </a:extLst>
                </a:gridCol>
              </a:tblGrid>
              <a:tr h="0">
                <a:tc>
                  <a:txBody>
                    <a:bodyPr/>
                    <a:lstStyle/>
                    <a:p>
                      <a:pPr algn="ctr">
                        <a:lnSpc>
                          <a:spcPct val="115000"/>
                        </a:lnSpc>
                        <a:spcAft>
                          <a:spcPts val="1000"/>
                        </a:spcAft>
                        <a:tabLst>
                          <a:tab pos="1386840" algn="l"/>
                        </a:tabLst>
                      </a:pPr>
                      <a:r>
                        <a:rPr lang="en-US" sz="2400" b="1" dirty="0">
                          <a:solidFill>
                            <a:srgbClr val="FF0000"/>
                          </a:solidFill>
                          <a:effectLst/>
                          <a:latin typeface="Times New Roman" panose="02020603050405020304" pitchFamily="18" charset="0"/>
                          <a:cs typeface="Times New Roman" panose="02020603050405020304" pitchFamily="18" charset="0"/>
                        </a:rPr>
                        <a:t>PHIẾU </a:t>
                      </a:r>
                      <a:r>
                        <a:rPr lang="vi-VN" sz="2400" b="1" dirty="0">
                          <a:solidFill>
                            <a:srgbClr val="FF0000"/>
                          </a:solidFill>
                          <a:effectLst/>
                          <a:latin typeface="Times New Roman" panose="02020603050405020304" pitchFamily="18" charset="0"/>
                          <a:cs typeface="Times New Roman" panose="02020603050405020304" pitchFamily="18" charset="0"/>
                        </a:rPr>
                        <a:t>HT số 04</a:t>
                      </a:r>
                      <a:endParaRPr lang="en-US" sz="2800" b="1" dirty="0">
                        <a:solidFill>
                          <a:srgbClr val="FF0000"/>
                        </a:solidFill>
                        <a:effectLst/>
                        <a:latin typeface="Times New Roman" panose="02020603050405020304" pitchFamily="18" charset="0"/>
                        <a:cs typeface="Times New Roman" panose="02020603050405020304" pitchFamily="18" charset="0"/>
                      </a:endParaRPr>
                    </a:p>
                    <a:p>
                      <a:pPr algn="ctr">
                        <a:lnSpc>
                          <a:spcPct val="115000"/>
                        </a:lnSpc>
                        <a:spcAft>
                          <a:spcPts val="1000"/>
                        </a:spcAft>
                        <a:tabLst>
                          <a:tab pos="1386840" algn="l"/>
                        </a:tabLst>
                      </a:pPr>
                      <a:r>
                        <a:rPr lang="vi-VN" sz="2400" b="1" dirty="0">
                          <a:solidFill>
                            <a:srgbClr val="FF0000"/>
                          </a:solidFill>
                          <a:effectLst/>
                          <a:latin typeface="Times New Roman" panose="02020603050405020304" pitchFamily="18" charset="0"/>
                          <a:cs typeface="Times New Roman" panose="02020603050405020304" pitchFamily="18" charset="0"/>
                        </a:rPr>
                        <a:t>Tìm hiểu mục đích của bài phỏng vấn</a:t>
                      </a:r>
                      <a:endPar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0205316"/>
                  </a:ext>
                </a:extLst>
              </a:tr>
              <a:tr h="0">
                <a:tc>
                  <a:txBody>
                    <a:bodyPr/>
                    <a:lstStyle/>
                    <a:p>
                      <a:pPr algn="ctr">
                        <a:lnSpc>
                          <a:spcPct val="115000"/>
                        </a:lnSpc>
                        <a:spcAft>
                          <a:spcPts val="1000"/>
                        </a:spcAft>
                        <a:tabLst>
                          <a:tab pos="1386840" algn="l"/>
                        </a:tabLst>
                      </a:pPr>
                      <a:r>
                        <a:rPr lang="en-US" sz="2400" i="1" dirty="0" err="1">
                          <a:effectLst/>
                          <a:latin typeface="Times New Roman" panose="02020603050405020304" pitchFamily="18" charset="0"/>
                          <a:cs typeface="Times New Roman" panose="02020603050405020304" pitchFamily="18" charset="0"/>
                        </a:rPr>
                        <a:t>Mục</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đích</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của</a:t>
                      </a:r>
                      <a:r>
                        <a:rPr lang="en-US" sz="2400" i="1" dirty="0">
                          <a:effectLst/>
                          <a:latin typeface="Times New Roman" panose="02020603050405020304" pitchFamily="18" charset="0"/>
                          <a:cs typeface="Times New Roman" panose="02020603050405020304" pitchFamily="18" charset="0"/>
                        </a:rPr>
                        <a:t> VB </a:t>
                      </a:r>
                      <a:r>
                        <a:rPr lang="en-US" sz="2400" i="1" dirty="0" err="1">
                          <a:effectLst/>
                          <a:latin typeface="Times New Roman" panose="02020603050405020304" pitchFamily="18" charset="0"/>
                          <a:cs typeface="Times New Roman" panose="02020603050405020304" pitchFamily="18" charset="0"/>
                        </a:rPr>
                        <a:t>này</a:t>
                      </a:r>
                      <a:r>
                        <a:rPr lang="en-US" sz="2400" i="1" dirty="0">
                          <a:effectLst/>
                          <a:latin typeface="Times New Roman" panose="02020603050405020304" pitchFamily="18" charset="0"/>
                          <a:cs typeface="Times New Roman" panose="02020603050405020304" pitchFamily="18" charset="0"/>
                        </a:rPr>
                        <a:t> là gì? Hệ </a:t>
                      </a:r>
                      <a:r>
                        <a:rPr lang="en-US" sz="2400" i="1" dirty="0" err="1">
                          <a:effectLst/>
                          <a:latin typeface="Times New Roman" panose="02020603050405020304" pitchFamily="18" charset="0"/>
                          <a:cs typeface="Times New Roman" panose="02020603050405020304" pitchFamily="18" charset="0"/>
                        </a:rPr>
                        <a:t>thống</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câu</a:t>
                      </a:r>
                      <a:r>
                        <a:rPr lang="en-US" sz="2400" i="1" dirty="0">
                          <a:effectLst/>
                          <a:latin typeface="Times New Roman" panose="02020603050405020304" pitchFamily="18" charset="0"/>
                          <a:cs typeface="Times New Roman" panose="02020603050405020304" pitchFamily="18" charset="0"/>
                        </a:rPr>
                        <a:t> hỏi </a:t>
                      </a:r>
                      <a:r>
                        <a:rPr lang="en-US" sz="2400" i="1" dirty="0" err="1">
                          <a:effectLst/>
                          <a:latin typeface="Times New Roman" panose="02020603050405020304" pitchFamily="18" charset="0"/>
                          <a:cs typeface="Times New Roman" panose="02020603050405020304" pitchFamily="18" charset="0"/>
                        </a:rPr>
                        <a:t>trong</a:t>
                      </a:r>
                      <a:r>
                        <a:rPr lang="en-US" sz="2400" i="1" dirty="0">
                          <a:effectLst/>
                          <a:latin typeface="Times New Roman" panose="02020603050405020304" pitchFamily="18" charset="0"/>
                          <a:cs typeface="Times New Roman" panose="02020603050405020304" pitchFamily="18" charset="0"/>
                        </a:rPr>
                        <a:t> VB có </a:t>
                      </a:r>
                      <a:r>
                        <a:rPr lang="en-US" sz="2400" i="1" dirty="0" err="1">
                          <a:effectLst/>
                          <a:latin typeface="Times New Roman" panose="02020603050405020304" pitchFamily="18" charset="0"/>
                          <a:cs typeface="Times New Roman" panose="02020603050405020304" pitchFamily="18" charset="0"/>
                        </a:rPr>
                        <a:t>giúp</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phỏng</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vấn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đạt</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được</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mục</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đích</a:t>
                      </a:r>
                      <a:r>
                        <a:rPr lang="en-US" sz="2400" i="1" dirty="0">
                          <a:effectLst/>
                          <a:latin typeface="Times New Roman" panose="02020603050405020304" pitchFamily="18" charset="0"/>
                          <a:cs typeface="Times New Roman" panose="02020603050405020304" pitchFamily="18" charset="0"/>
                        </a:rPr>
                        <a:t> hay </a:t>
                      </a:r>
                      <a:r>
                        <a:rPr lang="en-US" sz="2400" i="1" dirty="0" err="1">
                          <a:effectLst/>
                          <a:latin typeface="Times New Roman" panose="02020603050405020304" pitchFamily="18" charset="0"/>
                          <a:cs typeface="Times New Roman" panose="02020603050405020304" pitchFamily="18" charset="0"/>
                        </a:rPr>
                        <a:t>không</a:t>
                      </a:r>
                      <a:r>
                        <a:rPr lang="en-US" sz="2400" i="1" dirty="0">
                          <a:effectLst/>
                          <a:latin typeface="Times New Roman" panose="02020603050405020304" pitchFamily="18" charset="0"/>
                          <a:cs typeface="Times New Roman" panose="02020603050405020304" pitchFamily="18" charset="0"/>
                        </a:rPr>
                        <a:t>? Vì </a:t>
                      </a:r>
                      <a:r>
                        <a:rPr lang="en-US" sz="2400" i="1" dirty="0" err="1">
                          <a:effectLst/>
                          <a:latin typeface="Times New Roman" panose="02020603050405020304" pitchFamily="18" charset="0"/>
                          <a:cs typeface="Times New Roman" panose="02020603050405020304" pitchFamily="18" charset="0"/>
                        </a:rPr>
                        <a:t>sao</a:t>
                      </a:r>
                      <a:r>
                        <a:rPr lang="en-US" sz="2400" i="1" dirty="0">
                          <a:effectLst/>
                          <a:latin typeface="Times New Roman" panose="02020603050405020304" pitchFamily="18" charset="0"/>
                          <a:cs typeface="Times New Roman" panose="02020603050405020304" pitchFamily="18" charset="0"/>
                        </a:rPr>
                        <a:t>?</a:t>
                      </a:r>
                    </a:p>
                    <a:p>
                      <a:pPr algn="just">
                        <a:lnSpc>
                          <a:spcPct val="115000"/>
                        </a:lnSpc>
                        <a:spcAft>
                          <a:spcPts val="1000"/>
                        </a:spcAft>
                        <a:tabLst>
                          <a:tab pos="1386840" algn="l"/>
                        </a:tabLst>
                      </a:pPr>
                      <a:endParaRPr lang="en-US" sz="2400" dirty="0">
                        <a:effectLst/>
                        <a:latin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endParaRPr lang="en-US" sz="2400" dirty="0">
                        <a:effectLst/>
                        <a:latin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endParaRPr lang="en-US" sz="2400" dirty="0">
                        <a:effectLst/>
                        <a:latin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endParaRPr lang="en-US" sz="2400" dirty="0">
                        <a:effectLst/>
                        <a:latin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endParaRPr lang="en-US" sz="2400" dirty="0">
                        <a:effectLst/>
                        <a:latin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endParaRPr lang="en-US" sz="2800" dirty="0">
                        <a:effectLst/>
                        <a:latin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r>
                        <a:rPr lang="en-US" sz="24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5994286"/>
                  </a:ext>
                </a:extLst>
              </a:tr>
            </a:tbl>
          </a:graphicData>
        </a:graphic>
      </p:graphicFrame>
      <p:sp>
        <p:nvSpPr>
          <p:cNvPr id="7" name="TextBox 6">
            <a:extLst>
              <a:ext uri="{FF2B5EF4-FFF2-40B4-BE49-F238E27FC236}">
                <a16:creationId xmlns:a16="http://schemas.microsoft.com/office/drawing/2014/main" id="{B40ADF21-1B95-0790-11E0-82811D894D01}"/>
              </a:ext>
            </a:extLst>
          </p:cNvPr>
          <p:cNvSpPr txBox="1"/>
          <p:nvPr/>
        </p:nvSpPr>
        <p:spPr>
          <a:xfrm>
            <a:off x="4773469" y="2680447"/>
            <a:ext cx="7131660" cy="3110753"/>
          </a:xfrm>
          <a:prstGeom prst="rect">
            <a:avLst/>
          </a:prstGeom>
          <a:noFill/>
          <a:ln>
            <a:solidFill>
              <a:schemeClr val="accent1">
                <a:lumMod val="20000"/>
                <a:lumOff val="80000"/>
              </a:schemeClr>
            </a:solidFill>
          </a:ln>
        </p:spPr>
        <p:txBody>
          <a:bodyPr wrap="square" rtlCol="0">
            <a:spAutoFit/>
          </a:bodyPr>
          <a:lstStyle/>
          <a:p>
            <a:pPr algn="l"/>
            <a:endParaRPr lang="en-US" sz="1600" dirty="0"/>
          </a:p>
        </p:txBody>
      </p:sp>
      <p:graphicFrame>
        <p:nvGraphicFramePr>
          <p:cNvPr id="9" name="Table 8">
            <a:extLst>
              <a:ext uri="{FF2B5EF4-FFF2-40B4-BE49-F238E27FC236}">
                <a16:creationId xmlns:a16="http://schemas.microsoft.com/office/drawing/2014/main" id="{4B51DF77-B9D4-8D00-FBE2-EE3A6A2BC31A}"/>
              </a:ext>
            </a:extLst>
          </p:cNvPr>
          <p:cNvGraphicFramePr>
            <a:graphicFrameLocks noGrp="1"/>
          </p:cNvGraphicFramePr>
          <p:nvPr>
            <p:extLst>
              <p:ext uri="{D42A27DB-BD31-4B8C-83A1-F6EECF244321}">
                <p14:modId xmlns:p14="http://schemas.microsoft.com/office/powerpoint/2010/main" val="2843898344"/>
              </p:ext>
            </p:extLst>
          </p:nvPr>
        </p:nvGraphicFramePr>
        <p:xfrm>
          <a:off x="4948517" y="2561855"/>
          <a:ext cx="6956612" cy="2194560"/>
        </p:xfrm>
        <a:graphic>
          <a:graphicData uri="http://schemas.openxmlformats.org/drawingml/2006/table">
            <a:tbl>
              <a:tblPr firstRow="1" bandRow="1">
                <a:tableStyleId>{2D5ABB26-0587-4C30-8999-92F81FD0307C}</a:tableStyleId>
              </a:tblPr>
              <a:tblGrid>
                <a:gridCol w="3478306">
                  <a:extLst>
                    <a:ext uri="{9D8B030D-6E8A-4147-A177-3AD203B41FA5}">
                      <a16:colId xmlns:a16="http://schemas.microsoft.com/office/drawing/2014/main" val="3012930948"/>
                    </a:ext>
                  </a:extLst>
                </a:gridCol>
                <a:gridCol w="3478306">
                  <a:extLst>
                    <a:ext uri="{9D8B030D-6E8A-4147-A177-3AD203B41FA5}">
                      <a16:colId xmlns:a16="http://schemas.microsoft.com/office/drawing/2014/main" val="1677115578"/>
                    </a:ext>
                  </a:extLst>
                </a:gridCol>
              </a:tblGrid>
              <a:tr h="370840">
                <a:tc>
                  <a:txBody>
                    <a:bodyPr/>
                    <a:lstStyle/>
                    <a:p>
                      <a:r>
                        <a:rPr lang="en-US" sz="2400" dirty="0">
                          <a:latin typeface="Times New Roman" panose="02020603050405020304" pitchFamily="18" charset="0"/>
                          <a:cs typeface="Times New Roman" panose="02020603050405020304" pitchFamily="18" charset="0"/>
                        </a:rPr>
                        <a:t>Hệ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hỏi </a:t>
                      </a:r>
                      <a:r>
                        <a:rPr lang="en-US" sz="2400" dirty="0" err="1">
                          <a:latin typeface="Times New Roman" panose="02020603050405020304" pitchFamily="18" charset="0"/>
                          <a:cs typeface="Times New Roman" panose="02020603050405020304" pitchFamily="18" charset="0"/>
                        </a:rPr>
                        <a:t>phỏng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phỏng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566989"/>
                  </a:ext>
                </a:extLst>
              </a:tr>
              <a:tr h="370840">
                <a:tc>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Mục</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đích</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1:</a:t>
                      </a:r>
                      <a:r>
                        <a:rPr lang="vi-VN" sz="2400"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8009708"/>
                  </a:ext>
                </a:extLst>
              </a:tr>
              <a:tr h="370840">
                <a:tc>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Mục</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đích</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2:</a:t>
                      </a:r>
                      <a:r>
                        <a:rPr lang="vi-VN" sz="2400"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03191"/>
                  </a:ext>
                </a:extLst>
              </a:tr>
              <a:tr h="370840">
                <a:tc>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Mục</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đích</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3:</a:t>
                      </a:r>
                      <a:r>
                        <a:rPr lang="vi-VN" sz="2400"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1856800"/>
                  </a:ext>
                </a:extLst>
              </a:tr>
            </a:tbl>
          </a:graphicData>
        </a:graphic>
      </p:graphicFrame>
      <p:sp>
        <p:nvSpPr>
          <p:cNvPr id="10" name="Arrow: Down 9">
            <a:extLst>
              <a:ext uri="{FF2B5EF4-FFF2-40B4-BE49-F238E27FC236}">
                <a16:creationId xmlns:a16="http://schemas.microsoft.com/office/drawing/2014/main" id="{48FE45B9-4A5D-C9AB-FAF9-C1C8519DBAFA}"/>
              </a:ext>
            </a:extLst>
          </p:cNvPr>
          <p:cNvSpPr/>
          <p:nvPr/>
        </p:nvSpPr>
        <p:spPr>
          <a:xfrm>
            <a:off x="7673788" y="4787153"/>
            <a:ext cx="770965" cy="457200"/>
          </a:xfrm>
          <a:prstGeom prst="downArrow">
            <a:avLst/>
          </a:prstGeom>
          <a:solidFill>
            <a:schemeClr val="accent1">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12" name="Rectangle: Rounded Corners 11">
            <a:extLst>
              <a:ext uri="{FF2B5EF4-FFF2-40B4-BE49-F238E27FC236}">
                <a16:creationId xmlns:a16="http://schemas.microsoft.com/office/drawing/2014/main" id="{28B40DF0-E698-45C1-4B6D-024EF09E3BE5}"/>
              </a:ext>
            </a:extLst>
          </p:cNvPr>
          <p:cNvSpPr/>
          <p:nvPr/>
        </p:nvSpPr>
        <p:spPr>
          <a:xfrm>
            <a:off x="6445624" y="5244353"/>
            <a:ext cx="3065930" cy="87044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9Slide03 AmpleSoft Bold" panose="02000000000000000000" pitchFamily="2" charset="0"/>
              </a:rPr>
              <a:t>Mục</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đích</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phỏng</a:t>
            </a:r>
            <a:r>
              <a:rPr lang="en-US" sz="2400" dirty="0">
                <a:solidFill>
                  <a:srgbClr val="FF0000"/>
                </a:solidFill>
                <a:latin typeface="#9Slide03 AmpleSoft Bold" panose="02000000000000000000" pitchFamily="2" charset="0"/>
              </a:rPr>
              <a:t> </a:t>
            </a:r>
            <a:r>
              <a:rPr lang="en-US" sz="2400" dirty="0" err="1">
                <a:solidFill>
                  <a:srgbClr val="FF0000"/>
                </a:solidFill>
                <a:latin typeface="#9Slide03 AmpleSoft Bold" panose="02000000000000000000" pitchFamily="2" charset="0"/>
              </a:rPr>
              <a:t>vấn</a:t>
            </a:r>
            <a:endParaRPr lang="en-US" sz="2400" dirty="0">
              <a:solidFill>
                <a:srgbClr val="FF0000"/>
              </a:solidFill>
              <a:latin typeface="#9Slide03 AmpleSoft Bold" panose="02000000000000000000" pitchFamily="2" charset="0"/>
            </a:endParaRPr>
          </a:p>
        </p:txBody>
      </p:sp>
    </p:spTree>
    <p:extLst>
      <p:ext uri="{BB962C8B-B14F-4D97-AF65-F5344CB8AC3E}">
        <p14:creationId xmlns:p14="http://schemas.microsoft.com/office/powerpoint/2010/main" val="4484919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A2C6944-678E-A8D5-0A92-CB2AE15AF744}"/>
              </a:ext>
            </a:extLst>
          </p:cNvPr>
          <p:cNvGraphicFramePr>
            <a:graphicFrameLocks noGrp="1"/>
          </p:cNvGraphicFramePr>
          <p:nvPr>
            <p:extLst>
              <p:ext uri="{D42A27DB-BD31-4B8C-83A1-F6EECF244321}">
                <p14:modId xmlns:p14="http://schemas.microsoft.com/office/powerpoint/2010/main" val="3476264722"/>
              </p:ext>
            </p:extLst>
          </p:nvPr>
        </p:nvGraphicFramePr>
        <p:xfrm>
          <a:off x="528918" y="959831"/>
          <a:ext cx="11134164" cy="5100744"/>
        </p:xfrm>
        <a:graphic>
          <a:graphicData uri="http://schemas.openxmlformats.org/drawingml/2006/table">
            <a:tbl>
              <a:tblPr firstRow="1" firstCol="1" bandRow="1">
                <a:tableStyleId>{8799B23B-EC83-4686-B30A-512413B5E67A}</a:tableStyleId>
              </a:tblPr>
              <a:tblGrid>
                <a:gridCol w="5460351">
                  <a:extLst>
                    <a:ext uri="{9D8B030D-6E8A-4147-A177-3AD203B41FA5}">
                      <a16:colId xmlns:a16="http://schemas.microsoft.com/office/drawing/2014/main" val="2949477176"/>
                    </a:ext>
                  </a:extLst>
                </a:gridCol>
                <a:gridCol w="5673813">
                  <a:extLst>
                    <a:ext uri="{9D8B030D-6E8A-4147-A177-3AD203B41FA5}">
                      <a16:colId xmlns:a16="http://schemas.microsoft.com/office/drawing/2014/main" val="1657646206"/>
                    </a:ext>
                  </a:extLst>
                </a:gridCol>
              </a:tblGrid>
              <a:tr h="283227">
                <a:tc>
                  <a:txBody>
                    <a:bodyPr/>
                    <a:lstStyle/>
                    <a:p>
                      <a:pPr algn="just">
                        <a:lnSpc>
                          <a:spcPct val="150000"/>
                        </a:lnSpc>
                        <a:spcAft>
                          <a:spcPts val="1000"/>
                        </a:spcAft>
                        <a:tabLst>
                          <a:tab pos="1386840" algn="l"/>
                        </a:tabLst>
                      </a:pPr>
                      <a:r>
                        <a:rPr lang="vi-VN" sz="2400">
                          <a:effectLst/>
                          <a:latin typeface="Times New Roman" panose="02020603050405020304" pitchFamily="18" charset="0"/>
                          <a:cs typeface="Times New Roman" panose="02020603050405020304" pitchFamily="18" charset="0"/>
                        </a:rPr>
                        <a:t>Hệ thống câu hỏi phỏng vấn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29012" marR="29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1000"/>
                        </a:spcAft>
                        <a:tabLst>
                          <a:tab pos="1386840" algn="l"/>
                        </a:tabLst>
                      </a:pPr>
                      <a:r>
                        <a:rPr lang="vi-VN" sz="2400" dirty="0">
                          <a:effectLst/>
                          <a:latin typeface="Times New Roman" panose="02020603050405020304" pitchFamily="18" charset="0"/>
                          <a:cs typeface="Times New Roman" panose="02020603050405020304" pitchFamily="18" charset="0"/>
                        </a:rPr>
                        <a:t>Mục đích phỏng vấn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012" marR="29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7404763"/>
                  </a:ext>
                </a:extLst>
              </a:tr>
              <a:tr h="1206955">
                <a:tc>
                  <a:txBody>
                    <a:bodyPr/>
                    <a:lstStyle/>
                    <a:p>
                      <a:pPr algn="just">
                        <a:lnSpc>
                          <a:spcPct val="150000"/>
                        </a:lnSpc>
                        <a:spcAft>
                          <a:spcPts val="1000"/>
                        </a:spcAft>
                        <a:tabLst>
                          <a:tab pos="1386840" algn="l"/>
                        </a:tabLst>
                      </a:pPr>
                      <a:endParaRPr lang="en-US" sz="2400" b="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012" marR="29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1000"/>
                        </a:spcAft>
                        <a:tabLst>
                          <a:tab pos="1386840" algn="l"/>
                        </a:tabLst>
                      </a:pPr>
                      <a:r>
                        <a:rPr lang="en-US" sz="2400" dirty="0">
                          <a:effectLst/>
                          <a:latin typeface="Times New Roman" panose="02020603050405020304" pitchFamily="18" charset="0"/>
                          <a:cs typeface="Times New Roman" panose="02020603050405020304" pitchFamily="18" charset="0"/>
                        </a:rPr>
                        <a:t> </a:t>
                      </a:r>
                    </a:p>
                    <a:p>
                      <a:pPr algn="just">
                        <a:lnSpc>
                          <a:spcPct val="150000"/>
                        </a:lnSpc>
                        <a:spcAft>
                          <a:spcPts val="1000"/>
                        </a:spcAft>
                        <a:tabLst>
                          <a:tab pos="1386840" algn="l"/>
                        </a:tabLst>
                      </a:pPr>
                      <a:endParaRPr lang="en-US" sz="2400" dirty="0">
                        <a:effectLst/>
                        <a:latin typeface="Times New Roman" panose="02020603050405020304" pitchFamily="18" charset="0"/>
                        <a:cs typeface="Times New Roman" panose="02020603050405020304" pitchFamily="18" charset="0"/>
                      </a:endParaRPr>
                    </a:p>
                    <a:p>
                      <a:pPr algn="just">
                        <a:lnSpc>
                          <a:spcPct val="150000"/>
                        </a:lnSpc>
                        <a:spcAft>
                          <a:spcPts val="1000"/>
                        </a:spcAft>
                        <a:tabLst>
                          <a:tab pos="1386840" algn="l"/>
                        </a:tabLst>
                      </a:pPr>
                      <a:endParaRPr lang="en-US" sz="2400" dirty="0">
                        <a:effectLst/>
                        <a:latin typeface="Times New Roman" panose="02020603050405020304" pitchFamily="18" charset="0"/>
                        <a:cs typeface="Times New Roman" panose="02020603050405020304" pitchFamily="18" charset="0"/>
                      </a:endParaRPr>
                    </a:p>
                    <a:p>
                      <a:pPr algn="just">
                        <a:lnSpc>
                          <a:spcPct val="150000"/>
                        </a:lnSpc>
                        <a:spcAft>
                          <a:spcPts val="1000"/>
                        </a:spcAft>
                        <a:tabLst>
                          <a:tab pos="1386840" algn="l"/>
                        </a:tabLst>
                      </a:pPr>
                      <a:endParaRPr lang="en-US" sz="2400" dirty="0">
                        <a:effectLst/>
                        <a:latin typeface="Times New Roman" panose="02020603050405020304" pitchFamily="18" charset="0"/>
                        <a:cs typeface="Times New Roman" panose="02020603050405020304" pitchFamily="18" charset="0"/>
                      </a:endParaRPr>
                    </a:p>
                  </a:txBody>
                  <a:tcPr marL="29012" marR="29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6322305"/>
                  </a:ext>
                </a:extLst>
              </a:tr>
              <a:tr h="2107988">
                <a:tc>
                  <a:txBody>
                    <a:bodyPr/>
                    <a:lstStyle/>
                    <a:p>
                      <a:pPr algn="just">
                        <a:lnSpc>
                          <a:spcPct val="150000"/>
                        </a:lnSpc>
                        <a:spcAft>
                          <a:spcPts val="1000"/>
                        </a:spcAft>
                        <a:tabLst>
                          <a:tab pos="1386840" algn="l"/>
                        </a:tabLst>
                      </a:pPr>
                      <a:r>
                        <a:rPr lang="en-US" sz="2400" b="0" i="1" dirty="0">
                          <a:effectLst/>
                          <a:latin typeface="Times New Roman" panose="02020603050405020304" pitchFamily="18" charset="0"/>
                          <a:cs typeface="Times New Roman" panose="02020603050405020304" pitchFamily="18" charset="0"/>
                        </a:rPr>
                        <a:t> </a:t>
                      </a:r>
                      <a:endParaRPr lang="en-US" sz="2400" b="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012" marR="29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1000"/>
                        </a:spcAft>
                        <a:tabLst>
                          <a:tab pos="1386840" algn="l"/>
                        </a:tabLs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012" marR="29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2175404"/>
                  </a:ext>
                </a:extLst>
              </a:tr>
            </a:tbl>
          </a:graphicData>
        </a:graphic>
      </p:graphicFrame>
      <p:sp>
        <p:nvSpPr>
          <p:cNvPr id="5" name="TextBox 4">
            <a:extLst>
              <a:ext uri="{FF2B5EF4-FFF2-40B4-BE49-F238E27FC236}">
                <a16:creationId xmlns:a16="http://schemas.microsoft.com/office/drawing/2014/main" id="{22FABE8E-4035-8262-4D8C-B3A567313E2B}"/>
              </a:ext>
            </a:extLst>
          </p:cNvPr>
          <p:cNvSpPr txBox="1"/>
          <p:nvPr/>
        </p:nvSpPr>
        <p:spPr>
          <a:xfrm>
            <a:off x="923364" y="62319"/>
            <a:ext cx="9601200" cy="625043"/>
          </a:xfrm>
          <a:prstGeom prst="rect">
            <a:avLst/>
          </a:prstGeom>
          <a:noFill/>
        </p:spPr>
        <p:txBody>
          <a:bodyPr wrap="square">
            <a:spAutoFit/>
          </a:bodyPr>
          <a:lstStyle/>
          <a:p>
            <a:pPr algn="ctr">
              <a:lnSpc>
                <a:spcPct val="115000"/>
              </a:lnSpc>
              <a:spcBef>
                <a:spcPts val="300"/>
              </a:spcBef>
              <a:spcAft>
                <a:spcPts val="300"/>
              </a:spcAft>
            </a:pPr>
            <a:r>
              <a:rPr lang="vi-VN" sz="32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2. Mục đích của văn bản</a:t>
            </a:r>
            <a:endParaRPr lang="en-US" sz="32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5C84E3F-23D9-95DF-2F3F-19A9ECFE22BA}"/>
              </a:ext>
            </a:extLst>
          </p:cNvPr>
          <p:cNvSpPr txBox="1"/>
          <p:nvPr/>
        </p:nvSpPr>
        <p:spPr>
          <a:xfrm>
            <a:off x="735105" y="1404823"/>
            <a:ext cx="5226424" cy="2241960"/>
          </a:xfrm>
          <a:prstGeom prst="rect">
            <a:avLst/>
          </a:prstGeom>
          <a:noFill/>
        </p:spPr>
        <p:txBody>
          <a:bodyPr wrap="square">
            <a:spAutoFit/>
          </a:bodyPr>
          <a:lstStyle/>
          <a:p>
            <a:pPr algn="just">
              <a:lnSpc>
                <a:spcPct val="150000"/>
              </a:lnSpc>
              <a:spcAft>
                <a:spcPts val="1000"/>
              </a:spcAft>
              <a:tabLst>
                <a:tab pos="1386840" algn="l"/>
              </a:tabLst>
            </a:pPr>
            <a:r>
              <a:rPr lang="en-US" sz="2400" b="0" i="1" dirty="0">
                <a:effectLst/>
                <a:latin typeface="Times New Roman" panose="02020603050405020304" pitchFamily="18" charset="0"/>
                <a:cs typeface="Times New Roman" panose="02020603050405020304" pitchFamily="18" charset="0"/>
              </a:rPr>
              <a:t>Xin </a:t>
            </a:r>
            <a:r>
              <a:rPr lang="en-US" sz="2400" b="0" i="1" dirty="0" err="1">
                <a:effectLst/>
                <a:latin typeface="Times New Roman" panose="02020603050405020304" pitchFamily="18" charset="0"/>
                <a:cs typeface="Times New Roman" panose="02020603050405020304" pitchFamily="18" charset="0"/>
              </a:rPr>
              <a:t>Tiến</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sĩ</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cho</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biết</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lịch</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sử</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Thăng</a:t>
            </a:r>
            <a:r>
              <a:rPr lang="en-US" sz="2400" b="0" i="1" dirty="0">
                <a:effectLst/>
                <a:latin typeface="Times New Roman" panose="02020603050405020304" pitchFamily="18" charset="0"/>
                <a:cs typeface="Times New Roman" panose="02020603050405020304" pitchFamily="18" charset="0"/>
              </a:rPr>
              <a:t> Long </a:t>
            </a:r>
            <a:r>
              <a:rPr lang="en-US" sz="2400" b="0" i="1" dirty="0" err="1">
                <a:effectLst/>
                <a:latin typeface="Times New Roman" panose="02020603050405020304" pitchFamily="18" charset="0"/>
                <a:cs typeface="Times New Roman" panose="02020603050405020304" pitchFamily="18" charset="0"/>
              </a:rPr>
              <a:t>được</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tái</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hiện</a:t>
            </a:r>
            <a:r>
              <a:rPr lang="en-US" sz="2400" b="0" i="1" dirty="0">
                <a:effectLst/>
                <a:latin typeface="Times New Roman" panose="02020603050405020304" pitchFamily="18" charset="0"/>
                <a:cs typeface="Times New Roman" panose="02020603050405020304" pitchFamily="18" charset="0"/>
              </a:rPr>
              <a:t> như thế nào qua quá </a:t>
            </a:r>
            <a:r>
              <a:rPr lang="en-US" sz="2400" b="0" i="1" dirty="0" err="1">
                <a:effectLst/>
                <a:latin typeface="Times New Roman" panose="02020603050405020304" pitchFamily="18" charset="0"/>
                <a:cs typeface="Times New Roman" panose="02020603050405020304" pitchFamily="18" charset="0"/>
              </a:rPr>
              <a:t>trình</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khai</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quật</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và</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phân</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tích</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của</a:t>
            </a:r>
            <a:r>
              <a:rPr lang="en-US" sz="2400" b="0" i="1" dirty="0">
                <a:effectLst/>
                <a:latin typeface="Times New Roman" panose="02020603050405020304" pitchFamily="18" charset="0"/>
                <a:cs typeface="Times New Roman" panose="02020603050405020304" pitchFamily="18" charset="0"/>
              </a:rPr>
              <a:t> các nhà </a:t>
            </a:r>
            <a:r>
              <a:rPr lang="en-US" sz="2400" b="0" i="1" dirty="0" err="1">
                <a:effectLst/>
                <a:latin typeface="Times New Roman" panose="02020603050405020304" pitchFamily="18" charset="0"/>
                <a:cs typeface="Times New Roman" panose="02020603050405020304" pitchFamily="18" charset="0"/>
              </a:rPr>
              <a:t>khảo</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cổ</a:t>
            </a:r>
            <a:r>
              <a:rPr lang="en-US" sz="2400" b="0" i="1" dirty="0">
                <a:effectLst/>
                <a:latin typeface="Times New Roman" panose="02020603050405020304" pitchFamily="18" charset="0"/>
                <a:cs typeface="Times New Roman" panose="02020603050405020304" pitchFamily="18" charset="0"/>
              </a:rPr>
              <a:t>, nhà </a:t>
            </a:r>
            <a:r>
              <a:rPr lang="en-US" sz="2400" b="0" i="1" dirty="0" err="1">
                <a:effectLst/>
                <a:latin typeface="Times New Roman" panose="02020603050405020304" pitchFamily="18" charset="0"/>
                <a:cs typeface="Times New Roman" panose="02020603050405020304" pitchFamily="18" charset="0"/>
              </a:rPr>
              <a:t>nghiên</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cứu</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lịch</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sử</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Nhật</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Bản</a:t>
            </a:r>
            <a:r>
              <a:rPr lang="vi-VN" sz="2400" b="0" i="1" dirty="0">
                <a:effectLst/>
                <a:latin typeface="Times New Roman" panose="02020603050405020304" pitchFamily="18" charset="0"/>
                <a:cs typeface="Times New Roman" panose="02020603050405020304" pitchFamily="18" charset="0"/>
              </a:rPr>
              <a:t>?</a:t>
            </a:r>
            <a:endParaRPr lang="en-US" sz="2400" b="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2E6EB10-8851-72FC-19DA-C0F416BD6801}"/>
              </a:ext>
            </a:extLst>
          </p:cNvPr>
          <p:cNvSpPr txBox="1"/>
          <p:nvPr/>
        </p:nvSpPr>
        <p:spPr>
          <a:xfrm>
            <a:off x="6199093" y="1485507"/>
            <a:ext cx="5226424" cy="1687963"/>
          </a:xfrm>
          <a:prstGeom prst="rect">
            <a:avLst/>
          </a:prstGeom>
          <a:noFill/>
        </p:spPr>
        <p:txBody>
          <a:bodyPr wrap="square">
            <a:spAutoFit/>
          </a:bodyPr>
          <a:lstStyle/>
          <a:p>
            <a:pPr algn="just">
              <a:lnSpc>
                <a:spcPct val="150000"/>
              </a:lnSpc>
              <a:spcAft>
                <a:spcPts val="1000"/>
              </a:spcAft>
              <a:tabLst>
                <a:tab pos="1386840" algn="l"/>
              </a:tabLst>
            </a:pPr>
            <a:r>
              <a:rPr lang="en-US" sz="2400" dirty="0" err="1">
                <a:effectLst/>
                <a:latin typeface="Times New Roman" panose="02020603050405020304" pitchFamily="18" charset="0"/>
                <a:cs typeface="Times New Roman" panose="02020603050405020304" pitchFamily="18" charset="0"/>
              </a:rPr>
              <a:t>Tìm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hiểu</a:t>
            </a:r>
            <a:r>
              <a:rPr lang="en-US" sz="2400" dirty="0">
                <a:effectLst/>
                <a:latin typeface="Times New Roman" panose="02020603050405020304" pitchFamily="18" charset="0"/>
                <a:cs typeface="Times New Roman" panose="02020603050405020304" pitchFamily="18" charset="0"/>
              </a:rPr>
              <a:t> về </a:t>
            </a:r>
            <a:r>
              <a:rPr lang="vi-VN" sz="2400" dirty="0">
                <a:effectLst/>
                <a:latin typeface="Times New Roman" panose="02020603050405020304" pitchFamily="18" charset="0"/>
                <a:cs typeface="Times New Roman" panose="02020603050405020304" pitchFamily="18" charset="0"/>
              </a:rPr>
              <a:t>lịch sử của Thăng Long thể hiện qua </a:t>
            </a:r>
            <a:r>
              <a:rPr lang="en-US" sz="2400" dirty="0">
                <a:effectLst/>
                <a:latin typeface="Times New Roman" panose="02020603050405020304" pitchFamily="18" charset="0"/>
                <a:cs typeface="Times New Roman" panose="02020603050405020304" pitchFamily="18" charset="0"/>
              </a:rPr>
              <a:t>quá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cứu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khu</a:t>
            </a:r>
            <a:r>
              <a:rPr lang="en-US" sz="2400" dirty="0">
                <a:effectLst/>
                <a:latin typeface="Times New Roman" panose="02020603050405020304" pitchFamily="18" charset="0"/>
                <a:cs typeface="Times New Roman" panose="02020603050405020304" pitchFamily="18" charset="0"/>
              </a:rPr>
              <a:t> Hoàng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Thăng</a:t>
            </a:r>
            <a:r>
              <a:rPr lang="en-US" sz="2400" dirty="0">
                <a:effectLst/>
                <a:latin typeface="Times New Roman" panose="02020603050405020304" pitchFamily="18" charset="0"/>
                <a:cs typeface="Times New Roman" panose="02020603050405020304" pitchFamily="18" charset="0"/>
              </a:rPr>
              <a:t> Long</a:t>
            </a:r>
          </a:p>
        </p:txBody>
      </p:sp>
      <p:sp>
        <p:nvSpPr>
          <p:cNvPr id="9" name="TextBox 8">
            <a:extLst>
              <a:ext uri="{FF2B5EF4-FFF2-40B4-BE49-F238E27FC236}">
                <a16:creationId xmlns:a16="http://schemas.microsoft.com/office/drawing/2014/main" id="{C1D51DC6-FD4B-6FC4-00BE-13ED1CBB8A80}"/>
              </a:ext>
            </a:extLst>
          </p:cNvPr>
          <p:cNvSpPr txBox="1"/>
          <p:nvPr/>
        </p:nvSpPr>
        <p:spPr>
          <a:xfrm>
            <a:off x="654423" y="3888047"/>
            <a:ext cx="5226424" cy="1687963"/>
          </a:xfrm>
          <a:prstGeom prst="rect">
            <a:avLst/>
          </a:prstGeom>
          <a:noFill/>
        </p:spPr>
        <p:txBody>
          <a:bodyPr wrap="square">
            <a:spAutoFit/>
          </a:bodyPr>
          <a:lstStyle/>
          <a:p>
            <a:pPr algn="just">
              <a:lnSpc>
                <a:spcPct val="150000"/>
              </a:lnSpc>
              <a:spcAft>
                <a:spcPts val="1000"/>
              </a:spcAft>
              <a:tabLst>
                <a:tab pos="1386840" algn="l"/>
              </a:tabLst>
            </a:pPr>
            <a:r>
              <a:rPr lang="en-US" sz="2400" b="0" i="1" dirty="0">
                <a:effectLst/>
                <a:latin typeface="Times New Roman" panose="02020603050405020304" pitchFamily="18" charset="0"/>
                <a:cs typeface="Times New Roman" panose="02020603050405020304" pitchFamily="18" charset="0"/>
              </a:rPr>
              <a:t>Các nhà </a:t>
            </a:r>
            <a:r>
              <a:rPr lang="en-US" sz="2400" b="0" i="1" dirty="0" err="1">
                <a:effectLst/>
                <a:latin typeface="Times New Roman" panose="02020603050405020304" pitchFamily="18" charset="0"/>
                <a:cs typeface="Times New Roman" panose="02020603050405020304" pitchFamily="18" charset="0"/>
              </a:rPr>
              <a:t>khảo</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cổ</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Việt</a:t>
            </a:r>
            <a:r>
              <a:rPr lang="en-US" sz="2400" b="0" i="1" dirty="0">
                <a:effectLst/>
                <a:latin typeface="Times New Roman" panose="02020603050405020304" pitchFamily="18" charset="0"/>
                <a:cs typeface="Times New Roman" panose="02020603050405020304" pitchFamily="18" charset="0"/>
              </a:rPr>
              <a:t> Nam đã </a:t>
            </a:r>
            <a:r>
              <a:rPr lang="en-US" sz="2400" b="0" i="1" dirty="0" err="1">
                <a:effectLst/>
                <a:latin typeface="Times New Roman" panose="02020603050405020304" pitchFamily="18" charset="0"/>
                <a:cs typeface="Times New Roman" panose="02020603050405020304" pitchFamily="18" charset="0"/>
              </a:rPr>
              <a:t>phát</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hiện</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được</a:t>
            </a:r>
            <a:r>
              <a:rPr lang="en-US" sz="2400" b="0" i="1" dirty="0">
                <a:effectLst/>
                <a:latin typeface="Times New Roman" panose="02020603050405020304" pitchFamily="18" charset="0"/>
                <a:cs typeface="Times New Roman" panose="02020603050405020304" pitchFamily="18" charset="0"/>
              </a:rPr>
              <a:t> gì </a:t>
            </a:r>
            <a:r>
              <a:rPr lang="en-US" sz="2400" b="0" i="1" dirty="0" err="1">
                <a:effectLst/>
                <a:latin typeface="Times New Roman" panose="02020603050405020304" pitchFamily="18" charset="0"/>
                <a:cs typeface="Times New Roman" panose="02020603050405020304" pitchFamily="18" charset="0"/>
              </a:rPr>
              <a:t>dưới</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lớp</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đất</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của</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khu</a:t>
            </a:r>
            <a:r>
              <a:rPr lang="en-US" sz="2400" b="0" i="1" dirty="0">
                <a:effectLst/>
                <a:latin typeface="Times New Roman" panose="02020603050405020304" pitchFamily="18" charset="0"/>
                <a:cs typeface="Times New Roman" panose="02020603050405020304" pitchFamily="18" charset="0"/>
              </a:rPr>
              <a:t> Hoàng </a:t>
            </a:r>
            <a:r>
              <a:rPr lang="en-US" sz="2400" b="0" i="1" dirty="0" err="1">
                <a:effectLst/>
                <a:latin typeface="Times New Roman" panose="02020603050405020304" pitchFamily="18" charset="0"/>
                <a:cs typeface="Times New Roman" panose="02020603050405020304" pitchFamily="18" charset="0"/>
              </a:rPr>
              <a:t>thành</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Thăng</a:t>
            </a:r>
            <a:r>
              <a:rPr lang="en-US" sz="2400" b="0" i="1" dirty="0">
                <a:effectLst/>
                <a:latin typeface="Times New Roman" panose="02020603050405020304" pitchFamily="18" charset="0"/>
                <a:cs typeface="Times New Roman" panose="02020603050405020304" pitchFamily="18" charset="0"/>
              </a:rPr>
              <a:t> Long </a:t>
            </a:r>
            <a:r>
              <a:rPr lang="en-US" sz="2400" b="0" i="1" dirty="0" err="1">
                <a:effectLst/>
                <a:latin typeface="Times New Roman" panose="02020603050405020304" pitchFamily="18" charset="0"/>
                <a:cs typeface="Times New Roman" panose="02020603050405020304" pitchFamily="18" charset="0"/>
              </a:rPr>
              <a:t>trong</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thời</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gian</a:t>
            </a:r>
            <a:r>
              <a:rPr lang="en-US" sz="2400" b="0" i="1" dirty="0">
                <a:effectLst/>
                <a:latin typeface="Times New Roman" panose="02020603050405020304" pitchFamily="18" charset="0"/>
                <a:cs typeface="Times New Roman" panose="02020603050405020304" pitchFamily="18" charset="0"/>
              </a:rPr>
              <a:t> qua?</a:t>
            </a:r>
            <a:endParaRPr lang="en-US" sz="2400" b="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482C26A-394D-406E-11F5-F15A999E159E}"/>
              </a:ext>
            </a:extLst>
          </p:cNvPr>
          <p:cNvSpPr txBox="1"/>
          <p:nvPr/>
        </p:nvSpPr>
        <p:spPr>
          <a:xfrm>
            <a:off x="6199093" y="4201742"/>
            <a:ext cx="5226424" cy="1133965"/>
          </a:xfrm>
          <a:prstGeom prst="rect">
            <a:avLst/>
          </a:prstGeom>
          <a:noFill/>
        </p:spPr>
        <p:txBody>
          <a:bodyPr wrap="square">
            <a:spAutoFit/>
          </a:bodyPr>
          <a:lstStyle/>
          <a:p>
            <a:pPr algn="just">
              <a:lnSpc>
                <a:spcPct val="150000"/>
              </a:lnSpc>
              <a:spcAft>
                <a:spcPts val="1000"/>
              </a:spcAft>
              <a:tabLst>
                <a:tab pos="1386840" algn="l"/>
              </a:tabLst>
            </a:pPr>
            <a:r>
              <a:rPr lang="en-US" sz="2400" dirty="0" err="1">
                <a:effectLst/>
                <a:latin typeface="Times New Roman" panose="02020603050405020304" pitchFamily="18" charset="0"/>
                <a:cs typeface="Times New Roman" panose="02020603050405020304" pitchFamily="18" charset="0"/>
              </a:rPr>
              <a:t>Tìm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hiểu</a:t>
            </a:r>
            <a:r>
              <a:rPr lang="en-US" sz="2400" dirty="0">
                <a:effectLst/>
                <a:latin typeface="Times New Roman" panose="02020603050405020304" pitchFamily="18" charset="0"/>
                <a:cs typeface="Times New Roman" panose="02020603050405020304" pitchFamily="18" charset="0"/>
              </a:rPr>
              <a:t> về </a:t>
            </a:r>
            <a:r>
              <a:rPr lang="en-US" sz="2400" dirty="0" err="1">
                <a:effectLst/>
                <a:latin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cứu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khu</a:t>
            </a:r>
            <a:r>
              <a:rPr lang="en-US" sz="2400" dirty="0">
                <a:effectLst/>
                <a:latin typeface="Times New Roman" panose="02020603050405020304" pitchFamily="18" charset="0"/>
                <a:cs typeface="Times New Roman" panose="02020603050405020304" pitchFamily="18" charset="0"/>
              </a:rPr>
              <a:t> Hoàng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Thăng</a:t>
            </a:r>
            <a:r>
              <a:rPr lang="en-US" sz="2400" dirty="0">
                <a:effectLst/>
                <a:latin typeface="Times New Roman" panose="02020603050405020304" pitchFamily="18" charset="0"/>
                <a:cs typeface="Times New Roman" panose="02020603050405020304" pitchFamily="18" charset="0"/>
              </a:rPr>
              <a:t> Long.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76275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A2C6944-678E-A8D5-0A92-CB2AE15AF744}"/>
              </a:ext>
            </a:extLst>
          </p:cNvPr>
          <p:cNvGraphicFramePr>
            <a:graphicFrameLocks noGrp="1"/>
          </p:cNvGraphicFramePr>
          <p:nvPr>
            <p:extLst>
              <p:ext uri="{D42A27DB-BD31-4B8C-83A1-F6EECF244321}">
                <p14:modId xmlns:p14="http://schemas.microsoft.com/office/powerpoint/2010/main" val="591763390"/>
              </p:ext>
            </p:extLst>
          </p:nvPr>
        </p:nvGraphicFramePr>
        <p:xfrm>
          <a:off x="546847" y="1013619"/>
          <a:ext cx="11098305" cy="4965840"/>
        </p:xfrm>
        <a:graphic>
          <a:graphicData uri="http://schemas.openxmlformats.org/drawingml/2006/table">
            <a:tbl>
              <a:tblPr firstRow="1" firstCol="1" bandRow="1">
                <a:tableStyleId>{8799B23B-EC83-4686-B30A-512413B5E67A}</a:tableStyleId>
              </a:tblPr>
              <a:tblGrid>
                <a:gridCol w="5547836">
                  <a:extLst>
                    <a:ext uri="{9D8B030D-6E8A-4147-A177-3AD203B41FA5}">
                      <a16:colId xmlns:a16="http://schemas.microsoft.com/office/drawing/2014/main" val="2949477176"/>
                    </a:ext>
                  </a:extLst>
                </a:gridCol>
                <a:gridCol w="5550469">
                  <a:extLst>
                    <a:ext uri="{9D8B030D-6E8A-4147-A177-3AD203B41FA5}">
                      <a16:colId xmlns:a16="http://schemas.microsoft.com/office/drawing/2014/main" val="1657646206"/>
                    </a:ext>
                  </a:extLst>
                </a:gridCol>
              </a:tblGrid>
              <a:tr h="524408">
                <a:tc>
                  <a:txBody>
                    <a:bodyPr/>
                    <a:lstStyle/>
                    <a:p>
                      <a:pPr algn="just">
                        <a:lnSpc>
                          <a:spcPct val="150000"/>
                        </a:lnSpc>
                        <a:spcAft>
                          <a:spcPts val="1000"/>
                        </a:spcAft>
                        <a:tabLst>
                          <a:tab pos="1386840" algn="l"/>
                        </a:tabLst>
                      </a:pPr>
                      <a:r>
                        <a:rPr lang="vi-VN" sz="2400" dirty="0">
                          <a:effectLst/>
                          <a:latin typeface="Times New Roman" panose="02020603050405020304" pitchFamily="18" charset="0"/>
                          <a:cs typeface="Times New Roman" panose="02020603050405020304" pitchFamily="18" charset="0"/>
                        </a:rPr>
                        <a:t>Hệ thống câu hỏi phỏng vấn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012" marR="29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1000"/>
                        </a:spcAft>
                        <a:tabLst>
                          <a:tab pos="1386840" algn="l"/>
                        </a:tabLst>
                      </a:pPr>
                      <a:r>
                        <a:rPr lang="vi-VN" sz="2400" dirty="0">
                          <a:effectLst/>
                          <a:latin typeface="Times New Roman" panose="02020603050405020304" pitchFamily="18" charset="0"/>
                          <a:cs typeface="Times New Roman" panose="02020603050405020304" pitchFamily="18" charset="0"/>
                        </a:rPr>
                        <a:t>Mục đích phỏng vấn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012" marR="29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7404763"/>
                  </a:ext>
                </a:extLst>
              </a:tr>
              <a:tr h="1715961">
                <a:tc>
                  <a:txBody>
                    <a:bodyPr/>
                    <a:lstStyle/>
                    <a:p>
                      <a:pPr algn="just">
                        <a:lnSpc>
                          <a:spcPct val="150000"/>
                        </a:lnSpc>
                        <a:spcAft>
                          <a:spcPts val="1000"/>
                        </a:spcAft>
                        <a:tabLst>
                          <a:tab pos="1386840" algn="l"/>
                        </a:tabLst>
                      </a:pPr>
                      <a:r>
                        <a:rPr lang="en-US" sz="2400" b="0" i="1" dirty="0">
                          <a:effectLst/>
                          <a:latin typeface="Times New Roman" panose="02020603050405020304" pitchFamily="18" charset="0"/>
                          <a:cs typeface="Times New Roman" panose="02020603050405020304" pitchFamily="18" charset="0"/>
                        </a:rPr>
                        <a:t> </a:t>
                      </a:r>
                      <a:endParaRPr lang="en-US" sz="2400" b="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012" marR="29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1000"/>
                        </a:spcAft>
                        <a:tabLst>
                          <a:tab pos="1386840" algn="l"/>
                        </a:tabLs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012" marR="29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5681264"/>
                  </a:ext>
                </a:extLst>
              </a:tr>
              <a:tr h="2725471">
                <a:tc gridSpan="2">
                  <a:txBody>
                    <a:bodyPr/>
                    <a:lstStyle/>
                    <a:p>
                      <a:pPr algn="just">
                        <a:lnSpc>
                          <a:spcPct val="150000"/>
                        </a:lnSpc>
                        <a:spcAft>
                          <a:spcPts val="1000"/>
                        </a:spcAft>
                        <a:tabLst>
                          <a:tab pos="1386840" algn="l"/>
                        </a:tabLst>
                      </a:pPr>
                      <a:endParaRPr lang="en-US" sz="2400" dirty="0">
                        <a:effectLst/>
                        <a:latin typeface="Times New Roman" panose="02020603050405020304" pitchFamily="18" charset="0"/>
                        <a:cs typeface="Times New Roman" panose="02020603050405020304" pitchFamily="18" charset="0"/>
                      </a:endParaRPr>
                    </a:p>
                    <a:p>
                      <a:pPr algn="just">
                        <a:lnSpc>
                          <a:spcPct val="150000"/>
                        </a:lnSpc>
                        <a:spcAft>
                          <a:spcPts val="1000"/>
                        </a:spcAft>
                        <a:tabLst>
                          <a:tab pos="1386840" algn="l"/>
                        </a:tabLst>
                      </a:pPr>
                      <a:endParaRPr lang="en-US" sz="2400" dirty="0">
                        <a:effectLst/>
                        <a:latin typeface="Times New Roman" panose="02020603050405020304" pitchFamily="18" charset="0"/>
                        <a:cs typeface="Times New Roman" panose="02020603050405020304" pitchFamily="18" charset="0"/>
                      </a:endParaRPr>
                    </a:p>
                    <a:p>
                      <a:pPr algn="just">
                        <a:lnSpc>
                          <a:spcPct val="150000"/>
                        </a:lnSpc>
                        <a:spcAft>
                          <a:spcPts val="1000"/>
                        </a:spcAft>
                        <a:tabLst>
                          <a:tab pos="1386840" algn="l"/>
                        </a:tabLst>
                      </a:pPr>
                      <a:endParaRPr lang="en-US" sz="2400" dirty="0">
                        <a:effectLst/>
                        <a:latin typeface="Times New Roman" panose="02020603050405020304" pitchFamily="18" charset="0"/>
                        <a:cs typeface="Times New Roman" panose="02020603050405020304" pitchFamily="18" charset="0"/>
                      </a:endParaRPr>
                    </a:p>
                    <a:p>
                      <a:pPr algn="just">
                        <a:lnSpc>
                          <a:spcPct val="150000"/>
                        </a:lnSpc>
                        <a:spcAft>
                          <a:spcPts val="1000"/>
                        </a:spcAft>
                        <a:tabLst>
                          <a:tab pos="1386840" algn="l"/>
                        </a:tabLst>
                      </a:pPr>
                      <a:endParaRPr lang="en-US" sz="2400" dirty="0">
                        <a:effectLst/>
                        <a:latin typeface="Times New Roman" panose="02020603050405020304" pitchFamily="18" charset="0"/>
                        <a:cs typeface="Times New Roman" panose="02020603050405020304" pitchFamily="18" charset="0"/>
                      </a:endParaRPr>
                    </a:p>
                  </a:txBody>
                  <a:tcPr marL="29012" marR="29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13223131"/>
                  </a:ext>
                </a:extLst>
              </a:tr>
            </a:tbl>
          </a:graphicData>
        </a:graphic>
      </p:graphicFrame>
      <p:sp>
        <p:nvSpPr>
          <p:cNvPr id="5" name="TextBox 4">
            <a:extLst>
              <a:ext uri="{FF2B5EF4-FFF2-40B4-BE49-F238E27FC236}">
                <a16:creationId xmlns:a16="http://schemas.microsoft.com/office/drawing/2014/main" id="{22FABE8E-4035-8262-4D8C-B3A567313E2B}"/>
              </a:ext>
            </a:extLst>
          </p:cNvPr>
          <p:cNvSpPr txBox="1"/>
          <p:nvPr/>
        </p:nvSpPr>
        <p:spPr>
          <a:xfrm>
            <a:off x="744069" y="236115"/>
            <a:ext cx="9601200" cy="625043"/>
          </a:xfrm>
          <a:prstGeom prst="rect">
            <a:avLst/>
          </a:prstGeom>
          <a:noFill/>
        </p:spPr>
        <p:txBody>
          <a:bodyPr wrap="square">
            <a:spAutoFit/>
          </a:bodyPr>
          <a:lstStyle/>
          <a:p>
            <a:pPr algn="ctr">
              <a:lnSpc>
                <a:spcPct val="115000"/>
              </a:lnSpc>
              <a:spcBef>
                <a:spcPts val="300"/>
              </a:spcBef>
              <a:spcAft>
                <a:spcPts val="300"/>
              </a:spcAft>
            </a:pPr>
            <a:r>
              <a:rPr lang="vi-VN" sz="32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2. Mục đích của văn bản</a:t>
            </a:r>
            <a:endParaRPr lang="en-US" sz="32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BDF805C0-2136-672A-C527-19502D46E461}"/>
              </a:ext>
            </a:extLst>
          </p:cNvPr>
          <p:cNvSpPr/>
          <p:nvPr/>
        </p:nvSpPr>
        <p:spPr>
          <a:xfrm>
            <a:off x="744069" y="3665326"/>
            <a:ext cx="10703857" cy="136002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9Slide03 AmpleSoft" panose="02000000000000000000" pitchFamily="2" charset="0"/>
              </a:rPr>
              <a:t>Mục</a:t>
            </a:r>
            <a:r>
              <a:rPr lang="en-US" sz="3200" dirty="0">
                <a:solidFill>
                  <a:srgbClr val="FF0000"/>
                </a:solidFill>
                <a:latin typeface="#9Slide03 AmpleSoft" panose="02000000000000000000" pitchFamily="2" charset="0"/>
              </a:rPr>
              <a:t> </a:t>
            </a:r>
            <a:r>
              <a:rPr lang="en-US" sz="3200" dirty="0" err="1">
                <a:solidFill>
                  <a:srgbClr val="FF0000"/>
                </a:solidFill>
                <a:latin typeface="#9Slide03 AmpleSoft" panose="02000000000000000000" pitchFamily="2" charset="0"/>
              </a:rPr>
              <a:t>đích</a:t>
            </a:r>
            <a:r>
              <a:rPr lang="en-US" sz="3200" dirty="0">
                <a:solidFill>
                  <a:srgbClr val="FF0000"/>
                </a:solidFill>
                <a:latin typeface="#9Slide03 AmpleSoft" panose="02000000000000000000" pitchFamily="2" charset="0"/>
              </a:rPr>
              <a:t> </a:t>
            </a:r>
            <a:r>
              <a:rPr lang="en-US" sz="3200" dirty="0" err="1">
                <a:solidFill>
                  <a:srgbClr val="FF0000"/>
                </a:solidFill>
                <a:latin typeface="#9Slide03 AmpleSoft" panose="02000000000000000000" pitchFamily="2" charset="0"/>
              </a:rPr>
              <a:t>phỏng</a:t>
            </a:r>
            <a:r>
              <a:rPr lang="en-US" sz="3200" dirty="0">
                <a:solidFill>
                  <a:srgbClr val="FF0000"/>
                </a:solidFill>
                <a:latin typeface="#9Slide03 AmpleSoft" panose="02000000000000000000" pitchFamily="2" charset="0"/>
              </a:rPr>
              <a:t> </a:t>
            </a:r>
            <a:r>
              <a:rPr lang="en-US" sz="3200" dirty="0" err="1">
                <a:solidFill>
                  <a:srgbClr val="FF0000"/>
                </a:solidFill>
                <a:latin typeface="#9Slide03 AmpleSoft" panose="02000000000000000000" pitchFamily="2" charset="0"/>
              </a:rPr>
              <a:t>vấn</a:t>
            </a:r>
            <a:r>
              <a:rPr lang="en-US" sz="3200" dirty="0">
                <a:solidFill>
                  <a:srgbClr val="FF0000"/>
                </a:solidFill>
                <a:latin typeface="#9Slide03 AmpleSoft" panose="02000000000000000000" pitchFamily="2" charset="0"/>
              </a:rPr>
              <a:t>: </a:t>
            </a:r>
            <a:r>
              <a:rPr lang="en-US" sz="2400" dirty="0">
                <a:solidFill>
                  <a:srgbClr val="FF0000"/>
                </a:solidFill>
                <a:latin typeface="#9Slide03 AmpleSoft" panose="02000000000000000000" pitchFamily="2" charset="0"/>
              </a:rPr>
              <a:t>là </a:t>
            </a:r>
            <a:r>
              <a:rPr lang="en-US" sz="2400" dirty="0" err="1">
                <a:solidFill>
                  <a:srgbClr val="FF0000"/>
                </a:solidFill>
                <a:latin typeface="#9Slide03 AmpleSoft" panose="02000000000000000000" pitchFamily="2" charset="0"/>
              </a:rPr>
              <a:t>thu</a:t>
            </a:r>
            <a:r>
              <a:rPr lang="en-US" sz="2400" dirty="0">
                <a:solidFill>
                  <a:srgbClr val="FF0000"/>
                </a:solidFill>
                <a:latin typeface="#9Slide03 AmpleSoft" panose="02000000000000000000" pitchFamily="2" charset="0"/>
              </a:rPr>
              <a:t> </a:t>
            </a:r>
            <a:r>
              <a:rPr lang="en-US" sz="2400" dirty="0" err="1">
                <a:solidFill>
                  <a:srgbClr val="FF0000"/>
                </a:solidFill>
                <a:latin typeface="#9Slide03 AmpleSoft" panose="02000000000000000000" pitchFamily="2" charset="0"/>
              </a:rPr>
              <a:t>thập</a:t>
            </a:r>
            <a:r>
              <a:rPr lang="en-US" sz="2400" dirty="0">
                <a:solidFill>
                  <a:srgbClr val="FF0000"/>
                </a:solidFill>
                <a:latin typeface="#9Slide03 AmpleSoft" panose="02000000000000000000" pitchFamily="2" charset="0"/>
              </a:rPr>
              <a:t> </a:t>
            </a:r>
            <a:r>
              <a:rPr lang="en-US" sz="2400" dirty="0" err="1">
                <a:solidFill>
                  <a:srgbClr val="FF0000"/>
                </a:solidFill>
                <a:latin typeface="#9Slide03 AmpleSoft" panose="02000000000000000000" pitchFamily="2" charset="0"/>
              </a:rPr>
              <a:t>thông</a:t>
            </a:r>
            <a:r>
              <a:rPr lang="en-US" sz="2400" dirty="0">
                <a:solidFill>
                  <a:srgbClr val="FF0000"/>
                </a:solidFill>
                <a:latin typeface="#9Slide03 AmpleSoft" panose="02000000000000000000" pitchFamily="2" charset="0"/>
              </a:rPr>
              <a:t> tin về</a:t>
            </a:r>
            <a:r>
              <a:rPr lang="en-US" sz="2400" b="1" dirty="0">
                <a:solidFill>
                  <a:srgbClr val="FF0000"/>
                </a:solidFill>
                <a:latin typeface="#9Slide03 AmpleSoft" panose="02000000000000000000" pitchFamily="2" charset="0"/>
              </a:rPr>
              <a:t> </a:t>
            </a:r>
            <a:r>
              <a:rPr lang="en-US" sz="2400" b="1" dirty="0" err="1">
                <a:solidFill>
                  <a:srgbClr val="FF0000"/>
                </a:solidFill>
                <a:latin typeface="#9Slide03 AmpleSoft" panose="02000000000000000000" pitchFamily="2" charset="0"/>
              </a:rPr>
              <a:t>kết</a:t>
            </a:r>
            <a:r>
              <a:rPr lang="en-US" sz="2400" b="1" dirty="0">
                <a:solidFill>
                  <a:srgbClr val="FF0000"/>
                </a:solidFill>
                <a:latin typeface="#9Slide03 AmpleSoft" panose="02000000000000000000" pitchFamily="2" charset="0"/>
              </a:rPr>
              <a:t> </a:t>
            </a:r>
            <a:r>
              <a:rPr lang="en-US" sz="2400" b="1" dirty="0" err="1">
                <a:solidFill>
                  <a:srgbClr val="FF0000"/>
                </a:solidFill>
                <a:latin typeface="#9Slide03 AmpleSoft" panose="02000000000000000000" pitchFamily="2" charset="0"/>
              </a:rPr>
              <a:t>quả</a:t>
            </a:r>
            <a:r>
              <a:rPr lang="en-US" sz="2400" b="1" dirty="0">
                <a:solidFill>
                  <a:srgbClr val="FF0000"/>
                </a:solidFill>
                <a:latin typeface="#9Slide03 AmpleSoft" panose="02000000000000000000" pitchFamily="2" charset="0"/>
              </a:rPr>
              <a:t> </a:t>
            </a:r>
            <a:r>
              <a:rPr lang="en-US" sz="2400" b="1" dirty="0" err="1">
                <a:solidFill>
                  <a:srgbClr val="FF0000"/>
                </a:solidFill>
                <a:latin typeface="#9Slide03 AmpleSoft" panose="02000000000000000000" pitchFamily="2" charset="0"/>
              </a:rPr>
              <a:t>nghiên</a:t>
            </a:r>
            <a:r>
              <a:rPr lang="en-US" sz="2400" b="1" dirty="0">
                <a:solidFill>
                  <a:srgbClr val="FF0000"/>
                </a:solidFill>
                <a:latin typeface="#9Slide03 AmpleSoft" panose="02000000000000000000" pitchFamily="2" charset="0"/>
              </a:rPr>
              <a:t> </a:t>
            </a:r>
            <a:r>
              <a:rPr lang="en-US" sz="2400" b="1" dirty="0" err="1">
                <a:solidFill>
                  <a:srgbClr val="FF0000"/>
                </a:solidFill>
                <a:latin typeface="#9Slide03 AmpleSoft" panose="02000000000000000000" pitchFamily="2" charset="0"/>
              </a:rPr>
              <a:t>c</a:t>
            </a:r>
            <a:r>
              <a:rPr lang="en-US" sz="2400" dirty="0" err="1">
                <a:solidFill>
                  <a:srgbClr val="FF0000"/>
                </a:solidFill>
                <a:latin typeface="#9Slide03 AmpleSoft" panose="02000000000000000000" pitchFamily="2" charset="0"/>
              </a:rPr>
              <a:t>ứu</a:t>
            </a:r>
            <a:r>
              <a:rPr lang="en-US" sz="2400" dirty="0">
                <a:solidFill>
                  <a:srgbClr val="FF0000"/>
                </a:solidFill>
                <a:latin typeface="#9Slide03 AmpleSoft" panose="02000000000000000000" pitchFamily="2" charset="0"/>
              </a:rPr>
              <a:t> </a:t>
            </a:r>
            <a:r>
              <a:rPr lang="en-US" sz="2400" dirty="0" err="1">
                <a:solidFill>
                  <a:srgbClr val="FF0000"/>
                </a:solidFill>
                <a:latin typeface="#9Slide03 AmpleSoft" panose="02000000000000000000" pitchFamily="2" charset="0"/>
              </a:rPr>
              <a:t>khảo</a:t>
            </a:r>
            <a:r>
              <a:rPr lang="en-US" sz="2400" dirty="0">
                <a:solidFill>
                  <a:srgbClr val="FF0000"/>
                </a:solidFill>
                <a:latin typeface="#9Slide03 AmpleSoft" panose="02000000000000000000" pitchFamily="2" charset="0"/>
              </a:rPr>
              <a:t> </a:t>
            </a:r>
            <a:r>
              <a:rPr lang="en-US" sz="2400" dirty="0" err="1">
                <a:solidFill>
                  <a:srgbClr val="FF0000"/>
                </a:solidFill>
                <a:latin typeface="#9Slide03 AmpleSoft" panose="02000000000000000000" pitchFamily="2" charset="0"/>
              </a:rPr>
              <a:t>cổ</a:t>
            </a:r>
            <a:r>
              <a:rPr lang="en-US" sz="2400" dirty="0">
                <a:solidFill>
                  <a:srgbClr val="FF0000"/>
                </a:solidFill>
                <a:latin typeface="#9Slide03 AmpleSoft" panose="02000000000000000000" pitchFamily="2" charset="0"/>
              </a:rPr>
              <a:t> </a:t>
            </a:r>
            <a:r>
              <a:rPr lang="en-US" sz="2400" dirty="0" err="1">
                <a:solidFill>
                  <a:srgbClr val="FF0000"/>
                </a:solidFill>
                <a:latin typeface="#9Slide03 AmpleSoft" panose="02000000000000000000" pitchFamily="2" charset="0"/>
              </a:rPr>
              <a:t>khu</a:t>
            </a:r>
            <a:r>
              <a:rPr lang="en-US" sz="2400" dirty="0">
                <a:solidFill>
                  <a:srgbClr val="FF0000"/>
                </a:solidFill>
                <a:latin typeface="#9Slide03 AmpleSoft" panose="02000000000000000000" pitchFamily="2" charset="0"/>
              </a:rPr>
              <a:t> Hoàng </a:t>
            </a:r>
            <a:r>
              <a:rPr lang="en-US" sz="2400" dirty="0" err="1">
                <a:solidFill>
                  <a:srgbClr val="FF0000"/>
                </a:solidFill>
                <a:latin typeface="#9Slide03 AmpleSoft" panose="02000000000000000000" pitchFamily="2" charset="0"/>
              </a:rPr>
              <a:t>thành</a:t>
            </a:r>
            <a:r>
              <a:rPr lang="en-US" sz="2400" dirty="0">
                <a:solidFill>
                  <a:srgbClr val="FF0000"/>
                </a:solidFill>
                <a:latin typeface="#9Slide03 AmpleSoft" panose="02000000000000000000" pitchFamily="2" charset="0"/>
              </a:rPr>
              <a:t> </a:t>
            </a:r>
            <a:r>
              <a:rPr lang="en-US" sz="2400" dirty="0" err="1">
                <a:solidFill>
                  <a:srgbClr val="FF0000"/>
                </a:solidFill>
                <a:latin typeface="#9Slide03 AmpleSoft" panose="02000000000000000000" pitchFamily="2" charset="0"/>
              </a:rPr>
              <a:t>Thăng</a:t>
            </a:r>
            <a:r>
              <a:rPr lang="en-US" sz="2400" dirty="0">
                <a:solidFill>
                  <a:srgbClr val="FF0000"/>
                </a:solidFill>
                <a:latin typeface="#9Slide03 AmpleSoft" panose="02000000000000000000" pitchFamily="2" charset="0"/>
              </a:rPr>
              <a:t> Long, </a:t>
            </a:r>
            <a:r>
              <a:rPr lang="en-US" sz="2400" b="1" dirty="0">
                <a:solidFill>
                  <a:srgbClr val="FF0000"/>
                </a:solidFill>
                <a:latin typeface="#9Slide03 AmpleSoft" panose="02000000000000000000" pitchFamily="2" charset="0"/>
              </a:rPr>
              <a:t>giá </a:t>
            </a:r>
            <a:r>
              <a:rPr lang="en-US" sz="2400" b="1" dirty="0" err="1">
                <a:solidFill>
                  <a:srgbClr val="FF0000"/>
                </a:solidFill>
                <a:latin typeface="#9Slide03 AmpleSoft" panose="02000000000000000000" pitchFamily="2" charset="0"/>
              </a:rPr>
              <a:t>trị</a:t>
            </a:r>
            <a:r>
              <a:rPr lang="vi-VN" sz="2400" b="1" dirty="0">
                <a:solidFill>
                  <a:srgbClr val="FF0000"/>
                </a:solidFill>
                <a:latin typeface="#9Slide03 AmpleSoft" panose="02000000000000000000" pitchFamily="2" charset="0"/>
              </a:rPr>
              <a:t>, ý nghĩa</a:t>
            </a:r>
            <a:r>
              <a:rPr lang="en-US" sz="2400" dirty="0">
                <a:solidFill>
                  <a:srgbClr val="FF0000"/>
                </a:solidFill>
                <a:latin typeface="#9Slide03 AmpleSoft" panose="02000000000000000000" pitchFamily="2" charset="0"/>
              </a:rPr>
              <a:t> </a:t>
            </a:r>
            <a:r>
              <a:rPr lang="en-US" sz="2400" dirty="0" err="1">
                <a:solidFill>
                  <a:srgbClr val="FF0000"/>
                </a:solidFill>
                <a:latin typeface="#9Slide03 AmpleSoft" panose="02000000000000000000" pitchFamily="2" charset="0"/>
              </a:rPr>
              <a:t>của</a:t>
            </a:r>
            <a:r>
              <a:rPr lang="en-US" sz="2400" dirty="0">
                <a:solidFill>
                  <a:srgbClr val="FF0000"/>
                </a:solidFill>
                <a:latin typeface="#9Slide03 AmpleSoft" panose="02000000000000000000" pitchFamily="2" charset="0"/>
              </a:rPr>
              <a:t> </a:t>
            </a:r>
            <a:r>
              <a:rPr lang="en-US" sz="2400" b="1" dirty="0" err="1">
                <a:solidFill>
                  <a:srgbClr val="FF0000"/>
                </a:solidFill>
                <a:latin typeface="#9Slide03 AmpleSoft" panose="02000000000000000000" pitchFamily="2" charset="0"/>
              </a:rPr>
              <a:t>công</a:t>
            </a:r>
            <a:r>
              <a:rPr lang="en-US" sz="2400" b="1" dirty="0">
                <a:solidFill>
                  <a:srgbClr val="FF0000"/>
                </a:solidFill>
                <a:latin typeface="#9Slide03 AmpleSoft" panose="02000000000000000000" pitchFamily="2" charset="0"/>
              </a:rPr>
              <a:t> </a:t>
            </a:r>
            <a:r>
              <a:rPr lang="en-US" sz="2400" b="1" dirty="0" err="1">
                <a:solidFill>
                  <a:srgbClr val="FF0000"/>
                </a:solidFill>
                <a:latin typeface="#9Slide03 AmpleSoft" panose="02000000000000000000" pitchFamily="2" charset="0"/>
              </a:rPr>
              <a:t>trình</a:t>
            </a:r>
            <a:r>
              <a:rPr lang="en-US" sz="2400" b="1" dirty="0">
                <a:solidFill>
                  <a:srgbClr val="FF0000"/>
                </a:solidFill>
                <a:latin typeface="#9Slide03 AmpleSoft" panose="02000000000000000000" pitchFamily="2" charset="0"/>
              </a:rPr>
              <a:t> </a:t>
            </a:r>
            <a:r>
              <a:rPr lang="en-US" sz="2400" b="1" dirty="0" err="1">
                <a:solidFill>
                  <a:srgbClr val="FF0000"/>
                </a:solidFill>
                <a:latin typeface="#9Slide03 AmpleSoft" panose="02000000000000000000" pitchFamily="2" charset="0"/>
              </a:rPr>
              <a:t>khảo</a:t>
            </a:r>
            <a:r>
              <a:rPr lang="en-US" sz="2400" b="1" dirty="0">
                <a:solidFill>
                  <a:srgbClr val="FF0000"/>
                </a:solidFill>
                <a:latin typeface="#9Slide03 AmpleSoft" panose="02000000000000000000" pitchFamily="2" charset="0"/>
              </a:rPr>
              <a:t> </a:t>
            </a:r>
            <a:r>
              <a:rPr lang="en-US" sz="2400" b="1" dirty="0" err="1">
                <a:solidFill>
                  <a:srgbClr val="FF0000"/>
                </a:solidFill>
                <a:latin typeface="#9Slide03 AmpleSoft" panose="02000000000000000000" pitchFamily="2" charset="0"/>
              </a:rPr>
              <a:t>cổ</a:t>
            </a:r>
            <a:r>
              <a:rPr lang="en-US" sz="2400" b="1" dirty="0">
                <a:solidFill>
                  <a:srgbClr val="FF0000"/>
                </a:solidFill>
                <a:latin typeface="#9Slide03 AmpleSoft" panose="02000000000000000000" pitchFamily="2" charset="0"/>
              </a:rPr>
              <a:t> về Hoàng </a:t>
            </a:r>
            <a:r>
              <a:rPr lang="en-US" sz="2400" b="1" dirty="0" err="1">
                <a:solidFill>
                  <a:srgbClr val="FF0000"/>
                </a:solidFill>
                <a:latin typeface="#9Slide03 AmpleSoft" panose="02000000000000000000" pitchFamily="2" charset="0"/>
              </a:rPr>
              <a:t>thành</a:t>
            </a:r>
            <a:r>
              <a:rPr lang="en-US" sz="2400" b="1" dirty="0">
                <a:solidFill>
                  <a:srgbClr val="FF0000"/>
                </a:solidFill>
                <a:latin typeface="#9Slide03 AmpleSoft" panose="02000000000000000000" pitchFamily="2" charset="0"/>
              </a:rPr>
              <a:t> </a:t>
            </a:r>
            <a:r>
              <a:rPr lang="en-US" sz="2400" b="1" dirty="0" err="1">
                <a:solidFill>
                  <a:srgbClr val="FF0000"/>
                </a:solidFill>
                <a:latin typeface="#9Slide03 AmpleSoft" panose="02000000000000000000" pitchFamily="2" charset="0"/>
              </a:rPr>
              <a:t>Thăng</a:t>
            </a:r>
            <a:r>
              <a:rPr lang="en-US" sz="2400" b="1" dirty="0">
                <a:solidFill>
                  <a:srgbClr val="FF0000"/>
                </a:solidFill>
                <a:latin typeface="#9Slide03 AmpleSoft" panose="02000000000000000000" pitchFamily="2" charset="0"/>
              </a:rPr>
              <a:t> Long. </a:t>
            </a:r>
            <a:endParaRPr lang="en-US" sz="3200" dirty="0">
              <a:solidFill>
                <a:srgbClr val="FF0000"/>
              </a:solidFill>
              <a:latin typeface="#9Slide03 AmpleSoft" panose="02000000000000000000" pitchFamily="2" charset="0"/>
            </a:endParaRPr>
          </a:p>
        </p:txBody>
      </p:sp>
      <p:sp>
        <p:nvSpPr>
          <p:cNvPr id="6" name="TextBox 5">
            <a:extLst>
              <a:ext uri="{FF2B5EF4-FFF2-40B4-BE49-F238E27FC236}">
                <a16:creationId xmlns:a16="http://schemas.microsoft.com/office/drawing/2014/main" id="{489863CD-701E-C837-CDED-BADAB0A57957}"/>
              </a:ext>
            </a:extLst>
          </p:cNvPr>
          <p:cNvSpPr txBox="1"/>
          <p:nvPr/>
        </p:nvSpPr>
        <p:spPr>
          <a:xfrm>
            <a:off x="802341" y="5025352"/>
            <a:ext cx="10228729" cy="954107"/>
          </a:xfrm>
          <a:prstGeom prst="rect">
            <a:avLst/>
          </a:prstGeom>
          <a:noFill/>
        </p:spPr>
        <p:txBody>
          <a:bodyPr wrap="square">
            <a:spAutoFit/>
          </a:bodyPr>
          <a:lstStyle/>
          <a:p>
            <a:r>
              <a:rPr lang="en-US" sz="2800" dirty="0">
                <a:effectLst/>
                <a:latin typeface="Times New Roman" panose="02020603050405020304" pitchFamily="18" charset="0"/>
                <a:ea typeface="Calibri" panose="020F0502020204030204" pitchFamily="34" charset="0"/>
              </a:rPr>
              <a:t>=&gt; Hệ </a:t>
            </a:r>
            <a:r>
              <a:rPr lang="en-US" sz="2800" dirty="0" err="1">
                <a:effectLst/>
                <a:latin typeface="Times New Roman" panose="02020603050405020304" pitchFamily="18" charset="0"/>
                <a:ea typeface="Calibri" panose="020F0502020204030204" pitchFamily="34" charset="0"/>
              </a:rPr>
              <a:t>thống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câu</a:t>
            </a:r>
            <a:r>
              <a:rPr lang="en-US" sz="2800" dirty="0">
                <a:effectLst/>
                <a:latin typeface="Times New Roman" panose="02020603050405020304" pitchFamily="18" charset="0"/>
                <a:ea typeface="Calibri" panose="020F0502020204030204" pitchFamily="34" charset="0"/>
              </a:rPr>
              <a:t> hỏi </a:t>
            </a:r>
            <a:r>
              <a:rPr lang="en-US" sz="2800" dirty="0" err="1">
                <a:effectLst/>
                <a:latin typeface="Times New Roman" panose="02020603050405020304" pitchFamily="18" charset="0"/>
                <a:ea typeface="Calibri" panose="020F0502020204030204" pitchFamily="34" charset="0"/>
              </a:rPr>
              <a:t>trong</a:t>
            </a:r>
            <a:r>
              <a:rPr lang="en-US" sz="2800" dirty="0">
                <a:effectLst/>
                <a:latin typeface="Times New Roman" panose="02020603050405020304" pitchFamily="18" charset="0"/>
                <a:ea typeface="Calibri" panose="020F0502020204030204" pitchFamily="34" charset="0"/>
              </a:rPr>
              <a:t> VB đã </a:t>
            </a:r>
            <a:r>
              <a:rPr lang="en-US" sz="2800" dirty="0" err="1">
                <a:effectLst/>
                <a:latin typeface="Times New Roman" panose="02020603050405020304" pitchFamily="18" charset="0"/>
                <a:ea typeface="Calibri" panose="020F0502020204030204" pitchFamily="34" charset="0"/>
              </a:rPr>
              <a:t>giúp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phỏng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vấn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được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mục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đích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phỏng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vấn</a:t>
            </a:r>
            <a:r>
              <a:rPr lang="en-US" sz="2800" dirty="0">
                <a:effectLst/>
                <a:latin typeface="Times New Roman" panose="02020603050405020304" pitchFamily="18" charset="0"/>
                <a:ea typeface="Calibri" panose="020F0502020204030204" pitchFamily="34" charset="0"/>
              </a:rPr>
              <a:t>.</a:t>
            </a:r>
            <a:endParaRPr lang="en-US" sz="2800" dirty="0"/>
          </a:p>
        </p:txBody>
      </p:sp>
      <p:sp>
        <p:nvSpPr>
          <p:cNvPr id="8" name="TextBox 7">
            <a:extLst>
              <a:ext uri="{FF2B5EF4-FFF2-40B4-BE49-F238E27FC236}">
                <a16:creationId xmlns:a16="http://schemas.microsoft.com/office/drawing/2014/main" id="{05FE71E2-7D52-4AF8-A211-AB077CEBB298}"/>
              </a:ext>
            </a:extLst>
          </p:cNvPr>
          <p:cNvSpPr txBox="1"/>
          <p:nvPr/>
        </p:nvSpPr>
        <p:spPr>
          <a:xfrm>
            <a:off x="744069" y="1629579"/>
            <a:ext cx="5172637" cy="1687963"/>
          </a:xfrm>
          <a:prstGeom prst="rect">
            <a:avLst/>
          </a:prstGeom>
          <a:noFill/>
        </p:spPr>
        <p:txBody>
          <a:bodyPr wrap="square">
            <a:spAutoFit/>
          </a:bodyPr>
          <a:lstStyle/>
          <a:p>
            <a:pPr algn="just">
              <a:lnSpc>
                <a:spcPct val="150000"/>
              </a:lnSpc>
              <a:spcAft>
                <a:spcPts val="1000"/>
              </a:spcAft>
              <a:tabLst>
                <a:tab pos="1386840" algn="l"/>
              </a:tabLst>
            </a:pPr>
            <a:r>
              <a:rPr lang="en-US" sz="2400" b="0" i="1" dirty="0" err="1">
                <a:effectLst/>
                <a:latin typeface="Times New Roman" panose="02020603050405020304" pitchFamily="18" charset="0"/>
                <a:cs typeface="Times New Roman" panose="02020603050405020304" pitchFamily="18" charset="0"/>
              </a:rPr>
              <a:t>Với</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kết</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quả</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nghiên</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cứu</a:t>
            </a:r>
            <a:r>
              <a:rPr lang="en-US" sz="2400" b="0" i="1" dirty="0">
                <a:effectLst/>
                <a:latin typeface="Times New Roman" panose="02020603050405020304" pitchFamily="18" charset="0"/>
                <a:cs typeface="Times New Roman" panose="02020603050405020304" pitchFamily="18" charset="0"/>
              </a:rPr>
              <a:t> trên, </a:t>
            </a:r>
            <a:r>
              <a:rPr lang="en-US" sz="2400" b="0" i="1" dirty="0" err="1">
                <a:effectLst/>
                <a:latin typeface="Times New Roman" panose="02020603050405020304" pitchFamily="18" charset="0"/>
                <a:cs typeface="Times New Roman" panose="02020603050405020304" pitchFamily="18" charset="0"/>
              </a:rPr>
              <a:t>Tiến</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sĩ</a:t>
            </a:r>
            <a:r>
              <a:rPr lang="en-US" sz="2400" b="0" i="1" dirty="0">
                <a:effectLst/>
                <a:latin typeface="Times New Roman" panose="02020603050405020304" pitchFamily="18" charset="0"/>
                <a:cs typeface="Times New Roman" panose="02020603050405020304" pitchFamily="18" charset="0"/>
              </a:rPr>
              <a:t> có nhận </a:t>
            </a:r>
            <a:r>
              <a:rPr lang="en-US" sz="2400" b="0" i="1" dirty="0" err="1">
                <a:effectLst/>
                <a:latin typeface="Times New Roman" panose="02020603050405020304" pitchFamily="18" charset="0"/>
                <a:cs typeface="Times New Roman" panose="02020603050405020304" pitchFamily="18" charset="0"/>
              </a:rPr>
              <a:t>định</a:t>
            </a:r>
            <a:r>
              <a:rPr lang="en-US" sz="2400" b="0" i="1" dirty="0">
                <a:effectLst/>
                <a:latin typeface="Times New Roman" panose="02020603050405020304" pitchFamily="18" charset="0"/>
                <a:cs typeface="Times New Roman" panose="02020603050405020304" pitchFamily="18" charset="0"/>
              </a:rPr>
              <a:t> gì về </a:t>
            </a:r>
            <a:r>
              <a:rPr lang="en-US" sz="2400" b="0" i="1" dirty="0" err="1">
                <a:effectLst/>
                <a:latin typeface="Times New Roman" panose="02020603050405020304" pitchFamily="18" charset="0"/>
                <a:cs typeface="Times New Roman" panose="02020603050405020304" pitchFamily="18" charset="0"/>
              </a:rPr>
              <a:t>lịch</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sử</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của</a:t>
            </a:r>
            <a:r>
              <a:rPr lang="en-US" sz="2400" b="0" i="1" dirty="0">
                <a:effectLst/>
                <a:latin typeface="Times New Roman" panose="02020603050405020304" pitchFamily="18" charset="0"/>
                <a:cs typeface="Times New Roman" panose="02020603050405020304" pitchFamily="18" charset="0"/>
              </a:rPr>
              <a:t> Hoàng </a:t>
            </a:r>
            <a:r>
              <a:rPr lang="en-US" sz="2400" b="0" i="1" dirty="0" err="1">
                <a:effectLst/>
                <a:latin typeface="Times New Roman" panose="02020603050405020304" pitchFamily="18" charset="0"/>
                <a:cs typeface="Times New Roman" panose="02020603050405020304" pitchFamily="18" charset="0"/>
              </a:rPr>
              <a:t>thành</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trước</a:t>
            </a:r>
            <a:r>
              <a:rPr lang="en-US" sz="2400" b="0" i="1" dirty="0">
                <a:effectLst/>
                <a:latin typeface="Times New Roman" panose="02020603050405020304" pitchFamily="18" charset="0"/>
                <a:cs typeface="Times New Roman" panose="02020603050405020304" pitchFamily="18" charset="0"/>
              </a:rPr>
              <a:t> kia?</a:t>
            </a:r>
            <a:endParaRPr lang="en-US" sz="2400" b="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F34E05A-9B46-2423-9DB4-113468E08AF1}"/>
              </a:ext>
            </a:extLst>
          </p:cNvPr>
          <p:cNvSpPr txBox="1"/>
          <p:nvPr/>
        </p:nvSpPr>
        <p:spPr>
          <a:xfrm>
            <a:off x="6113928" y="1505695"/>
            <a:ext cx="5432613" cy="1687963"/>
          </a:xfrm>
          <a:prstGeom prst="rect">
            <a:avLst/>
          </a:prstGeom>
          <a:noFill/>
        </p:spPr>
        <p:txBody>
          <a:bodyPr wrap="square">
            <a:spAutoFit/>
          </a:bodyPr>
          <a:lstStyle/>
          <a:p>
            <a:pPr algn="just">
              <a:lnSpc>
                <a:spcPct val="150000"/>
              </a:lnSpc>
              <a:spcAft>
                <a:spcPts val="1000"/>
              </a:spcAft>
              <a:tabLst>
                <a:tab pos="1386840" algn="l"/>
              </a:tabLst>
            </a:pPr>
            <a:r>
              <a:rPr lang="en-US" sz="2400" dirty="0" err="1">
                <a:effectLst/>
                <a:latin typeface="Times New Roman" panose="02020603050405020304" pitchFamily="18" charset="0"/>
                <a:cs typeface="Times New Roman" panose="02020603050405020304" pitchFamily="18" charset="0"/>
              </a:rPr>
              <a:t>Tìm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hiểu</a:t>
            </a:r>
            <a:r>
              <a:rPr lang="en-US" sz="2400" dirty="0">
                <a:effectLst/>
                <a:latin typeface="Times New Roman" panose="02020603050405020304" pitchFamily="18" charset="0"/>
                <a:cs typeface="Times New Roman" panose="02020603050405020304" pitchFamily="18" charset="0"/>
              </a:rPr>
              <a:t> về </a:t>
            </a:r>
            <a:r>
              <a:rPr lang="vi-VN" sz="2400" dirty="0">
                <a:effectLst/>
                <a:latin typeface="Times New Roman" panose="02020603050405020304" pitchFamily="18" charset="0"/>
                <a:cs typeface="Times New Roman" panose="02020603050405020304" pitchFamily="18" charset="0"/>
              </a:rPr>
              <a:t>những đánh giá, nhìn nhận về giá trị lịch 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Hoàng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Thăng</a:t>
            </a:r>
            <a:r>
              <a:rPr lang="en-US" sz="2400" dirty="0">
                <a:effectLst/>
                <a:latin typeface="Times New Roman" panose="02020603050405020304" pitchFamily="18" charset="0"/>
                <a:cs typeface="Times New Roman" panose="02020603050405020304" pitchFamily="18" charset="0"/>
              </a:rPr>
              <a:t> Long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6780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6"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descr="A close-up of a stone&#10;&#10;Description automatically generated">
            <a:extLst>
              <a:ext uri="{FF2B5EF4-FFF2-40B4-BE49-F238E27FC236}">
                <a16:creationId xmlns:a16="http://schemas.microsoft.com/office/drawing/2014/main" id="{72BE8888-99FA-12D1-2FB6-3249512FA330}"/>
              </a:ext>
            </a:extLst>
          </p:cNvPr>
          <p:cNvPicPr>
            <a:picLocks noChangeAspect="1"/>
          </p:cNvPicPr>
          <p:nvPr/>
        </p:nvPicPr>
        <p:blipFill>
          <a:blip r:embed="rId2">
            <a:extLst>
              <a:ext uri="{28A0092B-C50C-407E-A947-70E740481C1C}">
                <a14:useLocalDpi xmlns:a14="http://schemas.microsoft.com/office/drawing/2010/main" val="0"/>
              </a:ext>
            </a:extLst>
          </a:blip>
          <a:srcRect l="7658" r="3448" b="1"/>
          <a:stretch/>
        </p:blipFill>
        <p:spPr>
          <a:xfrm>
            <a:off x="279143" y="299508"/>
            <a:ext cx="5221625" cy="3010397"/>
          </a:xfrm>
          <a:prstGeom prst="rect">
            <a:avLst/>
          </a:prstGeom>
        </p:spPr>
      </p:pic>
      <p:pic>
        <p:nvPicPr>
          <p:cNvPr id="9" name="Picture 8" descr="A path between rocks and a tree&#10;&#10;Description automatically generated with medium confidence">
            <a:extLst>
              <a:ext uri="{FF2B5EF4-FFF2-40B4-BE49-F238E27FC236}">
                <a16:creationId xmlns:a16="http://schemas.microsoft.com/office/drawing/2014/main" id="{E027E068-64F2-009D-932F-8FC0E0D2026A}"/>
              </a:ext>
            </a:extLst>
          </p:cNvPr>
          <p:cNvPicPr>
            <a:picLocks noChangeAspect="1"/>
          </p:cNvPicPr>
          <p:nvPr/>
        </p:nvPicPr>
        <p:blipFill>
          <a:blip r:embed="rId3">
            <a:extLst>
              <a:ext uri="{28A0092B-C50C-407E-A947-70E740481C1C}">
                <a14:useLocalDpi xmlns:a14="http://schemas.microsoft.com/office/drawing/2010/main" val="0"/>
              </a:ext>
            </a:extLst>
          </a:blip>
          <a:srcRect r="1997" b="-3"/>
          <a:stretch/>
        </p:blipFill>
        <p:spPr>
          <a:xfrm>
            <a:off x="279143" y="3548095"/>
            <a:ext cx="5221625" cy="3010397"/>
          </a:xfrm>
          <a:prstGeom prst="rect">
            <a:avLst/>
          </a:prstGeom>
        </p:spPr>
      </p:pic>
      <p:cxnSp>
        <p:nvCxnSpPr>
          <p:cNvPr id="20" name="Straight Connector 1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E8C2A14-6C56-0AAA-0CFB-B8C62E44EA0A}"/>
              </a:ext>
            </a:extLst>
          </p:cNvPr>
          <p:cNvSpPr txBox="1"/>
          <p:nvPr/>
        </p:nvSpPr>
        <p:spPr>
          <a:xfrm>
            <a:off x="5779911" y="2127730"/>
            <a:ext cx="6078067"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3. T</a:t>
            </a:r>
            <a:r>
              <a:rPr kumimoji="0" lang="en-US" sz="4800" b="1" i="0" u="none" strike="noStrike" kern="1200" cap="none" spc="0" normalizeH="0" baseline="0" noProof="0" dirty="0" err="1">
                <a:ln>
                  <a:noFill/>
                </a:ln>
                <a:solidFill>
                  <a:srgbClr val="FF0000"/>
                </a:solidFill>
                <a:effectLst/>
                <a:uLnTx/>
                <a:uFillTx/>
                <a:latin typeface="#9Slide03 AmpleSoft Bold" panose="02000000000000000000" pitchFamily="2" charset="0"/>
                <a:ea typeface="+mn-ea"/>
                <a:cs typeface="+mn-cs"/>
              </a:rPr>
              <a:t>hông</a:t>
            </a:r>
            <a:r>
              <a:rPr kumimoji="0" lang="en-US" sz="48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 tin </a:t>
            </a:r>
            <a:r>
              <a:rPr kumimoji="0" lang="en-US" sz="4800" b="1" i="0" u="none" strike="noStrike" kern="1200" cap="none" spc="0" normalizeH="0" baseline="0" noProof="0" dirty="0" err="1">
                <a:ln>
                  <a:noFill/>
                </a:ln>
                <a:solidFill>
                  <a:srgbClr val="FF0000"/>
                </a:solidFill>
                <a:effectLst/>
                <a:uLnTx/>
                <a:uFillTx/>
                <a:latin typeface="#9Slide03 AmpleSoft Bold" panose="02000000000000000000" pitchFamily="2" charset="0"/>
                <a:ea typeface="+mn-ea"/>
                <a:cs typeface="+mn-cs"/>
              </a:rPr>
              <a:t>cơ</a:t>
            </a:r>
            <a:r>
              <a:rPr kumimoji="0" lang="en-US" sz="48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 </a:t>
            </a:r>
            <a:r>
              <a:rPr kumimoji="0" lang="en-US" sz="4800" b="1" i="0" u="none" strike="noStrike" kern="1200" cap="none" spc="0" normalizeH="0" baseline="0" noProof="0" dirty="0" err="1">
                <a:ln>
                  <a:noFill/>
                </a:ln>
                <a:solidFill>
                  <a:srgbClr val="FF0000"/>
                </a:solidFill>
                <a:effectLst/>
                <a:uLnTx/>
                <a:uFillTx/>
                <a:latin typeface="#9Slide03 AmpleSoft Bold" panose="02000000000000000000" pitchFamily="2" charset="0"/>
                <a:ea typeface="+mn-ea"/>
                <a:cs typeface="+mn-cs"/>
              </a:rPr>
              <a:t>bản</a:t>
            </a:r>
            <a:r>
              <a:rPr kumimoji="0" lang="en-US" sz="48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 </a:t>
            </a:r>
            <a:r>
              <a:rPr kumimoji="0" lang="en-US" sz="4800" b="1" i="0" u="none" strike="noStrike" kern="1200" cap="none" spc="0" normalizeH="0" baseline="0" noProof="0" dirty="0" err="1">
                <a:ln>
                  <a:noFill/>
                </a:ln>
                <a:solidFill>
                  <a:srgbClr val="FF0000"/>
                </a:solidFill>
                <a:effectLst/>
                <a:uLnTx/>
                <a:uFillTx/>
                <a:latin typeface="#9Slide03 AmpleSoft Bold" panose="02000000000000000000" pitchFamily="2" charset="0"/>
                <a:ea typeface="+mn-ea"/>
                <a:cs typeface="+mn-cs"/>
              </a:rPr>
              <a:t>và</a:t>
            </a:r>
            <a:r>
              <a:rPr kumimoji="0" lang="en-US" sz="48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 </a:t>
            </a:r>
            <a:r>
              <a:rPr kumimoji="0" lang="en-US" sz="4800" b="1" i="0" u="none" strike="noStrike" kern="1200" cap="none" spc="0" normalizeH="0" baseline="0" noProof="0" dirty="0" err="1">
                <a:ln>
                  <a:noFill/>
                </a:ln>
                <a:solidFill>
                  <a:srgbClr val="FF0000"/>
                </a:solidFill>
                <a:effectLst/>
                <a:uLnTx/>
                <a:uFillTx/>
                <a:latin typeface="#9Slide03 AmpleSoft Bold" panose="02000000000000000000" pitchFamily="2" charset="0"/>
                <a:ea typeface="+mn-ea"/>
                <a:cs typeface="+mn-cs"/>
              </a:rPr>
              <a:t>nhan</a:t>
            </a:r>
            <a:r>
              <a:rPr kumimoji="0" lang="en-US" sz="48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 </a:t>
            </a:r>
            <a:r>
              <a:rPr kumimoji="0" lang="en-US" sz="4800" b="1" i="0" u="none" strike="noStrike" kern="1200" cap="none" spc="0" normalizeH="0" baseline="0" noProof="0" dirty="0" err="1">
                <a:ln>
                  <a:noFill/>
                </a:ln>
                <a:solidFill>
                  <a:srgbClr val="FF0000"/>
                </a:solidFill>
                <a:effectLst/>
                <a:uLnTx/>
                <a:uFillTx/>
                <a:latin typeface="#9Slide03 AmpleSoft Bold" panose="02000000000000000000" pitchFamily="2" charset="0"/>
                <a:ea typeface="+mn-ea"/>
                <a:cs typeface="+mn-cs"/>
              </a:rPr>
              <a:t>đề</a:t>
            </a:r>
            <a:r>
              <a:rPr kumimoji="0" lang="en-US" sz="48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 </a:t>
            </a:r>
            <a:r>
              <a:rPr kumimoji="0" lang="en-US" sz="4800" b="1" i="0" u="none" strike="noStrike" kern="1200" cap="none" spc="0" normalizeH="0" baseline="0" noProof="0" dirty="0" err="1">
                <a:ln>
                  <a:noFill/>
                </a:ln>
                <a:solidFill>
                  <a:srgbClr val="FF0000"/>
                </a:solidFill>
                <a:effectLst/>
                <a:uLnTx/>
                <a:uFillTx/>
                <a:latin typeface="#9Slide03 AmpleSoft Bold" panose="02000000000000000000" pitchFamily="2" charset="0"/>
                <a:ea typeface="+mn-ea"/>
                <a:cs typeface="+mn-cs"/>
              </a:rPr>
              <a:t>của</a:t>
            </a:r>
            <a:r>
              <a:rPr kumimoji="0" lang="en-US" sz="48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 </a:t>
            </a:r>
            <a:r>
              <a:rPr kumimoji="0" lang="en-US" sz="4800" b="1" i="0" u="none" strike="noStrike" kern="1200" cap="none" spc="0" normalizeH="0" baseline="0" noProof="0" dirty="0" err="1">
                <a:ln>
                  <a:noFill/>
                </a:ln>
                <a:solidFill>
                  <a:srgbClr val="FF0000"/>
                </a:solidFill>
                <a:effectLst/>
                <a:uLnTx/>
                <a:uFillTx/>
                <a:latin typeface="#9Slide03 AmpleSoft Bold" panose="02000000000000000000" pitchFamily="2" charset="0"/>
                <a:ea typeface="+mn-ea"/>
                <a:cs typeface="+mn-cs"/>
              </a:rPr>
              <a:t>văn</a:t>
            </a:r>
            <a:r>
              <a:rPr kumimoji="0" lang="en-US" sz="48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 </a:t>
            </a:r>
            <a:r>
              <a:rPr kumimoji="0" lang="en-US" sz="4800" b="1" i="0" u="none" strike="noStrike" kern="1200" cap="none" spc="0" normalizeH="0" baseline="0" noProof="0" dirty="0" err="1">
                <a:ln>
                  <a:noFill/>
                </a:ln>
                <a:solidFill>
                  <a:srgbClr val="FF0000"/>
                </a:solidFill>
                <a:effectLst/>
                <a:uLnTx/>
                <a:uFillTx/>
                <a:latin typeface="#9Slide03 AmpleSoft Bold" panose="02000000000000000000" pitchFamily="2" charset="0"/>
                <a:ea typeface="+mn-ea"/>
                <a:cs typeface="+mn-cs"/>
              </a:rPr>
              <a:t>bản</a:t>
            </a:r>
            <a:r>
              <a:rPr kumimoji="0" lang="en-US" sz="48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 </a:t>
            </a:r>
            <a:endParaRPr kumimoji="0" lang="en-US" sz="4800" b="0"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endParaRPr>
          </a:p>
        </p:txBody>
      </p:sp>
    </p:spTree>
    <p:extLst>
      <p:ext uri="{BB962C8B-B14F-4D97-AF65-F5344CB8AC3E}">
        <p14:creationId xmlns:p14="http://schemas.microsoft.com/office/powerpoint/2010/main" val="28766194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mall island with a building in the middle of it&#10;&#10;Description automatically generated">
            <a:extLst>
              <a:ext uri="{FF2B5EF4-FFF2-40B4-BE49-F238E27FC236}">
                <a16:creationId xmlns:a16="http://schemas.microsoft.com/office/drawing/2014/main" id="{92154FF5-18EB-5A13-20DC-01497ED670DE}"/>
              </a:ext>
            </a:extLst>
          </p:cNvPr>
          <p:cNvPicPr>
            <a:picLocks noChangeAspect="1"/>
          </p:cNvPicPr>
          <p:nvPr/>
        </p:nvPicPr>
        <p:blipFill>
          <a:blip r:embed="rId2">
            <a:extLst>
              <a:ext uri="{28A0092B-C50C-407E-A947-70E740481C1C}">
                <a14:useLocalDpi xmlns:a14="http://schemas.microsoft.com/office/drawing/2010/main" val="0"/>
              </a:ext>
            </a:extLst>
          </a:blip>
          <a:srcRect t="8694" r="-2" b="14021"/>
          <a:stretch/>
        </p:blipFill>
        <p:spPr bwMode="auto">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a:noFill/>
        </p:spPr>
      </p:pic>
      <p:pic>
        <p:nvPicPr>
          <p:cNvPr id="5" name="Picture 4" descr="A bridge over a body of water&#10;&#10;Description automatically generated">
            <a:extLst>
              <a:ext uri="{FF2B5EF4-FFF2-40B4-BE49-F238E27FC236}">
                <a16:creationId xmlns:a16="http://schemas.microsoft.com/office/drawing/2014/main" id="{C427DC0B-58CC-B29B-658C-F5F33A3BA6DC}"/>
              </a:ext>
            </a:extLst>
          </p:cNvPr>
          <p:cNvPicPr>
            <a:picLocks noChangeAspect="1"/>
          </p:cNvPicPr>
          <p:nvPr/>
        </p:nvPicPr>
        <p:blipFill>
          <a:blip r:embed="rId3">
            <a:extLst>
              <a:ext uri="{28A0092B-C50C-407E-A947-70E740481C1C}">
                <a14:useLocalDpi xmlns:a14="http://schemas.microsoft.com/office/drawing/2010/main" val="0"/>
              </a:ext>
            </a:extLst>
          </a:blip>
          <a:srcRect t="4613" r="-1" b="7459"/>
          <a:stretch/>
        </p:blipFill>
        <p:spPr bwMode="auto">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a:noFill/>
        </p:spPr>
      </p:pic>
      <p:pic>
        <p:nvPicPr>
          <p:cNvPr id="6" name="Picture 5" descr="A gate with a red and white structure&#10;&#10;Description automatically generated with medium confidence">
            <a:extLst>
              <a:ext uri="{FF2B5EF4-FFF2-40B4-BE49-F238E27FC236}">
                <a16:creationId xmlns:a16="http://schemas.microsoft.com/office/drawing/2014/main" id="{A6BF6A4B-8C65-6314-ABB8-B2F2D9827C63}"/>
              </a:ext>
            </a:extLst>
          </p:cNvPr>
          <p:cNvPicPr>
            <a:picLocks noChangeAspect="1"/>
          </p:cNvPicPr>
          <p:nvPr/>
        </p:nvPicPr>
        <p:blipFill>
          <a:blip r:embed="rId4">
            <a:extLst>
              <a:ext uri="{28A0092B-C50C-407E-A947-70E740481C1C}">
                <a14:useLocalDpi xmlns:a14="http://schemas.microsoft.com/office/drawing/2010/main" val="0"/>
              </a:ext>
            </a:extLst>
          </a:blip>
          <a:srcRect t="7034" b="9535"/>
          <a:stretch/>
        </p:blipFill>
        <p:spPr bwMode="auto">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a:noFill/>
        </p:spPr>
      </p:pic>
      <p:pic>
        <p:nvPicPr>
          <p:cNvPr id="7" name="Picture 6" descr="A field with a building in the background&#10;&#10;Description automatically generated">
            <a:extLst>
              <a:ext uri="{FF2B5EF4-FFF2-40B4-BE49-F238E27FC236}">
                <a16:creationId xmlns:a16="http://schemas.microsoft.com/office/drawing/2014/main" id="{DBB584E6-7E0D-86FE-4CB7-B0D132A032A8}"/>
              </a:ext>
            </a:extLst>
          </p:cNvPr>
          <p:cNvPicPr>
            <a:picLocks noChangeAspect="1"/>
          </p:cNvPicPr>
          <p:nvPr/>
        </p:nvPicPr>
        <p:blipFill>
          <a:blip r:embed="rId5">
            <a:extLst>
              <a:ext uri="{28A0092B-C50C-407E-A947-70E740481C1C}">
                <a14:useLocalDpi xmlns:a14="http://schemas.microsoft.com/office/drawing/2010/main" val="0"/>
              </a:ext>
            </a:extLst>
          </a:blip>
          <a:srcRect t="18108" r="-2" b="12612"/>
          <a:stretch/>
        </p:blipFill>
        <p:spPr bwMode="auto">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noFill/>
        </p:spPr>
      </p:pic>
      <p:sp>
        <p:nvSpPr>
          <p:cNvPr id="8" name="Rectangle: Rounded Corners 7">
            <a:extLst>
              <a:ext uri="{FF2B5EF4-FFF2-40B4-BE49-F238E27FC236}">
                <a16:creationId xmlns:a16="http://schemas.microsoft.com/office/drawing/2014/main" id="{9B37D0D8-F370-C103-8A6D-018FE44A7B09}"/>
              </a:ext>
            </a:extLst>
          </p:cNvPr>
          <p:cNvSpPr/>
          <p:nvPr/>
        </p:nvSpPr>
        <p:spPr>
          <a:xfrm>
            <a:off x="82036" y="2561528"/>
            <a:ext cx="1496507" cy="73706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70C0"/>
                </a:solidFill>
                <a:latin typeface="#9Slide03 AmpleSoft Bold" panose="02000000000000000000" pitchFamily="2" charset="0"/>
              </a:rPr>
              <a:t>ẢNH 1</a:t>
            </a:r>
            <a:r>
              <a:rPr lang="en-US" dirty="0"/>
              <a:t>1</a:t>
            </a:r>
          </a:p>
        </p:txBody>
      </p:sp>
      <p:sp>
        <p:nvSpPr>
          <p:cNvPr id="9" name="Rectangle: Rounded Corners 8">
            <a:extLst>
              <a:ext uri="{FF2B5EF4-FFF2-40B4-BE49-F238E27FC236}">
                <a16:creationId xmlns:a16="http://schemas.microsoft.com/office/drawing/2014/main" id="{12A77675-96AE-729C-46D9-DAD0BCA71C43}"/>
              </a:ext>
            </a:extLst>
          </p:cNvPr>
          <p:cNvSpPr/>
          <p:nvPr/>
        </p:nvSpPr>
        <p:spPr>
          <a:xfrm>
            <a:off x="10417363" y="5908234"/>
            <a:ext cx="1774617" cy="73706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70C0"/>
                </a:solidFill>
                <a:latin typeface="#9Slide03 AmpleSoft Bold" panose="02000000000000000000" pitchFamily="2" charset="0"/>
              </a:rPr>
              <a:t>ẢNH 3 </a:t>
            </a:r>
            <a:r>
              <a:rPr lang="en-US" dirty="0"/>
              <a:t>1</a:t>
            </a:r>
          </a:p>
        </p:txBody>
      </p:sp>
      <p:sp>
        <p:nvSpPr>
          <p:cNvPr id="10" name="Rectangle: Rounded Corners 9">
            <a:extLst>
              <a:ext uri="{FF2B5EF4-FFF2-40B4-BE49-F238E27FC236}">
                <a16:creationId xmlns:a16="http://schemas.microsoft.com/office/drawing/2014/main" id="{0468BD8B-D092-E6A3-BD12-842D2BA348A9}"/>
              </a:ext>
            </a:extLst>
          </p:cNvPr>
          <p:cNvSpPr/>
          <p:nvPr/>
        </p:nvSpPr>
        <p:spPr>
          <a:xfrm>
            <a:off x="82036" y="6120921"/>
            <a:ext cx="1774617" cy="73706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70C0"/>
                </a:solidFill>
                <a:latin typeface="#9Slide03 AmpleSoft Bold" panose="02000000000000000000" pitchFamily="2" charset="0"/>
              </a:rPr>
              <a:t>ẢNH 4 </a:t>
            </a:r>
            <a:r>
              <a:rPr lang="en-US" dirty="0"/>
              <a:t>1</a:t>
            </a:r>
          </a:p>
        </p:txBody>
      </p:sp>
      <p:sp>
        <p:nvSpPr>
          <p:cNvPr id="11" name="Rectangle: Rounded Corners 10">
            <a:extLst>
              <a:ext uri="{FF2B5EF4-FFF2-40B4-BE49-F238E27FC236}">
                <a16:creationId xmlns:a16="http://schemas.microsoft.com/office/drawing/2014/main" id="{9057B351-3A37-47B1-5373-BE899402ADE3}"/>
              </a:ext>
            </a:extLst>
          </p:cNvPr>
          <p:cNvSpPr/>
          <p:nvPr/>
        </p:nvSpPr>
        <p:spPr>
          <a:xfrm>
            <a:off x="10353212" y="2561527"/>
            <a:ext cx="1756751" cy="73706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70C0"/>
                </a:solidFill>
                <a:latin typeface="#9Slide03 AmpleSoft Bold" panose="02000000000000000000" pitchFamily="2" charset="0"/>
              </a:rPr>
              <a:t>ẢNH 2</a:t>
            </a:r>
            <a:r>
              <a:rPr lang="en-US" dirty="0"/>
              <a:t>1</a:t>
            </a:r>
          </a:p>
        </p:txBody>
      </p:sp>
    </p:spTree>
    <p:extLst>
      <p:ext uri="{BB962C8B-B14F-4D97-AF65-F5344CB8AC3E}">
        <p14:creationId xmlns:p14="http://schemas.microsoft.com/office/powerpoint/2010/main" val="36790519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cartoon of a child painting on a canvas&#10;&#10;Description automatically generated">
            <a:extLst>
              <a:ext uri="{FF2B5EF4-FFF2-40B4-BE49-F238E27FC236}">
                <a16:creationId xmlns:a16="http://schemas.microsoft.com/office/drawing/2014/main" id="{71A78CFD-6C4E-FC80-A045-7D75D6AC1E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470" y="1833865"/>
            <a:ext cx="4141760" cy="410466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6" name="TextBox 5">
            <a:extLst>
              <a:ext uri="{FF2B5EF4-FFF2-40B4-BE49-F238E27FC236}">
                <a16:creationId xmlns:a16="http://schemas.microsoft.com/office/drawing/2014/main" id="{52D990E3-FD80-41EE-D8EB-FFF7BD02DCD0}"/>
              </a:ext>
            </a:extLst>
          </p:cNvPr>
          <p:cNvSpPr txBox="1"/>
          <p:nvPr/>
        </p:nvSpPr>
        <p:spPr>
          <a:xfrm>
            <a:off x="6425996" y="770407"/>
            <a:ext cx="5154168" cy="3895425"/>
          </a:xfrm>
          <a:prstGeom prst="rect">
            <a:avLst/>
          </a:prstGeom>
          <a:noFill/>
        </p:spPr>
        <p:txBody>
          <a:bodyPr wrap="square">
            <a:spAutoFit/>
          </a:bodyPr>
          <a:lstStyle/>
          <a:p>
            <a:pPr algn="just">
              <a:lnSpc>
                <a:spcPct val="150000"/>
              </a:lnSpc>
            </a:pPr>
            <a:r>
              <a:rPr lang="en-US" sz="4000" b="1" dirty="0">
                <a:solidFill>
                  <a:srgbClr val="FF0000"/>
                </a:solidFill>
                <a:latin typeface="#9Slide03 AmpleSoft Bold" panose="02000000000000000000" pitchFamily="2" charset="0"/>
                <a:ea typeface="Calibri" panose="020F0502020204030204" pitchFamily="34" charset="0"/>
                <a:cs typeface="Times New Roman" panose="02020603050405020304" pitchFamily="18" charset="0"/>
              </a:rPr>
              <a:t>HOẠT ĐỘNG CÁ NHÂN</a:t>
            </a:r>
          </a:p>
          <a:p>
            <a:pPr algn="just">
              <a:lnSpc>
                <a:spcPct val="150000"/>
              </a:lnSpc>
            </a:pPr>
            <a:r>
              <a:rPr lang="en-US" sz="3200" dirty="0" err="1">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Xác</a:t>
            </a:r>
            <a:r>
              <a:rPr lang="en-US" sz="3200" dirty="0">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dirty="0" err="1">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định</a:t>
            </a:r>
            <a:r>
              <a:rPr lang="en-US" sz="3200" dirty="0">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dirty="0" err="1">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thông</a:t>
            </a:r>
            <a:r>
              <a:rPr lang="en-US" sz="3200" dirty="0">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 tin </a:t>
            </a:r>
            <a:r>
              <a:rPr lang="en-US" sz="3200" dirty="0" err="1">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cơ</a:t>
            </a:r>
            <a:r>
              <a:rPr lang="en-US" sz="3200" dirty="0">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dirty="0" err="1">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bản</a:t>
            </a:r>
            <a:r>
              <a:rPr lang="en-US" sz="3200" dirty="0">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dirty="0" err="1">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của</a:t>
            </a:r>
            <a:r>
              <a:rPr lang="en-US" sz="3200" dirty="0">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 VB </a:t>
            </a:r>
            <a:r>
              <a:rPr lang="en-US" sz="3200" dirty="0" err="1">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và</a:t>
            </a:r>
            <a:r>
              <a:rPr lang="en-US" sz="3200" dirty="0">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dirty="0" err="1">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vai</a:t>
            </a:r>
            <a:r>
              <a:rPr lang="en-US" sz="3200" dirty="0">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dirty="0" err="1">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trò</a:t>
            </a:r>
            <a:r>
              <a:rPr lang="en-US" sz="3200" dirty="0">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dirty="0" err="1">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của</a:t>
            </a:r>
            <a:r>
              <a:rPr lang="en-US" sz="3200" dirty="0">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dirty="0" err="1">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nhan</a:t>
            </a:r>
            <a:r>
              <a:rPr lang="en-US" sz="3200" dirty="0">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dirty="0" err="1">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đề</a:t>
            </a:r>
            <a:r>
              <a:rPr lang="en-US" sz="3200" dirty="0">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dirty="0" err="1">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trong</a:t>
            </a:r>
            <a:r>
              <a:rPr lang="en-US" sz="3200" dirty="0">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 việc </a:t>
            </a:r>
            <a:r>
              <a:rPr lang="en-US" sz="3200" dirty="0" err="1">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thể</a:t>
            </a:r>
            <a:r>
              <a:rPr lang="en-US" sz="3200" dirty="0">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dirty="0" err="1">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hiện</a:t>
            </a:r>
            <a:r>
              <a:rPr lang="en-US" sz="3200" dirty="0">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dirty="0" err="1">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thông</a:t>
            </a:r>
            <a:r>
              <a:rPr lang="en-US" sz="3200" dirty="0">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 tin </a:t>
            </a:r>
            <a:r>
              <a:rPr lang="en-US" sz="3200" dirty="0" err="1">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cơ</a:t>
            </a:r>
            <a:r>
              <a:rPr lang="en-US" sz="3200" dirty="0">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dirty="0" err="1">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bản</a:t>
            </a:r>
            <a:r>
              <a:rPr lang="en-US" sz="3200" dirty="0">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dirty="0" err="1">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của</a:t>
            </a:r>
            <a:r>
              <a:rPr lang="en-US" sz="3200" dirty="0">
                <a:solidFill>
                  <a:srgbClr val="000000"/>
                </a:solidFill>
                <a:effectLst/>
                <a:latin typeface="#9Slide03 AmpleSoft Bold" panose="02000000000000000000" pitchFamily="2" charset="0"/>
                <a:ea typeface="Calibri" panose="020F0502020204030204" pitchFamily="34" charset="0"/>
                <a:cs typeface="Times New Roman" panose="02020603050405020304" pitchFamily="18" charset="0"/>
              </a:rPr>
              <a:t> VB</a:t>
            </a:r>
            <a:r>
              <a:rPr lang="en-US" sz="3200" i="1" dirty="0">
                <a:solidFill>
                  <a:srgbClr val="000000"/>
                </a:solidFill>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27679041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descr="A close-up of a stone&#10;&#10;Description automatically generated">
            <a:extLst>
              <a:ext uri="{FF2B5EF4-FFF2-40B4-BE49-F238E27FC236}">
                <a16:creationId xmlns:a16="http://schemas.microsoft.com/office/drawing/2014/main" id="{72BE8888-99FA-12D1-2FB6-3249512FA330}"/>
              </a:ext>
            </a:extLst>
          </p:cNvPr>
          <p:cNvPicPr>
            <a:picLocks noChangeAspect="1"/>
          </p:cNvPicPr>
          <p:nvPr/>
        </p:nvPicPr>
        <p:blipFill>
          <a:blip r:embed="rId2">
            <a:extLst>
              <a:ext uri="{28A0092B-C50C-407E-A947-70E740481C1C}">
                <a14:useLocalDpi xmlns:a14="http://schemas.microsoft.com/office/drawing/2010/main" val="0"/>
              </a:ext>
            </a:extLst>
          </a:blip>
          <a:srcRect l="7658" r="3448" b="1"/>
          <a:stretch/>
        </p:blipFill>
        <p:spPr>
          <a:xfrm>
            <a:off x="279143" y="299508"/>
            <a:ext cx="5221625" cy="3010397"/>
          </a:xfrm>
          <a:prstGeom prst="rect">
            <a:avLst/>
          </a:prstGeom>
        </p:spPr>
      </p:pic>
      <p:pic>
        <p:nvPicPr>
          <p:cNvPr id="9" name="Picture 8" descr="A path between rocks and a tree&#10;&#10;Description automatically generated with medium confidence">
            <a:extLst>
              <a:ext uri="{FF2B5EF4-FFF2-40B4-BE49-F238E27FC236}">
                <a16:creationId xmlns:a16="http://schemas.microsoft.com/office/drawing/2014/main" id="{E027E068-64F2-009D-932F-8FC0E0D2026A}"/>
              </a:ext>
            </a:extLst>
          </p:cNvPr>
          <p:cNvPicPr>
            <a:picLocks noChangeAspect="1"/>
          </p:cNvPicPr>
          <p:nvPr/>
        </p:nvPicPr>
        <p:blipFill>
          <a:blip r:embed="rId3">
            <a:extLst>
              <a:ext uri="{28A0092B-C50C-407E-A947-70E740481C1C}">
                <a14:useLocalDpi xmlns:a14="http://schemas.microsoft.com/office/drawing/2010/main" val="0"/>
              </a:ext>
            </a:extLst>
          </a:blip>
          <a:srcRect r="1997" b="-3"/>
          <a:stretch/>
        </p:blipFill>
        <p:spPr>
          <a:xfrm>
            <a:off x="279143" y="3548095"/>
            <a:ext cx="5221625" cy="3010397"/>
          </a:xfrm>
          <a:prstGeom prst="rect">
            <a:avLst/>
          </a:prstGeom>
        </p:spPr>
      </p:pic>
      <p:cxnSp>
        <p:nvCxnSpPr>
          <p:cNvPr id="20" name="Straight Connector 1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E8C2A14-6C56-0AAA-0CFB-B8C62E44EA0A}"/>
              </a:ext>
            </a:extLst>
          </p:cNvPr>
          <p:cNvSpPr txBox="1"/>
          <p:nvPr/>
        </p:nvSpPr>
        <p:spPr>
          <a:xfrm>
            <a:off x="5978025" y="113578"/>
            <a:ext cx="6078067"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3. T</a:t>
            </a:r>
            <a:r>
              <a:rPr kumimoji="0" lang="en-US" sz="4800" b="1" i="0" u="none" strike="noStrike" kern="1200" cap="none" spc="0" normalizeH="0" baseline="0" noProof="0" dirty="0" err="1">
                <a:ln>
                  <a:noFill/>
                </a:ln>
                <a:solidFill>
                  <a:srgbClr val="FF0000"/>
                </a:solidFill>
                <a:effectLst/>
                <a:uLnTx/>
                <a:uFillTx/>
                <a:latin typeface="#9Slide03 AmpleSoft Bold" panose="02000000000000000000" pitchFamily="2" charset="0"/>
                <a:ea typeface="+mn-ea"/>
                <a:cs typeface="+mn-cs"/>
              </a:rPr>
              <a:t>hông</a:t>
            </a:r>
            <a:r>
              <a:rPr kumimoji="0" lang="en-US" sz="48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 tin </a:t>
            </a:r>
            <a:r>
              <a:rPr kumimoji="0" lang="en-US" sz="4800" b="1" i="0" u="none" strike="noStrike" kern="1200" cap="none" spc="0" normalizeH="0" baseline="0" noProof="0" dirty="0" err="1">
                <a:ln>
                  <a:noFill/>
                </a:ln>
                <a:solidFill>
                  <a:srgbClr val="FF0000"/>
                </a:solidFill>
                <a:effectLst/>
                <a:uLnTx/>
                <a:uFillTx/>
                <a:latin typeface="#9Slide03 AmpleSoft Bold" panose="02000000000000000000" pitchFamily="2" charset="0"/>
                <a:ea typeface="+mn-ea"/>
                <a:cs typeface="+mn-cs"/>
              </a:rPr>
              <a:t>cơ</a:t>
            </a:r>
            <a:r>
              <a:rPr kumimoji="0" lang="en-US" sz="48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 </a:t>
            </a:r>
            <a:r>
              <a:rPr kumimoji="0" lang="en-US" sz="4800" b="1" i="0" u="none" strike="noStrike" kern="1200" cap="none" spc="0" normalizeH="0" baseline="0" noProof="0" dirty="0" err="1">
                <a:ln>
                  <a:noFill/>
                </a:ln>
                <a:solidFill>
                  <a:srgbClr val="FF0000"/>
                </a:solidFill>
                <a:effectLst/>
                <a:uLnTx/>
                <a:uFillTx/>
                <a:latin typeface="#9Slide03 AmpleSoft Bold" panose="02000000000000000000" pitchFamily="2" charset="0"/>
                <a:ea typeface="+mn-ea"/>
                <a:cs typeface="+mn-cs"/>
              </a:rPr>
              <a:t>bản</a:t>
            </a:r>
            <a:r>
              <a:rPr kumimoji="0" lang="en-US" sz="48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 </a:t>
            </a:r>
            <a:r>
              <a:rPr kumimoji="0" lang="en-US" sz="4800" b="1" i="0" u="none" strike="noStrike" kern="1200" cap="none" spc="0" normalizeH="0" baseline="0" noProof="0" dirty="0" err="1">
                <a:ln>
                  <a:noFill/>
                </a:ln>
                <a:solidFill>
                  <a:srgbClr val="FF0000"/>
                </a:solidFill>
                <a:effectLst/>
                <a:uLnTx/>
                <a:uFillTx/>
                <a:latin typeface="#9Slide03 AmpleSoft Bold" panose="02000000000000000000" pitchFamily="2" charset="0"/>
                <a:ea typeface="+mn-ea"/>
                <a:cs typeface="+mn-cs"/>
              </a:rPr>
              <a:t>và</a:t>
            </a:r>
            <a:r>
              <a:rPr kumimoji="0" lang="en-US" sz="48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 </a:t>
            </a:r>
            <a:r>
              <a:rPr kumimoji="0" lang="en-US" sz="4800" b="1" i="0" u="none" strike="noStrike" kern="1200" cap="none" spc="0" normalizeH="0" baseline="0" noProof="0" dirty="0" err="1">
                <a:ln>
                  <a:noFill/>
                </a:ln>
                <a:solidFill>
                  <a:srgbClr val="FF0000"/>
                </a:solidFill>
                <a:effectLst/>
                <a:uLnTx/>
                <a:uFillTx/>
                <a:latin typeface="#9Slide03 AmpleSoft Bold" panose="02000000000000000000" pitchFamily="2" charset="0"/>
                <a:ea typeface="+mn-ea"/>
                <a:cs typeface="+mn-cs"/>
              </a:rPr>
              <a:t>nhan</a:t>
            </a:r>
            <a:r>
              <a:rPr kumimoji="0" lang="en-US" sz="48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 </a:t>
            </a:r>
            <a:r>
              <a:rPr kumimoji="0" lang="en-US" sz="4800" b="1" i="0" u="none" strike="noStrike" kern="1200" cap="none" spc="0" normalizeH="0" baseline="0" noProof="0" dirty="0" err="1">
                <a:ln>
                  <a:noFill/>
                </a:ln>
                <a:solidFill>
                  <a:srgbClr val="FF0000"/>
                </a:solidFill>
                <a:effectLst/>
                <a:uLnTx/>
                <a:uFillTx/>
                <a:latin typeface="#9Slide03 AmpleSoft Bold" panose="02000000000000000000" pitchFamily="2" charset="0"/>
                <a:ea typeface="+mn-ea"/>
                <a:cs typeface="+mn-cs"/>
              </a:rPr>
              <a:t>đề</a:t>
            </a:r>
            <a:r>
              <a:rPr kumimoji="0" lang="en-US" sz="48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 </a:t>
            </a:r>
            <a:r>
              <a:rPr kumimoji="0" lang="en-US" sz="4800" b="1" i="0" u="none" strike="noStrike" kern="1200" cap="none" spc="0" normalizeH="0" baseline="0" noProof="0" dirty="0" err="1">
                <a:ln>
                  <a:noFill/>
                </a:ln>
                <a:solidFill>
                  <a:srgbClr val="FF0000"/>
                </a:solidFill>
                <a:effectLst/>
                <a:uLnTx/>
                <a:uFillTx/>
                <a:latin typeface="#9Slide03 AmpleSoft Bold" panose="02000000000000000000" pitchFamily="2" charset="0"/>
                <a:ea typeface="+mn-ea"/>
                <a:cs typeface="+mn-cs"/>
              </a:rPr>
              <a:t>của</a:t>
            </a:r>
            <a:r>
              <a:rPr kumimoji="0" lang="en-US" sz="48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 </a:t>
            </a:r>
            <a:r>
              <a:rPr kumimoji="0" lang="en-US" sz="4800" b="1" i="0" u="none" strike="noStrike" kern="1200" cap="none" spc="0" normalizeH="0" baseline="0" noProof="0" dirty="0" err="1">
                <a:ln>
                  <a:noFill/>
                </a:ln>
                <a:solidFill>
                  <a:srgbClr val="FF0000"/>
                </a:solidFill>
                <a:effectLst/>
                <a:uLnTx/>
                <a:uFillTx/>
                <a:latin typeface="#9Slide03 AmpleSoft Bold" panose="02000000000000000000" pitchFamily="2" charset="0"/>
                <a:ea typeface="+mn-ea"/>
                <a:cs typeface="+mn-cs"/>
              </a:rPr>
              <a:t>văn</a:t>
            </a:r>
            <a:r>
              <a:rPr kumimoji="0" lang="en-US" sz="48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 </a:t>
            </a:r>
            <a:r>
              <a:rPr kumimoji="0" lang="en-US" sz="4800" b="1" i="0" u="none" strike="noStrike" kern="1200" cap="none" spc="0" normalizeH="0" baseline="0" noProof="0" dirty="0" err="1">
                <a:ln>
                  <a:noFill/>
                </a:ln>
                <a:solidFill>
                  <a:srgbClr val="FF0000"/>
                </a:solidFill>
                <a:effectLst/>
                <a:uLnTx/>
                <a:uFillTx/>
                <a:latin typeface="#9Slide03 AmpleSoft Bold" panose="02000000000000000000" pitchFamily="2" charset="0"/>
                <a:ea typeface="+mn-ea"/>
                <a:cs typeface="+mn-cs"/>
              </a:rPr>
              <a:t>bản</a:t>
            </a:r>
            <a:r>
              <a:rPr kumimoji="0" lang="en-US" sz="48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 </a:t>
            </a:r>
            <a:endParaRPr kumimoji="0" lang="en-US" sz="4800" b="0"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endParaRPr>
          </a:p>
        </p:txBody>
      </p:sp>
      <p:sp>
        <p:nvSpPr>
          <p:cNvPr id="3" name="TextBox 2">
            <a:extLst>
              <a:ext uri="{FF2B5EF4-FFF2-40B4-BE49-F238E27FC236}">
                <a16:creationId xmlns:a16="http://schemas.microsoft.com/office/drawing/2014/main" id="{91E5DA25-702D-031E-C7C7-6E0BB71D68E2}"/>
              </a:ext>
            </a:extLst>
          </p:cNvPr>
          <p:cNvSpPr txBox="1"/>
          <p:nvPr/>
        </p:nvSpPr>
        <p:spPr>
          <a:xfrm>
            <a:off x="6147254" y="3037272"/>
            <a:ext cx="5438908" cy="3521220"/>
          </a:xfrm>
          <a:prstGeom prst="rect">
            <a:avLst/>
          </a:prstGeom>
          <a:noFill/>
        </p:spPr>
        <p:txBody>
          <a:bodyPr wrap="square">
            <a:spAutoFit/>
          </a:bodyPr>
          <a:lstStyle/>
          <a:p>
            <a:pPr algn="just">
              <a:lnSpc>
                <a:spcPct val="115000"/>
              </a:lnSpc>
              <a:spcBef>
                <a:spcPts val="300"/>
              </a:spcBef>
              <a:spcAft>
                <a:spcPts val="300"/>
              </a:spcAf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VB</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tin về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khảo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cổ</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Hoàng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Thăng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Long;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khảo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cổ</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Hoàng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Thăng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Long là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có giá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cần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UNESCO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nhận.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34240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descr="A close-up of a stone&#10;&#10;Description automatically generated">
            <a:extLst>
              <a:ext uri="{FF2B5EF4-FFF2-40B4-BE49-F238E27FC236}">
                <a16:creationId xmlns:a16="http://schemas.microsoft.com/office/drawing/2014/main" id="{72BE8888-99FA-12D1-2FB6-3249512FA330}"/>
              </a:ext>
            </a:extLst>
          </p:cNvPr>
          <p:cNvPicPr>
            <a:picLocks noChangeAspect="1"/>
          </p:cNvPicPr>
          <p:nvPr/>
        </p:nvPicPr>
        <p:blipFill>
          <a:blip r:embed="rId2">
            <a:extLst>
              <a:ext uri="{28A0092B-C50C-407E-A947-70E740481C1C}">
                <a14:useLocalDpi xmlns:a14="http://schemas.microsoft.com/office/drawing/2010/main" val="0"/>
              </a:ext>
            </a:extLst>
          </a:blip>
          <a:srcRect l="7658" r="3448" b="1"/>
          <a:stretch/>
        </p:blipFill>
        <p:spPr>
          <a:xfrm>
            <a:off x="279143" y="299508"/>
            <a:ext cx="5221625" cy="3010397"/>
          </a:xfrm>
          <a:prstGeom prst="rect">
            <a:avLst/>
          </a:prstGeom>
        </p:spPr>
      </p:pic>
      <p:pic>
        <p:nvPicPr>
          <p:cNvPr id="9" name="Picture 8" descr="A path between rocks and a tree&#10;&#10;Description automatically generated with medium confidence">
            <a:extLst>
              <a:ext uri="{FF2B5EF4-FFF2-40B4-BE49-F238E27FC236}">
                <a16:creationId xmlns:a16="http://schemas.microsoft.com/office/drawing/2014/main" id="{E027E068-64F2-009D-932F-8FC0E0D2026A}"/>
              </a:ext>
            </a:extLst>
          </p:cNvPr>
          <p:cNvPicPr>
            <a:picLocks noChangeAspect="1"/>
          </p:cNvPicPr>
          <p:nvPr/>
        </p:nvPicPr>
        <p:blipFill>
          <a:blip r:embed="rId3">
            <a:extLst>
              <a:ext uri="{28A0092B-C50C-407E-A947-70E740481C1C}">
                <a14:useLocalDpi xmlns:a14="http://schemas.microsoft.com/office/drawing/2010/main" val="0"/>
              </a:ext>
            </a:extLst>
          </a:blip>
          <a:srcRect r="1997" b="-3"/>
          <a:stretch/>
        </p:blipFill>
        <p:spPr>
          <a:xfrm>
            <a:off x="279143" y="3548095"/>
            <a:ext cx="5221625" cy="3010397"/>
          </a:xfrm>
          <a:prstGeom prst="rect">
            <a:avLst/>
          </a:prstGeom>
        </p:spPr>
      </p:pic>
      <p:cxnSp>
        <p:nvCxnSpPr>
          <p:cNvPr id="20" name="Straight Connector 1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E8C2A14-6C56-0AAA-0CFB-B8C62E44EA0A}"/>
              </a:ext>
            </a:extLst>
          </p:cNvPr>
          <p:cNvSpPr txBox="1"/>
          <p:nvPr/>
        </p:nvSpPr>
        <p:spPr>
          <a:xfrm>
            <a:off x="5978025" y="113578"/>
            <a:ext cx="6078067"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3. T</a:t>
            </a:r>
            <a:r>
              <a:rPr kumimoji="0" lang="en-US" sz="4800" b="1" i="0" u="none" strike="noStrike" kern="1200" cap="none" spc="0" normalizeH="0" baseline="0" noProof="0" dirty="0" err="1">
                <a:ln>
                  <a:noFill/>
                </a:ln>
                <a:solidFill>
                  <a:srgbClr val="FF0000"/>
                </a:solidFill>
                <a:effectLst/>
                <a:uLnTx/>
                <a:uFillTx/>
                <a:latin typeface="#9Slide03 AmpleSoft Bold" panose="02000000000000000000" pitchFamily="2" charset="0"/>
                <a:ea typeface="+mn-ea"/>
                <a:cs typeface="+mn-cs"/>
              </a:rPr>
              <a:t>hông</a:t>
            </a:r>
            <a:r>
              <a:rPr kumimoji="0" lang="en-US" sz="48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 tin </a:t>
            </a:r>
            <a:r>
              <a:rPr kumimoji="0" lang="en-US" sz="4800" b="1" i="0" u="none" strike="noStrike" kern="1200" cap="none" spc="0" normalizeH="0" baseline="0" noProof="0" dirty="0" err="1">
                <a:ln>
                  <a:noFill/>
                </a:ln>
                <a:solidFill>
                  <a:srgbClr val="FF0000"/>
                </a:solidFill>
                <a:effectLst/>
                <a:uLnTx/>
                <a:uFillTx/>
                <a:latin typeface="#9Slide03 AmpleSoft Bold" panose="02000000000000000000" pitchFamily="2" charset="0"/>
                <a:ea typeface="+mn-ea"/>
                <a:cs typeface="+mn-cs"/>
              </a:rPr>
              <a:t>cơ</a:t>
            </a:r>
            <a:r>
              <a:rPr kumimoji="0" lang="en-US" sz="48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 </a:t>
            </a:r>
            <a:r>
              <a:rPr kumimoji="0" lang="en-US" sz="4800" b="1" i="0" u="none" strike="noStrike" kern="1200" cap="none" spc="0" normalizeH="0" baseline="0" noProof="0" dirty="0" err="1">
                <a:ln>
                  <a:noFill/>
                </a:ln>
                <a:solidFill>
                  <a:srgbClr val="FF0000"/>
                </a:solidFill>
                <a:effectLst/>
                <a:uLnTx/>
                <a:uFillTx/>
                <a:latin typeface="#9Slide03 AmpleSoft Bold" panose="02000000000000000000" pitchFamily="2" charset="0"/>
                <a:ea typeface="+mn-ea"/>
                <a:cs typeface="+mn-cs"/>
              </a:rPr>
              <a:t>bản</a:t>
            </a:r>
            <a:r>
              <a:rPr kumimoji="0" lang="en-US" sz="48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 </a:t>
            </a:r>
            <a:r>
              <a:rPr kumimoji="0" lang="en-US" sz="4800" b="1" i="0" u="none" strike="noStrike" kern="1200" cap="none" spc="0" normalizeH="0" baseline="0" noProof="0" dirty="0" err="1">
                <a:ln>
                  <a:noFill/>
                </a:ln>
                <a:solidFill>
                  <a:srgbClr val="FF0000"/>
                </a:solidFill>
                <a:effectLst/>
                <a:uLnTx/>
                <a:uFillTx/>
                <a:latin typeface="#9Slide03 AmpleSoft Bold" panose="02000000000000000000" pitchFamily="2" charset="0"/>
                <a:ea typeface="+mn-ea"/>
                <a:cs typeface="+mn-cs"/>
              </a:rPr>
              <a:t>và</a:t>
            </a:r>
            <a:r>
              <a:rPr kumimoji="0" lang="en-US" sz="48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 </a:t>
            </a:r>
            <a:r>
              <a:rPr kumimoji="0" lang="en-US" sz="4800" b="1" i="0" u="none" strike="noStrike" kern="1200" cap="none" spc="0" normalizeH="0" baseline="0" noProof="0" dirty="0" err="1">
                <a:ln>
                  <a:noFill/>
                </a:ln>
                <a:solidFill>
                  <a:srgbClr val="FF0000"/>
                </a:solidFill>
                <a:effectLst/>
                <a:uLnTx/>
                <a:uFillTx/>
                <a:latin typeface="#9Slide03 AmpleSoft Bold" panose="02000000000000000000" pitchFamily="2" charset="0"/>
                <a:ea typeface="+mn-ea"/>
                <a:cs typeface="+mn-cs"/>
              </a:rPr>
              <a:t>nhan</a:t>
            </a:r>
            <a:r>
              <a:rPr kumimoji="0" lang="en-US" sz="48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 </a:t>
            </a:r>
            <a:r>
              <a:rPr kumimoji="0" lang="en-US" sz="4800" b="1" i="0" u="none" strike="noStrike" kern="1200" cap="none" spc="0" normalizeH="0" baseline="0" noProof="0" dirty="0" err="1">
                <a:ln>
                  <a:noFill/>
                </a:ln>
                <a:solidFill>
                  <a:srgbClr val="FF0000"/>
                </a:solidFill>
                <a:effectLst/>
                <a:uLnTx/>
                <a:uFillTx/>
                <a:latin typeface="#9Slide03 AmpleSoft Bold" panose="02000000000000000000" pitchFamily="2" charset="0"/>
                <a:ea typeface="+mn-ea"/>
                <a:cs typeface="+mn-cs"/>
              </a:rPr>
              <a:t>đề</a:t>
            </a:r>
            <a:r>
              <a:rPr kumimoji="0" lang="en-US" sz="48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 </a:t>
            </a:r>
            <a:r>
              <a:rPr kumimoji="0" lang="en-US" sz="4800" b="1" i="0" u="none" strike="noStrike" kern="1200" cap="none" spc="0" normalizeH="0" baseline="0" noProof="0" dirty="0" err="1">
                <a:ln>
                  <a:noFill/>
                </a:ln>
                <a:solidFill>
                  <a:srgbClr val="FF0000"/>
                </a:solidFill>
                <a:effectLst/>
                <a:uLnTx/>
                <a:uFillTx/>
                <a:latin typeface="#9Slide03 AmpleSoft Bold" panose="02000000000000000000" pitchFamily="2" charset="0"/>
                <a:ea typeface="+mn-ea"/>
                <a:cs typeface="+mn-cs"/>
              </a:rPr>
              <a:t>của</a:t>
            </a:r>
            <a:r>
              <a:rPr kumimoji="0" lang="en-US" sz="48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 </a:t>
            </a:r>
            <a:r>
              <a:rPr kumimoji="0" lang="en-US" sz="4800" b="1" i="0" u="none" strike="noStrike" kern="1200" cap="none" spc="0" normalizeH="0" baseline="0" noProof="0" dirty="0" err="1">
                <a:ln>
                  <a:noFill/>
                </a:ln>
                <a:solidFill>
                  <a:srgbClr val="FF0000"/>
                </a:solidFill>
                <a:effectLst/>
                <a:uLnTx/>
                <a:uFillTx/>
                <a:latin typeface="#9Slide03 AmpleSoft Bold" panose="02000000000000000000" pitchFamily="2" charset="0"/>
                <a:ea typeface="+mn-ea"/>
                <a:cs typeface="+mn-cs"/>
              </a:rPr>
              <a:t>văn</a:t>
            </a:r>
            <a:r>
              <a:rPr kumimoji="0" lang="en-US" sz="48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 </a:t>
            </a:r>
            <a:r>
              <a:rPr kumimoji="0" lang="en-US" sz="4800" b="1" i="0" u="none" strike="noStrike" kern="1200" cap="none" spc="0" normalizeH="0" baseline="0" noProof="0" dirty="0" err="1">
                <a:ln>
                  <a:noFill/>
                </a:ln>
                <a:solidFill>
                  <a:srgbClr val="FF0000"/>
                </a:solidFill>
                <a:effectLst/>
                <a:uLnTx/>
                <a:uFillTx/>
                <a:latin typeface="#9Slide03 AmpleSoft Bold" panose="02000000000000000000" pitchFamily="2" charset="0"/>
                <a:ea typeface="+mn-ea"/>
                <a:cs typeface="+mn-cs"/>
              </a:rPr>
              <a:t>bản</a:t>
            </a:r>
            <a:r>
              <a:rPr kumimoji="0" lang="en-US" sz="4800" b="1"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 </a:t>
            </a:r>
            <a:endParaRPr kumimoji="0" lang="en-US" sz="4800" b="0"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endParaRPr>
          </a:p>
        </p:txBody>
      </p:sp>
      <p:sp>
        <p:nvSpPr>
          <p:cNvPr id="3" name="TextBox 2">
            <a:extLst>
              <a:ext uri="{FF2B5EF4-FFF2-40B4-BE49-F238E27FC236}">
                <a16:creationId xmlns:a16="http://schemas.microsoft.com/office/drawing/2014/main" id="{91E5DA25-702D-031E-C7C7-6E0BB71D68E2}"/>
              </a:ext>
            </a:extLst>
          </p:cNvPr>
          <p:cNvSpPr txBox="1"/>
          <p:nvPr/>
        </p:nvSpPr>
        <p:spPr>
          <a:xfrm>
            <a:off x="6147254" y="3037272"/>
            <a:ext cx="5438908" cy="2837187"/>
          </a:xfrm>
          <a:prstGeom prst="rect">
            <a:avLst/>
          </a:prstGeom>
          <a:noFill/>
        </p:spPr>
        <p:txBody>
          <a:bodyPr wrap="square">
            <a:spAutoFit/>
          </a:bodyPr>
          <a:lstStyle/>
          <a:p>
            <a:pPr algn="just">
              <a:lnSpc>
                <a:spcPct val="130000"/>
              </a:lnSpc>
            </a:pPr>
            <a:r>
              <a:rPr lang="vi-VN"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Vai </a:t>
            </a: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việc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thông</a:t>
            </a:r>
            <a:r>
              <a:rPr lang="en-US" sz="2800" b="1" dirty="0">
                <a:latin typeface="Times New Roman" panose="02020603050405020304" pitchFamily="18" charset="0"/>
                <a:cs typeface="Times New Roman" panose="02020603050405020304" pitchFamily="18" charset="0"/>
              </a:rPr>
              <a:t> tin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VB:</a:t>
            </a:r>
            <a:endParaRPr lang="en-US" sz="2800" dirty="0">
              <a:latin typeface="Times New Roman" panose="02020603050405020304" pitchFamily="18" charset="0"/>
              <a:cs typeface="Times New Roman" panose="02020603050405020304" pitchFamily="18" charset="0"/>
            </a:endParaRPr>
          </a:p>
          <a:p>
            <a:pPr algn="just">
              <a:lnSpc>
                <a:spcPct val="130000"/>
              </a:lnSpc>
            </a:pPr>
            <a:r>
              <a:rPr lang="vi-VN"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VB</a:t>
            </a:r>
          </a:p>
          <a:p>
            <a:pPr algn="just">
              <a:lnSpc>
                <a:spcPct val="130000"/>
              </a:lnSpc>
            </a:pPr>
            <a:r>
              <a:rPr lang="vi-VN" sz="2800" dirty="0">
                <a:latin typeface="Times New Roman" panose="02020603050405020304" pitchFamily="18" charset="0"/>
                <a:cs typeface="Times New Roman" panose="02020603050405020304" pitchFamily="18" charset="0"/>
              </a:rPr>
              <a:t>+ G</a:t>
            </a:r>
            <a:r>
              <a:rPr lang="en-US" sz="2800" dirty="0" err="1">
                <a:latin typeface="Times New Roman" panose="02020603050405020304" pitchFamily="18" charset="0"/>
                <a:cs typeface="Times New Roman" panose="02020603050405020304" pitchFamily="18" charset="0"/>
              </a:rPr>
              <a:t>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có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nhận </a:t>
            </a:r>
            <a:r>
              <a:rPr lang="vi-VN" sz="2800" dirty="0">
                <a:latin typeface="Times New Roman" panose="02020603050405020304" pitchFamily="18" charset="0"/>
                <a:cs typeface="Times New Roman" panose="02020603050405020304" pitchFamily="18" charset="0"/>
              </a:rPr>
              <a:t>thông tin văn 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043297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D0F14822-B1F1-4730-A131-C3416A790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0930" y="3942512"/>
            <a:ext cx="3238728" cy="2915488"/>
          </a:xfrm>
          <a:custGeom>
            <a:avLst/>
            <a:gdLst>
              <a:gd name="connsiteX0" fmla="*/ 1619364 w 3238728"/>
              <a:gd name="connsiteY0" fmla="*/ 0 h 2915488"/>
              <a:gd name="connsiteX1" fmla="*/ 3238728 w 3238728"/>
              <a:gd name="connsiteY1" fmla="*/ 1619364 h 2915488"/>
              <a:gd name="connsiteX2" fmla="*/ 2649430 w 3238728"/>
              <a:gd name="connsiteY2" fmla="*/ 2868944 h 2915488"/>
              <a:gd name="connsiteX3" fmla="*/ 2587188 w 3238728"/>
              <a:gd name="connsiteY3" fmla="*/ 2915488 h 2915488"/>
              <a:gd name="connsiteX4" fmla="*/ 651541 w 3238728"/>
              <a:gd name="connsiteY4" fmla="*/ 2915488 h 2915488"/>
              <a:gd name="connsiteX5" fmla="*/ 589298 w 3238728"/>
              <a:gd name="connsiteY5" fmla="*/ 2868944 h 2915488"/>
              <a:gd name="connsiteX6" fmla="*/ 0 w 3238728"/>
              <a:gd name="connsiteY6" fmla="*/ 1619364 h 2915488"/>
              <a:gd name="connsiteX7" fmla="*/ 1619364 w 3238728"/>
              <a:gd name="connsiteY7" fmla="*/ 0 h 291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728" h="2915488">
                <a:moveTo>
                  <a:pt x="1619364" y="0"/>
                </a:moveTo>
                <a:cubicBezTo>
                  <a:pt x="2513714" y="0"/>
                  <a:pt x="3238728" y="725014"/>
                  <a:pt x="3238728" y="1619364"/>
                </a:cubicBezTo>
                <a:cubicBezTo>
                  <a:pt x="3238728" y="2122436"/>
                  <a:pt x="3009329" y="2571929"/>
                  <a:pt x="2649430" y="2868944"/>
                </a:cubicBezTo>
                <a:lnTo>
                  <a:pt x="2587188" y="2915488"/>
                </a:lnTo>
                <a:lnTo>
                  <a:pt x="651541" y="2915488"/>
                </a:lnTo>
                <a:lnTo>
                  <a:pt x="589298" y="2868944"/>
                </a:lnTo>
                <a:cubicBezTo>
                  <a:pt x="229399" y="2571929"/>
                  <a:pt x="0" y="2122436"/>
                  <a:pt x="0" y="1619364"/>
                </a:cubicBezTo>
                <a:cubicBezTo>
                  <a:pt x="0" y="725014"/>
                  <a:pt x="725014" y="0"/>
                  <a:pt x="1619364"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063F1D6B-3845-4F68-9803-39000080E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54502" cy="4167582"/>
          </a:xfrm>
          <a:custGeom>
            <a:avLst/>
            <a:gdLst>
              <a:gd name="connsiteX0" fmla="*/ 1209514 w 4154502"/>
              <a:gd name="connsiteY0" fmla="*/ 0 h 4167582"/>
              <a:gd name="connsiteX1" fmla="*/ 2782034 w 4154502"/>
              <a:gd name="connsiteY1" fmla="*/ 0 h 4167582"/>
              <a:gd name="connsiteX2" fmla="*/ 2836049 w 4154502"/>
              <a:gd name="connsiteY2" fmla="*/ 19770 h 4167582"/>
              <a:gd name="connsiteX3" fmla="*/ 4154502 w 4154502"/>
              <a:gd name="connsiteY3" fmla="*/ 2008854 h 4167582"/>
              <a:gd name="connsiteX4" fmla="*/ 1995774 w 4154502"/>
              <a:gd name="connsiteY4" fmla="*/ 4167582 h 4167582"/>
              <a:gd name="connsiteX5" fmla="*/ 6690 w 4154502"/>
              <a:gd name="connsiteY5" fmla="*/ 2849129 h 4167582"/>
              <a:gd name="connsiteX6" fmla="*/ 0 w 4154502"/>
              <a:gd name="connsiteY6" fmla="*/ 2830852 h 4167582"/>
              <a:gd name="connsiteX7" fmla="*/ 0 w 4154502"/>
              <a:gd name="connsiteY7" fmla="*/ 1186857 h 4167582"/>
              <a:gd name="connsiteX8" fmla="*/ 6690 w 4154502"/>
              <a:gd name="connsiteY8" fmla="*/ 1168580 h 4167582"/>
              <a:gd name="connsiteX9" fmla="*/ 1155500 w 4154502"/>
              <a:gd name="connsiteY9" fmla="*/ 19770 h 416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4502" h="4167582">
                <a:moveTo>
                  <a:pt x="1209514" y="0"/>
                </a:moveTo>
                <a:lnTo>
                  <a:pt x="2782034" y="0"/>
                </a:lnTo>
                <a:lnTo>
                  <a:pt x="2836049" y="19770"/>
                </a:lnTo>
                <a:cubicBezTo>
                  <a:pt x="3610849" y="347482"/>
                  <a:pt x="4154502" y="1114679"/>
                  <a:pt x="4154502" y="2008854"/>
                </a:cubicBezTo>
                <a:cubicBezTo>
                  <a:pt x="4154502" y="3201087"/>
                  <a:pt x="3188007" y="4167582"/>
                  <a:pt x="1995774" y="4167582"/>
                </a:cubicBezTo>
                <a:cubicBezTo>
                  <a:pt x="1101599" y="4167582"/>
                  <a:pt x="334402" y="3623929"/>
                  <a:pt x="6690" y="2849129"/>
                </a:cubicBezTo>
                <a:lnTo>
                  <a:pt x="0" y="2830852"/>
                </a:lnTo>
                <a:lnTo>
                  <a:pt x="0" y="1186857"/>
                </a:lnTo>
                <a:lnTo>
                  <a:pt x="6690" y="1168580"/>
                </a:lnTo>
                <a:cubicBezTo>
                  <a:pt x="225165" y="652046"/>
                  <a:pt x="638966" y="238245"/>
                  <a:pt x="1155500" y="1977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05C92EFD-E22B-A709-8982-A9CFF94716E2}"/>
              </a:ext>
            </a:extLst>
          </p:cNvPr>
          <p:cNvPicPr>
            <a:picLocks noChangeAspect="1"/>
          </p:cNvPicPr>
          <p:nvPr/>
        </p:nvPicPr>
        <p:blipFill>
          <a:blip r:embed="rId2">
            <a:extLst>
              <a:ext uri="{28A0092B-C50C-407E-A947-70E740481C1C}">
                <a14:useLocalDpi xmlns:a14="http://schemas.microsoft.com/office/drawing/2010/main" val="0"/>
              </a:ext>
            </a:extLst>
          </a:blip>
          <a:srcRect l="20692" r="20692"/>
          <a:stretch/>
        </p:blipFill>
        <p:spPr>
          <a:xfrm>
            <a:off x="-3" y="10"/>
            <a:ext cx="4317456" cy="4167571"/>
          </a:xfrm>
          <a:custGeom>
            <a:avLst/>
            <a:gdLst/>
            <a:ahLst/>
            <a:cxnLst/>
            <a:rect l="l" t="t" r="r" b="b"/>
            <a:pathLst>
              <a:path w="4317456" h="4167581">
                <a:moveTo>
                  <a:pt x="1372466" y="0"/>
                </a:moveTo>
                <a:lnTo>
                  <a:pt x="2944990" y="0"/>
                </a:lnTo>
                <a:lnTo>
                  <a:pt x="2999002" y="19769"/>
                </a:lnTo>
                <a:cubicBezTo>
                  <a:pt x="3773802" y="347482"/>
                  <a:pt x="4317456" y="1114680"/>
                  <a:pt x="4317456" y="2008853"/>
                </a:cubicBezTo>
                <a:cubicBezTo>
                  <a:pt x="4317456" y="3201085"/>
                  <a:pt x="3350960" y="4167581"/>
                  <a:pt x="2158728" y="4167581"/>
                </a:cubicBezTo>
                <a:cubicBezTo>
                  <a:pt x="966497" y="4167581"/>
                  <a:pt x="0" y="3201085"/>
                  <a:pt x="0" y="2008853"/>
                </a:cubicBezTo>
                <a:cubicBezTo>
                  <a:pt x="0" y="1114680"/>
                  <a:pt x="543654" y="347482"/>
                  <a:pt x="1318454" y="19769"/>
                </a:cubicBezTo>
                <a:close/>
              </a:path>
            </a:pathLst>
          </a:custGeom>
        </p:spPr>
      </p:pic>
      <p:pic>
        <p:nvPicPr>
          <p:cNvPr id="5" name="Content Placeholder 4" descr="A walkway with white pillars and trees&#10;&#10;Description automatically generated">
            <a:extLst>
              <a:ext uri="{FF2B5EF4-FFF2-40B4-BE49-F238E27FC236}">
                <a16:creationId xmlns:a16="http://schemas.microsoft.com/office/drawing/2014/main" id="{2A2B6FA9-9852-E1C6-1AF7-2ED6DAB9348B}"/>
              </a:ext>
            </a:extLst>
          </p:cNvPr>
          <p:cNvPicPr>
            <a:picLocks noChangeAspect="1"/>
          </p:cNvPicPr>
          <p:nvPr/>
        </p:nvPicPr>
        <p:blipFill>
          <a:blip r:embed="rId3">
            <a:extLst>
              <a:ext uri="{28A0092B-C50C-407E-A947-70E740481C1C}">
                <a14:useLocalDpi xmlns:a14="http://schemas.microsoft.com/office/drawing/2010/main" val="0"/>
              </a:ext>
            </a:extLst>
          </a:blip>
          <a:srcRect l="23528" r="12042" b="2"/>
          <a:stretch/>
        </p:blipFill>
        <p:spPr>
          <a:xfrm>
            <a:off x="2767505" y="3942512"/>
            <a:ext cx="3238727" cy="2915488"/>
          </a:xfrm>
          <a:custGeom>
            <a:avLst/>
            <a:gdLst/>
            <a:ahLst/>
            <a:cxnLst/>
            <a:rect l="l" t="t" r="r" b="b"/>
            <a:pathLst>
              <a:path w="3238727" h="2915488">
                <a:moveTo>
                  <a:pt x="1619364" y="0"/>
                </a:moveTo>
                <a:cubicBezTo>
                  <a:pt x="2513714" y="0"/>
                  <a:pt x="3238727" y="725014"/>
                  <a:pt x="3238727" y="1619364"/>
                </a:cubicBezTo>
                <a:cubicBezTo>
                  <a:pt x="3238727" y="2122436"/>
                  <a:pt x="3009328" y="2571928"/>
                  <a:pt x="2649429" y="2868943"/>
                </a:cubicBezTo>
                <a:lnTo>
                  <a:pt x="2587186" y="2915488"/>
                </a:lnTo>
                <a:lnTo>
                  <a:pt x="651541" y="2915488"/>
                </a:lnTo>
                <a:lnTo>
                  <a:pt x="589298" y="2868943"/>
                </a:lnTo>
                <a:cubicBezTo>
                  <a:pt x="229399" y="2571928"/>
                  <a:pt x="0" y="2122436"/>
                  <a:pt x="0" y="1619364"/>
                </a:cubicBezTo>
                <a:cubicBezTo>
                  <a:pt x="0" y="725014"/>
                  <a:pt x="725014" y="0"/>
                  <a:pt x="1619364" y="0"/>
                </a:cubicBezTo>
                <a:close/>
              </a:path>
            </a:pathLst>
          </a:custGeom>
        </p:spPr>
      </p:pic>
      <p:grpSp>
        <p:nvGrpSpPr>
          <p:cNvPr id="20" name="Group 19">
            <a:extLst>
              <a:ext uri="{FF2B5EF4-FFF2-40B4-BE49-F238E27FC236}">
                <a16:creationId xmlns:a16="http://schemas.microsoft.com/office/drawing/2014/main" id="{C6C6FA52-B664-419A-A212-125E50579D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825" y="1771652"/>
            <a:ext cx="3486643" cy="2754874"/>
            <a:chOff x="1303825" y="1771652"/>
            <a:chExt cx="3486643" cy="2754874"/>
          </a:xfrm>
        </p:grpSpPr>
        <p:sp>
          <p:nvSpPr>
            <p:cNvPr id="2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18953" y="17716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04045" y="3208746"/>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825" y="4368981"/>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cxnSp>
        <p:nvCxnSpPr>
          <p:cNvPr id="25" name="Straight Connector 2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80609AF-F438-FC4A-EEE1-EAA115188C1B}"/>
              </a:ext>
            </a:extLst>
          </p:cNvPr>
          <p:cNvSpPr txBox="1"/>
          <p:nvPr/>
        </p:nvSpPr>
        <p:spPr>
          <a:xfrm>
            <a:off x="4618952" y="1241736"/>
            <a:ext cx="6873611" cy="1091196"/>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9Slide03 AmpleSoft Bold" panose="02000000000000000000" pitchFamily="2" charset="0"/>
                <a:ea typeface="Times New Roman" panose="02020603050405020304" pitchFamily="18" charset="0"/>
                <a:cs typeface="Times New Roman" panose="02020603050405020304" pitchFamily="18" charset="0"/>
              </a:rPr>
              <a:t>IV. TỔNG</a:t>
            </a:r>
            <a:r>
              <a:rPr kumimoji="0" lang="en-US" sz="6000" b="1" i="0" u="none" strike="noStrike" kern="1200" cap="none" spc="0" normalizeH="0" noProof="0" dirty="0">
                <a:ln>
                  <a:noFill/>
                </a:ln>
                <a:solidFill>
                  <a:srgbClr val="FF0000"/>
                </a:solidFill>
                <a:effectLst/>
                <a:uLnTx/>
                <a:uFillTx/>
                <a:latin typeface="#9Slide03 AmpleSoft Bold" panose="02000000000000000000" pitchFamily="2" charset="0"/>
                <a:ea typeface="Times New Roman" panose="02020603050405020304" pitchFamily="18" charset="0"/>
                <a:cs typeface="Times New Roman" panose="02020603050405020304" pitchFamily="18" charset="0"/>
              </a:rPr>
              <a:t> KẾT</a:t>
            </a:r>
            <a:endParaRPr kumimoji="0" lang="en-US" sz="6000" b="0" i="0" u="none" strike="noStrike" kern="1200" cap="none" spc="0" normalizeH="0" baseline="0" noProof="0" dirty="0">
              <a:ln>
                <a:noFill/>
              </a:ln>
              <a:solidFill>
                <a:prstClr val="black"/>
              </a:solidFill>
              <a:effectLst/>
              <a:uLnTx/>
              <a:uFillTx/>
              <a:latin typeface="#9Slide03 AmpleSoft Bold" panose="02000000000000000000" pitchFamily="2"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963609F-3F84-6CC7-A931-90F3352E175A}"/>
              </a:ext>
            </a:extLst>
          </p:cNvPr>
          <p:cNvSpPr txBox="1"/>
          <p:nvPr/>
        </p:nvSpPr>
        <p:spPr>
          <a:xfrm>
            <a:off x="6281494" y="3878738"/>
            <a:ext cx="5048733" cy="2233432"/>
          </a:xfrm>
          <a:prstGeom prst="rect">
            <a:avLst/>
          </a:prstGeom>
          <a:noFill/>
        </p:spPr>
        <p:txBody>
          <a:bodyPr wrap="square">
            <a:spAutoFit/>
          </a:bodyPr>
          <a:lstStyle/>
          <a:p>
            <a:pPr algn="ctr">
              <a:lnSpc>
                <a:spcPct val="150000"/>
              </a:lnSpc>
            </a:pPr>
            <a:r>
              <a:rPr lang="en-US" sz="3200" i="1" dirty="0" err="1">
                <a:solidFill>
                  <a:srgbClr val="0D0D0D"/>
                </a:solidFill>
                <a:effectLst/>
                <a:latin typeface="Times New Roman" panose="02020603050405020304" pitchFamily="18" charset="0"/>
                <a:ea typeface="MS Mincho" panose="02020609040205080304" pitchFamily="49" charset="-128"/>
              </a:rPr>
              <a:t>Khái</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quát</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những</a:t>
            </a:r>
            <a:r>
              <a:rPr lang="en-US" sz="3200" i="1" dirty="0">
                <a:solidFill>
                  <a:srgbClr val="0D0D0D"/>
                </a:solidFill>
                <a:effectLst/>
                <a:latin typeface="Times New Roman" panose="02020603050405020304" pitchFamily="18" charset="0"/>
                <a:ea typeface="MS Mincho" panose="02020609040205080304" pitchFamily="49" charset="-128"/>
              </a:rPr>
              <a:t> </a:t>
            </a:r>
            <a:r>
              <a:rPr lang="vi-VN" sz="3200" i="1" dirty="0">
                <a:solidFill>
                  <a:srgbClr val="0D0D0D"/>
                </a:solidFill>
                <a:effectLst/>
                <a:latin typeface="Times New Roman" panose="02020603050405020304" pitchFamily="18" charset="0"/>
                <a:ea typeface="MS Mincho" panose="02020609040205080304" pitchFamily="49" charset="-128"/>
              </a:rPr>
              <a:t>đặc điểm về hình thức</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và</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nội</a:t>
            </a:r>
            <a:r>
              <a:rPr lang="en-US" sz="3200" i="1" dirty="0">
                <a:solidFill>
                  <a:srgbClr val="0D0D0D"/>
                </a:solidFill>
                <a:effectLst/>
                <a:latin typeface="Times New Roman" panose="02020603050405020304" pitchFamily="18" charset="0"/>
                <a:ea typeface="MS Mincho" panose="02020609040205080304" pitchFamily="49" charset="-128"/>
              </a:rPr>
              <a:t> dung </a:t>
            </a:r>
            <a:r>
              <a:rPr lang="en-US" sz="3200" i="1" dirty="0" err="1">
                <a:solidFill>
                  <a:srgbClr val="0D0D0D"/>
                </a:solidFill>
                <a:effectLst/>
                <a:latin typeface="Times New Roman" panose="02020603050405020304" pitchFamily="18" charset="0"/>
                <a:ea typeface="MS Mincho" panose="02020609040205080304" pitchFamily="49" charset="-128"/>
              </a:rPr>
              <a:t>của</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văn</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bản</a:t>
            </a:r>
            <a:r>
              <a:rPr lang="en-US" sz="3200" i="1" dirty="0">
                <a:solidFill>
                  <a:srgbClr val="0D0D0D"/>
                </a:solidFill>
                <a:effectLst/>
                <a:latin typeface="Times New Roman" panose="02020603050405020304" pitchFamily="18" charset="0"/>
                <a:ea typeface="MS Mincho" panose="02020609040205080304" pitchFamily="49" charset="-128"/>
              </a:rPr>
              <a:t> </a:t>
            </a:r>
            <a:endParaRPr lang="en-US" sz="3200" dirty="0"/>
          </a:p>
        </p:txBody>
      </p:sp>
    </p:spTree>
    <p:extLst>
      <p:ext uri="{BB962C8B-B14F-4D97-AF65-F5344CB8AC3E}">
        <p14:creationId xmlns:p14="http://schemas.microsoft.com/office/powerpoint/2010/main" val="31303966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71A78CFD-6C4E-FC80-A045-7D75D6AC1E74}"/>
              </a:ext>
            </a:extLst>
          </p:cNvPr>
          <p:cNvPicPr>
            <a:picLocks noChangeAspect="1"/>
          </p:cNvPicPr>
          <p:nvPr/>
        </p:nvPicPr>
        <p:blipFill>
          <a:blip r:embed="rId2">
            <a:extLst>
              <a:ext uri="{28A0092B-C50C-407E-A947-70E740481C1C}">
                <a14:useLocalDpi xmlns:a14="http://schemas.microsoft.com/office/drawing/2010/main" val="0"/>
              </a:ext>
            </a:extLst>
          </a:blip>
          <a:srcRect l="21346" r="21346"/>
          <a:stretch/>
        </p:blipFill>
        <p:spPr>
          <a:xfrm>
            <a:off x="733508" y="666728"/>
            <a:ext cx="4604612" cy="5465791"/>
          </a:xfrm>
          <a:prstGeom prst="rect">
            <a:avLst/>
          </a:prstGeom>
        </p:spPr>
      </p:pic>
      <p:grpSp>
        <p:nvGrpSpPr>
          <p:cNvPr id="23" name="Group 2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24" name="Rectangle 2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4" name="TextBox 3">
            <a:extLst>
              <a:ext uri="{FF2B5EF4-FFF2-40B4-BE49-F238E27FC236}">
                <a16:creationId xmlns:a16="http://schemas.microsoft.com/office/drawing/2014/main" id="{9AA6031A-5DF2-823E-9C92-F4A40BF5EB21}"/>
              </a:ext>
            </a:extLst>
          </p:cNvPr>
          <p:cNvSpPr txBox="1"/>
          <p:nvPr/>
        </p:nvSpPr>
        <p:spPr>
          <a:xfrm>
            <a:off x="5574804" y="611777"/>
            <a:ext cx="6292447" cy="5520742"/>
          </a:xfrm>
          <a:prstGeom prst="rect">
            <a:avLst/>
          </a:prstGeom>
          <a:noFill/>
        </p:spPr>
        <p:txBody>
          <a:bodyPr wrap="square">
            <a:spAutoFit/>
          </a:bodyPr>
          <a:lstStyle/>
          <a:p>
            <a:pPr algn="just">
              <a:lnSpc>
                <a:spcPct val="115000"/>
              </a:lnSpc>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 thức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15000"/>
              </a:lnSpc>
              <a:spcAft>
                <a:spcPts val="1000"/>
              </a:spcAft>
              <a:buClr>
                <a:srgbClr val="FF0000"/>
              </a:buClr>
              <a:buFont typeface="Wingdings" panose="05000000000000000000" pitchFamily="2" charset="2"/>
              <a:buChar char="ü"/>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Bố cục rõ ràng, mạch lạc;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15000"/>
              </a:lnSpc>
              <a:spcAft>
                <a:spcPts val="1000"/>
              </a:spcAft>
              <a:buClr>
                <a:srgbClr val="FF0000"/>
              </a:buClr>
              <a:buFont typeface="Wingdings" panose="05000000000000000000" pitchFamily="2" charset="2"/>
              <a:buChar char="ü"/>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Hệ thống câu hỏi rõ ràng, ngắn gọn thể hiện được mục đích văn bản.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15000"/>
              </a:lnSpc>
              <a:spcAft>
                <a:spcPts val="1000"/>
              </a:spcAft>
              <a:buClr>
                <a:srgbClr val="FF0000"/>
              </a:buClr>
              <a:buFont typeface="Wingdings" panose="05000000000000000000" pitchFamily="2" charset="2"/>
              <a:buChar char="ü"/>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Các kí hiệu, thuật ngữ chuyên ngành phù hợp, trang trọng để thu thập thông tin về chủ đề VB</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15000"/>
              </a:lnSpc>
              <a:spcAft>
                <a:spcPts val="1000"/>
              </a:spcAft>
              <a:buClr>
                <a:srgbClr val="FF0000"/>
              </a:buClr>
              <a:buFont typeface="Wingdings" panose="05000000000000000000" pitchFamily="2" charset="2"/>
              <a:buChar char="ü"/>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 đề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 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71303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71A78CFD-6C4E-FC80-A045-7D75D6AC1E74}"/>
              </a:ext>
            </a:extLst>
          </p:cNvPr>
          <p:cNvPicPr>
            <a:picLocks noChangeAspect="1"/>
          </p:cNvPicPr>
          <p:nvPr/>
        </p:nvPicPr>
        <p:blipFill>
          <a:blip r:embed="rId2">
            <a:extLst>
              <a:ext uri="{28A0092B-C50C-407E-A947-70E740481C1C}">
                <a14:useLocalDpi xmlns:a14="http://schemas.microsoft.com/office/drawing/2010/main" val="0"/>
              </a:ext>
            </a:extLst>
          </a:blip>
          <a:srcRect l="21346" r="21346"/>
          <a:stretch/>
        </p:blipFill>
        <p:spPr>
          <a:xfrm>
            <a:off x="733508" y="666728"/>
            <a:ext cx="4604612" cy="5465791"/>
          </a:xfrm>
          <a:prstGeom prst="rect">
            <a:avLst/>
          </a:prstGeom>
        </p:spPr>
      </p:pic>
      <p:grpSp>
        <p:nvGrpSpPr>
          <p:cNvPr id="23" name="Group 2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24" name="Rectangle 2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4" name="TextBox 3">
            <a:extLst>
              <a:ext uri="{FF2B5EF4-FFF2-40B4-BE49-F238E27FC236}">
                <a16:creationId xmlns:a16="http://schemas.microsoft.com/office/drawing/2014/main" id="{9AA6031A-5DF2-823E-9C92-F4A40BF5EB21}"/>
              </a:ext>
            </a:extLst>
          </p:cNvPr>
          <p:cNvSpPr txBox="1"/>
          <p:nvPr/>
        </p:nvSpPr>
        <p:spPr>
          <a:xfrm>
            <a:off x="5498307" y="379181"/>
            <a:ext cx="6292447" cy="6478184"/>
          </a:xfrm>
          <a:prstGeom prst="rect">
            <a:avLst/>
          </a:prstGeom>
          <a:noFill/>
        </p:spPr>
        <p:txBody>
          <a:bodyPr wrap="square">
            <a:spAutoFit/>
          </a:bodyPr>
          <a:lstStyle/>
          <a:p>
            <a:pPr algn="ct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dung</a:t>
            </a:r>
            <a:endParaRPr lang="en-US" sz="2800" dirty="0">
              <a:solidFill>
                <a:srgbClr val="FF0000"/>
              </a:solidFill>
              <a:latin typeface="Times New Roman" panose="02020603050405020304" pitchFamily="18" charset="0"/>
              <a:cs typeface="Times New Roman" panose="02020603050405020304" pitchFamily="18" charset="0"/>
            </a:endParaRPr>
          </a:p>
          <a:p>
            <a:pPr marL="457200" indent="-457200" algn="just">
              <a:lnSpc>
                <a:spcPct val="150000"/>
              </a:lnSpc>
              <a:buClr>
                <a:srgbClr val="FF0000"/>
              </a:buClr>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Văn </a:t>
            </a:r>
            <a:r>
              <a:rPr lang="en-US" sz="2800" dirty="0" err="1">
                <a:latin typeface="Times New Roman" panose="02020603050405020304" pitchFamily="18" charset="0"/>
                <a:cs typeface="Times New Roman" panose="02020603050405020304" pitchFamily="18" charset="0"/>
              </a:rPr>
              <a:t>bản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về quá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Hoàng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Thăng</a:t>
            </a:r>
            <a:r>
              <a:rPr lang="en-US" sz="2800" dirty="0">
                <a:latin typeface="Times New Roman" panose="02020603050405020304" pitchFamily="18" charset="0"/>
                <a:cs typeface="Times New Roman" panose="02020603050405020304" pitchFamily="18" charset="0"/>
              </a:rPr>
              <a:t> Long; </a:t>
            </a:r>
          </a:p>
          <a:p>
            <a:pPr marL="457200" indent="-457200" algn="just">
              <a:lnSpc>
                <a:spcPct val="150000"/>
              </a:lnSpc>
              <a:buClr>
                <a:srgbClr val="FF0000"/>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N</a:t>
            </a:r>
            <a:r>
              <a:rPr lang="en-US" sz="2800" dirty="0" err="1">
                <a:latin typeface="Times New Roman" panose="02020603050405020304" pitchFamily="18" charset="0"/>
                <a:cs typeface="Times New Roman" panose="02020603050405020304" pitchFamily="18" charset="0"/>
              </a:rPr>
              <a:t>ghiên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Hoàng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Thăng</a:t>
            </a:r>
            <a:r>
              <a:rPr lang="en-US" sz="2800" dirty="0">
                <a:latin typeface="Times New Roman" panose="02020603050405020304" pitchFamily="18" charset="0"/>
                <a:cs typeface="Times New Roman" panose="02020603050405020304" pitchFamily="18" charset="0"/>
              </a:rPr>
              <a:t> Long là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có giá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khẳng định bề dày lịch sử, chứa đựng giá  trị văn hóa lâu đời của dân tộc,</a:t>
            </a:r>
            <a:r>
              <a:rPr lang="en-US" sz="2800" dirty="0">
                <a:latin typeface="Times New Roman" panose="02020603050405020304" pitchFamily="18" charset="0"/>
                <a:cs typeface="Times New Roman" panose="02020603050405020304" pitchFamily="18" charset="0"/>
              </a:rPr>
              <a:t> cần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UNESCO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nhận.</a:t>
            </a:r>
          </a:p>
        </p:txBody>
      </p:sp>
    </p:spTree>
    <p:extLst>
      <p:ext uri="{BB962C8B-B14F-4D97-AF65-F5344CB8AC3E}">
        <p14:creationId xmlns:p14="http://schemas.microsoft.com/office/powerpoint/2010/main" val="42870385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stone wall with a yellow building&#10;&#10;Description automatically generated">
            <a:extLst>
              <a:ext uri="{FF2B5EF4-FFF2-40B4-BE49-F238E27FC236}">
                <a16:creationId xmlns:a16="http://schemas.microsoft.com/office/drawing/2014/main" id="{649903D5-F0AB-5573-43FD-9671EB16676A}"/>
              </a:ext>
            </a:extLst>
          </p:cNvPr>
          <p:cNvPicPr>
            <a:picLocks noChangeAspect="1"/>
          </p:cNvPicPr>
          <p:nvPr/>
        </p:nvPicPr>
        <p:blipFill>
          <a:blip r:embed="rId2">
            <a:extLst>
              <a:ext uri="{28A0092B-C50C-407E-A947-70E740481C1C}">
                <a14:useLocalDpi xmlns:a14="http://schemas.microsoft.com/office/drawing/2010/main" val="0"/>
              </a:ext>
            </a:extLst>
          </a:blip>
          <a:srcRect t="12219" b="12219"/>
          <a:stretch/>
        </p:blipFill>
        <p:spPr>
          <a:xfrm>
            <a:off x="4267201" y="10"/>
            <a:ext cx="7924800" cy="3383270"/>
          </a:xfrm>
          <a:prstGeom prst="rect">
            <a:avLst/>
          </a:prstGeom>
        </p:spPr>
      </p:pic>
      <p:pic>
        <p:nvPicPr>
          <p:cNvPr id="7" name="Picture 6">
            <a:extLst>
              <a:ext uri="{FF2B5EF4-FFF2-40B4-BE49-F238E27FC236}">
                <a16:creationId xmlns:a16="http://schemas.microsoft.com/office/drawing/2014/main" id="{B2543072-BF06-1E8B-10A6-6D68E7A2ACCA}"/>
              </a:ext>
            </a:extLst>
          </p:cNvPr>
          <p:cNvPicPr>
            <a:picLocks noChangeAspect="1"/>
          </p:cNvPicPr>
          <p:nvPr/>
        </p:nvPicPr>
        <p:blipFill>
          <a:blip r:embed="rId3">
            <a:extLst>
              <a:ext uri="{28A0092B-C50C-407E-A947-70E740481C1C}">
                <a14:useLocalDpi xmlns:a14="http://schemas.microsoft.com/office/drawing/2010/main" val="0"/>
              </a:ext>
            </a:extLst>
          </a:blip>
          <a:srcRect t="10431" b="10431"/>
          <a:stretch/>
        </p:blipFill>
        <p:spPr>
          <a:xfrm>
            <a:off x="4650916" y="3474720"/>
            <a:ext cx="7555832" cy="3383280"/>
          </a:xfrm>
          <a:prstGeom prst="rect">
            <a:avLst/>
          </a:prstGeom>
        </p:spPr>
      </p:pic>
      <p:sp useBgFill="1">
        <p:nvSpPr>
          <p:cNvPr id="25" name="Freeform: Shape 24">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B401155-C0C0-5B7B-88B3-CA038D61E57A}"/>
              </a:ext>
            </a:extLst>
          </p:cNvPr>
          <p:cNvSpPr txBox="1"/>
          <p:nvPr/>
        </p:nvSpPr>
        <p:spPr>
          <a:xfrm>
            <a:off x="279133" y="1862604"/>
            <a:ext cx="4552749" cy="1723549"/>
          </a:xfrm>
          <a:prstGeom prst="rect">
            <a:avLst/>
          </a:prstGeom>
          <a:noFill/>
        </p:spPr>
        <p:txBody>
          <a:bodyPr wrap="square">
            <a:spAutoFit/>
          </a:bodyPr>
          <a:lstStyle/>
          <a:p>
            <a:pPr algn="ctr"/>
            <a:r>
              <a:rPr lang="en-US" sz="4000" b="1" dirty="0">
                <a:solidFill>
                  <a:srgbClr val="0070C0"/>
                </a:solidFill>
                <a:effectLst/>
                <a:latin typeface="#9Slide03 AmpleSoft Bold" panose="02000000000000000000" pitchFamily="2" charset="0"/>
                <a:ea typeface="Times New Roman" panose="02020603050405020304" pitchFamily="18" charset="0"/>
              </a:rPr>
              <a:t>HOẠT ĐỘNG 3</a:t>
            </a:r>
          </a:p>
          <a:p>
            <a:pPr algn="ctr"/>
            <a:r>
              <a:rPr lang="en-US" sz="3200" b="1" dirty="0">
                <a:solidFill>
                  <a:srgbClr val="FF0000"/>
                </a:solidFill>
                <a:effectLst/>
                <a:latin typeface="#9Slide03 AmpleSoft Bold" panose="02000000000000000000" pitchFamily="2" charset="0"/>
                <a:ea typeface="Times New Roman" panose="02020603050405020304" pitchFamily="18" charset="0"/>
              </a:rPr>
              <a:t> </a:t>
            </a:r>
            <a:r>
              <a:rPr lang="en-US" sz="6600" b="1" dirty="0">
                <a:solidFill>
                  <a:srgbClr val="FF0000"/>
                </a:solidFill>
                <a:effectLst/>
                <a:latin typeface="#9Slide03 AmpleSoft Bold" panose="02000000000000000000" pitchFamily="2" charset="0"/>
                <a:ea typeface="Times New Roman" panose="02020603050405020304" pitchFamily="18" charset="0"/>
              </a:rPr>
              <a:t>LUYỆN TẬP</a:t>
            </a:r>
            <a:endParaRPr lang="en-US" sz="4000" dirty="0">
              <a:latin typeface="#9Slide03 AmpleSoft Bold" panose="02000000000000000000" pitchFamily="2" charset="0"/>
            </a:endParaRPr>
          </a:p>
        </p:txBody>
      </p:sp>
    </p:spTree>
    <p:extLst>
      <p:ext uri="{BB962C8B-B14F-4D97-AF65-F5344CB8AC3E}">
        <p14:creationId xmlns:p14="http://schemas.microsoft.com/office/powerpoint/2010/main" val="18351903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D0F14822-B1F1-4730-A131-C3416A790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0930" y="3942512"/>
            <a:ext cx="3238728" cy="2915488"/>
          </a:xfrm>
          <a:custGeom>
            <a:avLst/>
            <a:gdLst>
              <a:gd name="connsiteX0" fmla="*/ 1619364 w 3238728"/>
              <a:gd name="connsiteY0" fmla="*/ 0 h 2915488"/>
              <a:gd name="connsiteX1" fmla="*/ 3238728 w 3238728"/>
              <a:gd name="connsiteY1" fmla="*/ 1619364 h 2915488"/>
              <a:gd name="connsiteX2" fmla="*/ 2649430 w 3238728"/>
              <a:gd name="connsiteY2" fmla="*/ 2868944 h 2915488"/>
              <a:gd name="connsiteX3" fmla="*/ 2587188 w 3238728"/>
              <a:gd name="connsiteY3" fmla="*/ 2915488 h 2915488"/>
              <a:gd name="connsiteX4" fmla="*/ 651541 w 3238728"/>
              <a:gd name="connsiteY4" fmla="*/ 2915488 h 2915488"/>
              <a:gd name="connsiteX5" fmla="*/ 589298 w 3238728"/>
              <a:gd name="connsiteY5" fmla="*/ 2868944 h 2915488"/>
              <a:gd name="connsiteX6" fmla="*/ 0 w 3238728"/>
              <a:gd name="connsiteY6" fmla="*/ 1619364 h 2915488"/>
              <a:gd name="connsiteX7" fmla="*/ 1619364 w 3238728"/>
              <a:gd name="connsiteY7" fmla="*/ 0 h 291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728" h="2915488">
                <a:moveTo>
                  <a:pt x="1619364" y="0"/>
                </a:moveTo>
                <a:cubicBezTo>
                  <a:pt x="2513714" y="0"/>
                  <a:pt x="3238728" y="725014"/>
                  <a:pt x="3238728" y="1619364"/>
                </a:cubicBezTo>
                <a:cubicBezTo>
                  <a:pt x="3238728" y="2122436"/>
                  <a:pt x="3009329" y="2571929"/>
                  <a:pt x="2649430" y="2868944"/>
                </a:cubicBezTo>
                <a:lnTo>
                  <a:pt x="2587188" y="2915488"/>
                </a:lnTo>
                <a:lnTo>
                  <a:pt x="651541" y="2915488"/>
                </a:lnTo>
                <a:lnTo>
                  <a:pt x="589298" y="2868944"/>
                </a:lnTo>
                <a:cubicBezTo>
                  <a:pt x="229399" y="2571929"/>
                  <a:pt x="0" y="2122436"/>
                  <a:pt x="0" y="1619364"/>
                </a:cubicBezTo>
                <a:cubicBezTo>
                  <a:pt x="0" y="725014"/>
                  <a:pt x="725014" y="0"/>
                  <a:pt x="1619364"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063F1D6B-3845-4F68-9803-39000080E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54502" cy="4167582"/>
          </a:xfrm>
          <a:custGeom>
            <a:avLst/>
            <a:gdLst>
              <a:gd name="connsiteX0" fmla="*/ 1209514 w 4154502"/>
              <a:gd name="connsiteY0" fmla="*/ 0 h 4167582"/>
              <a:gd name="connsiteX1" fmla="*/ 2782034 w 4154502"/>
              <a:gd name="connsiteY1" fmla="*/ 0 h 4167582"/>
              <a:gd name="connsiteX2" fmla="*/ 2836049 w 4154502"/>
              <a:gd name="connsiteY2" fmla="*/ 19770 h 4167582"/>
              <a:gd name="connsiteX3" fmla="*/ 4154502 w 4154502"/>
              <a:gd name="connsiteY3" fmla="*/ 2008854 h 4167582"/>
              <a:gd name="connsiteX4" fmla="*/ 1995774 w 4154502"/>
              <a:gd name="connsiteY4" fmla="*/ 4167582 h 4167582"/>
              <a:gd name="connsiteX5" fmla="*/ 6690 w 4154502"/>
              <a:gd name="connsiteY5" fmla="*/ 2849129 h 4167582"/>
              <a:gd name="connsiteX6" fmla="*/ 0 w 4154502"/>
              <a:gd name="connsiteY6" fmla="*/ 2830852 h 4167582"/>
              <a:gd name="connsiteX7" fmla="*/ 0 w 4154502"/>
              <a:gd name="connsiteY7" fmla="*/ 1186857 h 4167582"/>
              <a:gd name="connsiteX8" fmla="*/ 6690 w 4154502"/>
              <a:gd name="connsiteY8" fmla="*/ 1168580 h 4167582"/>
              <a:gd name="connsiteX9" fmla="*/ 1155500 w 4154502"/>
              <a:gd name="connsiteY9" fmla="*/ 19770 h 416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4502" h="4167582">
                <a:moveTo>
                  <a:pt x="1209514" y="0"/>
                </a:moveTo>
                <a:lnTo>
                  <a:pt x="2782034" y="0"/>
                </a:lnTo>
                <a:lnTo>
                  <a:pt x="2836049" y="19770"/>
                </a:lnTo>
                <a:cubicBezTo>
                  <a:pt x="3610849" y="347482"/>
                  <a:pt x="4154502" y="1114679"/>
                  <a:pt x="4154502" y="2008854"/>
                </a:cubicBezTo>
                <a:cubicBezTo>
                  <a:pt x="4154502" y="3201087"/>
                  <a:pt x="3188007" y="4167582"/>
                  <a:pt x="1995774" y="4167582"/>
                </a:cubicBezTo>
                <a:cubicBezTo>
                  <a:pt x="1101599" y="4167582"/>
                  <a:pt x="334402" y="3623929"/>
                  <a:pt x="6690" y="2849129"/>
                </a:cubicBezTo>
                <a:lnTo>
                  <a:pt x="0" y="2830852"/>
                </a:lnTo>
                <a:lnTo>
                  <a:pt x="0" y="1186857"/>
                </a:lnTo>
                <a:lnTo>
                  <a:pt x="6690" y="1168580"/>
                </a:lnTo>
                <a:cubicBezTo>
                  <a:pt x="225165" y="652046"/>
                  <a:pt x="638966" y="238245"/>
                  <a:pt x="1155500" y="1977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05C92EFD-E22B-A709-8982-A9CFF94716E2}"/>
              </a:ext>
            </a:extLst>
          </p:cNvPr>
          <p:cNvPicPr>
            <a:picLocks noChangeAspect="1"/>
          </p:cNvPicPr>
          <p:nvPr/>
        </p:nvPicPr>
        <p:blipFill>
          <a:blip r:embed="rId2">
            <a:extLst>
              <a:ext uri="{28A0092B-C50C-407E-A947-70E740481C1C}">
                <a14:useLocalDpi xmlns:a14="http://schemas.microsoft.com/office/drawing/2010/main" val="0"/>
              </a:ext>
            </a:extLst>
          </a:blip>
          <a:srcRect l="20692" r="20692"/>
          <a:stretch/>
        </p:blipFill>
        <p:spPr>
          <a:xfrm>
            <a:off x="-3" y="10"/>
            <a:ext cx="4317456" cy="4167571"/>
          </a:xfrm>
          <a:custGeom>
            <a:avLst/>
            <a:gdLst/>
            <a:ahLst/>
            <a:cxnLst/>
            <a:rect l="l" t="t" r="r" b="b"/>
            <a:pathLst>
              <a:path w="4317456" h="4167581">
                <a:moveTo>
                  <a:pt x="1372466" y="0"/>
                </a:moveTo>
                <a:lnTo>
                  <a:pt x="2944990" y="0"/>
                </a:lnTo>
                <a:lnTo>
                  <a:pt x="2999002" y="19769"/>
                </a:lnTo>
                <a:cubicBezTo>
                  <a:pt x="3773802" y="347482"/>
                  <a:pt x="4317456" y="1114680"/>
                  <a:pt x="4317456" y="2008853"/>
                </a:cubicBezTo>
                <a:cubicBezTo>
                  <a:pt x="4317456" y="3201085"/>
                  <a:pt x="3350960" y="4167581"/>
                  <a:pt x="2158728" y="4167581"/>
                </a:cubicBezTo>
                <a:cubicBezTo>
                  <a:pt x="966497" y="4167581"/>
                  <a:pt x="0" y="3201085"/>
                  <a:pt x="0" y="2008853"/>
                </a:cubicBezTo>
                <a:cubicBezTo>
                  <a:pt x="0" y="1114680"/>
                  <a:pt x="543654" y="347482"/>
                  <a:pt x="1318454" y="19769"/>
                </a:cubicBezTo>
                <a:close/>
              </a:path>
            </a:pathLst>
          </a:custGeom>
        </p:spPr>
      </p:pic>
      <p:pic>
        <p:nvPicPr>
          <p:cNvPr id="5" name="Content Placeholder 4" descr="A walkway with white pillars and trees&#10;&#10;Description automatically generated">
            <a:extLst>
              <a:ext uri="{FF2B5EF4-FFF2-40B4-BE49-F238E27FC236}">
                <a16:creationId xmlns:a16="http://schemas.microsoft.com/office/drawing/2014/main" id="{2A2B6FA9-9852-E1C6-1AF7-2ED6DAB9348B}"/>
              </a:ext>
            </a:extLst>
          </p:cNvPr>
          <p:cNvPicPr>
            <a:picLocks noChangeAspect="1"/>
          </p:cNvPicPr>
          <p:nvPr/>
        </p:nvPicPr>
        <p:blipFill>
          <a:blip r:embed="rId3">
            <a:extLst>
              <a:ext uri="{28A0092B-C50C-407E-A947-70E740481C1C}">
                <a14:useLocalDpi xmlns:a14="http://schemas.microsoft.com/office/drawing/2010/main" val="0"/>
              </a:ext>
            </a:extLst>
          </a:blip>
          <a:srcRect l="23528" r="12042" b="2"/>
          <a:stretch/>
        </p:blipFill>
        <p:spPr>
          <a:xfrm>
            <a:off x="2767505" y="3942512"/>
            <a:ext cx="3238727" cy="2915488"/>
          </a:xfrm>
          <a:custGeom>
            <a:avLst/>
            <a:gdLst/>
            <a:ahLst/>
            <a:cxnLst/>
            <a:rect l="l" t="t" r="r" b="b"/>
            <a:pathLst>
              <a:path w="3238727" h="2915488">
                <a:moveTo>
                  <a:pt x="1619364" y="0"/>
                </a:moveTo>
                <a:cubicBezTo>
                  <a:pt x="2513714" y="0"/>
                  <a:pt x="3238727" y="725014"/>
                  <a:pt x="3238727" y="1619364"/>
                </a:cubicBezTo>
                <a:cubicBezTo>
                  <a:pt x="3238727" y="2122436"/>
                  <a:pt x="3009328" y="2571928"/>
                  <a:pt x="2649429" y="2868943"/>
                </a:cubicBezTo>
                <a:lnTo>
                  <a:pt x="2587186" y="2915488"/>
                </a:lnTo>
                <a:lnTo>
                  <a:pt x="651541" y="2915488"/>
                </a:lnTo>
                <a:lnTo>
                  <a:pt x="589298" y="2868943"/>
                </a:lnTo>
                <a:cubicBezTo>
                  <a:pt x="229399" y="2571928"/>
                  <a:pt x="0" y="2122436"/>
                  <a:pt x="0" y="1619364"/>
                </a:cubicBezTo>
                <a:cubicBezTo>
                  <a:pt x="0" y="725014"/>
                  <a:pt x="725014" y="0"/>
                  <a:pt x="1619364" y="0"/>
                </a:cubicBezTo>
                <a:close/>
              </a:path>
            </a:pathLst>
          </a:custGeom>
        </p:spPr>
      </p:pic>
      <p:grpSp>
        <p:nvGrpSpPr>
          <p:cNvPr id="20" name="Group 19">
            <a:extLst>
              <a:ext uri="{FF2B5EF4-FFF2-40B4-BE49-F238E27FC236}">
                <a16:creationId xmlns:a16="http://schemas.microsoft.com/office/drawing/2014/main" id="{C6C6FA52-B664-419A-A212-125E50579D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825" y="1771652"/>
            <a:ext cx="3486643" cy="2754874"/>
            <a:chOff x="1303825" y="1771652"/>
            <a:chExt cx="3486643" cy="2754874"/>
          </a:xfrm>
        </p:grpSpPr>
        <p:sp>
          <p:nvSpPr>
            <p:cNvPr id="2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18953" y="17716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04045" y="3208746"/>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825" y="4368981"/>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cxnSp>
        <p:nvCxnSpPr>
          <p:cNvPr id="25" name="Straight Connector 2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4C465EE-ACC4-6AB7-FBD0-EE8E48A7B07D}"/>
              </a:ext>
            </a:extLst>
          </p:cNvPr>
          <p:cNvSpPr txBox="1"/>
          <p:nvPr/>
        </p:nvSpPr>
        <p:spPr>
          <a:xfrm>
            <a:off x="5130737" y="218974"/>
            <a:ext cx="6694677" cy="2080762"/>
          </a:xfrm>
          <a:prstGeom prst="rect">
            <a:avLst/>
          </a:prstGeom>
          <a:noFill/>
        </p:spPr>
        <p:txBody>
          <a:bodyPr wrap="square">
            <a:spAutoFit/>
          </a:bodyPr>
          <a:lstStyle/>
          <a:p>
            <a:pPr algn="just">
              <a:lnSpc>
                <a:spcPct val="115000"/>
              </a:lnSpc>
              <a:spcAft>
                <a:spcPts val="1000"/>
              </a:spcAft>
            </a:pPr>
            <a:r>
              <a:rPr lang="en-US" sz="3600" b="1" dirty="0" err="1">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Bài</a:t>
            </a:r>
            <a:r>
              <a:rPr lang="en-US" sz="3600" b="1" dirty="0">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tập</a:t>
            </a:r>
            <a:r>
              <a:rPr lang="en-US" sz="3600" b="1" dirty="0">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1: Chia </a:t>
            </a:r>
            <a:r>
              <a:rPr lang="en-US" sz="3600" b="1" dirty="0" err="1">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sẻ</a:t>
            </a:r>
            <a:endParaRPr lang="en-US" sz="3600" dirty="0">
              <a:solidFill>
                <a:srgbClr val="FF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3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Khi đọc một bài phỏng vấn, em cần lưu ý những nội dung gì?</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80035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3" name="Group 2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24" name="Rectangle 2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4" name="TextBox 3">
            <a:extLst>
              <a:ext uri="{FF2B5EF4-FFF2-40B4-BE49-F238E27FC236}">
                <a16:creationId xmlns:a16="http://schemas.microsoft.com/office/drawing/2014/main" id="{9AA6031A-5DF2-823E-9C92-F4A40BF5EB21}"/>
              </a:ext>
            </a:extLst>
          </p:cNvPr>
          <p:cNvSpPr txBox="1"/>
          <p:nvPr/>
        </p:nvSpPr>
        <p:spPr>
          <a:xfrm>
            <a:off x="1099751" y="379181"/>
            <a:ext cx="10691003" cy="5424049"/>
          </a:xfrm>
          <a:prstGeom prst="rect">
            <a:avLst/>
          </a:prstGeom>
          <a:noFill/>
        </p:spPr>
        <p:txBody>
          <a:bodyPr wrap="square">
            <a:spAutoFit/>
          </a:bodyPr>
          <a:lstStyle/>
          <a:p>
            <a:pPr algn="ctr">
              <a:lnSpc>
                <a:spcPct val="130000"/>
              </a:lnSpc>
              <a:spcBef>
                <a:spcPts val="300"/>
              </a:spcBef>
              <a:spcAft>
                <a:spcPts val="300"/>
              </a:spcAft>
              <a:buClr>
                <a:srgbClr val="FF0000"/>
              </a:buClr>
            </a:pP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Cách đọc hiểu môt bài phỏng vấn:</a:t>
            </a:r>
            <a:endPar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30000"/>
              </a:lnSpc>
              <a:spcBef>
                <a:spcPts val="300"/>
              </a:spcBef>
              <a:spcAft>
                <a:spcPts val="300"/>
              </a:spcAft>
              <a:buClr>
                <a:srgbClr val="FF0000"/>
              </a:buClr>
              <a:buFont typeface="Wingdings" panose="05000000000000000000" pitchFamily="2" charset="2"/>
              <a:buChar char="Ø"/>
            </a:pPr>
            <a:r>
              <a:rPr lang="vi-VN" sz="2800" dirty="0">
                <a:latin typeface="Times New Roman" panose="02020603050405020304" pitchFamily="18" charset="0"/>
                <a:ea typeface="Calibri" panose="020F0502020204030204" pitchFamily="34" charset="0"/>
                <a:cs typeface="Times New Roman" panose="02020603050405020304" pitchFamily="18" charset="0"/>
              </a:rPr>
              <a:t>Nhận biết và phân tích được các đặc điểm cơ bản của bài phỏng vấn thông qua bố cục, hình thức và nội dung/ chủ đề phỏng vấn.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30000"/>
              </a:lnSpc>
              <a:spcBef>
                <a:spcPts val="300"/>
              </a:spcBef>
              <a:spcAft>
                <a:spcPts val="300"/>
              </a:spcAft>
              <a:buClr>
                <a:srgbClr val="FF0000"/>
              </a:buClr>
              <a:buFont typeface="Wingdings" panose="05000000000000000000" pitchFamily="2" charset="2"/>
              <a:buChar char="Ø"/>
            </a:pPr>
            <a:r>
              <a:rPr lang="vi-VN" sz="2800" dirty="0">
                <a:latin typeface="Times New Roman" panose="02020603050405020304" pitchFamily="18" charset="0"/>
                <a:ea typeface="Calibri" panose="020F0502020204030204" pitchFamily="34" charset="0"/>
                <a:cs typeface="Times New Roman" panose="02020603050405020304" pitchFamily="18" charset="0"/>
              </a:rPr>
              <a:t>Thông qua hệ thống câu hỏi để tìm mục đích của văn bản.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30000"/>
              </a:lnSpc>
              <a:spcBef>
                <a:spcPts val="300"/>
              </a:spcBef>
              <a:spcAft>
                <a:spcPts val="300"/>
              </a:spcAft>
              <a:buClr>
                <a:srgbClr val="FF0000"/>
              </a:buClr>
              <a:buFont typeface="Wingdings" panose="05000000000000000000" pitchFamily="2" charset="2"/>
              <a:buChar char="Ø"/>
            </a:pPr>
            <a:r>
              <a:rPr lang="vi-VN" sz="2800" dirty="0">
                <a:latin typeface="Times New Roman" panose="02020603050405020304" pitchFamily="18" charset="0"/>
                <a:ea typeface="Calibri" panose="020F0502020204030204" pitchFamily="34" charset="0"/>
                <a:cs typeface="Times New Roman" panose="02020603050405020304" pitchFamily="18" charset="0"/>
              </a:rPr>
              <a:t>Xác định thông tin cơ bản của văn bản: thông qua nội dung, chủ đề và nhan đề văn bản.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30000"/>
              </a:lnSpc>
              <a:spcBef>
                <a:spcPts val="300"/>
              </a:spcBef>
              <a:spcAft>
                <a:spcPts val="300"/>
              </a:spcAft>
              <a:buClr>
                <a:srgbClr val="FF0000"/>
              </a:buClr>
              <a:buFont typeface="Wingdings" panose="05000000000000000000" pitchFamily="2" charset="2"/>
              <a:buChar char="Ø"/>
            </a:pPr>
            <a:r>
              <a:rPr lang="vi-VN" sz="2800" dirty="0">
                <a:latin typeface="Times New Roman" panose="02020603050405020304" pitchFamily="18" charset="0"/>
                <a:ea typeface="Calibri" panose="020F0502020204030204" pitchFamily="34" charset="0"/>
                <a:cs typeface="Times New Roman" panose="02020603050405020304" pitchFamily="18" charset="0"/>
              </a:rPr>
              <a:t>Liên hệ giá trị của VB với thực tiễn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30000"/>
              </a:lnSpc>
              <a:buClr>
                <a:srgbClr val="FF0000"/>
              </a:buClr>
              <a:buFont typeface="Wingdings" panose="05000000000000000000" pitchFamily="2" charset="2"/>
              <a:buChar char="Ø"/>
            </a:pPr>
            <a:r>
              <a:rPr lang="vi-VN" sz="2800" dirty="0">
                <a:latin typeface="Times New Roman" panose="02020603050405020304" pitchFamily="18" charset="0"/>
                <a:ea typeface="Calibri" panose="020F0502020204030204" pitchFamily="34" charset="0"/>
              </a:rPr>
              <a:t>Vận dụng các đặc điểm của bài phỏng vấn vào tình huống cần thiết trong cuộc sống.</a:t>
            </a:r>
            <a:endPar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91089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stone wall with a yellow building&#10;&#10;Description automatically generated">
            <a:extLst>
              <a:ext uri="{FF2B5EF4-FFF2-40B4-BE49-F238E27FC236}">
                <a16:creationId xmlns:a16="http://schemas.microsoft.com/office/drawing/2014/main" id="{649903D5-F0AB-5573-43FD-9671EB16676A}"/>
              </a:ext>
            </a:extLst>
          </p:cNvPr>
          <p:cNvPicPr>
            <a:picLocks noChangeAspect="1"/>
          </p:cNvPicPr>
          <p:nvPr/>
        </p:nvPicPr>
        <p:blipFill>
          <a:blip r:embed="rId2">
            <a:extLst>
              <a:ext uri="{28A0092B-C50C-407E-A947-70E740481C1C}">
                <a14:useLocalDpi xmlns:a14="http://schemas.microsoft.com/office/drawing/2010/main" val="0"/>
              </a:ext>
            </a:extLst>
          </a:blip>
          <a:srcRect t="12219" b="12219"/>
          <a:stretch/>
        </p:blipFill>
        <p:spPr>
          <a:xfrm>
            <a:off x="4264152" y="0"/>
            <a:ext cx="7924800" cy="3383270"/>
          </a:xfrm>
          <a:prstGeom prst="rect">
            <a:avLst/>
          </a:prstGeom>
        </p:spPr>
      </p:pic>
      <p:pic>
        <p:nvPicPr>
          <p:cNvPr id="7" name="Picture 6">
            <a:extLst>
              <a:ext uri="{FF2B5EF4-FFF2-40B4-BE49-F238E27FC236}">
                <a16:creationId xmlns:a16="http://schemas.microsoft.com/office/drawing/2014/main" id="{B2543072-BF06-1E8B-10A6-6D68E7A2ACCA}"/>
              </a:ext>
            </a:extLst>
          </p:cNvPr>
          <p:cNvPicPr>
            <a:picLocks noChangeAspect="1"/>
          </p:cNvPicPr>
          <p:nvPr/>
        </p:nvPicPr>
        <p:blipFill>
          <a:blip r:embed="rId3">
            <a:extLst>
              <a:ext uri="{28A0092B-C50C-407E-A947-70E740481C1C}">
                <a14:useLocalDpi xmlns:a14="http://schemas.microsoft.com/office/drawing/2010/main" val="0"/>
              </a:ext>
            </a:extLst>
          </a:blip>
          <a:srcRect t="10431" b="10431"/>
          <a:stretch/>
        </p:blipFill>
        <p:spPr>
          <a:xfrm>
            <a:off x="4633120" y="3419004"/>
            <a:ext cx="7555832" cy="3383280"/>
          </a:xfrm>
          <a:prstGeom prst="rect">
            <a:avLst/>
          </a:prstGeom>
        </p:spPr>
      </p:pic>
      <p:sp useBgFill="1">
        <p:nvSpPr>
          <p:cNvPr id="25" name="Freeform: Shape 24">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B401155-C0C0-5B7B-88B3-CA038D61E57A}"/>
              </a:ext>
            </a:extLst>
          </p:cNvPr>
          <p:cNvSpPr txBox="1"/>
          <p:nvPr/>
        </p:nvSpPr>
        <p:spPr>
          <a:xfrm>
            <a:off x="489198" y="602215"/>
            <a:ext cx="4552749" cy="1723549"/>
          </a:xfrm>
          <a:prstGeom prst="rect">
            <a:avLst/>
          </a:prstGeom>
          <a:noFill/>
        </p:spPr>
        <p:txBody>
          <a:bodyPr wrap="square">
            <a:spAutoFit/>
          </a:bodyPr>
          <a:lstStyle/>
          <a:p>
            <a:pPr algn="ctr"/>
            <a:r>
              <a:rPr lang="en-US" sz="4000" b="1" dirty="0">
                <a:solidFill>
                  <a:srgbClr val="0070C0"/>
                </a:solidFill>
                <a:effectLst/>
                <a:latin typeface="#9Slide03 AmpleSoft Bold" panose="02000000000000000000" pitchFamily="2" charset="0"/>
                <a:ea typeface="Times New Roman" panose="02020603050405020304" pitchFamily="18" charset="0"/>
              </a:rPr>
              <a:t>HOẠT ĐỘNG 4</a:t>
            </a:r>
          </a:p>
          <a:p>
            <a:pPr algn="ctr"/>
            <a:r>
              <a:rPr lang="en-US" sz="3200" b="1" dirty="0">
                <a:solidFill>
                  <a:srgbClr val="FF0000"/>
                </a:solidFill>
                <a:effectLst/>
                <a:latin typeface="#9Slide03 AmpleSoft Bold" panose="02000000000000000000" pitchFamily="2" charset="0"/>
                <a:ea typeface="Times New Roman" panose="02020603050405020304" pitchFamily="18" charset="0"/>
              </a:rPr>
              <a:t> </a:t>
            </a:r>
            <a:r>
              <a:rPr lang="en-US" sz="6600" b="1" dirty="0">
                <a:solidFill>
                  <a:srgbClr val="FF0000"/>
                </a:solidFill>
                <a:effectLst/>
                <a:latin typeface="#9Slide03 AmpleSoft Bold" panose="02000000000000000000" pitchFamily="2" charset="0"/>
                <a:ea typeface="Times New Roman" panose="02020603050405020304" pitchFamily="18" charset="0"/>
              </a:rPr>
              <a:t>VẬN DỤNG </a:t>
            </a:r>
            <a:endParaRPr lang="en-US" sz="4000" dirty="0">
              <a:latin typeface="#9Slide03 AmpleSoft Bold" panose="02000000000000000000" pitchFamily="2" charset="0"/>
            </a:endParaRPr>
          </a:p>
        </p:txBody>
      </p:sp>
      <p:sp>
        <p:nvSpPr>
          <p:cNvPr id="3" name="TextBox 2">
            <a:extLst>
              <a:ext uri="{FF2B5EF4-FFF2-40B4-BE49-F238E27FC236}">
                <a16:creationId xmlns:a16="http://schemas.microsoft.com/office/drawing/2014/main" id="{7B696463-6CDA-4EF2-F49E-5D73038245DB}"/>
              </a:ext>
            </a:extLst>
          </p:cNvPr>
          <p:cNvSpPr txBox="1"/>
          <p:nvPr/>
        </p:nvSpPr>
        <p:spPr>
          <a:xfrm>
            <a:off x="279133" y="2613135"/>
            <a:ext cx="5194910" cy="3957494"/>
          </a:xfrm>
          <a:prstGeom prst="rect">
            <a:avLst/>
          </a:prstGeom>
          <a:noFill/>
        </p:spPr>
        <p:txBody>
          <a:bodyPr wrap="square">
            <a:spAutoFit/>
          </a:bodyPr>
          <a:lstStyle/>
          <a:p>
            <a:pPr algn="just" fontAlgn="base">
              <a:lnSpc>
                <a:spcPct val="130000"/>
              </a:lnSpc>
              <a:spcAft>
                <a:spcPts val="1125"/>
              </a:spcAft>
            </a:pPr>
            <a:r>
              <a:rPr lang="en-US" sz="2800" b="1" i="1"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i="1"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i="1"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 </a:t>
            </a:r>
            <a:r>
              <a:rPr lang="vi-VN" sz="2800" i="1"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 sử em cùng bạn bè đi </a:t>
            </a:r>
            <a:r>
              <a:rPr lang="en-US" sz="2800" i="1"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i="1"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i="1"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800" i="1"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vi-VN" sz="2800" i="1"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lịch sử hoặc danh lam thắng cảnh, em sẽ chuẩn bị ít nhất ba câu hỏi nào để phỏng vấn hướng dẫn viên (hoặc người quản lí khu di sản đó) để tìm hiểu về nơi đây.</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32148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mall island with a building in the middle of it&#10;&#10;Description automatically generated">
            <a:extLst>
              <a:ext uri="{FF2B5EF4-FFF2-40B4-BE49-F238E27FC236}">
                <a16:creationId xmlns:a16="http://schemas.microsoft.com/office/drawing/2014/main" id="{92154FF5-18EB-5A13-20DC-01497ED670DE}"/>
              </a:ext>
            </a:extLst>
          </p:cNvPr>
          <p:cNvPicPr>
            <a:picLocks noChangeAspect="1"/>
          </p:cNvPicPr>
          <p:nvPr/>
        </p:nvPicPr>
        <p:blipFill>
          <a:blip r:embed="rId2">
            <a:extLst>
              <a:ext uri="{28A0092B-C50C-407E-A947-70E740481C1C}">
                <a14:useLocalDpi xmlns:a14="http://schemas.microsoft.com/office/drawing/2010/main" val="0"/>
              </a:ext>
            </a:extLst>
          </a:blip>
          <a:srcRect t="8694" r="-2" b="14021"/>
          <a:stretch/>
        </p:blipFill>
        <p:spPr bwMode="auto">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a:noFill/>
        </p:spPr>
      </p:pic>
      <p:pic>
        <p:nvPicPr>
          <p:cNvPr id="5" name="Picture 4" descr="A bridge over a body of water&#10;&#10;Description automatically generated">
            <a:extLst>
              <a:ext uri="{FF2B5EF4-FFF2-40B4-BE49-F238E27FC236}">
                <a16:creationId xmlns:a16="http://schemas.microsoft.com/office/drawing/2014/main" id="{C427DC0B-58CC-B29B-658C-F5F33A3BA6DC}"/>
              </a:ext>
            </a:extLst>
          </p:cNvPr>
          <p:cNvPicPr>
            <a:picLocks noChangeAspect="1"/>
          </p:cNvPicPr>
          <p:nvPr/>
        </p:nvPicPr>
        <p:blipFill>
          <a:blip r:embed="rId3">
            <a:extLst>
              <a:ext uri="{28A0092B-C50C-407E-A947-70E740481C1C}">
                <a14:useLocalDpi xmlns:a14="http://schemas.microsoft.com/office/drawing/2010/main" val="0"/>
              </a:ext>
            </a:extLst>
          </a:blip>
          <a:srcRect t="4613" r="-1" b="7459"/>
          <a:stretch/>
        </p:blipFill>
        <p:spPr bwMode="auto">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a:noFill/>
        </p:spPr>
      </p:pic>
      <p:pic>
        <p:nvPicPr>
          <p:cNvPr id="6" name="Picture 5" descr="A gate with a red and white structure&#10;&#10;Description automatically generated with medium confidence">
            <a:extLst>
              <a:ext uri="{FF2B5EF4-FFF2-40B4-BE49-F238E27FC236}">
                <a16:creationId xmlns:a16="http://schemas.microsoft.com/office/drawing/2014/main" id="{A6BF6A4B-8C65-6314-ABB8-B2F2D9827C63}"/>
              </a:ext>
            </a:extLst>
          </p:cNvPr>
          <p:cNvPicPr>
            <a:picLocks noChangeAspect="1"/>
          </p:cNvPicPr>
          <p:nvPr/>
        </p:nvPicPr>
        <p:blipFill>
          <a:blip r:embed="rId4">
            <a:extLst>
              <a:ext uri="{28A0092B-C50C-407E-A947-70E740481C1C}">
                <a14:useLocalDpi xmlns:a14="http://schemas.microsoft.com/office/drawing/2010/main" val="0"/>
              </a:ext>
            </a:extLst>
          </a:blip>
          <a:srcRect t="7034" b="9535"/>
          <a:stretch/>
        </p:blipFill>
        <p:spPr bwMode="auto">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a:noFill/>
        </p:spPr>
      </p:pic>
      <p:pic>
        <p:nvPicPr>
          <p:cNvPr id="7" name="Picture 6" descr="A field with a building in the background&#10;&#10;Description automatically generated">
            <a:extLst>
              <a:ext uri="{FF2B5EF4-FFF2-40B4-BE49-F238E27FC236}">
                <a16:creationId xmlns:a16="http://schemas.microsoft.com/office/drawing/2014/main" id="{DBB584E6-7E0D-86FE-4CB7-B0D132A032A8}"/>
              </a:ext>
            </a:extLst>
          </p:cNvPr>
          <p:cNvPicPr>
            <a:picLocks noChangeAspect="1"/>
          </p:cNvPicPr>
          <p:nvPr/>
        </p:nvPicPr>
        <p:blipFill>
          <a:blip r:embed="rId5">
            <a:extLst>
              <a:ext uri="{28A0092B-C50C-407E-A947-70E740481C1C}">
                <a14:useLocalDpi xmlns:a14="http://schemas.microsoft.com/office/drawing/2010/main" val="0"/>
              </a:ext>
            </a:extLst>
          </a:blip>
          <a:srcRect t="18108" r="-2" b="12612"/>
          <a:stretch/>
        </p:blipFill>
        <p:spPr bwMode="auto">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noFill/>
        </p:spPr>
      </p:pic>
      <p:sp>
        <p:nvSpPr>
          <p:cNvPr id="8" name="Rectangle: Rounded Corners 7">
            <a:extLst>
              <a:ext uri="{FF2B5EF4-FFF2-40B4-BE49-F238E27FC236}">
                <a16:creationId xmlns:a16="http://schemas.microsoft.com/office/drawing/2014/main" id="{9B37D0D8-F370-C103-8A6D-018FE44A7B09}"/>
              </a:ext>
            </a:extLst>
          </p:cNvPr>
          <p:cNvSpPr/>
          <p:nvPr/>
        </p:nvSpPr>
        <p:spPr>
          <a:xfrm>
            <a:off x="82036" y="2561528"/>
            <a:ext cx="4347230" cy="73706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70C0"/>
                </a:solidFill>
                <a:latin typeface="#9Slide03 AmpleSoft Bold" panose="02000000000000000000" pitchFamily="2" charset="0"/>
              </a:rPr>
              <a:t>ẢNH 1: </a:t>
            </a:r>
            <a:r>
              <a:rPr lang="en-US" sz="3200" dirty="0" err="1">
                <a:solidFill>
                  <a:srgbClr val="0070C0"/>
                </a:solidFill>
                <a:latin typeface="#9Slide03 AmpleSoft Bold" panose="02000000000000000000" pitchFamily="2" charset="0"/>
              </a:rPr>
              <a:t>Cầu</a:t>
            </a:r>
            <a:r>
              <a:rPr lang="en-US" sz="3200" dirty="0">
                <a:solidFill>
                  <a:srgbClr val="0070C0"/>
                </a:solidFill>
                <a:latin typeface="#9Slide03 AmpleSoft Bold" panose="02000000000000000000" pitchFamily="2" charset="0"/>
              </a:rPr>
              <a:t> Long </a:t>
            </a:r>
            <a:r>
              <a:rPr lang="en-US" sz="3200" dirty="0" err="1">
                <a:solidFill>
                  <a:srgbClr val="0070C0"/>
                </a:solidFill>
                <a:latin typeface="#9Slide03 AmpleSoft Bold" panose="02000000000000000000" pitchFamily="2" charset="0"/>
              </a:rPr>
              <a:t>Biên</a:t>
            </a:r>
            <a:r>
              <a:rPr lang="en-US" sz="3200" dirty="0">
                <a:solidFill>
                  <a:srgbClr val="0070C0"/>
                </a:solidFill>
                <a:latin typeface="#9Slide03 AmpleSoft Bold" panose="02000000000000000000" pitchFamily="2" charset="0"/>
              </a:rPr>
              <a:t> </a:t>
            </a:r>
            <a:r>
              <a:rPr lang="en-US" dirty="0"/>
              <a:t>1</a:t>
            </a:r>
          </a:p>
        </p:txBody>
      </p:sp>
      <p:sp>
        <p:nvSpPr>
          <p:cNvPr id="9" name="Rectangle: Rounded Corners 8">
            <a:extLst>
              <a:ext uri="{FF2B5EF4-FFF2-40B4-BE49-F238E27FC236}">
                <a16:creationId xmlns:a16="http://schemas.microsoft.com/office/drawing/2014/main" id="{12A77675-96AE-729C-46D9-DAD0BCA71C43}"/>
              </a:ext>
            </a:extLst>
          </p:cNvPr>
          <p:cNvSpPr/>
          <p:nvPr/>
        </p:nvSpPr>
        <p:spPr>
          <a:xfrm>
            <a:off x="6266047" y="6120688"/>
            <a:ext cx="5925934" cy="73706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70C0"/>
                </a:solidFill>
                <a:latin typeface="#9Slide03 AmpleSoft Bold" panose="02000000000000000000" pitchFamily="2" charset="0"/>
              </a:rPr>
              <a:t>ẢNH 3: Văn </a:t>
            </a:r>
            <a:r>
              <a:rPr lang="en-US" sz="3200" dirty="0" err="1">
                <a:solidFill>
                  <a:srgbClr val="0070C0"/>
                </a:solidFill>
                <a:latin typeface="#9Slide03 AmpleSoft Bold" panose="02000000000000000000" pitchFamily="2" charset="0"/>
              </a:rPr>
              <a:t>miếu</a:t>
            </a:r>
            <a:r>
              <a:rPr lang="en-US" sz="3200" dirty="0">
                <a:solidFill>
                  <a:srgbClr val="0070C0"/>
                </a:solidFill>
                <a:latin typeface="#9Slide03 AmpleSoft Bold" panose="02000000000000000000" pitchFamily="2" charset="0"/>
              </a:rPr>
              <a:t> </a:t>
            </a:r>
            <a:r>
              <a:rPr lang="en-US" sz="3200" dirty="0" err="1">
                <a:solidFill>
                  <a:srgbClr val="0070C0"/>
                </a:solidFill>
                <a:latin typeface="#9Slide03 AmpleSoft Bold" panose="02000000000000000000" pitchFamily="2" charset="0"/>
              </a:rPr>
              <a:t>Quốc</a:t>
            </a:r>
            <a:r>
              <a:rPr lang="en-US" sz="3200" dirty="0">
                <a:solidFill>
                  <a:srgbClr val="0070C0"/>
                </a:solidFill>
                <a:latin typeface="#9Slide03 AmpleSoft Bold" panose="02000000000000000000" pitchFamily="2" charset="0"/>
              </a:rPr>
              <a:t> </a:t>
            </a:r>
            <a:r>
              <a:rPr lang="en-US" sz="3200" dirty="0" err="1">
                <a:solidFill>
                  <a:srgbClr val="0070C0"/>
                </a:solidFill>
                <a:latin typeface="#9Slide03 AmpleSoft Bold" panose="02000000000000000000" pitchFamily="2" charset="0"/>
              </a:rPr>
              <a:t>Tử</a:t>
            </a:r>
            <a:r>
              <a:rPr lang="en-US" sz="3200" dirty="0">
                <a:solidFill>
                  <a:srgbClr val="0070C0"/>
                </a:solidFill>
                <a:latin typeface="#9Slide03 AmpleSoft Bold" panose="02000000000000000000" pitchFamily="2" charset="0"/>
              </a:rPr>
              <a:t> Giám</a:t>
            </a:r>
            <a:r>
              <a:rPr lang="en-US" dirty="0"/>
              <a:t>1</a:t>
            </a:r>
          </a:p>
        </p:txBody>
      </p:sp>
      <p:sp>
        <p:nvSpPr>
          <p:cNvPr id="10" name="Rectangle: Rounded Corners 9">
            <a:extLst>
              <a:ext uri="{FF2B5EF4-FFF2-40B4-BE49-F238E27FC236}">
                <a16:creationId xmlns:a16="http://schemas.microsoft.com/office/drawing/2014/main" id="{0468BD8B-D092-E6A3-BD12-842D2BA348A9}"/>
              </a:ext>
            </a:extLst>
          </p:cNvPr>
          <p:cNvSpPr/>
          <p:nvPr/>
        </p:nvSpPr>
        <p:spPr>
          <a:xfrm>
            <a:off x="82036" y="6120444"/>
            <a:ext cx="6183992" cy="66438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0070C0"/>
              </a:solidFill>
              <a:latin typeface="#9Slide03 AmpleSoft Bold" panose="02000000000000000000" pitchFamily="2" charset="0"/>
            </a:endParaRPr>
          </a:p>
          <a:p>
            <a:pPr algn="ctr"/>
            <a:r>
              <a:rPr lang="en-US" sz="3200" dirty="0">
                <a:solidFill>
                  <a:srgbClr val="0070C0"/>
                </a:solidFill>
                <a:latin typeface="#9Slide03 AmpleSoft Bold" panose="02000000000000000000" pitchFamily="2" charset="0"/>
              </a:rPr>
              <a:t>ẢNH 4: Hoàng </a:t>
            </a:r>
            <a:r>
              <a:rPr lang="en-US" sz="3200" dirty="0" err="1">
                <a:solidFill>
                  <a:srgbClr val="0070C0"/>
                </a:solidFill>
                <a:latin typeface="#9Slide03 AmpleSoft Bold" panose="02000000000000000000" pitchFamily="2" charset="0"/>
              </a:rPr>
              <a:t>thành</a:t>
            </a:r>
            <a:r>
              <a:rPr lang="en-US" sz="3200" dirty="0">
                <a:solidFill>
                  <a:srgbClr val="0070C0"/>
                </a:solidFill>
                <a:latin typeface="#9Slide03 AmpleSoft Bold" panose="02000000000000000000" pitchFamily="2" charset="0"/>
              </a:rPr>
              <a:t> </a:t>
            </a:r>
            <a:r>
              <a:rPr lang="en-US" sz="3200" dirty="0" err="1">
                <a:solidFill>
                  <a:srgbClr val="0070C0"/>
                </a:solidFill>
                <a:latin typeface="#9Slide03 AmpleSoft Bold" panose="02000000000000000000" pitchFamily="2" charset="0"/>
              </a:rPr>
              <a:t>Thăng</a:t>
            </a:r>
            <a:r>
              <a:rPr lang="en-US" sz="3200" dirty="0">
                <a:solidFill>
                  <a:srgbClr val="0070C0"/>
                </a:solidFill>
                <a:latin typeface="#9Slide03 AmpleSoft Bold" panose="02000000000000000000" pitchFamily="2" charset="0"/>
              </a:rPr>
              <a:t> Long </a:t>
            </a:r>
            <a:r>
              <a:rPr lang="en-US" dirty="0"/>
              <a:t>1</a:t>
            </a:r>
          </a:p>
        </p:txBody>
      </p:sp>
      <p:sp>
        <p:nvSpPr>
          <p:cNvPr id="11" name="Rectangle: Rounded Corners 10">
            <a:extLst>
              <a:ext uri="{FF2B5EF4-FFF2-40B4-BE49-F238E27FC236}">
                <a16:creationId xmlns:a16="http://schemas.microsoft.com/office/drawing/2014/main" id="{9057B351-3A37-47B1-5373-BE899402ADE3}"/>
              </a:ext>
            </a:extLst>
          </p:cNvPr>
          <p:cNvSpPr/>
          <p:nvPr/>
        </p:nvSpPr>
        <p:spPr>
          <a:xfrm>
            <a:off x="7892716" y="2561529"/>
            <a:ext cx="4235114" cy="73706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70C0"/>
                </a:solidFill>
                <a:latin typeface="#9Slide03 AmpleSoft Bold" panose="02000000000000000000" pitchFamily="2" charset="0"/>
              </a:rPr>
              <a:t>ẢNH 2: </a:t>
            </a:r>
            <a:r>
              <a:rPr lang="en-US" sz="3200" dirty="0" err="1">
                <a:solidFill>
                  <a:srgbClr val="0070C0"/>
                </a:solidFill>
                <a:latin typeface="#9Slide03 AmpleSoft Bold" panose="02000000000000000000" pitchFamily="2" charset="0"/>
              </a:rPr>
              <a:t>Hồ</a:t>
            </a:r>
            <a:r>
              <a:rPr lang="en-US" sz="3200" dirty="0">
                <a:solidFill>
                  <a:srgbClr val="0070C0"/>
                </a:solidFill>
                <a:latin typeface="#9Slide03 AmpleSoft Bold" panose="02000000000000000000" pitchFamily="2" charset="0"/>
              </a:rPr>
              <a:t> Gươm</a:t>
            </a:r>
            <a:r>
              <a:rPr lang="en-US" dirty="0"/>
              <a:t>1</a:t>
            </a:r>
          </a:p>
        </p:txBody>
      </p:sp>
    </p:spTree>
    <p:extLst>
      <p:ext uri="{BB962C8B-B14F-4D97-AF65-F5344CB8AC3E}">
        <p14:creationId xmlns:p14="http://schemas.microsoft.com/office/powerpoint/2010/main" val="16615540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3" name="Group 2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24" name="Rectangle 2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aphicFrame>
        <p:nvGraphicFramePr>
          <p:cNvPr id="5" name="Table 4">
            <a:extLst>
              <a:ext uri="{FF2B5EF4-FFF2-40B4-BE49-F238E27FC236}">
                <a16:creationId xmlns:a16="http://schemas.microsoft.com/office/drawing/2014/main" id="{C5EE5A75-ABE8-854B-9CB8-32A52C502A76}"/>
              </a:ext>
            </a:extLst>
          </p:cNvPr>
          <p:cNvGraphicFramePr>
            <a:graphicFrameLocks noGrp="1"/>
          </p:cNvGraphicFramePr>
          <p:nvPr>
            <p:extLst>
              <p:ext uri="{D42A27DB-BD31-4B8C-83A1-F6EECF244321}">
                <p14:modId xmlns:p14="http://schemas.microsoft.com/office/powerpoint/2010/main" val="3594869011"/>
              </p:ext>
            </p:extLst>
          </p:nvPr>
        </p:nvGraphicFramePr>
        <p:xfrm>
          <a:off x="535665" y="946603"/>
          <a:ext cx="11192646" cy="4850718"/>
        </p:xfrm>
        <a:graphic>
          <a:graphicData uri="http://schemas.openxmlformats.org/drawingml/2006/table">
            <a:tbl>
              <a:tblPr firstRow="1" firstCol="1" lastRow="1" lastCol="1" bandRow="1" bandCol="1"/>
              <a:tblGrid>
                <a:gridCol w="1710262">
                  <a:extLst>
                    <a:ext uri="{9D8B030D-6E8A-4147-A177-3AD203B41FA5}">
                      <a16:colId xmlns:a16="http://schemas.microsoft.com/office/drawing/2014/main" val="2837652460"/>
                    </a:ext>
                  </a:extLst>
                </a:gridCol>
                <a:gridCol w="8762588">
                  <a:extLst>
                    <a:ext uri="{9D8B030D-6E8A-4147-A177-3AD203B41FA5}">
                      <a16:colId xmlns:a16="http://schemas.microsoft.com/office/drawing/2014/main" val="396146001"/>
                    </a:ext>
                  </a:extLst>
                </a:gridCol>
                <a:gridCol w="719796">
                  <a:extLst>
                    <a:ext uri="{9D8B030D-6E8A-4147-A177-3AD203B41FA5}">
                      <a16:colId xmlns:a16="http://schemas.microsoft.com/office/drawing/2014/main" val="480742948"/>
                    </a:ext>
                  </a:extLst>
                </a:gridCol>
              </a:tblGrid>
              <a:tr h="389675">
                <a:tc>
                  <a:txBody>
                    <a:bodyPr/>
                    <a:lstStyle/>
                    <a:p>
                      <a:pPr algn="just">
                        <a:lnSpc>
                          <a:spcPct val="115000"/>
                        </a:lnSpc>
                        <a:spcAft>
                          <a:spcPts val="1000"/>
                        </a:spcAft>
                      </a:pP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6726" marR="5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1000"/>
                        </a:spcAft>
                      </a:pP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 tả tiêu chí</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6726" marR="5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1000"/>
                        </a:spcAft>
                      </a:pP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6726" marR="5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4424874"/>
                  </a:ext>
                </a:extLst>
              </a:tr>
              <a:tr h="795579">
                <a:tc rowSpan="2">
                  <a:txBody>
                    <a:bodyPr/>
                    <a:lstStyle/>
                    <a:p>
                      <a:pPr algn="just">
                        <a:lnSpc>
                          <a:spcPct val="115000"/>
                        </a:lnSpc>
                        <a:spcAft>
                          <a:spcPts val="1000"/>
                        </a:spcAft>
                      </a:pP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thức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6726" marR="5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Đảm bảo hình thức và dung lượng của </a:t>
                      </a:r>
                      <a:r>
                        <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hỏi (ngắn gọn, dễ hiểu, từ ngữ chuyên ngành về lĩnh vực cần hỏi, ...)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6726" marR="5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1000"/>
                        </a:spcAft>
                      </a:pP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6726" marR="5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2000032"/>
                  </a:ext>
                </a:extLst>
              </a:tr>
              <a:tr h="389675">
                <a:tc vMerge="1">
                  <a:txBody>
                    <a:bodyPr/>
                    <a:lstStyle/>
                    <a:p>
                      <a:endParaRPr lang="en-US"/>
                    </a:p>
                  </a:txBody>
                  <a:tcPr/>
                </a:tc>
                <a:tc>
                  <a:txBody>
                    <a:bodyPr/>
                    <a:lstStyle/>
                    <a:p>
                      <a:pPr algn="just">
                        <a:lnSpc>
                          <a:spcPct val="115000"/>
                        </a:lnSpc>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Không đảm bảo yêu cầu về hình thức và dung lượng của </a:t>
                      </a:r>
                      <a:r>
                        <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hỏi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6726" marR="5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1000"/>
                        </a:spcAft>
                      </a:pP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6726" marR="5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0920886"/>
                  </a:ext>
                </a:extLst>
              </a:tr>
              <a:tr h="1201483">
                <a:tc rowSpan="2">
                  <a:txBody>
                    <a:bodyPr/>
                    <a:lstStyle/>
                    <a:p>
                      <a:pPr algn="just">
                        <a:lnSpc>
                          <a:spcPct val="115000"/>
                        </a:lnSpc>
                        <a:spcAft>
                          <a:spcPts val="1000"/>
                        </a:spcAft>
                      </a:pP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726" marR="5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hỏi thể hiện mục đích cụ thể để tìm hiểu các thông tin về danh lam thắng cảnh hoặc di tích lích sử (như lịch sử hình thành, kiến trúc, cảnh quan, cách tham quan và bảo vệ,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6726" marR="5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1000"/>
                        </a:spcAft>
                      </a:pP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6726" marR="5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2435747"/>
                  </a:ext>
                </a:extLst>
              </a:tr>
              <a:tr h="389675">
                <a:tc vMerge="1">
                  <a:txBody>
                    <a:bodyPr/>
                    <a:lstStyle/>
                    <a:p>
                      <a:endParaRPr lang="en-US"/>
                    </a:p>
                  </a:txBody>
                  <a:tcPr/>
                </a:tc>
                <a:tc>
                  <a:txBody>
                    <a:bodyPr/>
                    <a:lstStyle/>
                    <a:p>
                      <a:pPr algn="just">
                        <a:lnSpc>
                          <a:spcPct val="115000"/>
                        </a:lnSpc>
                        <a:spcAft>
                          <a:spcPts val="1000"/>
                        </a:spcAft>
                      </a:pPr>
                      <a:r>
                        <a:rPr lang="en-US" sz="240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vi-VN" sz="240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Câu hỏi không phù hợp, tản mạn, ...</a:t>
                      </a:r>
                      <a:endParaRPr lang="en-US" sz="240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txBody>
                  <a:tcPr marL="56726" marR="5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1000"/>
                        </a:spcAft>
                      </a:pP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6726" marR="5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185293"/>
                  </a:ext>
                </a:extLst>
              </a:tr>
              <a:tr h="795579">
                <a:tc rowSpan="2">
                  <a:txBody>
                    <a:bodyPr/>
                    <a:lstStyle/>
                    <a:p>
                      <a:pPr algn="just">
                        <a:lnSpc>
                          <a:spcPct val="115000"/>
                        </a:lnSpc>
                        <a:spcAft>
                          <a:spcPts val="1000"/>
                        </a:spcAft>
                      </a:pPr>
                      <a:r>
                        <a:rPr lang="vi-VN"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Thái độ và ngữ điệu khi hỏi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6726" marR="5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200"/>
                        </a:spcBef>
                        <a:spcAft>
                          <a:spcPts val="100"/>
                        </a:spcAft>
                      </a:pPr>
                      <a:r>
                        <a:rPr lang="vi-VN" sz="24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Nghiêm túc và tôn trọng với người được phỏng vấn, thể hiện sự mong muốn tìm hiểu về danh lam thắng cảnh hoặc di tích lích sử</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6726" marR="5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1000"/>
                        </a:spcAft>
                      </a:pPr>
                      <a:r>
                        <a:rPr lang="vi-VN"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6726" marR="5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2344878"/>
                  </a:ext>
                </a:extLst>
              </a:tr>
              <a:tr h="389675">
                <a:tc vMerge="1">
                  <a:txBody>
                    <a:bodyPr/>
                    <a:lstStyle/>
                    <a:p>
                      <a:endParaRPr lang="en-US"/>
                    </a:p>
                  </a:txBody>
                  <a:tcPr/>
                </a:tc>
                <a:tc>
                  <a:txBody>
                    <a:bodyPr/>
                    <a:lstStyle/>
                    <a:p>
                      <a:pPr algn="just">
                        <a:lnSpc>
                          <a:spcPct val="115000"/>
                        </a:lnSpc>
                        <a:spcBef>
                          <a:spcPts val="200"/>
                        </a:spcBef>
                        <a:spcAft>
                          <a:spcPts val="100"/>
                        </a:spcAft>
                      </a:pPr>
                      <a:r>
                        <a:rPr lang="vi-VN" sz="24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 âm lượng và ngữ điệu cùng biểu cảm phù hợp</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6726" marR="5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1000"/>
                        </a:spcAft>
                      </a:pPr>
                      <a:r>
                        <a:rPr lang="vi-VN"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726" marR="5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3118121"/>
                  </a:ext>
                </a:extLst>
              </a:tr>
            </a:tbl>
          </a:graphicData>
        </a:graphic>
      </p:graphicFrame>
      <p:sp>
        <p:nvSpPr>
          <p:cNvPr id="7" name="TextBox 6">
            <a:extLst>
              <a:ext uri="{FF2B5EF4-FFF2-40B4-BE49-F238E27FC236}">
                <a16:creationId xmlns:a16="http://schemas.microsoft.com/office/drawing/2014/main" id="{D3B0A478-4DB4-3C7F-B638-D11231DF6FDD}"/>
              </a:ext>
            </a:extLst>
          </p:cNvPr>
          <p:cNvSpPr txBox="1"/>
          <p:nvPr/>
        </p:nvSpPr>
        <p:spPr>
          <a:xfrm>
            <a:off x="2888392" y="57803"/>
            <a:ext cx="7750776" cy="830997"/>
          </a:xfrm>
          <a:prstGeom prst="rect">
            <a:avLst/>
          </a:prstGeom>
          <a:noFill/>
        </p:spPr>
        <p:txBody>
          <a:bodyPr wrap="square">
            <a:spAutoFit/>
          </a:bodyPr>
          <a:lstStyle/>
          <a:p>
            <a:pPr algn="ctr"/>
            <a:r>
              <a:rPr lang="en-US" sz="2400" b="1" dirty="0">
                <a:solidFill>
                  <a:srgbClr val="FF0000"/>
                </a:solidFill>
                <a:effectLst/>
                <a:latin typeface="Times New Roman" panose="02020603050405020304" pitchFamily="18" charset="0"/>
                <a:ea typeface="Times New Roman" panose="02020603050405020304" pitchFamily="18" charset="0"/>
              </a:rPr>
              <a:t>Rubrics </a:t>
            </a:r>
            <a:r>
              <a:rPr lang="en-US" sz="2400" b="1" dirty="0" err="1">
                <a:solidFill>
                  <a:srgbClr val="FF0000"/>
                </a:solidFill>
                <a:effectLst/>
                <a:latin typeface="Times New Roman" panose="02020603050405020304" pitchFamily="18" charset="0"/>
                <a:ea typeface="Times New Roman" panose="02020603050405020304" pitchFamily="18" charset="0"/>
              </a:rPr>
              <a:t>đánh</a:t>
            </a:r>
            <a:r>
              <a:rPr lang="en-US" sz="2400" b="1" dirty="0">
                <a:solidFill>
                  <a:srgbClr val="FF0000"/>
                </a:solidFill>
                <a:effectLst/>
                <a:latin typeface="Times New Roman" panose="02020603050405020304" pitchFamily="18" charset="0"/>
                <a:ea typeface="Times New Roman" panose="02020603050405020304" pitchFamily="18" charset="0"/>
              </a:rPr>
              <a:t> giá </a:t>
            </a:r>
            <a:r>
              <a:rPr lang="vi-VN" sz="2400" b="1" dirty="0">
                <a:solidFill>
                  <a:srgbClr val="FF0000"/>
                </a:solidFill>
                <a:effectLst/>
                <a:latin typeface="Times New Roman" panose="02020603050405020304" pitchFamily="18" charset="0"/>
                <a:ea typeface="Times New Roman" panose="02020603050405020304" pitchFamily="18" charset="0"/>
              </a:rPr>
              <a:t>câu hỏi phỏng vấn để tìm hiểu về </a:t>
            </a:r>
            <a:r>
              <a:rPr lang="en-US" sz="2400" b="1" dirty="0">
                <a:solidFill>
                  <a:srgbClr val="FF0000"/>
                </a:solidFill>
                <a:effectLst/>
                <a:latin typeface="Times New Roman" panose="02020603050405020304" pitchFamily="18" charset="0"/>
                <a:ea typeface="Times New Roman" panose="02020603050405020304" pitchFamily="18" charset="0"/>
              </a:rPr>
              <a:t>di </a:t>
            </a:r>
            <a:r>
              <a:rPr lang="en-US" sz="2400" b="1" dirty="0" err="1">
                <a:solidFill>
                  <a:srgbClr val="FF0000"/>
                </a:solidFill>
                <a:effectLst/>
                <a:latin typeface="Times New Roman" panose="02020603050405020304" pitchFamily="18" charset="0"/>
                <a:ea typeface="Times New Roman" panose="02020603050405020304" pitchFamily="18" charset="0"/>
              </a:rPr>
              <a:t>tích</a:t>
            </a:r>
            <a:r>
              <a:rPr lang="vi-VN" sz="2400" b="1" dirty="0">
                <a:solidFill>
                  <a:srgbClr val="FF0000"/>
                </a:solidFill>
                <a:effectLst/>
                <a:latin typeface="Times New Roman" panose="02020603050405020304" pitchFamily="18" charset="0"/>
                <a:ea typeface="Times New Roman" panose="02020603050405020304" pitchFamily="18" charset="0"/>
              </a:rPr>
              <a:t> lịch sử hoặc danh lam thắng cảnh</a:t>
            </a:r>
            <a:endParaRPr lang="en-US" sz="3200" dirty="0">
              <a:solidFill>
                <a:srgbClr val="FF0000"/>
              </a:solidFill>
            </a:endParaRPr>
          </a:p>
        </p:txBody>
      </p:sp>
    </p:spTree>
    <p:extLst>
      <p:ext uri="{BB962C8B-B14F-4D97-AF65-F5344CB8AC3E}">
        <p14:creationId xmlns:p14="http://schemas.microsoft.com/office/powerpoint/2010/main" val="22470974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3" name="Group 2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24" name="Rectangle 2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7" name="TextBox 6">
            <a:extLst>
              <a:ext uri="{FF2B5EF4-FFF2-40B4-BE49-F238E27FC236}">
                <a16:creationId xmlns:a16="http://schemas.microsoft.com/office/drawing/2014/main" id="{D3B0A478-4DB4-3C7F-B638-D11231DF6FDD}"/>
              </a:ext>
            </a:extLst>
          </p:cNvPr>
          <p:cNvSpPr txBox="1"/>
          <p:nvPr/>
        </p:nvSpPr>
        <p:spPr>
          <a:xfrm>
            <a:off x="2122837" y="613857"/>
            <a:ext cx="8838685" cy="4435830"/>
          </a:xfrm>
          <a:prstGeom prst="rect">
            <a:avLst/>
          </a:prstGeom>
          <a:noFill/>
        </p:spPr>
        <p:txBody>
          <a:bodyPr wrap="square">
            <a:spAutoFit/>
          </a:bodyPr>
          <a:lstStyle/>
          <a:p>
            <a:pPr algn="ctr">
              <a:lnSpc>
                <a:spcPct val="150000"/>
              </a:lnSpc>
            </a:pPr>
            <a:r>
              <a:rPr lang="pt-BR" sz="3200" b="1" dirty="0">
                <a:solidFill>
                  <a:srgbClr val="FF0000"/>
                </a:solidFill>
                <a:latin typeface="Times New Roman" panose="02020603050405020304" pitchFamily="18" charset="0"/>
                <a:cs typeface="Times New Roman" panose="02020603050405020304" pitchFamily="18" charset="0"/>
              </a:rPr>
              <a:t>HD HỌC Ở NHÀ</a:t>
            </a:r>
          </a:p>
          <a:p>
            <a:pPr marL="457200" indent="-457200" algn="just">
              <a:lnSpc>
                <a:spcPct val="150000"/>
              </a:lnSpc>
              <a:buClr>
                <a:srgbClr val="FF0000"/>
              </a:buClr>
              <a:buFont typeface="Wingdings" panose="05000000000000000000" pitchFamily="2" charset="2"/>
              <a:buChar char="ü"/>
            </a:pPr>
            <a:r>
              <a:rPr lang="pt-BR" sz="3200" dirty="0">
                <a:latin typeface="Times New Roman" panose="02020603050405020304" pitchFamily="18" charset="0"/>
                <a:cs typeface="Times New Roman" panose="02020603050405020304" pitchFamily="18" charset="0"/>
              </a:rPr>
              <a:t>Tìm đọc các văn bản thông tin </a:t>
            </a:r>
            <a:r>
              <a:rPr lang="vi-VN" sz="3200" dirty="0">
                <a:latin typeface="Times New Roman" panose="02020603050405020304" pitchFamily="18" charset="0"/>
                <a:cs typeface="Times New Roman" panose="02020603050405020304" pitchFamily="18" charset="0"/>
              </a:rPr>
              <a:t>thuyết minh về một danh lam thắng cảnh ở quê hương.</a:t>
            </a:r>
            <a:endParaRPr lang="en-US" sz="3200" dirty="0">
              <a:latin typeface="Times New Roman" panose="02020603050405020304" pitchFamily="18" charset="0"/>
              <a:cs typeface="Times New Roman" panose="02020603050405020304" pitchFamily="18" charset="0"/>
            </a:endParaRPr>
          </a:p>
          <a:p>
            <a:pPr marL="457200" indent="-457200" algn="just">
              <a:lnSpc>
                <a:spcPct val="150000"/>
              </a:lnSpc>
              <a:buClr>
                <a:srgbClr val="FF0000"/>
              </a:buClr>
              <a:buFont typeface="Wingdings" panose="05000000000000000000" pitchFamily="2" charset="2"/>
              <a:buChar char="ü"/>
            </a:pPr>
            <a:r>
              <a:rPr lang="pt-BR" sz="3200" dirty="0">
                <a:latin typeface="Times New Roman" panose="02020603050405020304" pitchFamily="18" charset="0"/>
                <a:cs typeface="Times New Roman" panose="02020603050405020304" pitchFamily="18" charset="0"/>
              </a:rPr>
              <a:t>Chuẩn bị: đọc, tìm hiểu bài </a:t>
            </a:r>
            <a:r>
              <a:rPr lang="pt-BR" sz="3200" b="1" dirty="0">
                <a:latin typeface="Times New Roman" panose="02020603050405020304" pitchFamily="18" charset="0"/>
                <a:cs typeface="Times New Roman" panose="02020603050405020304" pitchFamily="18" charset="0"/>
              </a:rPr>
              <a:t>Thực hành tiếng Việt</a:t>
            </a:r>
            <a:r>
              <a:rPr lang="pt-BR"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Nghĩa và cách dùng tên viết tắt một số tổ chức quốc tế quan trọng.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90558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1000"/>
                                        <p:tgtEl>
                                          <p:spTgt spid="7">
                                            <p:txEl>
                                              <p:pRg st="2" end="2"/>
                                            </p:txEl>
                                          </p:spTgt>
                                        </p:tgtEl>
                                      </p:cBhvr>
                                    </p:animEffect>
                                    <p:anim calcmode="lin" valueType="num">
                                      <p:cBhvr>
                                        <p:cTn id="2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stone wall with a yellow building&#10;&#10;Description automatically generated">
            <a:extLst>
              <a:ext uri="{FF2B5EF4-FFF2-40B4-BE49-F238E27FC236}">
                <a16:creationId xmlns:a16="http://schemas.microsoft.com/office/drawing/2014/main" id="{649903D5-F0AB-5573-43FD-9671EB16676A}"/>
              </a:ext>
            </a:extLst>
          </p:cNvPr>
          <p:cNvPicPr>
            <a:picLocks noChangeAspect="1"/>
          </p:cNvPicPr>
          <p:nvPr/>
        </p:nvPicPr>
        <p:blipFill>
          <a:blip r:embed="rId2">
            <a:extLst>
              <a:ext uri="{28A0092B-C50C-407E-A947-70E740481C1C}">
                <a14:useLocalDpi xmlns:a14="http://schemas.microsoft.com/office/drawing/2010/main" val="0"/>
              </a:ext>
            </a:extLst>
          </a:blip>
          <a:srcRect t="12219" b="12219"/>
          <a:stretch/>
        </p:blipFill>
        <p:spPr>
          <a:xfrm>
            <a:off x="4267201" y="10"/>
            <a:ext cx="7924800" cy="3383270"/>
          </a:xfrm>
          <a:prstGeom prst="rect">
            <a:avLst/>
          </a:prstGeom>
        </p:spPr>
      </p:pic>
      <p:pic>
        <p:nvPicPr>
          <p:cNvPr id="7" name="Picture 6">
            <a:extLst>
              <a:ext uri="{FF2B5EF4-FFF2-40B4-BE49-F238E27FC236}">
                <a16:creationId xmlns:a16="http://schemas.microsoft.com/office/drawing/2014/main" id="{B2543072-BF06-1E8B-10A6-6D68E7A2ACCA}"/>
              </a:ext>
            </a:extLst>
          </p:cNvPr>
          <p:cNvPicPr>
            <a:picLocks noChangeAspect="1"/>
          </p:cNvPicPr>
          <p:nvPr/>
        </p:nvPicPr>
        <p:blipFill>
          <a:blip r:embed="rId3">
            <a:extLst>
              <a:ext uri="{28A0092B-C50C-407E-A947-70E740481C1C}">
                <a14:useLocalDpi xmlns:a14="http://schemas.microsoft.com/office/drawing/2010/main" val="0"/>
              </a:ext>
            </a:extLst>
          </a:blip>
          <a:srcRect t="10431" b="10431"/>
          <a:stretch/>
        </p:blipFill>
        <p:spPr>
          <a:xfrm>
            <a:off x="4650916" y="3474720"/>
            <a:ext cx="7555832" cy="3383280"/>
          </a:xfrm>
          <a:prstGeom prst="rect">
            <a:avLst/>
          </a:prstGeom>
        </p:spPr>
      </p:pic>
      <p:sp useBgFill="1">
        <p:nvSpPr>
          <p:cNvPr id="25" name="Freeform: Shape 24">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B401155-C0C0-5B7B-88B3-CA038D61E57A}"/>
              </a:ext>
            </a:extLst>
          </p:cNvPr>
          <p:cNvSpPr txBox="1"/>
          <p:nvPr/>
        </p:nvSpPr>
        <p:spPr>
          <a:xfrm>
            <a:off x="279133" y="1862604"/>
            <a:ext cx="4552749" cy="2369880"/>
          </a:xfrm>
          <a:prstGeom prst="rect">
            <a:avLst/>
          </a:prstGeom>
          <a:noFill/>
        </p:spPr>
        <p:txBody>
          <a:bodyPr wrap="square">
            <a:spAutoFit/>
          </a:bodyPr>
          <a:lstStyle/>
          <a:p>
            <a:pPr algn="ctr"/>
            <a:r>
              <a:rPr lang="en-US" sz="4000" b="1" dirty="0">
                <a:solidFill>
                  <a:srgbClr val="0070C0"/>
                </a:solidFill>
                <a:effectLst/>
                <a:latin typeface="#9Slide03 AmpleSoft Bold" panose="02000000000000000000" pitchFamily="2" charset="0"/>
                <a:ea typeface="Times New Roman" panose="02020603050405020304" pitchFamily="18" charset="0"/>
              </a:rPr>
              <a:t>HOẠT ĐỘNG 2</a:t>
            </a:r>
          </a:p>
          <a:p>
            <a:pPr algn="ctr"/>
            <a:r>
              <a:rPr lang="en-US" sz="3200" b="1" dirty="0">
                <a:solidFill>
                  <a:srgbClr val="FF0000"/>
                </a:solidFill>
                <a:effectLst/>
                <a:latin typeface="#9Slide03 AmpleSoft Bold" panose="02000000000000000000" pitchFamily="2" charset="0"/>
                <a:ea typeface="Times New Roman" panose="02020603050405020304" pitchFamily="18" charset="0"/>
              </a:rPr>
              <a:t> </a:t>
            </a:r>
            <a:r>
              <a:rPr lang="en-US" sz="5400" b="1" dirty="0">
                <a:solidFill>
                  <a:srgbClr val="FF0000"/>
                </a:solidFill>
                <a:effectLst/>
                <a:latin typeface="#9Slide03 AmpleSoft Bold" panose="02000000000000000000" pitchFamily="2" charset="0"/>
                <a:ea typeface="Times New Roman" panose="02020603050405020304" pitchFamily="18" charset="0"/>
              </a:rPr>
              <a:t>HÌNH THÀNH KIẾN THỨC </a:t>
            </a:r>
            <a:endParaRPr lang="en-US" sz="4000" dirty="0">
              <a:latin typeface="#9Slide03 AmpleSoft Bold" panose="02000000000000000000" pitchFamily="2" charset="0"/>
            </a:endParaRPr>
          </a:p>
        </p:txBody>
      </p:sp>
    </p:spTree>
    <p:extLst>
      <p:ext uri="{BB962C8B-B14F-4D97-AF65-F5344CB8AC3E}">
        <p14:creationId xmlns:p14="http://schemas.microsoft.com/office/powerpoint/2010/main" val="27094863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F14822-B1F1-4730-A131-C3416A790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0930" y="3942512"/>
            <a:ext cx="3238728" cy="2915488"/>
          </a:xfrm>
          <a:custGeom>
            <a:avLst/>
            <a:gdLst>
              <a:gd name="connsiteX0" fmla="*/ 1619364 w 3238728"/>
              <a:gd name="connsiteY0" fmla="*/ 0 h 2915488"/>
              <a:gd name="connsiteX1" fmla="*/ 3238728 w 3238728"/>
              <a:gd name="connsiteY1" fmla="*/ 1619364 h 2915488"/>
              <a:gd name="connsiteX2" fmla="*/ 2649430 w 3238728"/>
              <a:gd name="connsiteY2" fmla="*/ 2868944 h 2915488"/>
              <a:gd name="connsiteX3" fmla="*/ 2587188 w 3238728"/>
              <a:gd name="connsiteY3" fmla="*/ 2915488 h 2915488"/>
              <a:gd name="connsiteX4" fmla="*/ 651541 w 3238728"/>
              <a:gd name="connsiteY4" fmla="*/ 2915488 h 2915488"/>
              <a:gd name="connsiteX5" fmla="*/ 589298 w 3238728"/>
              <a:gd name="connsiteY5" fmla="*/ 2868944 h 2915488"/>
              <a:gd name="connsiteX6" fmla="*/ 0 w 3238728"/>
              <a:gd name="connsiteY6" fmla="*/ 1619364 h 2915488"/>
              <a:gd name="connsiteX7" fmla="*/ 1619364 w 3238728"/>
              <a:gd name="connsiteY7" fmla="*/ 0 h 291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728" h="2915488">
                <a:moveTo>
                  <a:pt x="1619364" y="0"/>
                </a:moveTo>
                <a:cubicBezTo>
                  <a:pt x="2513714" y="0"/>
                  <a:pt x="3238728" y="725014"/>
                  <a:pt x="3238728" y="1619364"/>
                </a:cubicBezTo>
                <a:cubicBezTo>
                  <a:pt x="3238728" y="2122436"/>
                  <a:pt x="3009329" y="2571929"/>
                  <a:pt x="2649430" y="2868944"/>
                </a:cubicBezTo>
                <a:lnTo>
                  <a:pt x="2587188" y="2915488"/>
                </a:lnTo>
                <a:lnTo>
                  <a:pt x="651541" y="2915488"/>
                </a:lnTo>
                <a:lnTo>
                  <a:pt x="589298" y="2868944"/>
                </a:lnTo>
                <a:cubicBezTo>
                  <a:pt x="229399" y="2571929"/>
                  <a:pt x="0" y="2122436"/>
                  <a:pt x="0" y="1619364"/>
                </a:cubicBezTo>
                <a:cubicBezTo>
                  <a:pt x="0" y="725014"/>
                  <a:pt x="725014" y="0"/>
                  <a:pt x="1619364"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063F1D6B-3845-4F68-9803-39000080E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54502" cy="4167582"/>
          </a:xfrm>
          <a:custGeom>
            <a:avLst/>
            <a:gdLst>
              <a:gd name="connsiteX0" fmla="*/ 1209514 w 4154502"/>
              <a:gd name="connsiteY0" fmla="*/ 0 h 4167582"/>
              <a:gd name="connsiteX1" fmla="*/ 2782034 w 4154502"/>
              <a:gd name="connsiteY1" fmla="*/ 0 h 4167582"/>
              <a:gd name="connsiteX2" fmla="*/ 2836049 w 4154502"/>
              <a:gd name="connsiteY2" fmla="*/ 19770 h 4167582"/>
              <a:gd name="connsiteX3" fmla="*/ 4154502 w 4154502"/>
              <a:gd name="connsiteY3" fmla="*/ 2008854 h 4167582"/>
              <a:gd name="connsiteX4" fmla="*/ 1995774 w 4154502"/>
              <a:gd name="connsiteY4" fmla="*/ 4167582 h 4167582"/>
              <a:gd name="connsiteX5" fmla="*/ 6690 w 4154502"/>
              <a:gd name="connsiteY5" fmla="*/ 2849129 h 4167582"/>
              <a:gd name="connsiteX6" fmla="*/ 0 w 4154502"/>
              <a:gd name="connsiteY6" fmla="*/ 2830852 h 4167582"/>
              <a:gd name="connsiteX7" fmla="*/ 0 w 4154502"/>
              <a:gd name="connsiteY7" fmla="*/ 1186857 h 4167582"/>
              <a:gd name="connsiteX8" fmla="*/ 6690 w 4154502"/>
              <a:gd name="connsiteY8" fmla="*/ 1168580 h 4167582"/>
              <a:gd name="connsiteX9" fmla="*/ 1155500 w 4154502"/>
              <a:gd name="connsiteY9" fmla="*/ 19770 h 416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4502" h="4167582">
                <a:moveTo>
                  <a:pt x="1209514" y="0"/>
                </a:moveTo>
                <a:lnTo>
                  <a:pt x="2782034" y="0"/>
                </a:lnTo>
                <a:lnTo>
                  <a:pt x="2836049" y="19770"/>
                </a:lnTo>
                <a:cubicBezTo>
                  <a:pt x="3610849" y="347482"/>
                  <a:pt x="4154502" y="1114679"/>
                  <a:pt x="4154502" y="2008854"/>
                </a:cubicBezTo>
                <a:cubicBezTo>
                  <a:pt x="4154502" y="3201087"/>
                  <a:pt x="3188007" y="4167582"/>
                  <a:pt x="1995774" y="4167582"/>
                </a:cubicBezTo>
                <a:cubicBezTo>
                  <a:pt x="1101599" y="4167582"/>
                  <a:pt x="334402" y="3623929"/>
                  <a:pt x="6690" y="2849129"/>
                </a:cubicBezTo>
                <a:lnTo>
                  <a:pt x="0" y="2830852"/>
                </a:lnTo>
                <a:lnTo>
                  <a:pt x="0" y="1186857"/>
                </a:lnTo>
                <a:lnTo>
                  <a:pt x="6690" y="1168580"/>
                </a:lnTo>
                <a:cubicBezTo>
                  <a:pt x="225165" y="652046"/>
                  <a:pt x="638966" y="238245"/>
                  <a:pt x="1155500" y="1977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artoon of a person holding a microphone&#10;&#10;Description automatically generated">
            <a:extLst>
              <a:ext uri="{FF2B5EF4-FFF2-40B4-BE49-F238E27FC236}">
                <a16:creationId xmlns:a16="http://schemas.microsoft.com/office/drawing/2014/main" id="{05C92EFD-E22B-A709-8982-A9CFF94716E2}"/>
              </a:ext>
            </a:extLst>
          </p:cNvPr>
          <p:cNvPicPr>
            <a:picLocks noChangeAspect="1"/>
          </p:cNvPicPr>
          <p:nvPr/>
        </p:nvPicPr>
        <p:blipFill>
          <a:blip r:embed="rId2">
            <a:extLst>
              <a:ext uri="{28A0092B-C50C-407E-A947-70E740481C1C}">
                <a14:useLocalDpi xmlns:a14="http://schemas.microsoft.com/office/drawing/2010/main" val="0"/>
              </a:ext>
            </a:extLst>
          </a:blip>
          <a:srcRect r="2497"/>
          <a:stretch/>
        </p:blipFill>
        <p:spPr>
          <a:xfrm>
            <a:off x="-3" y="10"/>
            <a:ext cx="4317456" cy="4167571"/>
          </a:xfrm>
          <a:custGeom>
            <a:avLst/>
            <a:gdLst/>
            <a:ahLst/>
            <a:cxnLst/>
            <a:rect l="l" t="t" r="r" b="b"/>
            <a:pathLst>
              <a:path w="4317456" h="4167581">
                <a:moveTo>
                  <a:pt x="1372466" y="0"/>
                </a:moveTo>
                <a:lnTo>
                  <a:pt x="2944990" y="0"/>
                </a:lnTo>
                <a:lnTo>
                  <a:pt x="2999002" y="19769"/>
                </a:lnTo>
                <a:cubicBezTo>
                  <a:pt x="3773802" y="347482"/>
                  <a:pt x="4317456" y="1114680"/>
                  <a:pt x="4317456" y="2008853"/>
                </a:cubicBezTo>
                <a:cubicBezTo>
                  <a:pt x="4317456" y="3201085"/>
                  <a:pt x="3350960" y="4167581"/>
                  <a:pt x="2158728" y="4167581"/>
                </a:cubicBezTo>
                <a:cubicBezTo>
                  <a:pt x="966497" y="4167581"/>
                  <a:pt x="0" y="3201085"/>
                  <a:pt x="0" y="2008853"/>
                </a:cubicBezTo>
                <a:cubicBezTo>
                  <a:pt x="0" y="1114680"/>
                  <a:pt x="543654" y="347482"/>
                  <a:pt x="1318454" y="19769"/>
                </a:cubicBezTo>
                <a:close/>
              </a:path>
            </a:pathLst>
          </a:custGeom>
        </p:spPr>
      </p:pic>
      <p:pic>
        <p:nvPicPr>
          <p:cNvPr id="5" name="Content Placeholder 4" descr="A walkway with white pillars and trees&#10;&#10;Description automatically generated">
            <a:extLst>
              <a:ext uri="{FF2B5EF4-FFF2-40B4-BE49-F238E27FC236}">
                <a16:creationId xmlns:a16="http://schemas.microsoft.com/office/drawing/2014/main" id="{2A2B6FA9-9852-E1C6-1AF7-2ED6DAB9348B}"/>
              </a:ext>
            </a:extLst>
          </p:cNvPr>
          <p:cNvPicPr>
            <a:picLocks noChangeAspect="1"/>
          </p:cNvPicPr>
          <p:nvPr/>
        </p:nvPicPr>
        <p:blipFill>
          <a:blip r:embed="rId3">
            <a:extLst>
              <a:ext uri="{28A0092B-C50C-407E-A947-70E740481C1C}">
                <a14:useLocalDpi xmlns:a14="http://schemas.microsoft.com/office/drawing/2010/main" val="0"/>
              </a:ext>
            </a:extLst>
          </a:blip>
          <a:srcRect l="23528" r="12042" b="2"/>
          <a:stretch/>
        </p:blipFill>
        <p:spPr>
          <a:xfrm>
            <a:off x="2767505" y="3942512"/>
            <a:ext cx="3238727" cy="2915488"/>
          </a:xfrm>
          <a:custGeom>
            <a:avLst/>
            <a:gdLst/>
            <a:ahLst/>
            <a:cxnLst/>
            <a:rect l="l" t="t" r="r" b="b"/>
            <a:pathLst>
              <a:path w="3238727" h="2915488">
                <a:moveTo>
                  <a:pt x="1619364" y="0"/>
                </a:moveTo>
                <a:cubicBezTo>
                  <a:pt x="2513714" y="0"/>
                  <a:pt x="3238727" y="725014"/>
                  <a:pt x="3238727" y="1619364"/>
                </a:cubicBezTo>
                <a:cubicBezTo>
                  <a:pt x="3238727" y="2122436"/>
                  <a:pt x="3009328" y="2571928"/>
                  <a:pt x="2649429" y="2868943"/>
                </a:cubicBezTo>
                <a:lnTo>
                  <a:pt x="2587186" y="2915488"/>
                </a:lnTo>
                <a:lnTo>
                  <a:pt x="651541" y="2915488"/>
                </a:lnTo>
                <a:lnTo>
                  <a:pt x="589298" y="2868943"/>
                </a:lnTo>
                <a:cubicBezTo>
                  <a:pt x="229399" y="2571928"/>
                  <a:pt x="0" y="2122436"/>
                  <a:pt x="0" y="1619364"/>
                </a:cubicBezTo>
                <a:cubicBezTo>
                  <a:pt x="0" y="725014"/>
                  <a:pt x="725014" y="0"/>
                  <a:pt x="1619364" y="0"/>
                </a:cubicBezTo>
                <a:close/>
              </a:path>
            </a:pathLst>
          </a:custGeom>
        </p:spPr>
      </p:pic>
      <p:grpSp>
        <p:nvGrpSpPr>
          <p:cNvPr id="20" name="Group 19">
            <a:extLst>
              <a:ext uri="{FF2B5EF4-FFF2-40B4-BE49-F238E27FC236}">
                <a16:creationId xmlns:a16="http://schemas.microsoft.com/office/drawing/2014/main" id="{C6C6FA52-B664-419A-A212-125E50579D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825" y="1771652"/>
            <a:ext cx="3486643" cy="2754874"/>
            <a:chOff x="1303825" y="1771652"/>
            <a:chExt cx="3486643" cy="2754874"/>
          </a:xfrm>
        </p:grpSpPr>
        <p:sp>
          <p:nvSpPr>
            <p:cNvPr id="2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18953" y="17716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04045" y="3208746"/>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sp>
          <p:nvSpPr>
            <p:cNvPr id="23"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825" y="4368981"/>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cxnSp>
        <p:nvCxnSpPr>
          <p:cNvPr id="25" name="Straight Connector 2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80609AF-F438-FC4A-EEE1-EAA115188C1B}"/>
              </a:ext>
            </a:extLst>
          </p:cNvPr>
          <p:cNvSpPr txBox="1"/>
          <p:nvPr/>
        </p:nvSpPr>
        <p:spPr>
          <a:xfrm>
            <a:off x="4618952" y="1241736"/>
            <a:ext cx="6873611" cy="1740861"/>
          </a:xfrm>
          <a:prstGeom prst="rect">
            <a:avLst/>
          </a:prstGeom>
          <a:noFill/>
        </p:spPr>
        <p:txBody>
          <a:bodyPr wrap="square">
            <a:spAutoFit/>
          </a:bodyPr>
          <a:lstStyle/>
          <a:p>
            <a:pPr algn="ctr">
              <a:lnSpc>
                <a:spcPct val="115000"/>
              </a:lnSpc>
              <a:spcAft>
                <a:spcPts val="1000"/>
              </a:spcAft>
            </a:pPr>
            <a:r>
              <a:rPr lang="en-US" sz="4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I. </a:t>
            </a:r>
            <a:r>
              <a:rPr lang="vi-VN" sz="4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TRI THỨC NGỮ VĂN VỀ KIỂU BÀI PHỎNG VẤN</a:t>
            </a:r>
            <a:endParaRPr lang="en-US" sz="48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63234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2" name="Freeform: Shape 11">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7B75BB62-2DB2-7B02-AA29-4537E43F26DE}"/>
              </a:ext>
            </a:extLst>
          </p:cNvPr>
          <p:cNvGraphicFramePr>
            <a:graphicFrameLocks noGrp="1"/>
          </p:cNvGraphicFramePr>
          <p:nvPr>
            <p:extLst>
              <p:ext uri="{D42A27DB-BD31-4B8C-83A1-F6EECF244321}">
                <p14:modId xmlns:p14="http://schemas.microsoft.com/office/powerpoint/2010/main" val="2518007131"/>
              </p:ext>
            </p:extLst>
          </p:nvPr>
        </p:nvGraphicFramePr>
        <p:xfrm>
          <a:off x="1236207" y="315714"/>
          <a:ext cx="10068884" cy="4551776"/>
        </p:xfrm>
        <a:graphic>
          <a:graphicData uri="http://schemas.openxmlformats.org/drawingml/2006/table">
            <a:tbl>
              <a:tblPr firstRow="1" firstCol="1" bandRow="1"/>
              <a:tblGrid>
                <a:gridCol w="5035671">
                  <a:extLst>
                    <a:ext uri="{9D8B030D-6E8A-4147-A177-3AD203B41FA5}">
                      <a16:colId xmlns:a16="http://schemas.microsoft.com/office/drawing/2014/main" val="1603237515"/>
                    </a:ext>
                  </a:extLst>
                </a:gridCol>
                <a:gridCol w="5033213">
                  <a:extLst>
                    <a:ext uri="{9D8B030D-6E8A-4147-A177-3AD203B41FA5}">
                      <a16:colId xmlns:a16="http://schemas.microsoft.com/office/drawing/2014/main" val="2043873043"/>
                    </a:ext>
                  </a:extLst>
                </a:gridCol>
              </a:tblGrid>
              <a:tr h="2436368">
                <a:tc gridSpan="2">
                  <a:txBody>
                    <a:bodyPr/>
                    <a:lstStyle/>
                    <a:p>
                      <a:pPr algn="ctr" fontAlgn="t">
                        <a:lnSpc>
                          <a:spcPct val="115000"/>
                        </a:lnSpc>
                        <a:spcBef>
                          <a:spcPts val="0"/>
                        </a:spcBef>
                        <a:spcAft>
                          <a:spcPts val="1000"/>
                        </a:spcAft>
                      </a:pPr>
                      <a:r>
                        <a:rPr lang="vi-VN" sz="33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Phiếu HT số 01</a:t>
                      </a:r>
                      <a:endParaRPr lang="vi-VN" sz="5000" b="0" i="0" u="none" strike="noStrike" dirty="0">
                        <a:effectLst/>
                        <a:latin typeface="Arial" panose="020B0604020202020204" pitchFamily="34" charset="0"/>
                      </a:endParaRPr>
                    </a:p>
                    <a:p>
                      <a:pPr algn="just" fontAlgn="t">
                        <a:lnSpc>
                          <a:spcPct val="115000"/>
                        </a:lnSpc>
                        <a:spcBef>
                          <a:spcPts val="0"/>
                        </a:spcBef>
                        <a:spcAft>
                          <a:spcPts val="1000"/>
                        </a:spcAft>
                      </a:pPr>
                      <a:r>
                        <a:rPr lang="vi-VN" sz="3300" b="0" i="1" u="none" strike="noStrike" dirty="0">
                          <a:effectLst/>
                          <a:latin typeface="Times New Roman" panose="02020603050405020304" pitchFamily="18" charset="0"/>
                          <a:ea typeface="Calibri" panose="020F0502020204030204" pitchFamily="34" charset="0"/>
                          <a:cs typeface="Times New Roman" panose="02020603050405020304" pitchFamily="18" charset="0"/>
                        </a:rPr>
                        <a:t>Đọc phần Tri thức Ngữ văn, mục Bài phỏng vấn và trình bày tri thức về kiểu bài phỏng vấn theo bảng sau:</a:t>
                      </a:r>
                      <a:endParaRPr lang="vi-VN" sz="5000" b="0" i="0" u="none" strike="noStrike" dirty="0">
                        <a:effectLst/>
                        <a:latin typeface="Arial" panose="020B0604020202020204" pitchFamily="34" charset="0"/>
                      </a:endParaRPr>
                    </a:p>
                  </a:txBody>
                  <a:tcPr marL="251460" marR="251460" marT="125730" marB="1257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669789890"/>
                  </a:ext>
                </a:extLst>
              </a:tr>
              <a:tr h="705136">
                <a:tc>
                  <a:txBody>
                    <a:bodyPr/>
                    <a:lstStyle/>
                    <a:p>
                      <a:pPr algn="just" fontAlgn="t">
                        <a:lnSpc>
                          <a:spcPct val="115000"/>
                        </a:lnSpc>
                        <a:spcBef>
                          <a:spcPts val="0"/>
                        </a:spcBef>
                        <a:spcAft>
                          <a:spcPts val="1000"/>
                        </a:spcAft>
                      </a:pPr>
                      <a:r>
                        <a:rPr lang="vi-VN" sz="3300" b="0" i="0" u="none" strike="noStrike">
                          <a:effectLst/>
                          <a:latin typeface="Times New Roman" panose="02020603050405020304" pitchFamily="18" charset="0"/>
                          <a:ea typeface="Calibri" panose="020F0502020204030204" pitchFamily="34" charset="0"/>
                          <a:cs typeface="Times New Roman" panose="02020603050405020304" pitchFamily="18" charset="0"/>
                        </a:rPr>
                        <a:t>Khái niệm</a:t>
                      </a:r>
                      <a:endParaRPr lang="vi-VN"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1000"/>
                        </a:spcAft>
                      </a:pPr>
                      <a:r>
                        <a:rPr lang="vi-VN" sz="3300" b="0" i="0" u="none" strike="noStrike">
                          <a:effectLst/>
                          <a:latin typeface="Times New Roman" panose="02020603050405020304" pitchFamily="18" charset="0"/>
                          <a:ea typeface="Calibri" panose="020F0502020204030204" pitchFamily="34" charset="0"/>
                          <a:cs typeface="Times New Roman" panose="02020603050405020304" pitchFamily="18" charset="0"/>
                        </a:rPr>
                        <a:t>.....................</a:t>
                      </a:r>
                      <a:endParaRPr lang="vi-VN"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38089"/>
                  </a:ext>
                </a:extLst>
              </a:tr>
              <a:tr h="705136">
                <a:tc>
                  <a:txBody>
                    <a:bodyPr/>
                    <a:lstStyle/>
                    <a:p>
                      <a:pPr algn="just" fontAlgn="t">
                        <a:lnSpc>
                          <a:spcPct val="115000"/>
                        </a:lnSpc>
                        <a:spcBef>
                          <a:spcPts val="0"/>
                        </a:spcBef>
                        <a:spcAft>
                          <a:spcPts val="1000"/>
                        </a:spcAft>
                      </a:pPr>
                      <a:r>
                        <a:rPr lang="vi-VN" sz="3300" b="0" i="0" u="none" strike="noStrike">
                          <a:effectLst/>
                          <a:latin typeface="Times New Roman" panose="02020603050405020304" pitchFamily="18" charset="0"/>
                          <a:ea typeface="Calibri" panose="020F0502020204030204" pitchFamily="34" charset="0"/>
                          <a:cs typeface="Times New Roman" panose="02020603050405020304" pitchFamily="18" charset="0"/>
                        </a:rPr>
                        <a:t>Bố cục</a:t>
                      </a:r>
                      <a:endParaRPr lang="vi-VN"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1000"/>
                        </a:spcAft>
                      </a:pPr>
                      <a:r>
                        <a:rPr lang="vi-VN" sz="3300" b="0" i="0" u="none" strike="noStrike">
                          <a:effectLst/>
                          <a:latin typeface="Times New Roman" panose="02020603050405020304" pitchFamily="18" charset="0"/>
                          <a:ea typeface="Calibri" panose="020F0502020204030204" pitchFamily="34" charset="0"/>
                          <a:cs typeface="Times New Roman" panose="02020603050405020304" pitchFamily="18" charset="0"/>
                        </a:rPr>
                        <a:t>...................</a:t>
                      </a:r>
                      <a:endParaRPr lang="vi-VN"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3900909"/>
                  </a:ext>
                </a:extLst>
              </a:tr>
              <a:tr h="705136">
                <a:tc>
                  <a:txBody>
                    <a:bodyPr/>
                    <a:lstStyle/>
                    <a:p>
                      <a:pPr algn="just" fontAlgn="t">
                        <a:lnSpc>
                          <a:spcPct val="115000"/>
                        </a:lnSpc>
                        <a:spcBef>
                          <a:spcPts val="0"/>
                        </a:spcBef>
                        <a:spcAft>
                          <a:spcPts val="1000"/>
                        </a:spcAft>
                      </a:pPr>
                      <a:r>
                        <a:rPr lang="vi-VN" sz="3300" b="0" i="0" u="none" strike="noStrike">
                          <a:effectLst/>
                          <a:latin typeface="Times New Roman" panose="02020603050405020304" pitchFamily="18" charset="0"/>
                          <a:ea typeface="Calibri" panose="020F0502020204030204" pitchFamily="34" charset="0"/>
                          <a:cs typeface="Times New Roman" panose="02020603050405020304" pitchFamily="18" charset="0"/>
                        </a:rPr>
                        <a:t>Hình thức</a:t>
                      </a:r>
                      <a:endParaRPr lang="vi-VN"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1000"/>
                        </a:spcAft>
                      </a:pPr>
                      <a:r>
                        <a:rPr lang="vi-VN" sz="33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5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4132110"/>
                  </a:ext>
                </a:extLst>
              </a:tr>
            </a:tbl>
          </a:graphicData>
        </a:graphic>
      </p:graphicFrame>
      <p:sp>
        <p:nvSpPr>
          <p:cNvPr id="6" name="TextBox 5">
            <a:extLst>
              <a:ext uri="{FF2B5EF4-FFF2-40B4-BE49-F238E27FC236}">
                <a16:creationId xmlns:a16="http://schemas.microsoft.com/office/drawing/2014/main" id="{7B45C65B-FC46-A91C-E920-E747EE8A5E2E}"/>
              </a:ext>
            </a:extLst>
          </p:cNvPr>
          <p:cNvSpPr txBox="1"/>
          <p:nvPr/>
        </p:nvSpPr>
        <p:spPr>
          <a:xfrm>
            <a:off x="680986" y="5452155"/>
            <a:ext cx="10624105" cy="1179554"/>
          </a:xfrm>
          <a:prstGeom prst="rect">
            <a:avLst/>
          </a:prstGeom>
          <a:noFill/>
        </p:spPr>
        <p:txBody>
          <a:bodyPr wrap="square">
            <a:spAutoFit/>
          </a:bodyPr>
          <a:lstStyle/>
          <a:p>
            <a:pPr algn="just">
              <a:lnSpc>
                <a:spcPct val="115000"/>
              </a:lnSpc>
              <a:spcBef>
                <a:spcPts val="300"/>
              </a:spcBef>
              <a:spcAft>
                <a:spcPts val="300"/>
              </a:spcAft>
            </a:pPr>
            <a:r>
              <a:rPr lang="vi-VN" sz="3200" dirty="0">
                <a:effectLst/>
                <a:latin typeface="Times New Roman" panose="02020603050405020304" pitchFamily="18" charset="0"/>
                <a:ea typeface="Liberation Serif"/>
                <a:cs typeface="Times New Roman" panose="02020603050405020304" pitchFamily="18" charset="0"/>
              </a:rPr>
              <a:t>(2) </a:t>
            </a:r>
            <a:r>
              <a:rPr lang="en-US" sz="3200" i="1" dirty="0">
                <a:effectLst/>
                <a:latin typeface="Times New Roman" panose="02020603050405020304" pitchFamily="18" charset="0"/>
                <a:ea typeface="Liberation Serif"/>
                <a:cs typeface="Times New Roman" panose="02020603050405020304" pitchFamily="18" charset="0"/>
              </a:rPr>
              <a:t>Theo </a:t>
            </a:r>
            <a:r>
              <a:rPr lang="en-US" sz="3200" i="1" dirty="0" err="1">
                <a:effectLst/>
                <a:latin typeface="Times New Roman" panose="02020603050405020304" pitchFamily="18" charset="0"/>
                <a:ea typeface="Liberation Serif"/>
                <a:cs typeface="Times New Roman" panose="02020603050405020304" pitchFamily="18" charset="0"/>
              </a:rPr>
              <a:t>em</a:t>
            </a:r>
            <a:r>
              <a:rPr lang="en-US" sz="3200" i="1" dirty="0">
                <a:effectLst/>
                <a:latin typeface="Times New Roman" panose="02020603050405020304" pitchFamily="18" charset="0"/>
                <a:ea typeface="Liberation Serif"/>
                <a:cs typeface="Times New Roman" panose="02020603050405020304" pitchFamily="18" charset="0"/>
              </a:rPr>
              <a:t>, kiểu </a:t>
            </a:r>
            <a:r>
              <a:rPr lang="en-US" sz="3200" i="1" dirty="0" err="1">
                <a:effectLst/>
                <a:latin typeface="Times New Roman" panose="02020603050405020304" pitchFamily="18" charset="0"/>
                <a:ea typeface="Liberation Serif"/>
                <a:cs typeface="Times New Roman" panose="02020603050405020304" pitchFamily="18" charset="0"/>
              </a:rPr>
              <a:t>bài</a:t>
            </a:r>
            <a:r>
              <a:rPr lang="en-US" sz="3200" i="1" dirty="0">
                <a:effectLst/>
                <a:latin typeface="Times New Roman" panose="02020603050405020304" pitchFamily="18" charset="0"/>
                <a:ea typeface="Liberation Serif"/>
                <a:cs typeface="Times New Roman" panose="02020603050405020304" pitchFamily="18" charset="0"/>
              </a:rPr>
              <a:t> </a:t>
            </a:r>
            <a:r>
              <a:rPr lang="en-US" sz="3200" i="1" dirty="0" err="1">
                <a:effectLst/>
                <a:latin typeface="Times New Roman" panose="02020603050405020304" pitchFamily="18" charset="0"/>
                <a:ea typeface="Liberation Serif"/>
                <a:cs typeface="Times New Roman" panose="02020603050405020304" pitchFamily="18" charset="0"/>
              </a:rPr>
              <a:t>phỏng</a:t>
            </a:r>
            <a:r>
              <a:rPr lang="en-US" sz="3200" i="1" dirty="0">
                <a:effectLst/>
                <a:latin typeface="Times New Roman" panose="02020603050405020304" pitchFamily="18" charset="0"/>
                <a:ea typeface="Liberation Serif"/>
                <a:cs typeface="Times New Roman" panose="02020603050405020304" pitchFamily="18" charset="0"/>
              </a:rPr>
              <a:t> </a:t>
            </a:r>
            <a:r>
              <a:rPr lang="en-US" sz="3200" i="1" dirty="0" err="1">
                <a:effectLst/>
                <a:latin typeface="Times New Roman" panose="02020603050405020304" pitchFamily="18" charset="0"/>
                <a:ea typeface="Liberation Serif"/>
                <a:cs typeface="Times New Roman" panose="02020603050405020304" pitchFamily="18" charset="0"/>
              </a:rPr>
              <a:t>vấn</a:t>
            </a:r>
            <a:r>
              <a:rPr lang="en-US" sz="3200" i="1" dirty="0">
                <a:effectLst/>
                <a:latin typeface="Times New Roman" panose="02020603050405020304" pitchFamily="18" charset="0"/>
                <a:ea typeface="Liberation Serif"/>
                <a:cs typeface="Times New Roman" panose="02020603050405020304" pitchFamily="18" charset="0"/>
              </a:rPr>
              <a:t> </a:t>
            </a:r>
            <a:r>
              <a:rPr lang="en-US" sz="3200" i="1" dirty="0" err="1">
                <a:effectLst/>
                <a:latin typeface="Times New Roman" panose="02020603050405020304" pitchFamily="18" charset="0"/>
                <a:ea typeface="Liberation Serif"/>
                <a:cs typeface="Times New Roman" panose="02020603050405020304" pitchFamily="18" charset="0"/>
              </a:rPr>
              <a:t>thường</a:t>
            </a:r>
            <a:r>
              <a:rPr lang="en-US" sz="3200" i="1" dirty="0">
                <a:effectLst/>
                <a:latin typeface="Times New Roman" panose="02020603050405020304" pitchFamily="18" charset="0"/>
                <a:ea typeface="Liberation Serif"/>
                <a:cs typeface="Times New Roman" panose="02020603050405020304" pitchFamily="18" charset="0"/>
              </a:rPr>
              <a:t> </a:t>
            </a:r>
            <a:r>
              <a:rPr lang="en-US" sz="3200" i="1" dirty="0" err="1">
                <a:effectLst/>
                <a:latin typeface="Times New Roman" panose="02020603050405020304" pitchFamily="18" charset="0"/>
                <a:ea typeface="Liberation Serif"/>
                <a:cs typeface="Times New Roman" panose="02020603050405020304" pitchFamily="18" charset="0"/>
              </a:rPr>
              <a:t>được</a:t>
            </a:r>
            <a:r>
              <a:rPr lang="en-US" sz="3200" i="1" dirty="0">
                <a:effectLst/>
                <a:latin typeface="Times New Roman" panose="02020603050405020304" pitchFamily="18" charset="0"/>
                <a:ea typeface="Liberation Serif"/>
                <a:cs typeface="Times New Roman" panose="02020603050405020304" pitchFamily="18" charset="0"/>
              </a:rPr>
              <a:t> </a:t>
            </a:r>
            <a:r>
              <a:rPr lang="en-US" sz="3200" i="1" dirty="0" err="1">
                <a:effectLst/>
                <a:latin typeface="Times New Roman" panose="02020603050405020304" pitchFamily="18" charset="0"/>
                <a:ea typeface="Liberation Serif"/>
                <a:cs typeface="Times New Roman" panose="02020603050405020304" pitchFamily="18" charset="0"/>
              </a:rPr>
              <a:t>sử</a:t>
            </a:r>
            <a:r>
              <a:rPr lang="en-US" sz="3200" i="1" dirty="0">
                <a:effectLst/>
                <a:latin typeface="Times New Roman" panose="02020603050405020304" pitchFamily="18" charset="0"/>
                <a:ea typeface="Liberation Serif"/>
                <a:cs typeface="Times New Roman" panose="02020603050405020304" pitchFamily="18" charset="0"/>
              </a:rPr>
              <a:t> </a:t>
            </a:r>
            <a:r>
              <a:rPr lang="en-US" sz="3200" i="1" dirty="0" err="1">
                <a:effectLst/>
                <a:latin typeface="Times New Roman" panose="02020603050405020304" pitchFamily="18" charset="0"/>
                <a:ea typeface="Liberation Serif"/>
                <a:cs typeface="Times New Roman" panose="02020603050405020304" pitchFamily="18" charset="0"/>
              </a:rPr>
              <a:t>dụng</a:t>
            </a:r>
            <a:r>
              <a:rPr lang="en-US" sz="3200" i="1" dirty="0">
                <a:effectLst/>
                <a:latin typeface="Times New Roman" panose="02020603050405020304" pitchFamily="18" charset="0"/>
                <a:ea typeface="Liberation Serif"/>
                <a:cs typeface="Times New Roman" panose="02020603050405020304" pitchFamily="18" charset="0"/>
              </a:rPr>
              <a:t> </a:t>
            </a:r>
            <a:r>
              <a:rPr lang="en-US" sz="3200" i="1" dirty="0" err="1">
                <a:effectLst/>
                <a:latin typeface="Times New Roman" panose="02020603050405020304" pitchFamily="18" charset="0"/>
                <a:ea typeface="Liberation Serif"/>
                <a:cs typeface="Times New Roman" panose="02020603050405020304" pitchFamily="18" charset="0"/>
              </a:rPr>
              <a:t>trong</a:t>
            </a:r>
            <a:r>
              <a:rPr lang="en-US" sz="3200" i="1" dirty="0">
                <a:effectLst/>
                <a:latin typeface="Times New Roman" panose="02020603050405020304" pitchFamily="18" charset="0"/>
                <a:ea typeface="Liberation Serif"/>
                <a:cs typeface="Times New Roman" panose="02020603050405020304" pitchFamily="18" charset="0"/>
              </a:rPr>
              <a:t> </a:t>
            </a:r>
            <a:r>
              <a:rPr lang="en-US" sz="3200" i="1" dirty="0" err="1">
                <a:effectLst/>
                <a:latin typeface="Times New Roman" panose="02020603050405020304" pitchFamily="18" charset="0"/>
                <a:ea typeface="Liberation Serif"/>
                <a:cs typeface="Times New Roman" panose="02020603050405020304" pitchFamily="18" charset="0"/>
              </a:rPr>
              <a:t>những</a:t>
            </a:r>
            <a:r>
              <a:rPr lang="en-US" sz="3200" i="1" dirty="0">
                <a:effectLst/>
                <a:latin typeface="Times New Roman" panose="02020603050405020304" pitchFamily="18" charset="0"/>
                <a:ea typeface="Liberation Serif"/>
                <a:cs typeface="Times New Roman" panose="02020603050405020304" pitchFamily="18" charset="0"/>
              </a:rPr>
              <a:t> </a:t>
            </a:r>
            <a:r>
              <a:rPr lang="en-US" sz="3200" i="1" dirty="0" err="1">
                <a:effectLst/>
                <a:latin typeface="Times New Roman" panose="02020603050405020304" pitchFamily="18" charset="0"/>
                <a:ea typeface="Liberation Serif"/>
                <a:cs typeface="Times New Roman" panose="02020603050405020304" pitchFamily="18" charset="0"/>
              </a:rPr>
              <a:t>tình</a:t>
            </a:r>
            <a:r>
              <a:rPr lang="en-US" sz="3200" i="1" dirty="0">
                <a:effectLst/>
                <a:latin typeface="Times New Roman" panose="02020603050405020304" pitchFamily="18" charset="0"/>
                <a:ea typeface="Liberation Serif"/>
                <a:cs typeface="Times New Roman" panose="02020603050405020304" pitchFamily="18" charset="0"/>
              </a:rPr>
              <a:t> </a:t>
            </a:r>
            <a:r>
              <a:rPr lang="en-US" sz="3200" i="1" dirty="0" err="1">
                <a:effectLst/>
                <a:latin typeface="Times New Roman" panose="02020603050405020304" pitchFamily="18" charset="0"/>
                <a:ea typeface="Liberation Serif"/>
                <a:cs typeface="Times New Roman" panose="02020603050405020304" pitchFamily="18" charset="0"/>
              </a:rPr>
              <a:t>huống</a:t>
            </a:r>
            <a:r>
              <a:rPr lang="en-US" sz="3200" i="1" dirty="0">
                <a:effectLst/>
                <a:latin typeface="Times New Roman" panose="02020603050405020304" pitchFamily="18" charset="0"/>
                <a:ea typeface="Liberation Serif"/>
                <a:cs typeface="Times New Roman" panose="02020603050405020304" pitchFamily="18" charset="0"/>
              </a:rPr>
              <a:t> giao </a:t>
            </a:r>
            <a:r>
              <a:rPr lang="en-US" sz="3200" i="1" dirty="0" err="1">
                <a:effectLst/>
                <a:latin typeface="Times New Roman" panose="02020603050405020304" pitchFamily="18" charset="0"/>
                <a:ea typeface="Liberation Serif"/>
                <a:cs typeface="Times New Roman" panose="02020603050405020304" pitchFamily="18" charset="0"/>
              </a:rPr>
              <a:t>tiếp</a:t>
            </a:r>
            <a:r>
              <a:rPr lang="en-US" sz="3200" i="1" dirty="0">
                <a:effectLst/>
                <a:latin typeface="Times New Roman" panose="02020603050405020304" pitchFamily="18" charset="0"/>
                <a:ea typeface="Liberation Serif"/>
                <a:cs typeface="Times New Roman" panose="02020603050405020304" pitchFamily="18" charset="0"/>
              </a:rPr>
              <a:t> nào?</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189E2CD-1D0B-919E-8C18-D1B50DEC6FF6}"/>
              </a:ext>
            </a:extLst>
          </p:cNvPr>
          <p:cNvSpPr txBox="1"/>
          <p:nvPr/>
        </p:nvSpPr>
        <p:spPr>
          <a:xfrm>
            <a:off x="510702" y="226291"/>
            <a:ext cx="1451009"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40887979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DFC6F1E5-30ED-1C6D-20B2-D0B6A0F68832}"/>
              </a:ext>
            </a:extLst>
          </p:cNvPr>
          <p:cNvGraphicFramePr>
            <a:graphicFrameLocks noGrp="1"/>
          </p:cNvGraphicFramePr>
          <p:nvPr>
            <p:extLst>
              <p:ext uri="{D42A27DB-BD31-4B8C-83A1-F6EECF244321}">
                <p14:modId xmlns:p14="http://schemas.microsoft.com/office/powerpoint/2010/main" val="2273230827"/>
              </p:ext>
            </p:extLst>
          </p:nvPr>
        </p:nvGraphicFramePr>
        <p:xfrm>
          <a:off x="850970" y="725172"/>
          <a:ext cx="10574217" cy="5411234"/>
        </p:xfrm>
        <a:graphic>
          <a:graphicData uri="http://schemas.openxmlformats.org/drawingml/2006/table">
            <a:tbl>
              <a:tblPr firstRow="1" firstCol="1" bandRow="1"/>
              <a:tblGrid>
                <a:gridCol w="1366363">
                  <a:extLst>
                    <a:ext uri="{9D8B030D-6E8A-4147-A177-3AD203B41FA5}">
                      <a16:colId xmlns:a16="http://schemas.microsoft.com/office/drawing/2014/main" val="2454803321"/>
                    </a:ext>
                  </a:extLst>
                </a:gridCol>
                <a:gridCol w="9207854">
                  <a:extLst>
                    <a:ext uri="{9D8B030D-6E8A-4147-A177-3AD203B41FA5}">
                      <a16:colId xmlns:a16="http://schemas.microsoft.com/office/drawing/2014/main" val="1455929163"/>
                    </a:ext>
                  </a:extLst>
                </a:gridCol>
              </a:tblGrid>
              <a:tr h="1304473">
                <a:tc>
                  <a:txBody>
                    <a:bodyPr/>
                    <a:lstStyle/>
                    <a:p>
                      <a:pPr algn="just" fontAlgn="t">
                        <a:lnSpc>
                          <a:spcPct val="130000"/>
                        </a:lnSpc>
                        <a:spcBef>
                          <a:spcPts val="0"/>
                        </a:spcBef>
                        <a:spcAft>
                          <a:spcPts val="1000"/>
                        </a:spcAft>
                      </a:pPr>
                      <a:r>
                        <a:rPr lang="vi-VN" sz="2400" b="1" i="0" u="none" strike="noStrike">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Khái niệm</a:t>
                      </a:r>
                      <a:endParaRPr lang="vi-VN" sz="4000" b="0" i="0" u="none" strike="noStrike">
                        <a:effectLst/>
                        <a:latin typeface="Arial" panose="020B0604020202020204" pitchFamily="34" charset="0"/>
                      </a:endParaRPr>
                    </a:p>
                  </a:txBody>
                  <a:tcPr marL="76876" marR="76876" marT="10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30000"/>
                        </a:lnSpc>
                        <a:spcBef>
                          <a:spcPts val="0"/>
                        </a:spcBef>
                        <a:spcAft>
                          <a:spcPts val="1000"/>
                        </a:spcAft>
                      </a:pPr>
                      <a:r>
                        <a:rPr lang="vi-VN"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Kiểu VB</a:t>
                      </a:r>
                      <a:r>
                        <a:rPr lang="vi-VN"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văn bản thông tin</a:t>
                      </a:r>
                      <a:endParaRPr lang="vi-VN" sz="4000" b="0" i="0" u="none" strike="noStrike" dirty="0">
                        <a:effectLst/>
                        <a:latin typeface="Arial" panose="020B0604020202020204" pitchFamily="34" charset="0"/>
                      </a:endParaRPr>
                    </a:p>
                    <a:p>
                      <a:pPr algn="just" fontAlgn="t">
                        <a:lnSpc>
                          <a:spcPct val="130000"/>
                        </a:lnSpc>
                        <a:spcBef>
                          <a:spcPts val="0"/>
                        </a:spcBef>
                        <a:spcAft>
                          <a:spcPts val="1000"/>
                        </a:spcAft>
                      </a:pPr>
                      <a:r>
                        <a:rPr lang="vi-VN"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r>
                        <a:rPr lang="vi-VN"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trình bày nội dung cuộc trao đổi về một chủ đề nhất định, trong đó người phỏng vấn đặt câu hỏi và người được phỏng vấn trả lời.</a:t>
                      </a:r>
                      <a:endParaRPr lang="vi-VN" sz="4000" b="0" i="0" u="none" strike="noStrike" dirty="0">
                        <a:effectLst/>
                        <a:latin typeface="Arial" panose="020B0604020202020204" pitchFamily="34" charset="0"/>
                      </a:endParaRPr>
                    </a:p>
                    <a:p>
                      <a:pPr algn="just" fontAlgn="t">
                        <a:lnSpc>
                          <a:spcPct val="130000"/>
                        </a:lnSpc>
                        <a:spcBef>
                          <a:spcPts val="0"/>
                        </a:spcBef>
                        <a:spcAft>
                          <a:spcPts val="1000"/>
                        </a:spcAft>
                      </a:pPr>
                      <a:r>
                        <a:rPr lang="vi-VN"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4000" b="0" i="0" u="none" strike="noStrike" dirty="0">
                        <a:effectLst/>
                        <a:latin typeface="Arial" panose="020B0604020202020204" pitchFamily="34" charset="0"/>
                      </a:endParaRPr>
                    </a:p>
                  </a:txBody>
                  <a:tcPr marL="76876" marR="76876" marT="10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2681405"/>
                  </a:ext>
                </a:extLst>
              </a:tr>
              <a:tr h="2073234">
                <a:tc>
                  <a:txBody>
                    <a:bodyPr/>
                    <a:lstStyle/>
                    <a:p>
                      <a:pPr algn="just" fontAlgn="t">
                        <a:lnSpc>
                          <a:spcPct val="130000"/>
                        </a:lnSpc>
                        <a:spcBef>
                          <a:spcPts val="0"/>
                        </a:spcBef>
                        <a:spcAft>
                          <a:spcPts val="1000"/>
                        </a:spcAft>
                      </a:pPr>
                      <a:r>
                        <a:rPr lang="vi-VN" sz="2400" b="1" i="0" u="none" strike="noStrike"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400" b="1" i="0" u="none" strike="noStrike"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i="0" u="none" strike="noStrike"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Bố cục </a:t>
                      </a:r>
                      <a:endParaRPr lang="vi-VN" sz="4000" b="0" i="0" u="none" strike="noStrike" dirty="0">
                        <a:effectLst/>
                        <a:latin typeface="Arial" panose="020B0604020202020204" pitchFamily="34" charset="0"/>
                      </a:endParaRPr>
                    </a:p>
                  </a:txBody>
                  <a:tcPr marL="76876" marR="76876" marT="10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30000"/>
                        </a:lnSpc>
                        <a:spcBef>
                          <a:spcPts val="0"/>
                        </a:spcBef>
                        <a:spcAft>
                          <a:spcPts val="1000"/>
                        </a:spcAft>
                      </a:pPr>
                      <a:r>
                        <a:rPr lang="vi-VN"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bố cục 3 phần:</a:t>
                      </a:r>
                      <a:endParaRPr lang="vi-VN" sz="4000" b="0" i="0" u="none" strike="noStrike" dirty="0">
                        <a:effectLst/>
                        <a:latin typeface="Arial" panose="020B0604020202020204" pitchFamily="34" charset="0"/>
                      </a:endParaRPr>
                    </a:p>
                    <a:p>
                      <a:pPr algn="just" fontAlgn="t">
                        <a:lnSpc>
                          <a:spcPct val="130000"/>
                        </a:lnSpc>
                        <a:spcBef>
                          <a:spcPts val="0"/>
                        </a:spcBef>
                        <a:spcAft>
                          <a:spcPts val="1000"/>
                        </a:spcAft>
                      </a:pPr>
                      <a:r>
                        <a:rPr lang="vi-VN"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 mở đầu:</a:t>
                      </a:r>
                      <a:r>
                        <a:rPr lang="vi-VN"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giới thiệu </a:t>
                      </a:r>
                      <a:r>
                        <a:rPr lang="vi-VN" sz="24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khái quát mục đích</a:t>
                      </a:r>
                      <a:r>
                        <a:rPr lang="vi-VN"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và/ hoặc </a:t>
                      </a:r>
                      <a:r>
                        <a:rPr lang="vi-VN" sz="24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chính</a:t>
                      </a:r>
                      <a:r>
                        <a:rPr lang="vi-VN"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của buổi phỏng vấn.</a:t>
                      </a:r>
                      <a:endParaRPr lang="vi-VN" sz="4000" b="0" i="0" u="none" strike="noStrike" dirty="0">
                        <a:effectLst/>
                        <a:latin typeface="Arial" panose="020B0604020202020204" pitchFamily="34" charset="0"/>
                      </a:endParaRPr>
                    </a:p>
                    <a:p>
                      <a:pPr algn="just" fontAlgn="t">
                        <a:lnSpc>
                          <a:spcPct val="130000"/>
                        </a:lnSpc>
                        <a:spcBef>
                          <a:spcPts val="0"/>
                        </a:spcBef>
                        <a:spcAft>
                          <a:spcPts val="1000"/>
                        </a:spcAft>
                      </a:pPr>
                      <a:r>
                        <a:rPr lang="vi-VN"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 nội dung</a:t>
                      </a:r>
                      <a:r>
                        <a:rPr lang="vi-VN"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lần lượt trình bày </a:t>
                      </a:r>
                      <a:r>
                        <a:rPr lang="vi-VN" sz="24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 thống câu hỏi</a:t>
                      </a:r>
                      <a:r>
                        <a:rPr lang="vi-VN"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và </a:t>
                      </a:r>
                      <a:r>
                        <a:rPr lang="vi-VN" sz="24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trả lời</a:t>
                      </a:r>
                      <a:r>
                        <a:rPr lang="vi-VN"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liên quan đến </a:t>
                      </a:r>
                      <a:r>
                        <a:rPr lang="vi-VN" sz="24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 đề/ đối tượng</a:t>
                      </a:r>
                      <a:r>
                        <a:rPr lang="vi-VN"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cần phỏng vấn.</a:t>
                      </a:r>
                      <a:endParaRPr lang="vi-VN" sz="4000" b="0" i="0" u="none" strike="noStrike" dirty="0">
                        <a:effectLst/>
                        <a:latin typeface="Arial" panose="020B0604020202020204" pitchFamily="34" charset="0"/>
                      </a:endParaRPr>
                    </a:p>
                    <a:p>
                      <a:pPr algn="just" fontAlgn="t">
                        <a:lnSpc>
                          <a:spcPct val="130000"/>
                        </a:lnSpc>
                        <a:spcBef>
                          <a:spcPts val="0"/>
                        </a:spcBef>
                        <a:spcAft>
                          <a:spcPts val="1000"/>
                        </a:spcAft>
                      </a:pPr>
                      <a:r>
                        <a:rPr lang="vi-VN"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Phần kết thúc: </a:t>
                      </a:r>
                      <a:r>
                        <a:rPr lang="vi-VN" sz="24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 cảm ơn</a:t>
                      </a:r>
                      <a:r>
                        <a:rPr lang="vi-VN"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 chúc</a:t>
                      </a:r>
                      <a:r>
                        <a:rPr lang="vi-VN" sz="24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của người phỏng vấn.</a:t>
                      </a:r>
                      <a:endParaRPr lang="vi-VN" sz="4000" b="0" i="0" u="none" strike="noStrike" dirty="0">
                        <a:effectLst/>
                        <a:latin typeface="Arial" panose="020B0604020202020204" pitchFamily="34" charset="0"/>
                      </a:endParaRPr>
                    </a:p>
                  </a:txBody>
                  <a:tcPr marL="76876" marR="76876" marT="10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8778471"/>
                  </a:ext>
                </a:extLst>
              </a:tr>
            </a:tbl>
          </a:graphicData>
        </a:graphic>
      </p:graphicFrame>
      <p:sp>
        <p:nvSpPr>
          <p:cNvPr id="5" name="TextBox 4">
            <a:extLst>
              <a:ext uri="{FF2B5EF4-FFF2-40B4-BE49-F238E27FC236}">
                <a16:creationId xmlns:a16="http://schemas.microsoft.com/office/drawing/2014/main" id="{CC0A1B9F-CD71-F0E6-8A2C-F7B2BBDA1FFC}"/>
              </a:ext>
            </a:extLst>
          </p:cNvPr>
          <p:cNvSpPr txBox="1"/>
          <p:nvPr/>
        </p:nvSpPr>
        <p:spPr>
          <a:xfrm>
            <a:off x="2838278" y="69898"/>
            <a:ext cx="6873611" cy="491866"/>
          </a:xfrm>
          <a:prstGeom prst="rect">
            <a:avLst/>
          </a:prstGeom>
          <a:noFill/>
        </p:spPr>
        <p:txBody>
          <a:bodyPr wrap="square">
            <a:spAutoFit/>
          </a:bodyPr>
          <a:lstStyle/>
          <a:p>
            <a:pPr algn="ctr">
              <a:lnSpc>
                <a:spcPct val="115000"/>
              </a:lnSpc>
              <a:spcAft>
                <a:spcPts val="1000"/>
              </a:spcAft>
            </a:pPr>
            <a:r>
              <a:rPr lang="en-US" sz="24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I. </a:t>
            </a:r>
            <a:r>
              <a:rPr lang="vi-VN" sz="24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TRI THỨC NGỮ VĂN VỀ KIỂU BÀI PHỎNG VẤN</a:t>
            </a:r>
            <a:endParaRPr lang="en-US" sz="24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22347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DFC6F1E5-30ED-1C6D-20B2-D0B6A0F68832}"/>
              </a:ext>
            </a:extLst>
          </p:cNvPr>
          <p:cNvGraphicFramePr>
            <a:graphicFrameLocks noGrp="1"/>
          </p:cNvGraphicFramePr>
          <p:nvPr>
            <p:extLst>
              <p:ext uri="{D42A27DB-BD31-4B8C-83A1-F6EECF244321}">
                <p14:modId xmlns:p14="http://schemas.microsoft.com/office/powerpoint/2010/main" val="1355066950"/>
              </p:ext>
            </p:extLst>
          </p:nvPr>
        </p:nvGraphicFramePr>
        <p:xfrm>
          <a:off x="937597" y="1766673"/>
          <a:ext cx="9951041" cy="3593093"/>
        </p:xfrm>
        <a:graphic>
          <a:graphicData uri="http://schemas.openxmlformats.org/drawingml/2006/table">
            <a:tbl>
              <a:tblPr firstRow="1" firstCol="1" bandRow="1"/>
              <a:tblGrid>
                <a:gridCol w="1876426">
                  <a:extLst>
                    <a:ext uri="{9D8B030D-6E8A-4147-A177-3AD203B41FA5}">
                      <a16:colId xmlns:a16="http://schemas.microsoft.com/office/drawing/2014/main" val="2454803321"/>
                    </a:ext>
                  </a:extLst>
                </a:gridCol>
                <a:gridCol w="8074615">
                  <a:extLst>
                    <a:ext uri="{9D8B030D-6E8A-4147-A177-3AD203B41FA5}">
                      <a16:colId xmlns:a16="http://schemas.microsoft.com/office/drawing/2014/main" val="1455929163"/>
                    </a:ext>
                  </a:extLst>
                </a:gridCol>
              </a:tblGrid>
              <a:tr h="1062456">
                <a:tc>
                  <a:txBody>
                    <a:bodyPr/>
                    <a:lstStyle/>
                    <a:p>
                      <a:pPr algn="just" fontAlgn="t">
                        <a:lnSpc>
                          <a:spcPct val="130000"/>
                        </a:lnSpc>
                        <a:spcBef>
                          <a:spcPts val="0"/>
                        </a:spcBef>
                        <a:spcAft>
                          <a:spcPts val="1000"/>
                        </a:spcAft>
                      </a:pPr>
                      <a:r>
                        <a:rPr lang="vi-VN" sz="2800" b="1" i="0" u="none" strike="noStrike">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vi-VN" sz="2800" b="1" i="0" u="none" strike="noStrike">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 thức</a:t>
                      </a:r>
                      <a:endParaRPr lang="vi-VN" sz="4400" b="0" i="0" u="none" strike="noStrike">
                        <a:effectLst/>
                        <a:latin typeface="Arial" panose="020B0604020202020204" pitchFamily="34" charset="0"/>
                      </a:endParaRPr>
                    </a:p>
                  </a:txBody>
                  <a:tcPr marL="76876" marR="76876" marT="10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30000"/>
                        </a:lnSpc>
                        <a:spcBef>
                          <a:spcPts val="0"/>
                        </a:spcBef>
                        <a:spcAft>
                          <a:spcPts val="1000"/>
                        </a:spcAft>
                      </a:pPr>
                      <a:r>
                        <a:rPr lang="vi-VN" sz="28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Phân biệt </a:t>
                      </a:r>
                      <a:r>
                        <a:rPr lang="vi-VN" sz="28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 thống câu hỏi </a:t>
                      </a:r>
                      <a:r>
                        <a:rPr lang="vi-VN" sz="28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 </a:t>
                      </a:r>
                      <a:r>
                        <a:rPr lang="vi-VN" sz="28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trả lời</a:t>
                      </a:r>
                      <a:r>
                        <a:rPr lang="vi-VN" sz="28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bằng cách dùng kí hiệu, màu sắc, kiểu chữ,…;</a:t>
                      </a:r>
                      <a:endParaRPr lang="vi-VN" sz="4400" b="0" i="0" u="none" strike="noStrike" dirty="0">
                        <a:effectLst/>
                        <a:latin typeface="Arial" panose="020B0604020202020204" pitchFamily="34" charset="0"/>
                      </a:endParaRPr>
                    </a:p>
                    <a:p>
                      <a:pPr algn="just" fontAlgn="t">
                        <a:lnSpc>
                          <a:spcPct val="130000"/>
                        </a:lnSpc>
                        <a:spcBef>
                          <a:spcPts val="0"/>
                        </a:spcBef>
                        <a:spcAft>
                          <a:spcPts val="1000"/>
                        </a:spcAft>
                      </a:pPr>
                      <a:r>
                        <a:rPr lang="vi-VN" sz="28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Sử dụng </a:t>
                      </a:r>
                      <a:r>
                        <a:rPr lang="vi-VN" sz="28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 thống câu hỏi</a:t>
                      </a:r>
                      <a:r>
                        <a:rPr lang="vi-VN" sz="28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 và thuật ngữ</a:t>
                      </a:r>
                      <a:r>
                        <a:rPr lang="vi-VN" sz="28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chuyên nghành, số liệu, dữ kiện,… </a:t>
                      </a:r>
                      <a:endParaRPr lang="vi-VN" sz="4400" b="0" i="0" u="none" strike="noStrike" dirty="0">
                        <a:effectLst/>
                        <a:latin typeface="Arial" panose="020B0604020202020204" pitchFamily="34" charset="0"/>
                      </a:endParaRPr>
                    </a:p>
                    <a:p>
                      <a:pPr algn="just" fontAlgn="t">
                        <a:lnSpc>
                          <a:spcPct val="130000"/>
                        </a:lnSpc>
                        <a:spcBef>
                          <a:spcPts val="0"/>
                        </a:spcBef>
                        <a:spcAft>
                          <a:spcPts val="1000"/>
                        </a:spcAft>
                      </a:pPr>
                      <a:r>
                        <a:rPr lang="vi-VN" sz="28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Có thể kết hợp các </a:t>
                      </a:r>
                      <a:r>
                        <a:rPr lang="vi-VN" sz="28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 tiện phi ngôn ngữ</a:t>
                      </a:r>
                      <a:r>
                        <a:rPr lang="vi-VN" sz="28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(sơ đồ, hình ảnh, bảng biểu, …) </a:t>
                      </a:r>
                      <a:endParaRPr lang="vi-VN" sz="4400" b="0" i="0" u="none" strike="noStrike" dirty="0">
                        <a:effectLst/>
                        <a:latin typeface="Arial" panose="020B0604020202020204" pitchFamily="34" charset="0"/>
                      </a:endParaRPr>
                    </a:p>
                  </a:txBody>
                  <a:tcPr marL="76876" marR="76876" marT="10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4744740"/>
                  </a:ext>
                </a:extLst>
              </a:tr>
            </a:tbl>
          </a:graphicData>
        </a:graphic>
      </p:graphicFrame>
      <p:sp>
        <p:nvSpPr>
          <p:cNvPr id="2" name="TextBox 1">
            <a:extLst>
              <a:ext uri="{FF2B5EF4-FFF2-40B4-BE49-F238E27FC236}">
                <a16:creationId xmlns:a16="http://schemas.microsoft.com/office/drawing/2014/main" id="{E05FF4D9-24D4-91B5-27FF-A43C8369FCE2}"/>
              </a:ext>
            </a:extLst>
          </p:cNvPr>
          <p:cNvSpPr txBox="1"/>
          <p:nvPr/>
        </p:nvSpPr>
        <p:spPr>
          <a:xfrm>
            <a:off x="2659193" y="794747"/>
            <a:ext cx="7707215" cy="558486"/>
          </a:xfrm>
          <a:prstGeom prst="rect">
            <a:avLst/>
          </a:prstGeom>
          <a:noFill/>
        </p:spPr>
        <p:txBody>
          <a:bodyPr wrap="square">
            <a:spAutoFit/>
          </a:bodyPr>
          <a:lstStyle/>
          <a:p>
            <a:pPr algn="ctr">
              <a:lnSpc>
                <a:spcPct val="115000"/>
              </a:lnSpc>
              <a:spcAft>
                <a:spcPts val="1000"/>
              </a:spcAft>
            </a:pPr>
            <a:r>
              <a:rPr lang="en-US"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I. </a:t>
            </a:r>
            <a:r>
              <a:rPr lang="vi-VN" sz="28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TRI THỨC NGỮ VĂN VỀ KIỂU BÀI PHỎNG VẤN</a:t>
            </a:r>
            <a:endParaRPr lang="en-US" sz="28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942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F9F0C1">
      <a:dk1>
        <a:srgbClr val="3F3F3F"/>
      </a:dk1>
      <a:lt1>
        <a:sysClr val="window" lastClr="FFFFFF"/>
      </a:lt1>
      <a:dk2>
        <a:srgbClr val="1D4E89"/>
      </a:dk2>
      <a:lt2>
        <a:srgbClr val="E7E6E6"/>
      </a:lt2>
      <a:accent1>
        <a:srgbClr val="2759AD"/>
      </a:accent1>
      <a:accent2>
        <a:srgbClr val="F27123"/>
      </a:accent2>
      <a:accent3>
        <a:srgbClr val="51B748"/>
      </a:accent3>
      <a:accent4>
        <a:srgbClr val="FFCE54"/>
      </a:accent4>
      <a:accent5>
        <a:srgbClr val="FC6E51"/>
      </a:accent5>
      <a:accent6>
        <a:srgbClr val="ED5565"/>
      </a:accent6>
      <a:hlink>
        <a:srgbClr val="5D9CEC"/>
      </a:hlink>
      <a:folHlink>
        <a:srgbClr val="AC92EC"/>
      </a:folHlink>
    </a:clrScheme>
    <a:fontScheme name="mẫu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FPT">
      <a:dk1>
        <a:srgbClr val="3F3F3F"/>
      </a:dk1>
      <a:lt1>
        <a:sysClr val="window" lastClr="FFFFFF"/>
      </a:lt1>
      <a:dk2>
        <a:srgbClr val="1D4E89"/>
      </a:dk2>
      <a:lt2>
        <a:srgbClr val="E7E6E6"/>
      </a:lt2>
      <a:accent1>
        <a:srgbClr val="F27123"/>
      </a:accent1>
      <a:accent2>
        <a:srgbClr val="1169B0"/>
      </a:accent2>
      <a:accent3>
        <a:srgbClr val="51B74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docProps/app.xml><?xml version="1.0" encoding="utf-8"?>
<Properties xmlns="http://schemas.openxmlformats.org/officeDocument/2006/extended-properties" xmlns:vt="http://schemas.openxmlformats.org/officeDocument/2006/docPropsVTypes">
  <TotalTime>245</TotalTime>
  <Words>2277</Words>
  <Application>Microsoft Office PowerPoint</Application>
  <PresentationFormat>Widescreen</PresentationFormat>
  <Paragraphs>235</Paragraphs>
  <Slides>41</Slides>
  <Notes>0</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41</vt:i4>
      </vt:variant>
    </vt:vector>
  </HeadingPairs>
  <TitlesOfParts>
    <vt:vector size="60" baseType="lpstr">
      <vt:lpstr>Times New Roman</vt:lpstr>
      <vt:lpstr>Aptos</vt:lpstr>
      <vt:lpstr>A3.OpenSans-San</vt:lpstr>
      <vt:lpstr>A3.OpenSansBold-San</vt:lpstr>
      <vt:lpstr>#9Slide03 AmpleSoft Bold</vt:lpstr>
      <vt:lpstr>#9Slide03 Ample</vt:lpstr>
      <vt:lpstr>Nunito Sans</vt:lpstr>
      <vt:lpstr>#9Slide03 AmpleSoft</vt:lpstr>
      <vt:lpstr>Times New Roman</vt:lpstr>
      <vt:lpstr>Calibri</vt:lpstr>
      <vt:lpstr>Source Sans Pro</vt:lpstr>
      <vt:lpstr>Wingdings</vt:lpstr>
      <vt:lpstr>Lato Light</vt:lpstr>
      <vt:lpstr>Arial</vt:lpstr>
      <vt:lpstr>Poppins Light</vt:lpstr>
      <vt:lpstr>Aptos Display</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kimhuong8784@gmail.com</dc:creator>
  <cp:lastModifiedBy>kimhuong8784@gmail.com</cp:lastModifiedBy>
  <cp:revision>13</cp:revision>
  <dcterms:created xsi:type="dcterms:W3CDTF">2024-07-20T01:27:41Z</dcterms:created>
  <dcterms:modified xsi:type="dcterms:W3CDTF">2024-07-20T14:39:59Z</dcterms:modified>
</cp:coreProperties>
</file>