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7"/>
  </p:notesMasterIdLst>
  <p:sldIdLst>
    <p:sldId id="258" r:id="rId2"/>
    <p:sldId id="314" r:id="rId3"/>
    <p:sldId id="315" r:id="rId4"/>
    <p:sldId id="316" r:id="rId5"/>
    <p:sldId id="262" r:id="rId6"/>
    <p:sldId id="263" r:id="rId7"/>
    <p:sldId id="265" r:id="rId8"/>
    <p:sldId id="320" r:id="rId9"/>
    <p:sldId id="321" r:id="rId10"/>
    <p:sldId id="322" r:id="rId11"/>
    <p:sldId id="323" r:id="rId12"/>
    <p:sldId id="324" r:id="rId13"/>
    <p:sldId id="267" r:id="rId14"/>
    <p:sldId id="325" r:id="rId15"/>
    <p:sldId id="327"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MuktaMahee Regular" charset="0"/>
      <p:regular r:id="rId22"/>
    </p:embeddedFont>
    <p:embeddedFont>
      <p:font typeface="Livvic" charset="0"/>
      <p:regular r:id="rId23"/>
      <p:bold r:id="rId24"/>
      <p:italic r:id="rId25"/>
      <p:boldItalic r:id="rId26"/>
    </p:embeddedFont>
    <p:embeddedFont>
      <p:font typeface="Quicksand Medium" charset="0"/>
      <p:regular r:id="rId27"/>
      <p:bold r:id="rId28"/>
    </p:embeddedFont>
    <p:embeddedFont>
      <p:font typeface="Barrio"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591B8BF-5FCD-432D-9433-2259A0BCAA70}">
  <a:tblStyle styleId="{4591B8BF-5FCD-432D-9433-2259A0BCA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6"/>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651A-F01D-5A40-A68B-EDB1B7ED5F8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732523A-01CD-B943-B704-8EDCA2E3A4E6}">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048DCF08-7BEF-7A46-BEC9-626856D0A3A5}" type="parTrans" cxnId="{A0EADBAB-5AEA-654F-B2F0-584504DF4F6C}">
      <dgm:prSet/>
      <dgm:spPr/>
      <dgm:t>
        <a:bodyPr/>
        <a:lstStyle/>
        <a:p>
          <a:endParaRPr lang="en-US"/>
        </a:p>
      </dgm:t>
    </dgm:pt>
    <dgm:pt modelId="{6994A0DF-A80E-8E42-AB74-0C345A646748}" type="sibTrans" cxnId="{A0EADBAB-5AEA-654F-B2F0-584504DF4F6C}">
      <dgm:prSet/>
      <dgm:spPr/>
      <dgm:t>
        <a:bodyPr/>
        <a:lstStyle/>
        <a:p>
          <a:endParaRPr lang="en-US"/>
        </a:p>
      </dgm:t>
    </dgm:pt>
    <dgm:pt modelId="{AC692576-2C3E-9345-B535-8512A672076B}">
      <dgm:prSet phldrT="[Text]" phldr="1"/>
      <dgm:spPr/>
      <dgm:t>
        <a:bodyPr/>
        <a:lstStyle/>
        <a:p>
          <a:endParaRPr lang="en-US" dirty="0"/>
        </a:p>
      </dgm:t>
    </dgm:pt>
    <dgm:pt modelId="{4E4A297E-5177-CC44-B842-BBB6C08BE262}" type="parTrans" cxnId="{E96C25AA-2C20-A245-8680-B1A92E5BB96F}">
      <dgm:prSet/>
      <dgm:spPr/>
      <dgm:t>
        <a:bodyPr/>
        <a:lstStyle/>
        <a:p>
          <a:endParaRPr lang="en-US"/>
        </a:p>
      </dgm:t>
    </dgm:pt>
    <dgm:pt modelId="{BBD2E040-26B9-C945-9AEC-F00E848BB646}" type="sibTrans" cxnId="{E96C25AA-2C20-A245-8680-B1A92E5BB96F}">
      <dgm:prSet/>
      <dgm:spPr/>
      <dgm:t>
        <a:bodyPr/>
        <a:lstStyle/>
        <a:p>
          <a:endParaRPr lang="en-US"/>
        </a:p>
      </dgm:t>
    </dgm:pt>
    <dgm:pt modelId="{41B6A3B0-BCAF-F747-AF85-BD92C542574A}">
      <dgm:prSet phldrT="[Text]" phldr="1"/>
      <dgm:spPr/>
      <dgm:t>
        <a:bodyPr/>
        <a:lstStyle/>
        <a:p>
          <a:endParaRPr lang="en-US"/>
        </a:p>
      </dgm:t>
    </dgm:pt>
    <dgm:pt modelId="{A1DFFCB6-FE09-AC4C-9C51-D7CAA37E9825}" type="parTrans" cxnId="{0BC5D8DF-715F-014C-AC52-86A3A270F931}">
      <dgm:prSet/>
      <dgm:spPr/>
      <dgm:t>
        <a:bodyPr/>
        <a:lstStyle/>
        <a:p>
          <a:endParaRPr lang="en-US"/>
        </a:p>
      </dgm:t>
    </dgm:pt>
    <dgm:pt modelId="{587F4AAC-F40B-2D44-B1C4-0C3663DC9D96}" type="sibTrans" cxnId="{0BC5D8DF-715F-014C-AC52-86A3A270F931}">
      <dgm:prSet/>
      <dgm:spPr/>
      <dgm:t>
        <a:bodyPr/>
        <a:lstStyle/>
        <a:p>
          <a:endParaRPr lang="en-US"/>
        </a:p>
      </dgm:t>
    </dgm:pt>
    <dgm:pt modelId="{FFAC1914-6605-5045-B82D-F8936C166CC2}">
      <dgm:prSet phldrT="[Text]" custT="1"/>
      <dgm:spPr>
        <a:solidFill>
          <a:schemeClr val="accent6">
            <a:lumMod val="85000"/>
          </a:schemeClr>
        </a:solidFill>
      </dgm:spPr>
      <dgm:t>
        <a:bodyPr/>
        <a:lstStyle/>
        <a:p>
          <a:endParaRPr lang="en-US" sz="2000" dirty="0">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0CBEF586-50FE-3542-8F16-0BB937A3042F}" type="parTrans" cxnId="{80D6673E-EEF2-C344-8212-ABD06B48D464}">
      <dgm:prSet/>
      <dgm:spPr/>
      <dgm:t>
        <a:bodyPr/>
        <a:lstStyle/>
        <a:p>
          <a:endParaRPr lang="en-US"/>
        </a:p>
      </dgm:t>
    </dgm:pt>
    <dgm:pt modelId="{AE30788B-383B-1642-88B0-83AF8355B25A}" type="sibTrans" cxnId="{80D6673E-EEF2-C344-8212-ABD06B48D464}">
      <dgm:prSet/>
      <dgm:spPr/>
      <dgm:t>
        <a:bodyPr/>
        <a:lstStyle/>
        <a:p>
          <a:endParaRPr lang="en-US"/>
        </a:p>
      </dgm:t>
    </dgm:pt>
    <dgm:pt modelId="{CE81A71A-6791-6148-A473-4CB16F0CDFB3}">
      <dgm:prSet phldrT="[Text]" phldr="1"/>
      <dgm:spPr/>
      <dgm:t>
        <a:bodyPr/>
        <a:lstStyle/>
        <a:p>
          <a:endParaRPr lang="en-US"/>
        </a:p>
      </dgm:t>
    </dgm:pt>
    <dgm:pt modelId="{C6FC9213-3631-424B-8946-B6442D8C8BF8}" type="parTrans" cxnId="{F21DFE08-8CC5-B34C-9680-411AE5AAFCFE}">
      <dgm:prSet/>
      <dgm:spPr/>
      <dgm:t>
        <a:bodyPr/>
        <a:lstStyle/>
        <a:p>
          <a:endParaRPr lang="en-US"/>
        </a:p>
      </dgm:t>
    </dgm:pt>
    <dgm:pt modelId="{679AD3D8-D84D-8144-A48E-B181A350618C}" type="sibTrans" cxnId="{F21DFE08-8CC5-B34C-9680-411AE5AAFCFE}">
      <dgm:prSet/>
      <dgm:spPr/>
      <dgm:t>
        <a:bodyPr/>
        <a:lstStyle/>
        <a:p>
          <a:endParaRPr lang="en-US"/>
        </a:p>
      </dgm:t>
    </dgm:pt>
    <dgm:pt modelId="{F8B1DC7E-787A-0F4B-AE50-D94EECCB734B}">
      <dgm:prSet phldrT="[Text]" phldr="1"/>
      <dgm:spPr/>
      <dgm:t>
        <a:bodyPr/>
        <a:lstStyle/>
        <a:p>
          <a:endParaRPr lang="en-US"/>
        </a:p>
      </dgm:t>
    </dgm:pt>
    <dgm:pt modelId="{3780C0EE-5A21-3346-A2E1-110AAFCD3ED8}" type="parTrans" cxnId="{37330ED0-FD6B-5641-8706-51F8255C8A6C}">
      <dgm:prSet/>
      <dgm:spPr/>
      <dgm:t>
        <a:bodyPr/>
        <a:lstStyle/>
        <a:p>
          <a:endParaRPr lang="en-US"/>
        </a:p>
      </dgm:t>
    </dgm:pt>
    <dgm:pt modelId="{D0FE57AC-0AF8-F44B-91BD-86ED1737CC4F}" type="sibTrans" cxnId="{37330ED0-FD6B-5641-8706-51F8255C8A6C}">
      <dgm:prSet/>
      <dgm:spPr/>
      <dgm:t>
        <a:bodyPr/>
        <a:lstStyle/>
        <a:p>
          <a:endParaRPr lang="en-US"/>
        </a:p>
      </dgm:t>
    </dgm:pt>
    <dgm:pt modelId="{AF405024-ACAF-9240-A297-1B4C395EDD95}">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43953378-9EA5-4A4C-BF95-7B5C9CA9E021}" type="parTrans" cxnId="{1B2E951D-8F50-B146-99A0-A53417DFAFDE}">
      <dgm:prSet/>
      <dgm:spPr/>
      <dgm:t>
        <a:bodyPr/>
        <a:lstStyle/>
        <a:p>
          <a:endParaRPr lang="en-US"/>
        </a:p>
      </dgm:t>
    </dgm:pt>
    <dgm:pt modelId="{3E538CC9-9ADA-6E45-9959-C89A4CC51D8C}" type="sibTrans" cxnId="{1B2E951D-8F50-B146-99A0-A53417DFAFDE}">
      <dgm:prSet/>
      <dgm:spPr/>
      <dgm:t>
        <a:bodyPr/>
        <a:lstStyle/>
        <a:p>
          <a:endParaRPr lang="en-US"/>
        </a:p>
      </dgm:t>
    </dgm:pt>
    <dgm:pt modelId="{0B3DB9FD-3D45-064C-9647-533072F46E56}">
      <dgm:prSet phldrT="[Text]" phldr="1"/>
      <dgm:spPr/>
      <dgm:t>
        <a:bodyPr/>
        <a:lstStyle/>
        <a:p>
          <a:endParaRPr lang="en-US"/>
        </a:p>
      </dgm:t>
    </dgm:pt>
    <dgm:pt modelId="{0EACD647-7F7F-EF44-8C9D-9D929EC3B899}" type="parTrans" cxnId="{5C95B8C7-CFB4-2341-B435-9D54970B8498}">
      <dgm:prSet/>
      <dgm:spPr/>
      <dgm:t>
        <a:bodyPr/>
        <a:lstStyle/>
        <a:p>
          <a:endParaRPr lang="en-US"/>
        </a:p>
      </dgm:t>
    </dgm:pt>
    <dgm:pt modelId="{18984FD7-F129-3444-A190-ECC2A64A660A}" type="sibTrans" cxnId="{5C95B8C7-CFB4-2341-B435-9D54970B8498}">
      <dgm:prSet/>
      <dgm:spPr/>
      <dgm:t>
        <a:bodyPr/>
        <a:lstStyle/>
        <a:p>
          <a:endParaRPr lang="en-US"/>
        </a:p>
      </dgm:t>
    </dgm:pt>
    <dgm:pt modelId="{BAA05EC3-5C7D-864B-A6E0-7B0DA3035C86}">
      <dgm:prSet phldrT="[Text]" phldr="1"/>
      <dgm:spPr/>
      <dgm:t>
        <a:bodyPr/>
        <a:lstStyle/>
        <a:p>
          <a:endParaRPr lang="en-US"/>
        </a:p>
      </dgm:t>
    </dgm:pt>
    <dgm:pt modelId="{D8314620-550E-6643-A8F3-A302F2CE086E}" type="parTrans" cxnId="{D5C948BB-B724-FC45-899D-E06D22E32133}">
      <dgm:prSet/>
      <dgm:spPr/>
      <dgm:t>
        <a:bodyPr/>
        <a:lstStyle/>
        <a:p>
          <a:endParaRPr lang="en-US"/>
        </a:p>
      </dgm:t>
    </dgm:pt>
    <dgm:pt modelId="{F64E9F22-474F-F74D-8D34-AF8222B2D8E2}" type="sibTrans" cxnId="{D5C948BB-B724-FC45-899D-E06D22E32133}">
      <dgm:prSet/>
      <dgm:spPr/>
      <dgm:t>
        <a:bodyPr/>
        <a:lstStyle/>
        <a:p>
          <a:endParaRPr lang="en-US"/>
        </a:p>
      </dgm:t>
    </dgm:pt>
    <dgm:pt modelId="{FF9C1AE6-FD51-9F4E-89B3-2FD60CFD6AF4}" type="pres">
      <dgm:prSet presAssocID="{5D80651A-F01D-5A40-A68B-EDB1B7ED5F81}" presName="linearFlow" presStyleCnt="0">
        <dgm:presLayoutVars>
          <dgm:dir/>
          <dgm:animLvl val="lvl"/>
          <dgm:resizeHandles val="exact"/>
        </dgm:presLayoutVars>
      </dgm:prSet>
      <dgm:spPr/>
      <dgm:t>
        <a:bodyPr/>
        <a:lstStyle/>
        <a:p>
          <a:endParaRPr lang="en-US"/>
        </a:p>
      </dgm:t>
    </dgm:pt>
    <dgm:pt modelId="{914DA366-215C-F545-B59A-1CE6CC698900}" type="pres">
      <dgm:prSet presAssocID="{0732523A-01CD-B943-B704-8EDCA2E3A4E6}" presName="composite" presStyleCnt="0"/>
      <dgm:spPr/>
    </dgm:pt>
    <dgm:pt modelId="{8898639C-FB73-B04E-B777-D5B0D2FD148E}" type="pres">
      <dgm:prSet presAssocID="{0732523A-01CD-B943-B704-8EDCA2E3A4E6}" presName="parentText" presStyleLbl="alignNode1" presStyleIdx="0" presStyleCnt="3">
        <dgm:presLayoutVars>
          <dgm:chMax val="1"/>
          <dgm:bulletEnabled val="1"/>
        </dgm:presLayoutVars>
      </dgm:prSet>
      <dgm:spPr/>
      <dgm:t>
        <a:bodyPr/>
        <a:lstStyle/>
        <a:p>
          <a:endParaRPr lang="en-US"/>
        </a:p>
      </dgm:t>
    </dgm:pt>
    <dgm:pt modelId="{3286560A-BEDC-F045-B688-62AFD5AEE3A9}" type="pres">
      <dgm:prSet presAssocID="{0732523A-01CD-B943-B704-8EDCA2E3A4E6}" presName="descendantText" presStyleLbl="alignAcc1" presStyleIdx="0" presStyleCnt="3">
        <dgm:presLayoutVars>
          <dgm:bulletEnabled val="1"/>
        </dgm:presLayoutVars>
      </dgm:prSet>
      <dgm:spPr/>
      <dgm:t>
        <a:bodyPr/>
        <a:lstStyle/>
        <a:p>
          <a:endParaRPr lang="en-US"/>
        </a:p>
      </dgm:t>
    </dgm:pt>
    <dgm:pt modelId="{B6D0CEF2-9762-5945-B39B-9282438D4A13}" type="pres">
      <dgm:prSet presAssocID="{6994A0DF-A80E-8E42-AB74-0C345A646748}" presName="sp" presStyleCnt="0"/>
      <dgm:spPr/>
    </dgm:pt>
    <dgm:pt modelId="{6CE5893D-94F5-924A-A13C-308BF76DCEC5}" type="pres">
      <dgm:prSet presAssocID="{FFAC1914-6605-5045-B82D-F8936C166CC2}" presName="composite" presStyleCnt="0"/>
      <dgm:spPr/>
    </dgm:pt>
    <dgm:pt modelId="{B5C0CF44-446B-6143-A4B9-73B8929A1422}" type="pres">
      <dgm:prSet presAssocID="{FFAC1914-6605-5045-B82D-F8936C166CC2}" presName="parentText" presStyleLbl="alignNode1" presStyleIdx="1" presStyleCnt="3" custScaleY="154249">
        <dgm:presLayoutVars>
          <dgm:chMax val="1"/>
          <dgm:bulletEnabled val="1"/>
        </dgm:presLayoutVars>
      </dgm:prSet>
      <dgm:spPr/>
      <dgm:t>
        <a:bodyPr/>
        <a:lstStyle/>
        <a:p>
          <a:endParaRPr lang="en-US"/>
        </a:p>
      </dgm:t>
    </dgm:pt>
    <dgm:pt modelId="{213A7A53-ABB4-754A-8143-7663FDF266F7}" type="pres">
      <dgm:prSet presAssocID="{FFAC1914-6605-5045-B82D-F8936C166CC2}" presName="descendantText" presStyleLbl="alignAcc1" presStyleIdx="1" presStyleCnt="3">
        <dgm:presLayoutVars>
          <dgm:bulletEnabled val="1"/>
        </dgm:presLayoutVars>
      </dgm:prSet>
      <dgm:spPr/>
      <dgm:t>
        <a:bodyPr/>
        <a:lstStyle/>
        <a:p>
          <a:endParaRPr lang="en-US"/>
        </a:p>
      </dgm:t>
    </dgm:pt>
    <dgm:pt modelId="{D59318B7-3A05-4248-844C-8EB53D9F3A38}" type="pres">
      <dgm:prSet presAssocID="{AE30788B-383B-1642-88B0-83AF8355B25A}" presName="sp" presStyleCnt="0"/>
      <dgm:spPr/>
    </dgm:pt>
    <dgm:pt modelId="{2C2F53D8-E27E-2A45-9BD8-5C38CC362733}" type="pres">
      <dgm:prSet presAssocID="{AF405024-ACAF-9240-A297-1B4C395EDD95}" presName="composite" presStyleCnt="0"/>
      <dgm:spPr/>
    </dgm:pt>
    <dgm:pt modelId="{5B96AB39-3F0B-C746-8724-D10B41783A1F}" type="pres">
      <dgm:prSet presAssocID="{AF405024-ACAF-9240-A297-1B4C395EDD95}" presName="parentText" presStyleLbl="alignNode1" presStyleIdx="2" presStyleCnt="3">
        <dgm:presLayoutVars>
          <dgm:chMax val="1"/>
          <dgm:bulletEnabled val="1"/>
        </dgm:presLayoutVars>
      </dgm:prSet>
      <dgm:spPr/>
      <dgm:t>
        <a:bodyPr/>
        <a:lstStyle/>
        <a:p>
          <a:endParaRPr lang="en-US"/>
        </a:p>
      </dgm:t>
    </dgm:pt>
    <dgm:pt modelId="{BBB2144A-2E70-B74F-9696-A338DC375D5C}" type="pres">
      <dgm:prSet presAssocID="{AF405024-ACAF-9240-A297-1B4C395EDD95}" presName="descendantText" presStyleLbl="alignAcc1" presStyleIdx="2" presStyleCnt="3">
        <dgm:presLayoutVars>
          <dgm:bulletEnabled val="1"/>
        </dgm:presLayoutVars>
      </dgm:prSet>
      <dgm:spPr/>
      <dgm:t>
        <a:bodyPr/>
        <a:lstStyle/>
        <a:p>
          <a:endParaRPr lang="en-US"/>
        </a:p>
      </dgm:t>
    </dgm:pt>
  </dgm:ptLst>
  <dgm:cxnLst>
    <dgm:cxn modelId="{1B2E951D-8F50-B146-99A0-A53417DFAFDE}" srcId="{5D80651A-F01D-5A40-A68B-EDB1B7ED5F81}" destId="{AF405024-ACAF-9240-A297-1B4C395EDD95}" srcOrd="2" destOrd="0" parTransId="{43953378-9EA5-4A4C-BF95-7B5C9CA9E021}" sibTransId="{3E538CC9-9ADA-6E45-9959-C89A4CC51D8C}"/>
    <dgm:cxn modelId="{F21DFE08-8CC5-B34C-9680-411AE5AAFCFE}" srcId="{FFAC1914-6605-5045-B82D-F8936C166CC2}" destId="{CE81A71A-6791-6148-A473-4CB16F0CDFB3}" srcOrd="0" destOrd="0" parTransId="{C6FC9213-3631-424B-8946-B6442D8C8BF8}" sibTransId="{679AD3D8-D84D-8144-A48E-B181A350618C}"/>
    <dgm:cxn modelId="{D5C948BB-B724-FC45-899D-E06D22E32133}" srcId="{AF405024-ACAF-9240-A297-1B4C395EDD95}" destId="{BAA05EC3-5C7D-864B-A6E0-7B0DA3035C86}" srcOrd="1" destOrd="0" parTransId="{D8314620-550E-6643-A8F3-A302F2CE086E}" sibTransId="{F64E9F22-474F-F74D-8D34-AF8222B2D8E2}"/>
    <dgm:cxn modelId="{6BC4A7F3-24E8-6648-B42E-85D43881E5D8}" type="presOf" srcId="{AC692576-2C3E-9345-B535-8512A672076B}" destId="{3286560A-BEDC-F045-B688-62AFD5AEE3A9}" srcOrd="0" destOrd="0" presId="urn:microsoft.com/office/officeart/2005/8/layout/chevron2"/>
    <dgm:cxn modelId="{87E729F9-A954-5A4E-B95C-E6EADE54291B}" type="presOf" srcId="{41B6A3B0-BCAF-F747-AF85-BD92C542574A}" destId="{3286560A-BEDC-F045-B688-62AFD5AEE3A9}" srcOrd="0" destOrd="1" presId="urn:microsoft.com/office/officeart/2005/8/layout/chevron2"/>
    <dgm:cxn modelId="{9158CFCA-3634-8C43-A293-81815C16360C}" type="presOf" srcId="{AF405024-ACAF-9240-A297-1B4C395EDD95}" destId="{5B96AB39-3F0B-C746-8724-D10B41783A1F}" srcOrd="0" destOrd="0" presId="urn:microsoft.com/office/officeart/2005/8/layout/chevron2"/>
    <dgm:cxn modelId="{33A2462C-57CA-D943-9A10-BA2F33A96223}" type="presOf" srcId="{5D80651A-F01D-5A40-A68B-EDB1B7ED5F81}" destId="{FF9C1AE6-FD51-9F4E-89B3-2FD60CFD6AF4}" srcOrd="0" destOrd="0" presId="urn:microsoft.com/office/officeart/2005/8/layout/chevron2"/>
    <dgm:cxn modelId="{FEF3B05F-C0FF-1F43-A782-AAF00AADBA65}" type="presOf" srcId="{F8B1DC7E-787A-0F4B-AE50-D94EECCB734B}" destId="{213A7A53-ABB4-754A-8143-7663FDF266F7}" srcOrd="0" destOrd="1" presId="urn:microsoft.com/office/officeart/2005/8/layout/chevron2"/>
    <dgm:cxn modelId="{0BC5D8DF-715F-014C-AC52-86A3A270F931}" srcId="{0732523A-01CD-B943-B704-8EDCA2E3A4E6}" destId="{41B6A3B0-BCAF-F747-AF85-BD92C542574A}" srcOrd="1" destOrd="0" parTransId="{A1DFFCB6-FE09-AC4C-9C51-D7CAA37E9825}" sibTransId="{587F4AAC-F40B-2D44-B1C4-0C3663DC9D96}"/>
    <dgm:cxn modelId="{98757C72-C0D4-BA4E-84B2-1380F2334ADC}" type="presOf" srcId="{CE81A71A-6791-6148-A473-4CB16F0CDFB3}" destId="{213A7A53-ABB4-754A-8143-7663FDF266F7}" srcOrd="0" destOrd="0" presId="urn:microsoft.com/office/officeart/2005/8/layout/chevron2"/>
    <dgm:cxn modelId="{EA28B575-7D17-BC45-BA64-F8DBFD12F1D3}" type="presOf" srcId="{0732523A-01CD-B943-B704-8EDCA2E3A4E6}" destId="{8898639C-FB73-B04E-B777-D5B0D2FD148E}" srcOrd="0" destOrd="0" presId="urn:microsoft.com/office/officeart/2005/8/layout/chevron2"/>
    <dgm:cxn modelId="{EA071CFD-75C0-C547-8C35-82D12668A29B}" type="presOf" srcId="{BAA05EC3-5C7D-864B-A6E0-7B0DA3035C86}" destId="{BBB2144A-2E70-B74F-9696-A338DC375D5C}" srcOrd="0" destOrd="1" presId="urn:microsoft.com/office/officeart/2005/8/layout/chevron2"/>
    <dgm:cxn modelId="{37330ED0-FD6B-5641-8706-51F8255C8A6C}" srcId="{FFAC1914-6605-5045-B82D-F8936C166CC2}" destId="{F8B1DC7E-787A-0F4B-AE50-D94EECCB734B}" srcOrd="1" destOrd="0" parTransId="{3780C0EE-5A21-3346-A2E1-110AAFCD3ED8}" sibTransId="{D0FE57AC-0AF8-F44B-91BD-86ED1737CC4F}"/>
    <dgm:cxn modelId="{80D6673E-EEF2-C344-8212-ABD06B48D464}" srcId="{5D80651A-F01D-5A40-A68B-EDB1B7ED5F81}" destId="{FFAC1914-6605-5045-B82D-F8936C166CC2}" srcOrd="1" destOrd="0" parTransId="{0CBEF586-50FE-3542-8F16-0BB937A3042F}" sibTransId="{AE30788B-383B-1642-88B0-83AF8355B25A}"/>
    <dgm:cxn modelId="{8DA1A244-032E-8D42-ABBF-90E51327C14D}" type="presOf" srcId="{FFAC1914-6605-5045-B82D-F8936C166CC2}" destId="{B5C0CF44-446B-6143-A4B9-73B8929A1422}" srcOrd="0" destOrd="0" presId="urn:microsoft.com/office/officeart/2005/8/layout/chevron2"/>
    <dgm:cxn modelId="{A0EADBAB-5AEA-654F-B2F0-584504DF4F6C}" srcId="{5D80651A-F01D-5A40-A68B-EDB1B7ED5F81}" destId="{0732523A-01CD-B943-B704-8EDCA2E3A4E6}" srcOrd="0" destOrd="0" parTransId="{048DCF08-7BEF-7A46-BEC9-626856D0A3A5}" sibTransId="{6994A0DF-A80E-8E42-AB74-0C345A646748}"/>
    <dgm:cxn modelId="{5C95B8C7-CFB4-2341-B435-9D54970B8498}" srcId="{AF405024-ACAF-9240-A297-1B4C395EDD95}" destId="{0B3DB9FD-3D45-064C-9647-533072F46E56}" srcOrd="0" destOrd="0" parTransId="{0EACD647-7F7F-EF44-8C9D-9D929EC3B899}" sibTransId="{18984FD7-F129-3444-A190-ECC2A64A660A}"/>
    <dgm:cxn modelId="{AA80F0F8-90F0-D94D-8CEC-D6616C2EBEE5}" type="presOf" srcId="{0B3DB9FD-3D45-064C-9647-533072F46E56}" destId="{BBB2144A-2E70-B74F-9696-A338DC375D5C}" srcOrd="0" destOrd="0" presId="urn:microsoft.com/office/officeart/2005/8/layout/chevron2"/>
    <dgm:cxn modelId="{E96C25AA-2C20-A245-8680-B1A92E5BB96F}" srcId="{0732523A-01CD-B943-B704-8EDCA2E3A4E6}" destId="{AC692576-2C3E-9345-B535-8512A672076B}" srcOrd="0" destOrd="0" parTransId="{4E4A297E-5177-CC44-B842-BBB6C08BE262}" sibTransId="{BBD2E040-26B9-C945-9AEC-F00E848BB646}"/>
    <dgm:cxn modelId="{65DA27BB-3802-5243-B3B9-F69394C4EEE4}" type="presParOf" srcId="{FF9C1AE6-FD51-9F4E-89B3-2FD60CFD6AF4}" destId="{914DA366-215C-F545-B59A-1CE6CC698900}" srcOrd="0" destOrd="0" presId="urn:microsoft.com/office/officeart/2005/8/layout/chevron2"/>
    <dgm:cxn modelId="{6599AF2F-4451-6F46-B7C1-1FD60F826A2F}" type="presParOf" srcId="{914DA366-215C-F545-B59A-1CE6CC698900}" destId="{8898639C-FB73-B04E-B777-D5B0D2FD148E}" srcOrd="0" destOrd="0" presId="urn:microsoft.com/office/officeart/2005/8/layout/chevron2"/>
    <dgm:cxn modelId="{91F0EB52-3158-3948-A0F5-19E4C1876839}" type="presParOf" srcId="{914DA366-215C-F545-B59A-1CE6CC698900}" destId="{3286560A-BEDC-F045-B688-62AFD5AEE3A9}" srcOrd="1" destOrd="0" presId="urn:microsoft.com/office/officeart/2005/8/layout/chevron2"/>
    <dgm:cxn modelId="{56CDF01A-430E-4C45-B1CD-3C13B64F985F}" type="presParOf" srcId="{FF9C1AE6-FD51-9F4E-89B3-2FD60CFD6AF4}" destId="{B6D0CEF2-9762-5945-B39B-9282438D4A13}" srcOrd="1" destOrd="0" presId="urn:microsoft.com/office/officeart/2005/8/layout/chevron2"/>
    <dgm:cxn modelId="{CA142965-A8FB-F54E-B18D-BF48C63D5C91}" type="presParOf" srcId="{FF9C1AE6-FD51-9F4E-89B3-2FD60CFD6AF4}" destId="{6CE5893D-94F5-924A-A13C-308BF76DCEC5}" srcOrd="2" destOrd="0" presId="urn:microsoft.com/office/officeart/2005/8/layout/chevron2"/>
    <dgm:cxn modelId="{5AA7A9F1-FC1E-C34D-B905-C50CCF8E15F2}" type="presParOf" srcId="{6CE5893D-94F5-924A-A13C-308BF76DCEC5}" destId="{B5C0CF44-446B-6143-A4B9-73B8929A1422}" srcOrd="0" destOrd="0" presId="urn:microsoft.com/office/officeart/2005/8/layout/chevron2"/>
    <dgm:cxn modelId="{C1C66E86-A026-9449-816B-0AAB2EAFB222}" type="presParOf" srcId="{6CE5893D-94F5-924A-A13C-308BF76DCEC5}" destId="{213A7A53-ABB4-754A-8143-7663FDF266F7}" srcOrd="1" destOrd="0" presId="urn:microsoft.com/office/officeart/2005/8/layout/chevron2"/>
    <dgm:cxn modelId="{3D2A5E2E-6B80-E14D-B4BC-053345E1E3DD}" type="presParOf" srcId="{FF9C1AE6-FD51-9F4E-89B3-2FD60CFD6AF4}" destId="{D59318B7-3A05-4248-844C-8EB53D9F3A38}" srcOrd="3" destOrd="0" presId="urn:microsoft.com/office/officeart/2005/8/layout/chevron2"/>
    <dgm:cxn modelId="{02B6D999-2D83-5748-9297-A380FB809C9C}" type="presParOf" srcId="{FF9C1AE6-FD51-9F4E-89B3-2FD60CFD6AF4}" destId="{2C2F53D8-E27E-2A45-9BD8-5C38CC362733}" srcOrd="4" destOrd="0" presId="urn:microsoft.com/office/officeart/2005/8/layout/chevron2"/>
    <dgm:cxn modelId="{FE636C43-0DC8-F74D-B9B1-E51D3C88D5A0}" type="presParOf" srcId="{2C2F53D8-E27E-2A45-9BD8-5C38CC362733}" destId="{5B96AB39-3F0B-C746-8724-D10B41783A1F}" srcOrd="0" destOrd="0" presId="urn:microsoft.com/office/officeart/2005/8/layout/chevron2"/>
    <dgm:cxn modelId="{A0D40A3F-0954-994D-9BB5-E25A78A8A398}" type="presParOf" srcId="{2C2F53D8-E27E-2A45-9BD8-5C38CC362733}" destId="{BBB2144A-2E70-B74F-9696-A338DC375D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62145E05-770A-F642-9E63-E2454D538F81}" type="parTrans" cxnId="{FD3581E6-084F-1D46-9CB5-3F767CC05EA5}">
      <dgm:prSet/>
      <dgm:spPr/>
      <dgm:t>
        <a:bodyPr/>
        <a:lstStyle/>
        <a:p>
          <a:endParaRPr lang="en-US"/>
        </a:p>
      </dgm:t>
    </dgm:pt>
    <dgm:pt modelId="{BA869B9D-3FD3-D342-88BC-54EE821CC8AB}" type="sibTrans" cxnId="{FD3581E6-084F-1D46-9CB5-3F767CC05EA5}">
      <dgm:prSet/>
      <dgm:spPr/>
      <dgm:t>
        <a:bodyPr/>
        <a:lstStyle/>
        <a:p>
          <a:endParaRPr lang="en-US"/>
        </a:p>
      </dgm:t>
    </dgm:pt>
    <dgm:pt modelId="{8E75CEE3-C650-FE4F-A35A-4F2EB078AE2E}">
      <dgm:prSet phldrT="[Text]" phldr="1"/>
      <dgm:spPr/>
      <dgm:t>
        <a:bodyPr/>
        <a:lstStyle/>
        <a:p>
          <a:endParaRPr lang="en-US"/>
        </a:p>
      </dgm:t>
    </dgm:pt>
    <dgm:pt modelId="{D2DE825C-53FB-9944-98C7-E8BF52B6FB74}" type="parTrans" cxnId="{CCE23D5C-1579-AF47-8CFB-AD6ED52E4830}">
      <dgm:prSet/>
      <dgm:spPr/>
      <dgm:t>
        <a:bodyPr/>
        <a:lstStyle/>
        <a:p>
          <a:endParaRPr lang="en-US"/>
        </a:p>
      </dgm:t>
    </dgm:pt>
    <dgm:pt modelId="{A5EFB09A-6490-DE4C-ADB8-BD81668816EE}" type="sibTrans" cxnId="{CCE23D5C-1579-AF47-8CFB-AD6ED52E4830}">
      <dgm:prSet/>
      <dgm:spPr/>
      <dgm:t>
        <a:bodyPr/>
        <a:lstStyle/>
        <a:p>
          <a:endParaRPr lang="en-US"/>
        </a:p>
      </dgm:t>
    </dgm:pt>
    <dgm:pt modelId="{61B5CCC7-F029-7842-BEBF-29EBB9BCB853}">
      <dgm:prSet phldrT="[Text]" phldr="1"/>
      <dgm:spPr/>
      <dgm:t>
        <a:bodyPr/>
        <a:lstStyle/>
        <a:p>
          <a:endParaRPr lang="en-US" dirty="0"/>
        </a:p>
      </dgm:t>
    </dgm:pt>
    <dgm:pt modelId="{73569AC8-92E9-3242-B490-364E8C6BF448}" type="parTrans" cxnId="{3656F26F-EDE0-FA40-BBBC-A7CD4CFAEA41}">
      <dgm:prSet/>
      <dgm:spPr/>
      <dgm:t>
        <a:bodyPr/>
        <a:lstStyle/>
        <a:p>
          <a:endParaRPr lang="en-US"/>
        </a:p>
      </dgm:t>
    </dgm:pt>
    <dgm:pt modelId="{2DF3DCC9-E160-7545-8943-A7365200146E}" type="sibTrans" cxnId="{3656F26F-EDE0-FA40-BBBC-A7CD4CFAEA41}">
      <dgm:prSet/>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phldr="1"/>
      <dgm:spPr/>
      <dgm:t>
        <a:bodyPr/>
        <a:lstStyle/>
        <a:p>
          <a:endParaRPr lang="en-US"/>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7CAE8CA2-07BF-264C-9BD6-4EFD9FD093BA}">
      <dgm:prSet phldrT="[Text]" phldr="1"/>
      <dgm:spPr/>
      <dgm:t>
        <a:bodyPr/>
        <a:lstStyle/>
        <a:p>
          <a:endParaRPr lang="en-US"/>
        </a:p>
      </dgm:t>
    </dgm:pt>
    <dgm:pt modelId="{62FB5143-269F-D344-A839-C6CC829753BB}" type="parTrans" cxnId="{92BB20BB-69CD-0042-99DA-77233F0C474F}">
      <dgm:prSet/>
      <dgm:spPr/>
      <dgm:t>
        <a:bodyPr/>
        <a:lstStyle/>
        <a:p>
          <a:endParaRPr lang="en-US"/>
        </a:p>
      </dgm:t>
    </dgm:pt>
    <dgm:pt modelId="{58E1B919-AC19-AE41-899F-FD24615934ED}" type="sibTrans" cxnId="{92BB20BB-69CD-0042-99DA-77233F0C474F}">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phldr="1"/>
      <dgm:spPr/>
      <dgm:t>
        <a:bodyPr/>
        <a:lstStyle/>
        <a:p>
          <a:endParaRPr lang="en-US"/>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D064CA71-72E8-5D48-99A1-A8D30B9CC227}">
      <dgm:prSet phldrT="[Text]" phldr="1"/>
      <dgm:spPr/>
      <dgm:t>
        <a:bodyPr/>
        <a:lstStyle/>
        <a:p>
          <a:endParaRPr lang="en-US"/>
        </a:p>
      </dgm:t>
    </dgm:pt>
    <dgm:pt modelId="{3B279E0B-29A4-8F43-8F1A-547F2EDBFEA2}" type="parTrans" cxnId="{054B9A10-13B2-8E46-B9C1-1FAC0A3104B2}">
      <dgm:prSet/>
      <dgm:spPr/>
      <dgm:t>
        <a:bodyPr/>
        <a:lstStyle/>
        <a:p>
          <a:endParaRPr lang="en-US"/>
        </a:p>
      </dgm:t>
    </dgm:pt>
    <dgm:pt modelId="{F9F9D0C3-6EA0-0E47-9D10-F81D466540FD}" type="sibTrans" cxnId="{054B9A10-13B2-8E46-B9C1-1FAC0A3104B2}">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t>
        <a:bodyPr/>
        <a:lstStyle/>
        <a:p>
          <a:endParaRPr lang="en-US"/>
        </a:p>
      </dgm:t>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t>
        <a:bodyPr/>
        <a:lstStyle/>
        <a:p>
          <a:endParaRPr lang="en-US"/>
        </a:p>
      </dgm:t>
    </dgm:pt>
    <dgm:pt modelId="{60C556F8-E853-C24E-A3B5-30AE92FD6C76}" type="pres">
      <dgm:prSet presAssocID="{3A494DB2-504C-324C-8EC3-729BC57FFC6E}" presName="descendantText" presStyleLbl="alignAcc1" presStyleIdx="0" presStyleCnt="3">
        <dgm:presLayoutVars>
          <dgm:bulletEnabled val="1"/>
        </dgm:presLayoutVars>
      </dgm:prSet>
      <dgm:spPr/>
      <dgm:t>
        <a:bodyPr/>
        <a:lstStyle/>
        <a:p>
          <a:endParaRPr lang="en-US"/>
        </a:p>
      </dgm:t>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t>
        <a:bodyPr/>
        <a:lstStyle/>
        <a:p>
          <a:endParaRPr lang="en-US"/>
        </a:p>
      </dgm:t>
    </dgm:pt>
    <dgm:pt modelId="{F3EAB280-F0C7-B947-B2A7-1FECD8E19927}" type="pres">
      <dgm:prSet presAssocID="{ACE5BEAB-D8CA-4B40-84C7-00C87E5DC1BA}" presName="descendantText" presStyleLbl="alignAcc1" presStyleIdx="1" presStyleCnt="3">
        <dgm:presLayoutVars>
          <dgm:bulletEnabled val="1"/>
        </dgm:presLayoutVars>
      </dgm:prSet>
      <dgm:spPr/>
      <dgm:t>
        <a:bodyPr/>
        <a:lstStyle/>
        <a:p>
          <a:endParaRPr lang="en-US"/>
        </a:p>
      </dgm:t>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t>
        <a:bodyPr/>
        <a:lstStyle/>
        <a:p>
          <a:endParaRPr lang="en-US"/>
        </a:p>
      </dgm:t>
    </dgm:pt>
    <dgm:pt modelId="{44C24AB5-518B-A448-AA9C-6631D26A14F6}" type="pres">
      <dgm:prSet presAssocID="{1A44FECF-E8CD-8F47-974D-EFC21C8CAF8D}" presName="descendantText" presStyleLbl="alignAcc1" presStyleIdx="2" presStyleCnt="3">
        <dgm:presLayoutVars>
          <dgm:bulletEnabled val="1"/>
        </dgm:presLayoutVars>
      </dgm:prSet>
      <dgm:spPr/>
      <dgm:t>
        <a:bodyPr/>
        <a:lstStyle/>
        <a:p>
          <a:endParaRPr lang="en-US"/>
        </a:p>
      </dgm:t>
    </dgm:pt>
  </dgm:ptLst>
  <dgm:cxnLst>
    <dgm:cxn modelId="{E2BBFDBF-07B1-EF49-A594-71EBC4D3B380}" type="presOf" srcId="{FD427B52-4AE5-2948-8C91-EE8B980DB0B4}" destId="{F3EAB280-F0C7-B947-B2A7-1FECD8E19927}" srcOrd="0" destOrd="0" presId="urn:microsoft.com/office/officeart/2005/8/layout/chevron2"/>
    <dgm:cxn modelId="{92BB20BB-69CD-0042-99DA-77233F0C474F}" srcId="{ACE5BEAB-D8CA-4B40-84C7-00C87E5DC1BA}" destId="{7CAE8CA2-07BF-264C-9BD6-4EFD9FD093BA}" srcOrd="1" destOrd="0" parTransId="{62FB5143-269F-D344-A839-C6CC829753BB}" sibTransId="{58E1B919-AC19-AE41-899F-FD24615934ED}"/>
    <dgm:cxn modelId="{436DC447-F3DB-2A45-A252-B2B099659341}" type="presOf" srcId="{F7050826-834F-754B-8F40-71C0864BF63B}" destId="{44C24AB5-518B-A448-AA9C-6631D26A14F6}"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0D79CE80-569C-4648-BE91-F5A85ECC045C}" type="presOf" srcId="{1A44FECF-E8CD-8F47-974D-EFC21C8CAF8D}" destId="{C0DD5464-0130-004E-B966-8331889AC903}" srcOrd="0" destOrd="0" presId="urn:microsoft.com/office/officeart/2005/8/layout/chevron2"/>
    <dgm:cxn modelId="{054B9A10-13B2-8E46-B9C1-1FAC0A3104B2}" srcId="{1A44FECF-E8CD-8F47-974D-EFC21C8CAF8D}" destId="{D064CA71-72E8-5D48-99A1-A8D30B9CC227}" srcOrd="1" destOrd="0" parTransId="{3B279E0B-29A4-8F43-8F1A-547F2EDBFEA2}" sibTransId="{F9F9D0C3-6EA0-0E47-9D10-F81D466540FD}"/>
    <dgm:cxn modelId="{4B76E47A-FB0B-294A-8F66-B681852AA69D}" srcId="{1A44FECF-E8CD-8F47-974D-EFC21C8CAF8D}" destId="{F7050826-834F-754B-8F40-71C0864BF63B}" srcOrd="0" destOrd="0" parTransId="{3F88A250-BF06-BD45-8ED4-8055268009AB}" sibTransId="{5CD36101-6D98-1F49-B220-8C6911CFD0D6}"/>
    <dgm:cxn modelId="{3656F26F-EDE0-FA40-BBBC-A7CD4CFAEA41}" srcId="{3A494DB2-504C-324C-8EC3-729BC57FFC6E}" destId="{61B5CCC7-F029-7842-BEBF-29EBB9BCB853}" srcOrd="1" destOrd="0" parTransId="{73569AC8-92E9-3242-B490-364E8C6BF448}" sibTransId="{2DF3DCC9-E160-7545-8943-A7365200146E}"/>
    <dgm:cxn modelId="{E84FCFA2-F759-3942-BD17-0C89297B6C49}" srcId="{4C8753DF-CA7B-AC4E-B549-DC161EE88843}" destId="{ACE5BEAB-D8CA-4B40-84C7-00C87E5DC1BA}" srcOrd="1" destOrd="0" parTransId="{4D217978-5F08-D643-8DE8-3AF5F4365449}" sibTransId="{85513DB1-7F36-954B-AA05-12D4C876FEB4}"/>
    <dgm:cxn modelId="{CCE23D5C-1579-AF47-8CFB-AD6ED52E4830}" srcId="{3A494DB2-504C-324C-8EC3-729BC57FFC6E}" destId="{8E75CEE3-C650-FE4F-A35A-4F2EB078AE2E}" srcOrd="0" destOrd="0" parTransId="{D2DE825C-53FB-9944-98C7-E8BF52B6FB74}" sibTransId="{A5EFB09A-6490-DE4C-ADB8-BD81668816EE}"/>
    <dgm:cxn modelId="{9A009D14-D43D-AE47-AA00-A67AE38150FF}" type="presOf" srcId="{7CAE8CA2-07BF-264C-9BD6-4EFD9FD093BA}" destId="{F3EAB280-F0C7-B947-B2A7-1FECD8E19927}" srcOrd="0" destOrd="1" presId="urn:microsoft.com/office/officeart/2005/8/layout/chevron2"/>
    <dgm:cxn modelId="{2231D8E6-1340-5344-8520-C6F66F363A4A}" srcId="{ACE5BEAB-D8CA-4B40-84C7-00C87E5DC1BA}" destId="{FD427B52-4AE5-2948-8C91-EE8B980DB0B4}" srcOrd="0" destOrd="0" parTransId="{2C91B9F5-A7AB-974E-9E1A-F42BFCA22ABE}" sibTransId="{38ACD771-E127-E74C-8632-10AAC6EE3DA2}"/>
    <dgm:cxn modelId="{A740D8CE-2F7C-464D-BE1B-EF2C5867FBD8}" type="presOf" srcId="{8E75CEE3-C650-FE4F-A35A-4F2EB078AE2E}" destId="{60C556F8-E853-C24E-A3B5-30AE92FD6C76}"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B1857A7E-7766-7542-B29B-F4F28519A2DC}" type="presOf" srcId="{4C8753DF-CA7B-AC4E-B549-DC161EE88843}" destId="{069C29CF-D0D1-AC44-854D-135EE88F55AF}" srcOrd="0" destOrd="0" presId="urn:microsoft.com/office/officeart/2005/8/layout/chevron2"/>
    <dgm:cxn modelId="{840B40E1-6880-B245-9DE7-0FE387DBAA8D}" type="presOf" srcId="{D064CA71-72E8-5D48-99A1-A8D30B9CC227}" destId="{44C24AB5-518B-A448-AA9C-6631D26A14F6}" srcOrd="0" destOrd="1" presId="urn:microsoft.com/office/officeart/2005/8/layout/chevron2"/>
    <dgm:cxn modelId="{4BF875E1-ECE8-BC46-BB2B-479B7FF48057}" type="presOf" srcId="{ACE5BEAB-D8CA-4B40-84C7-00C87E5DC1BA}" destId="{F285D7F0-EADE-004A-9C70-F80A5F1454C7}" srcOrd="0" destOrd="0" presId="urn:microsoft.com/office/officeart/2005/8/layout/chevron2"/>
    <dgm:cxn modelId="{DBBAD7BB-2C6A-9344-A641-A963AF0D8C38}" type="presOf" srcId="{61B5CCC7-F029-7842-BEBF-29EBB9BCB853}" destId="{60C556F8-E853-C24E-A3B5-30AE92FD6C76}" srcOrd="0" destOrd="1" presId="urn:microsoft.com/office/officeart/2005/8/layout/chevron2"/>
    <dgm:cxn modelId="{1B7229E1-04B7-EB42-8C2C-4E48A0166B4E}" type="presOf" srcId="{3A494DB2-504C-324C-8EC3-729BC57FFC6E}" destId="{5D8331EE-40D9-3B47-8786-0D455021BE01}"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custT="1"/>
      <dgm:spPr/>
      <dgm:t>
        <a:bodyPr/>
        <a:lstStyle/>
        <a:p>
          <a:pPr algn="just"/>
          <a:r>
            <a:rPr lang="vi-VN" sz="15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dirty="0">
            <a:latin typeface="Times New Roman" panose="02020603050405020304" pitchFamily="18" charset="0"/>
            <a:cs typeface="Times New Roman" panose="02020603050405020304" pitchFamily="18" charset="0"/>
          </a:endParaRPr>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custT="1"/>
      <dgm:spPr/>
      <dgm:t>
        <a:bodyPr/>
        <a:lstStyle/>
        <a:p>
          <a:pPr algn="just"/>
          <a:r>
            <a:rPr lang="vi-VN" sz="15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dirty="0">
            <a:latin typeface="Times New Roman" panose="02020603050405020304" pitchFamily="18" charset="0"/>
            <a:cs typeface="Times New Roman" panose="02020603050405020304" pitchFamily="18" charset="0"/>
          </a:endParaRPr>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BA869B9D-3FD3-D342-88BC-54EE821CC8AB}" type="sibTrans" cxnId="{FD3581E6-084F-1D46-9CB5-3F767CC05EA5}">
      <dgm:prSet/>
      <dgm:spPr/>
      <dgm:t>
        <a:bodyPr/>
        <a:lstStyle/>
        <a:p>
          <a:endParaRPr lang="en-US"/>
        </a:p>
      </dgm:t>
    </dgm:pt>
    <dgm:pt modelId="{62145E05-770A-F642-9E63-E2454D538F81}" type="parTrans" cxnId="{FD3581E6-084F-1D46-9CB5-3F767CC05EA5}">
      <dgm:prSet/>
      <dgm:spPr/>
      <dgm:t>
        <a:bodyPr/>
        <a:lstStyle/>
        <a:p>
          <a:endParaRPr lang="en-US"/>
        </a:p>
      </dgm:t>
    </dgm:pt>
    <dgm:pt modelId="{D307EF1D-E34A-EA49-AD07-6F2F14A8FDA3}">
      <dgm:prSet custT="1"/>
      <dgm:spPr/>
      <dgm:t>
        <a:bodyPr/>
        <a:lstStyle/>
        <a:p>
          <a:pPr algn="just"/>
          <a:r>
            <a:rPr lang="en-US" sz="1500" dirty="0" err="1">
              <a:latin typeface="Times New Roman" panose="02020603050405020304" pitchFamily="18" charset="0"/>
              <a:cs typeface="Times New Roman" panose="02020603050405020304" pitchFamily="18" charset="0"/>
            </a:rPr>
            <a:t>Hồi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tưởng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bếp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lửa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a:t>
          </a:r>
          <a:endParaRPr lang="en-US" sz="1500" dirty="0">
            <a:latin typeface="Times New Roman" panose="02020603050405020304" pitchFamily="18" charset="0"/>
            <a:cs typeface="Times New Roman" panose="02020603050405020304" pitchFamily="18" charset="0"/>
          </a:endParaRPr>
        </a:p>
      </dgm:t>
    </dgm:pt>
    <dgm:pt modelId="{D53B5912-9702-0449-8027-EB1420806CFC}" type="parTrans" cxnId="{275FBBE7-9A7F-344C-968F-B5A0470414D3}">
      <dgm:prSet/>
      <dgm:spPr/>
      <dgm:t>
        <a:bodyPr/>
        <a:lstStyle/>
        <a:p>
          <a:endParaRPr lang="en-US"/>
        </a:p>
      </dgm:t>
    </dgm:pt>
    <dgm:pt modelId="{E7C74D0D-B373-FD47-96B1-9005818C168A}" type="sibTrans" cxnId="{275FBBE7-9A7F-344C-968F-B5A0470414D3}">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t>
        <a:bodyPr/>
        <a:lstStyle/>
        <a:p>
          <a:endParaRPr lang="en-US"/>
        </a:p>
      </dgm:t>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t>
        <a:bodyPr/>
        <a:lstStyle/>
        <a:p>
          <a:endParaRPr lang="en-US"/>
        </a:p>
      </dgm:t>
    </dgm:pt>
    <dgm:pt modelId="{60C556F8-E853-C24E-A3B5-30AE92FD6C76}" type="pres">
      <dgm:prSet presAssocID="{3A494DB2-504C-324C-8EC3-729BC57FFC6E}" presName="descendantText" presStyleLbl="alignAcc1" presStyleIdx="0" presStyleCnt="3">
        <dgm:presLayoutVars>
          <dgm:bulletEnabled val="1"/>
        </dgm:presLayoutVars>
      </dgm:prSet>
      <dgm:spPr/>
      <dgm:t>
        <a:bodyPr/>
        <a:lstStyle/>
        <a:p>
          <a:endParaRPr lang="en-US"/>
        </a:p>
      </dgm:t>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t>
        <a:bodyPr/>
        <a:lstStyle/>
        <a:p>
          <a:endParaRPr lang="en-US"/>
        </a:p>
      </dgm:t>
    </dgm:pt>
    <dgm:pt modelId="{F3EAB280-F0C7-B947-B2A7-1FECD8E19927}" type="pres">
      <dgm:prSet presAssocID="{ACE5BEAB-D8CA-4B40-84C7-00C87E5DC1BA}" presName="descendantText" presStyleLbl="alignAcc1" presStyleIdx="1" presStyleCnt="3" custScaleY="137529">
        <dgm:presLayoutVars>
          <dgm:bulletEnabled val="1"/>
        </dgm:presLayoutVars>
      </dgm:prSet>
      <dgm:spPr/>
      <dgm:t>
        <a:bodyPr/>
        <a:lstStyle/>
        <a:p>
          <a:endParaRPr lang="en-US"/>
        </a:p>
      </dgm:t>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t>
        <a:bodyPr/>
        <a:lstStyle/>
        <a:p>
          <a:endParaRPr lang="en-US"/>
        </a:p>
      </dgm:t>
    </dgm:pt>
    <dgm:pt modelId="{44C24AB5-518B-A448-AA9C-6631D26A14F6}" type="pres">
      <dgm:prSet presAssocID="{1A44FECF-E8CD-8F47-974D-EFC21C8CAF8D}" presName="descendantText" presStyleLbl="alignAcc1" presStyleIdx="2" presStyleCnt="3">
        <dgm:presLayoutVars>
          <dgm:bulletEnabled val="1"/>
        </dgm:presLayoutVars>
      </dgm:prSet>
      <dgm:spPr/>
      <dgm:t>
        <a:bodyPr/>
        <a:lstStyle/>
        <a:p>
          <a:endParaRPr lang="en-US"/>
        </a:p>
      </dgm:t>
    </dgm:pt>
  </dgm:ptLst>
  <dgm:cxnLst>
    <dgm:cxn modelId="{E2BBFDBF-07B1-EF49-A594-71EBC4D3B380}" type="presOf" srcId="{FD427B52-4AE5-2948-8C91-EE8B980DB0B4}" destId="{F3EAB280-F0C7-B947-B2A7-1FECD8E19927}" srcOrd="0" destOrd="0" presId="urn:microsoft.com/office/officeart/2005/8/layout/chevron2"/>
    <dgm:cxn modelId="{436DC447-F3DB-2A45-A252-B2B099659341}" type="presOf" srcId="{F7050826-834F-754B-8F40-71C0864BF63B}" destId="{44C24AB5-518B-A448-AA9C-6631D26A14F6}"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0D79CE80-569C-4648-BE91-F5A85ECC045C}" type="presOf" srcId="{1A44FECF-E8CD-8F47-974D-EFC21C8CAF8D}" destId="{C0DD5464-0130-004E-B966-8331889AC903}"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275FBBE7-9A7F-344C-968F-B5A0470414D3}" srcId="{3A494DB2-504C-324C-8EC3-729BC57FFC6E}" destId="{D307EF1D-E34A-EA49-AD07-6F2F14A8FDA3}" srcOrd="0" destOrd="0" parTransId="{D53B5912-9702-0449-8027-EB1420806CFC}" sibTransId="{E7C74D0D-B373-FD47-96B1-9005818C168A}"/>
    <dgm:cxn modelId="{E84FCFA2-F759-3942-BD17-0C89297B6C49}" srcId="{4C8753DF-CA7B-AC4E-B549-DC161EE88843}" destId="{ACE5BEAB-D8CA-4B40-84C7-00C87E5DC1BA}" srcOrd="1" destOrd="0" parTransId="{4D217978-5F08-D643-8DE8-3AF5F4365449}" sibTransId="{85513DB1-7F36-954B-AA05-12D4C876FEB4}"/>
    <dgm:cxn modelId="{2231D8E6-1340-5344-8520-C6F66F363A4A}" srcId="{ACE5BEAB-D8CA-4B40-84C7-00C87E5DC1BA}" destId="{FD427B52-4AE5-2948-8C91-EE8B980DB0B4}" srcOrd="0" destOrd="0" parTransId="{2C91B9F5-A7AB-974E-9E1A-F42BFCA22ABE}" sibTransId="{38ACD771-E127-E74C-8632-10AAC6EE3DA2}"/>
    <dgm:cxn modelId="{EC7CBFD3-9315-684B-9A03-FA121267B983}" srcId="{4C8753DF-CA7B-AC4E-B549-DC161EE88843}" destId="{1A44FECF-E8CD-8F47-974D-EFC21C8CAF8D}" srcOrd="2" destOrd="0" parTransId="{370B26DA-C1EC-8640-A72F-FEA72E1DA1B4}" sibTransId="{82B2C010-314A-F94B-913F-4AF6869A64B5}"/>
    <dgm:cxn modelId="{B1857A7E-7766-7542-B29B-F4F28519A2DC}" type="presOf" srcId="{4C8753DF-CA7B-AC4E-B549-DC161EE88843}" destId="{069C29CF-D0D1-AC44-854D-135EE88F55AF}" srcOrd="0" destOrd="0" presId="urn:microsoft.com/office/officeart/2005/8/layout/chevron2"/>
    <dgm:cxn modelId="{1F62CBFF-4232-1743-92FE-6E064828B3C2}" type="presOf" srcId="{D307EF1D-E34A-EA49-AD07-6F2F14A8FDA3}" destId="{60C556F8-E853-C24E-A3B5-30AE92FD6C76}" srcOrd="0" destOrd="0" presId="urn:microsoft.com/office/officeart/2005/8/layout/chevron2"/>
    <dgm:cxn modelId="{4BF875E1-ECE8-BC46-BB2B-479B7FF48057}" type="presOf" srcId="{ACE5BEAB-D8CA-4B40-84C7-00C87E5DC1BA}" destId="{F285D7F0-EADE-004A-9C70-F80A5F1454C7}" srcOrd="0" destOrd="0" presId="urn:microsoft.com/office/officeart/2005/8/layout/chevron2"/>
    <dgm:cxn modelId="{1B7229E1-04B7-EB42-8C2C-4E48A0166B4E}" type="presOf" srcId="{3A494DB2-504C-324C-8EC3-729BC57FFC6E}" destId="{5D8331EE-40D9-3B47-8786-0D455021BE01}"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639C-FB73-B04E-B777-D5B0D2FD148E}">
      <dsp:nvSpPr>
        <dsp:cNvPr id="0" name=""/>
        <dsp:cNvSpPr/>
      </dsp:nvSpPr>
      <dsp:spPr>
        <a:xfrm rot="5400000">
          <a:off x="-157523" y="159315"/>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69347"/>
        <a:ext cx="735109" cy="315047"/>
      </dsp:txXfrm>
    </dsp:sp>
    <dsp:sp modelId="{3286560A-BEDC-F045-B688-62AFD5AEE3A9}">
      <dsp:nvSpPr>
        <dsp:cNvPr id="0" name=""/>
        <dsp:cNvSpPr/>
      </dsp:nvSpPr>
      <dsp:spPr>
        <a:xfrm rot="5400000">
          <a:off x="789859" y="-52956"/>
          <a:ext cx="682601" cy="79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a:p>
      </dsp:txBody>
      <dsp:txXfrm rot="-5400000">
        <a:off x="735110" y="35115"/>
        <a:ext cx="758778" cy="615957"/>
      </dsp:txXfrm>
    </dsp:sp>
    <dsp:sp modelId="{B5C0CF44-446B-6143-A4B9-73B8929A1422}">
      <dsp:nvSpPr>
        <dsp:cNvPr id="0" name=""/>
        <dsp:cNvSpPr/>
      </dsp:nvSpPr>
      <dsp:spPr>
        <a:xfrm rot="5400000">
          <a:off x="-442373" y="1287106"/>
          <a:ext cx="16198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0" y="1212288"/>
        <a:ext cx="735109" cy="884747"/>
      </dsp:txXfrm>
    </dsp:sp>
    <dsp:sp modelId="{213A7A53-ABB4-754A-8143-7663FDF266F7}">
      <dsp:nvSpPr>
        <dsp:cNvPr id="0" name=""/>
        <dsp:cNvSpPr/>
      </dsp:nvSpPr>
      <dsp:spPr>
        <a:xfrm rot="5400000">
          <a:off x="1157413" y="70727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1162904"/>
        <a:ext cx="1493888" cy="615957"/>
      </dsp:txXfrm>
    </dsp:sp>
    <dsp:sp modelId="{5B96AB39-3F0B-C746-8724-D10B41783A1F}">
      <dsp:nvSpPr>
        <dsp:cNvPr id="0" name=""/>
        <dsp:cNvSpPr/>
      </dsp:nvSpPr>
      <dsp:spPr>
        <a:xfrm rot="5400000">
          <a:off x="-157523" y="2414896"/>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24928"/>
        <a:ext cx="735109" cy="315047"/>
      </dsp:txXfrm>
    </dsp:sp>
    <dsp:sp modelId="{BBB2144A-2E70-B74F-9696-A338DC375D5C}">
      <dsp:nvSpPr>
        <dsp:cNvPr id="0" name=""/>
        <dsp:cNvSpPr/>
      </dsp:nvSpPr>
      <dsp:spPr>
        <a:xfrm rot="5400000">
          <a:off x="1157413" y="183506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2290694"/>
        <a:ext cx="1493888" cy="615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317187" y="-560703"/>
          <a:ext cx="700929" cy="18256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dirty="0"/>
        </a:p>
      </dsp:txBody>
      <dsp:txXfrm rot="-5400000">
        <a:off x="754848" y="35853"/>
        <a:ext cx="1791392"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694611" y="175720"/>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1149701"/>
        <a:ext cx="2546240" cy="63249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694611" y="1289568"/>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2263549"/>
        <a:ext cx="2546240" cy="6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495170" y="-738685"/>
          <a:ext cx="700929" cy="2181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Hồi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tưởng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về</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hình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ảnh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lửa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của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bà</a:t>
          </a:r>
          <a:endParaRPr lang="en-US" sz="1500" kern="1200" dirty="0">
            <a:latin typeface="Times New Roman" panose="02020603050405020304" pitchFamily="18" charset="0"/>
            <a:cs typeface="Times New Roman" panose="02020603050405020304" pitchFamily="18" charset="0"/>
          </a:endParaRPr>
        </a:p>
      </dsp:txBody>
      <dsp:txXfrm rot="-5400000">
        <a:off x="754848" y="35854"/>
        <a:ext cx="2147357"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741067" y="-2262"/>
          <a:ext cx="963981"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kern="1200" dirty="0">
            <a:latin typeface="Times New Roman" panose="02020603050405020304" pitchFamily="18" charset="0"/>
            <a:cs typeface="Times New Roman" panose="02020603050405020304" pitchFamily="18" charset="0"/>
          </a:endParaRPr>
        </a:p>
      </dsp:txBody>
      <dsp:txXfrm rot="-5400000">
        <a:off x="754847" y="1031016"/>
        <a:ext cx="2889364" cy="86986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872593" y="1111585"/>
          <a:ext cx="700929"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kern="1200" dirty="0">
            <a:latin typeface="Times New Roman" panose="02020603050405020304" pitchFamily="18" charset="0"/>
            <a:cs typeface="Times New Roman" panose="02020603050405020304" pitchFamily="18" charset="0"/>
          </a:endParaRPr>
        </a:p>
      </dsp:txBody>
      <dsp:txXfrm rot="-5400000">
        <a:off x="754847" y="2263549"/>
        <a:ext cx="2902205" cy="632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41873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08ab37687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08ab37687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7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91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1088f7b17b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1088f7b17b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88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g1088f7b17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1" name="Google Shape;2961;g1088f7b17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088f7b17b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088f7b17b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088f7b17b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088f7b17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1088f7b17b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1088f7b17b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30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585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pic>
        <p:nvPicPr>
          <p:cNvPr id="302" name="Google Shape;302;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03" name="Google Shape;30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p6"/>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5" name="Google Shape;305;p6"/>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rot="-693348" flipH="1">
            <a:off x="235003" y="223699"/>
            <a:ext cx="1610634" cy="1417257"/>
            <a:chOff x="7241378" y="516045"/>
            <a:chExt cx="1559429" cy="1372200"/>
          </a:xfrm>
        </p:grpSpPr>
        <p:sp>
          <p:nvSpPr>
            <p:cNvPr id="307" name="Google Shape;307;p6"/>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6"/>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1095605" y="4614756"/>
            <a:ext cx="232321" cy="248402"/>
            <a:chOff x="10672793" y="1863579"/>
            <a:chExt cx="81129" cy="86745"/>
          </a:xfrm>
        </p:grpSpPr>
        <p:sp>
          <p:nvSpPr>
            <p:cNvPr id="315" name="Google Shape;315;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rot="1522379" flipH="1">
            <a:off x="414533" y="4376405"/>
            <a:ext cx="513357" cy="396025"/>
            <a:chOff x="9619232" y="635614"/>
            <a:chExt cx="172925" cy="133416"/>
          </a:xfrm>
        </p:grpSpPr>
        <p:sp>
          <p:nvSpPr>
            <p:cNvPr id="319" name="Google Shape;319;p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6"/>
          <p:cNvSpPr/>
          <p:nvPr/>
        </p:nvSpPr>
        <p:spPr>
          <a:xfrm rot="928348" flipH="1">
            <a:off x="7934895" y="44448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928272">
            <a:off x="7977722" y="16450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6"/>
          <p:cNvGrpSpPr/>
          <p:nvPr/>
        </p:nvGrpSpPr>
        <p:grpSpPr>
          <a:xfrm rot="-3761811">
            <a:off x="7691766" y="3325344"/>
            <a:ext cx="1478276" cy="1453826"/>
            <a:chOff x="5694199" y="3728817"/>
            <a:chExt cx="1339025" cy="1316879"/>
          </a:xfrm>
        </p:grpSpPr>
        <p:sp>
          <p:nvSpPr>
            <p:cNvPr id="325" name="Google Shape;325;p6"/>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rot="941711">
            <a:off x="7256498" y="350905"/>
            <a:ext cx="1821054" cy="1056041"/>
            <a:chOff x="6356842" y="281432"/>
            <a:chExt cx="2120667" cy="1229788"/>
          </a:xfrm>
        </p:grpSpPr>
        <p:sp>
          <p:nvSpPr>
            <p:cNvPr id="331" name="Google Shape;331;p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1309267">
            <a:off x="7841238" y="1529103"/>
            <a:ext cx="1517141" cy="1695900"/>
            <a:chOff x="7684270" y="1494058"/>
            <a:chExt cx="1041050" cy="1163712"/>
          </a:xfrm>
        </p:grpSpPr>
        <p:sp>
          <p:nvSpPr>
            <p:cNvPr id="338" name="Google Shape;338;p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6"/>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flipH="1">
            <a:off x="7506730" y="909106"/>
            <a:ext cx="232321" cy="248402"/>
            <a:chOff x="10672793" y="1863579"/>
            <a:chExt cx="81129" cy="86745"/>
          </a:xfrm>
        </p:grpSpPr>
        <p:sp>
          <p:nvSpPr>
            <p:cNvPr id="346" name="Google Shape;346;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6"/>
          <p:cNvSpPr/>
          <p:nvPr/>
        </p:nvSpPr>
        <p:spPr>
          <a:xfrm rot="2197330">
            <a:off x="226633" y="3403590"/>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119"/>
        <p:cNvGrpSpPr/>
        <p:nvPr/>
      </p:nvGrpSpPr>
      <p:grpSpPr>
        <a:xfrm>
          <a:off x="0" y="0"/>
          <a:ext cx="0" cy="0"/>
          <a:chOff x="0" y="0"/>
          <a:chExt cx="0" cy="0"/>
        </a:xfrm>
      </p:grpSpPr>
      <p:pic>
        <p:nvPicPr>
          <p:cNvPr id="2120" name="Google Shape;2120;p3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21" name="Google Shape;212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2" name="Google Shape;2122;p34"/>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3" name="Google Shape;2123;p34"/>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4"/>
          <p:cNvGrpSpPr/>
          <p:nvPr/>
        </p:nvGrpSpPr>
        <p:grpSpPr>
          <a:xfrm>
            <a:off x="108252" y="1610040"/>
            <a:ext cx="2387404" cy="3004706"/>
            <a:chOff x="269841" y="1391943"/>
            <a:chExt cx="2422039" cy="3048297"/>
          </a:xfrm>
        </p:grpSpPr>
        <p:sp>
          <p:nvSpPr>
            <p:cNvPr id="2125" name="Google Shape;2125;p3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4"/>
          <p:cNvGrpSpPr/>
          <p:nvPr/>
        </p:nvGrpSpPr>
        <p:grpSpPr>
          <a:xfrm flipH="1">
            <a:off x="235602" y="216029"/>
            <a:ext cx="1814552" cy="1596692"/>
            <a:chOff x="7241378" y="516045"/>
            <a:chExt cx="1559429" cy="1372200"/>
          </a:xfrm>
        </p:grpSpPr>
        <p:sp>
          <p:nvSpPr>
            <p:cNvPr id="2132" name="Google Shape;2132;p34"/>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34"/>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4"/>
          <p:cNvGrpSpPr/>
          <p:nvPr/>
        </p:nvGrpSpPr>
        <p:grpSpPr>
          <a:xfrm flipH="1">
            <a:off x="1584693" y="4579431"/>
            <a:ext cx="232321" cy="248402"/>
            <a:chOff x="10672793" y="1863579"/>
            <a:chExt cx="81129" cy="86745"/>
          </a:xfrm>
        </p:grpSpPr>
        <p:sp>
          <p:nvSpPr>
            <p:cNvPr id="2140" name="Google Shape;2140;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4"/>
          <p:cNvGrpSpPr/>
          <p:nvPr/>
        </p:nvGrpSpPr>
        <p:grpSpPr>
          <a:xfrm rot="1522379" flipH="1">
            <a:off x="414533" y="4376405"/>
            <a:ext cx="513357" cy="396025"/>
            <a:chOff x="9619232" y="635614"/>
            <a:chExt cx="172925" cy="133416"/>
          </a:xfrm>
        </p:grpSpPr>
        <p:sp>
          <p:nvSpPr>
            <p:cNvPr id="2144" name="Google Shape;2144;p3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4"/>
          <p:cNvSpPr/>
          <p:nvPr/>
        </p:nvSpPr>
        <p:spPr>
          <a:xfrm rot="928348" flipH="1">
            <a:off x="7944095" y="42851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34"/>
          <p:cNvGrpSpPr/>
          <p:nvPr/>
        </p:nvGrpSpPr>
        <p:grpSpPr>
          <a:xfrm rot="-5945434">
            <a:off x="7113574" y="2855295"/>
            <a:ext cx="2106907" cy="2072060"/>
            <a:chOff x="5694199" y="3728817"/>
            <a:chExt cx="1339025" cy="1316879"/>
          </a:xfrm>
        </p:grpSpPr>
        <p:sp>
          <p:nvSpPr>
            <p:cNvPr id="2150" name="Google Shape;2150;p3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4"/>
          <p:cNvGrpSpPr/>
          <p:nvPr/>
        </p:nvGrpSpPr>
        <p:grpSpPr>
          <a:xfrm rot="425599">
            <a:off x="6983306" y="366926"/>
            <a:ext cx="1949178" cy="1130341"/>
            <a:chOff x="6356842" y="281432"/>
            <a:chExt cx="2120667" cy="1229788"/>
          </a:xfrm>
        </p:grpSpPr>
        <p:sp>
          <p:nvSpPr>
            <p:cNvPr id="2156" name="Google Shape;2156;p3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4"/>
          <p:cNvGrpSpPr/>
          <p:nvPr/>
        </p:nvGrpSpPr>
        <p:grpSpPr>
          <a:xfrm rot="785687">
            <a:off x="7698860" y="1508631"/>
            <a:ext cx="1312326" cy="1466952"/>
            <a:chOff x="7684270" y="1494058"/>
            <a:chExt cx="1041050" cy="1163712"/>
          </a:xfrm>
        </p:grpSpPr>
        <p:sp>
          <p:nvSpPr>
            <p:cNvPr id="2163" name="Google Shape;2163;p3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4"/>
          <p:cNvSpPr/>
          <p:nvPr/>
        </p:nvSpPr>
        <p:spPr>
          <a:xfrm>
            <a:off x="987987" y="38435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34"/>
          <p:cNvGrpSpPr/>
          <p:nvPr/>
        </p:nvGrpSpPr>
        <p:grpSpPr>
          <a:xfrm flipH="1">
            <a:off x="7492580" y="1156256"/>
            <a:ext cx="232321" cy="248402"/>
            <a:chOff x="10672793" y="1863579"/>
            <a:chExt cx="81129" cy="86745"/>
          </a:xfrm>
        </p:grpSpPr>
        <p:sp>
          <p:nvSpPr>
            <p:cNvPr id="2171" name="Google Shape;2171;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4"/>
          <p:cNvSpPr/>
          <p:nvPr/>
        </p:nvSpPr>
        <p:spPr>
          <a:xfrm rot="-928272">
            <a:off x="8114272" y="2835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85"/>
        <p:cNvGrpSpPr/>
        <p:nvPr/>
      </p:nvGrpSpPr>
      <p:grpSpPr>
        <a:xfrm>
          <a:off x="0" y="0"/>
          <a:ext cx="0" cy="0"/>
          <a:chOff x="0" y="0"/>
          <a:chExt cx="0" cy="0"/>
        </a:xfrm>
      </p:grpSpPr>
      <p:pic>
        <p:nvPicPr>
          <p:cNvPr id="2386" name="Google Shape;2386;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7" name="Google Shape;2387;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8" name="Google Shape;2388;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9" name="Google Shape;2389;p39"/>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39"/>
          <p:cNvGrpSpPr/>
          <p:nvPr/>
        </p:nvGrpSpPr>
        <p:grpSpPr>
          <a:xfrm>
            <a:off x="81778" y="1712801"/>
            <a:ext cx="2122191" cy="2670918"/>
            <a:chOff x="269841" y="1391943"/>
            <a:chExt cx="2422039" cy="3048297"/>
          </a:xfrm>
        </p:grpSpPr>
        <p:sp>
          <p:nvSpPr>
            <p:cNvPr id="2391" name="Google Shape;2391;p3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9"/>
          <p:cNvGrpSpPr/>
          <p:nvPr/>
        </p:nvGrpSpPr>
        <p:grpSpPr>
          <a:xfrm flipH="1">
            <a:off x="235602" y="216029"/>
            <a:ext cx="1814552" cy="1596692"/>
            <a:chOff x="7241378" y="516045"/>
            <a:chExt cx="1559429" cy="1372200"/>
          </a:xfrm>
        </p:grpSpPr>
        <p:sp>
          <p:nvSpPr>
            <p:cNvPr id="2398" name="Google Shape;2398;p39"/>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9"/>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9"/>
          <p:cNvGrpSpPr/>
          <p:nvPr/>
        </p:nvGrpSpPr>
        <p:grpSpPr>
          <a:xfrm flipH="1">
            <a:off x="1095605" y="4614756"/>
            <a:ext cx="232321" cy="248402"/>
            <a:chOff x="10672793" y="1863579"/>
            <a:chExt cx="81129" cy="86745"/>
          </a:xfrm>
        </p:grpSpPr>
        <p:sp>
          <p:nvSpPr>
            <p:cNvPr id="2406" name="Google Shape;2406;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9"/>
          <p:cNvGrpSpPr/>
          <p:nvPr/>
        </p:nvGrpSpPr>
        <p:grpSpPr>
          <a:xfrm rot="1522379" flipH="1">
            <a:off x="414533" y="4376405"/>
            <a:ext cx="513357" cy="396025"/>
            <a:chOff x="9619232" y="635614"/>
            <a:chExt cx="172925" cy="133416"/>
          </a:xfrm>
        </p:grpSpPr>
        <p:sp>
          <p:nvSpPr>
            <p:cNvPr id="2410" name="Google Shape;2410;p3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39"/>
          <p:cNvGrpSpPr/>
          <p:nvPr/>
        </p:nvGrpSpPr>
        <p:grpSpPr>
          <a:xfrm rot="-5013122">
            <a:off x="7265511" y="2627846"/>
            <a:ext cx="2106894" cy="2072047"/>
            <a:chOff x="5694199" y="3728817"/>
            <a:chExt cx="1339025" cy="1316879"/>
          </a:xfrm>
        </p:grpSpPr>
        <p:sp>
          <p:nvSpPr>
            <p:cNvPr id="2416" name="Google Shape;2416;p3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9"/>
          <p:cNvGrpSpPr/>
          <p:nvPr/>
        </p:nvGrpSpPr>
        <p:grpSpPr>
          <a:xfrm rot="941877">
            <a:off x="7153379" y="367118"/>
            <a:ext cx="1949283" cy="1130402"/>
            <a:chOff x="6356842" y="281432"/>
            <a:chExt cx="2120667" cy="1229788"/>
          </a:xfrm>
        </p:grpSpPr>
        <p:sp>
          <p:nvSpPr>
            <p:cNvPr id="2422" name="Google Shape;2422;p3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9"/>
          <p:cNvGrpSpPr/>
          <p:nvPr/>
        </p:nvGrpSpPr>
        <p:grpSpPr>
          <a:xfrm rot="785687">
            <a:off x="7698860" y="1508631"/>
            <a:ext cx="1312326" cy="1466952"/>
            <a:chOff x="7684270" y="1494058"/>
            <a:chExt cx="1041050" cy="1163712"/>
          </a:xfrm>
        </p:grpSpPr>
        <p:sp>
          <p:nvSpPr>
            <p:cNvPr id="2429" name="Google Shape;2429;p3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39"/>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flipH="1">
            <a:off x="7506730" y="909106"/>
            <a:ext cx="232321" cy="248402"/>
            <a:chOff x="10672793" y="1863579"/>
            <a:chExt cx="81129" cy="86745"/>
          </a:xfrm>
        </p:grpSpPr>
        <p:sp>
          <p:nvSpPr>
            <p:cNvPr id="2437" name="Google Shape;2437;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440"/>
        <p:cNvGrpSpPr/>
        <p:nvPr/>
      </p:nvGrpSpPr>
      <p:grpSpPr>
        <a:xfrm>
          <a:off x="0" y="0"/>
          <a:ext cx="0" cy="0"/>
          <a:chOff x="0" y="0"/>
          <a:chExt cx="0" cy="0"/>
        </a:xfrm>
      </p:grpSpPr>
      <p:pic>
        <p:nvPicPr>
          <p:cNvPr id="2441" name="Google Shape;2441;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2" name="Google Shape;2442;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3" name="Google Shape;2443;p40"/>
          <p:cNvSpPr/>
          <p:nvPr/>
        </p:nvSpPr>
        <p:spPr>
          <a:xfrm rot="928316" flipH="1">
            <a:off x="5778534" y="4443676"/>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4" name="Google Shape;2444;p40"/>
          <p:cNvGrpSpPr/>
          <p:nvPr/>
        </p:nvGrpSpPr>
        <p:grpSpPr>
          <a:xfrm rot="1531177">
            <a:off x="7226829" y="501144"/>
            <a:ext cx="1949268" cy="1130393"/>
            <a:chOff x="6356842" y="281432"/>
            <a:chExt cx="2120667" cy="1229788"/>
          </a:xfrm>
        </p:grpSpPr>
        <p:sp>
          <p:nvSpPr>
            <p:cNvPr id="2445" name="Google Shape;2445;p40"/>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1" name="Google Shape;2451;p40"/>
          <p:cNvSpPr/>
          <p:nvPr/>
        </p:nvSpPr>
        <p:spPr>
          <a:xfrm flipH="1">
            <a:off x="8160759" y="17545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181871" flipH="1">
            <a:off x="294281" y="4007979"/>
            <a:ext cx="1079754" cy="97211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rot="-1725747">
            <a:off x="6848410" y="24312"/>
            <a:ext cx="858553" cy="1369419"/>
            <a:chOff x="127263" y="3848459"/>
            <a:chExt cx="588403" cy="938491"/>
          </a:xfrm>
        </p:grpSpPr>
        <p:sp>
          <p:nvSpPr>
            <p:cNvPr id="2454" name="Google Shape;2454;p40"/>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0"/>
          <p:cNvGrpSpPr/>
          <p:nvPr/>
        </p:nvGrpSpPr>
        <p:grpSpPr>
          <a:xfrm>
            <a:off x="1723009" y="126071"/>
            <a:ext cx="942136" cy="897896"/>
            <a:chOff x="6534980" y="3888959"/>
            <a:chExt cx="1126553" cy="1073653"/>
          </a:xfrm>
        </p:grpSpPr>
        <p:sp>
          <p:nvSpPr>
            <p:cNvPr id="2459" name="Google Shape;2459;p40"/>
            <p:cNvSpPr/>
            <p:nvPr/>
          </p:nvSpPr>
          <p:spPr>
            <a:xfrm rot="1284771">
              <a:off x="6995834" y="4329785"/>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1284771">
              <a:off x="6650483" y="4024753"/>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1284771">
              <a:off x="6958248" y="4313184"/>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1284771">
              <a:off x="7024637" y="4364479"/>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0"/>
          <p:cNvGrpSpPr/>
          <p:nvPr/>
        </p:nvGrpSpPr>
        <p:grpSpPr>
          <a:xfrm rot="-4828578" flipH="1">
            <a:off x="7390925" y="2194462"/>
            <a:ext cx="2079583" cy="1797912"/>
            <a:chOff x="1970651" y="4122015"/>
            <a:chExt cx="1042347" cy="901202"/>
          </a:xfrm>
        </p:grpSpPr>
        <p:sp>
          <p:nvSpPr>
            <p:cNvPr id="2464" name="Google Shape;2464;p40"/>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9" name="Google Shape;2469;p40"/>
          <p:cNvSpPr/>
          <p:nvPr/>
        </p:nvSpPr>
        <p:spPr>
          <a:xfrm rot="928272" flipH="1">
            <a:off x="6110215" y="4550066"/>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0" name="Google Shape;2470;p40"/>
          <p:cNvGrpSpPr/>
          <p:nvPr/>
        </p:nvGrpSpPr>
        <p:grpSpPr>
          <a:xfrm rot="160672">
            <a:off x="8003232" y="4116816"/>
            <a:ext cx="754943" cy="863587"/>
            <a:chOff x="3978199" y="4273370"/>
            <a:chExt cx="593794" cy="679197"/>
          </a:xfrm>
        </p:grpSpPr>
        <p:sp>
          <p:nvSpPr>
            <p:cNvPr id="2471" name="Google Shape;2471;p40"/>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40"/>
          <p:cNvSpPr/>
          <p:nvPr/>
        </p:nvSpPr>
        <p:spPr>
          <a:xfrm flipH="1">
            <a:off x="6490472" y="637229"/>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40"/>
          <p:cNvGrpSpPr/>
          <p:nvPr/>
        </p:nvGrpSpPr>
        <p:grpSpPr>
          <a:xfrm rot="-1522379">
            <a:off x="7410046" y="4413493"/>
            <a:ext cx="513357" cy="396025"/>
            <a:chOff x="9619232" y="635614"/>
            <a:chExt cx="172925" cy="133416"/>
          </a:xfrm>
        </p:grpSpPr>
        <p:sp>
          <p:nvSpPr>
            <p:cNvPr id="2477" name="Google Shape;2477;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0" name="Google Shape;2480;p40"/>
          <p:cNvSpPr/>
          <p:nvPr/>
        </p:nvSpPr>
        <p:spPr>
          <a:xfrm flipH="1">
            <a:off x="7770322" y="38770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40"/>
          <p:cNvGrpSpPr/>
          <p:nvPr/>
        </p:nvGrpSpPr>
        <p:grpSpPr>
          <a:xfrm rot="-887060">
            <a:off x="29540" y="298895"/>
            <a:ext cx="1954375" cy="1639121"/>
            <a:chOff x="203383" y="173398"/>
            <a:chExt cx="1774173" cy="1487987"/>
          </a:xfrm>
        </p:grpSpPr>
        <p:sp>
          <p:nvSpPr>
            <p:cNvPr id="2482" name="Google Shape;2482;p40"/>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0"/>
          <p:cNvSpPr/>
          <p:nvPr/>
        </p:nvSpPr>
        <p:spPr>
          <a:xfrm>
            <a:off x="508312" y="445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rot="1522379" flipH="1">
            <a:off x="370646" y="2792430"/>
            <a:ext cx="513357" cy="396025"/>
            <a:chOff x="9619232" y="635614"/>
            <a:chExt cx="172925" cy="133416"/>
          </a:xfrm>
        </p:grpSpPr>
        <p:sp>
          <p:nvSpPr>
            <p:cNvPr id="2490" name="Google Shape;2490;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40"/>
          <p:cNvSpPr/>
          <p:nvPr/>
        </p:nvSpPr>
        <p:spPr>
          <a:xfrm flipH="1">
            <a:off x="508297" y="382065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0"/>
        <p:cNvGrpSpPr/>
        <p:nvPr/>
      </p:nvGrpSpPr>
      <p:grpSpPr>
        <a:xfrm>
          <a:off x="0" y="0"/>
          <a:ext cx="0" cy="0"/>
          <a:chOff x="0" y="0"/>
          <a:chExt cx="0" cy="0"/>
        </a:xfrm>
      </p:grpSpPr>
      <p:pic>
        <p:nvPicPr>
          <p:cNvPr id="351" name="Google Shape;351;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52" name="Google Shape;35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3" name="Google Shape;353;p7"/>
          <p:cNvSpPr txBox="1">
            <a:spLocks noGrp="1"/>
          </p:cNvSpPr>
          <p:nvPr>
            <p:ph type="ctrTitle"/>
          </p:nvPr>
        </p:nvSpPr>
        <p:spPr>
          <a:xfrm>
            <a:off x="2882650" y="1063875"/>
            <a:ext cx="3378600" cy="14889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4" name="Google Shape;354;p7"/>
          <p:cNvSpPr txBox="1">
            <a:spLocks noGrp="1"/>
          </p:cNvSpPr>
          <p:nvPr>
            <p:ph type="subTitle" idx="1"/>
          </p:nvPr>
        </p:nvSpPr>
        <p:spPr>
          <a:xfrm>
            <a:off x="2882750" y="3021725"/>
            <a:ext cx="3378600" cy="143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9pPr>
          </a:lstStyle>
          <a:p>
            <a:endParaRPr/>
          </a:p>
        </p:txBody>
      </p:sp>
      <p:grpSp>
        <p:nvGrpSpPr>
          <p:cNvPr id="355" name="Google Shape;355;p7"/>
          <p:cNvGrpSpPr/>
          <p:nvPr/>
        </p:nvGrpSpPr>
        <p:grpSpPr>
          <a:xfrm rot="-453819">
            <a:off x="7199185" y="1447203"/>
            <a:ext cx="670625" cy="2580591"/>
            <a:chOff x="483849" y="1915551"/>
            <a:chExt cx="503552" cy="1937689"/>
          </a:xfrm>
        </p:grpSpPr>
        <p:sp>
          <p:nvSpPr>
            <p:cNvPr id="356" name="Google Shape;356;p7"/>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10800000">
            <a:off x="304429" y="194407"/>
            <a:ext cx="3065000" cy="1714657"/>
            <a:chOff x="5791961" y="3309315"/>
            <a:chExt cx="2588464" cy="1448190"/>
          </a:xfrm>
        </p:grpSpPr>
        <p:sp>
          <p:nvSpPr>
            <p:cNvPr id="367" name="Google Shape;367;p7"/>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rot="10800000" flipH="1">
            <a:off x="1599576" y="1534522"/>
            <a:ext cx="607818" cy="547202"/>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7"/>
          <p:cNvGrpSpPr/>
          <p:nvPr/>
        </p:nvGrpSpPr>
        <p:grpSpPr>
          <a:xfrm rot="10800000" flipH="1">
            <a:off x="417715" y="2009919"/>
            <a:ext cx="390551" cy="301279"/>
            <a:chOff x="9619232" y="635614"/>
            <a:chExt cx="172925" cy="133416"/>
          </a:xfrm>
        </p:grpSpPr>
        <p:sp>
          <p:nvSpPr>
            <p:cNvPr id="375" name="Google Shape;375;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946961" flipH="1">
            <a:off x="8007882" y="176282"/>
            <a:ext cx="984370" cy="1553354"/>
            <a:chOff x="417731" y="201190"/>
            <a:chExt cx="881007" cy="1390247"/>
          </a:xfrm>
        </p:grpSpPr>
        <p:sp>
          <p:nvSpPr>
            <p:cNvPr id="379" name="Google Shape;379;p7"/>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7"/>
          <p:cNvGrpSpPr/>
          <p:nvPr/>
        </p:nvGrpSpPr>
        <p:grpSpPr>
          <a:xfrm rot="-1602342">
            <a:off x="417154" y="3837403"/>
            <a:ext cx="739616" cy="1179755"/>
            <a:chOff x="127263" y="3848459"/>
            <a:chExt cx="588403" cy="938491"/>
          </a:xfrm>
        </p:grpSpPr>
        <p:sp>
          <p:nvSpPr>
            <p:cNvPr id="394" name="Google Shape;394;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rot="10800000" flipH="1">
            <a:off x="1079282" y="1882202"/>
            <a:ext cx="232321" cy="248402"/>
            <a:chOff x="10672793" y="1863579"/>
            <a:chExt cx="81129" cy="86745"/>
          </a:xfrm>
        </p:grpSpPr>
        <p:sp>
          <p:nvSpPr>
            <p:cNvPr id="399" name="Google Shape;39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rot="10800000" flipH="1">
            <a:off x="1935924"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10800000" flipH="1">
            <a:off x="336324" y="100392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17724" y="36933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27412" y="739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7"/>
          <p:cNvGrpSpPr/>
          <p:nvPr/>
        </p:nvGrpSpPr>
        <p:grpSpPr>
          <a:xfrm rot="-442734">
            <a:off x="336090" y="2399023"/>
            <a:ext cx="1395441" cy="2340755"/>
            <a:chOff x="683083" y="2051686"/>
            <a:chExt cx="1553007" cy="2605061"/>
          </a:xfrm>
        </p:grpSpPr>
        <p:sp>
          <p:nvSpPr>
            <p:cNvPr id="408" name="Google Shape;408;p7"/>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1935924" y="277574"/>
            <a:ext cx="1488349" cy="1019571"/>
            <a:chOff x="2079719" y="308255"/>
            <a:chExt cx="1318523" cy="903234"/>
          </a:xfrm>
        </p:grpSpPr>
        <p:sp>
          <p:nvSpPr>
            <p:cNvPr id="422" name="Google Shape;422;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7"/>
          <p:cNvGrpSpPr/>
          <p:nvPr/>
        </p:nvGrpSpPr>
        <p:grpSpPr>
          <a:xfrm rot="-522602">
            <a:off x="1396739" y="3193377"/>
            <a:ext cx="1443978" cy="1234295"/>
            <a:chOff x="1311600" y="3259152"/>
            <a:chExt cx="1234710" cy="1055415"/>
          </a:xfrm>
        </p:grpSpPr>
        <p:sp>
          <p:nvSpPr>
            <p:cNvPr id="429" name="Google Shape;429;p7"/>
            <p:cNvSpPr/>
            <p:nvPr/>
          </p:nvSpPr>
          <p:spPr>
            <a:xfrm rot="-3710761">
              <a:off x="1469501" y="3265885"/>
              <a:ext cx="358503" cy="57292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710761">
              <a:off x="1844949" y="3516415"/>
              <a:ext cx="393061" cy="42876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3710761">
              <a:off x="1518418" y="3622971"/>
              <a:ext cx="304144" cy="502102"/>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3710761">
              <a:off x="1791774" y="3302346"/>
              <a:ext cx="313982" cy="1187399"/>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3710761">
              <a:off x="1802281" y="3601368"/>
              <a:ext cx="90051" cy="673946"/>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3710761">
              <a:off x="1896193" y="3634084"/>
              <a:ext cx="359512" cy="446733"/>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rot="3918198" flipH="1">
            <a:off x="7410036" y="1755630"/>
            <a:ext cx="1733133" cy="1618183"/>
            <a:chOff x="6255325" y="2044949"/>
            <a:chExt cx="1005175" cy="938507"/>
          </a:xfrm>
        </p:grpSpPr>
        <p:sp>
          <p:nvSpPr>
            <p:cNvPr id="436" name="Google Shape;436;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p:nvPr/>
        </p:nvSpPr>
        <p:spPr>
          <a:xfrm rot="-934164">
            <a:off x="7958303" y="3346309"/>
            <a:ext cx="688910" cy="595072"/>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rgbClr val="00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7"/>
          <p:cNvGrpSpPr/>
          <p:nvPr/>
        </p:nvGrpSpPr>
        <p:grpSpPr>
          <a:xfrm rot="-722333">
            <a:off x="6188295" y="1649069"/>
            <a:ext cx="950401" cy="1503518"/>
            <a:chOff x="6251752" y="2036517"/>
            <a:chExt cx="691179" cy="1093512"/>
          </a:xfrm>
        </p:grpSpPr>
        <p:sp>
          <p:nvSpPr>
            <p:cNvPr id="444" name="Google Shape;444;p7"/>
            <p:cNvSpPr/>
            <p:nvPr/>
          </p:nvSpPr>
          <p:spPr>
            <a:xfrm rot="5713231">
              <a:off x="6587284" y="2427231"/>
              <a:ext cx="334126" cy="348210"/>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5713231">
              <a:off x="6413533" y="2664163"/>
              <a:ext cx="251465" cy="462369"/>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5713231">
              <a:off x="6578454" y="2224543"/>
              <a:ext cx="492995" cy="126398"/>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5713231">
              <a:off x="6396977" y="2469896"/>
              <a:ext cx="477682" cy="97052"/>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5713231">
              <a:off x="6143323" y="2679014"/>
              <a:ext cx="500421" cy="150879"/>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5713231">
              <a:off x="6093429" y="2363245"/>
              <a:ext cx="944148" cy="543852"/>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6837912">
            <a:off x="6122995" y="3692754"/>
            <a:ext cx="1700329" cy="1164784"/>
            <a:chOff x="2079719" y="308255"/>
            <a:chExt cx="1318523" cy="903234"/>
          </a:xfrm>
        </p:grpSpPr>
        <p:sp>
          <p:nvSpPr>
            <p:cNvPr id="451" name="Google Shape;451;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flipH="1">
            <a:off x="8274100" y="3788892"/>
            <a:ext cx="681724" cy="1087336"/>
            <a:chOff x="127263" y="3848459"/>
            <a:chExt cx="588403" cy="938491"/>
          </a:xfrm>
        </p:grpSpPr>
        <p:sp>
          <p:nvSpPr>
            <p:cNvPr id="458" name="Google Shape;458;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rot="-1594867">
            <a:off x="1323697" y="2058567"/>
            <a:ext cx="1444605" cy="1714720"/>
            <a:chOff x="1454295" y="2397705"/>
            <a:chExt cx="823346" cy="977372"/>
          </a:xfrm>
        </p:grpSpPr>
        <p:sp>
          <p:nvSpPr>
            <p:cNvPr id="463" name="Google Shape;463;p7"/>
            <p:cNvSpPr/>
            <p:nvPr/>
          </p:nvSpPr>
          <p:spPr>
            <a:xfrm rot="1622037">
              <a:off x="1567869" y="2616589"/>
              <a:ext cx="596199" cy="643128"/>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1622037">
              <a:off x="1639868" y="2437891"/>
              <a:ext cx="290797" cy="474165"/>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1622037">
              <a:off x="1857439" y="2749069"/>
              <a:ext cx="181045" cy="374382"/>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1622037">
              <a:off x="1971490" y="2995186"/>
              <a:ext cx="206518" cy="352196"/>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1622037">
              <a:off x="1627705" y="3044180"/>
              <a:ext cx="361588" cy="89861"/>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10800000" flipH="1">
            <a:off x="7124432" y="2503540"/>
            <a:ext cx="232321" cy="248402"/>
            <a:chOff x="10672793" y="1863579"/>
            <a:chExt cx="81129" cy="86745"/>
          </a:xfrm>
        </p:grpSpPr>
        <p:sp>
          <p:nvSpPr>
            <p:cNvPr id="469" name="Google Shape;46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p:nvPr/>
        </p:nvSpPr>
        <p:spPr>
          <a:xfrm rot="10800000" flipH="1">
            <a:off x="7701999" y="226133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9871728" flipH="1">
            <a:off x="8151397" y="193478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10800000" flipH="1">
            <a:off x="7549199"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525262" y="14394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7"/>
          <p:cNvGrpSpPr/>
          <p:nvPr/>
        </p:nvGrpSpPr>
        <p:grpSpPr>
          <a:xfrm rot="10800000" flipH="1">
            <a:off x="7815190" y="4191869"/>
            <a:ext cx="390551" cy="301279"/>
            <a:chOff x="9619232" y="635614"/>
            <a:chExt cx="172925" cy="133416"/>
          </a:xfrm>
        </p:grpSpPr>
        <p:sp>
          <p:nvSpPr>
            <p:cNvPr id="477" name="Google Shape;477;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7"/>
          <p:cNvSpPr/>
          <p:nvPr/>
        </p:nvSpPr>
        <p:spPr>
          <a:xfrm rot="10800000" flipH="1">
            <a:off x="8527599" y="320588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7850687" y="35215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rot="10800000" flipH="1">
            <a:off x="7775220" y="4579415"/>
            <a:ext cx="232321" cy="248402"/>
            <a:chOff x="10672793" y="1863579"/>
            <a:chExt cx="81129" cy="86745"/>
          </a:xfrm>
        </p:grpSpPr>
        <p:sp>
          <p:nvSpPr>
            <p:cNvPr id="483" name="Google Shape;483;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7"/>
          <p:cNvGrpSpPr/>
          <p:nvPr/>
        </p:nvGrpSpPr>
        <p:grpSpPr>
          <a:xfrm>
            <a:off x="6624403" y="2879250"/>
            <a:ext cx="928166" cy="888271"/>
            <a:chOff x="6565353" y="2879250"/>
            <a:chExt cx="928166" cy="888271"/>
          </a:xfrm>
        </p:grpSpPr>
        <p:grpSp>
          <p:nvGrpSpPr>
            <p:cNvPr id="487" name="Google Shape;487;p7"/>
            <p:cNvGrpSpPr/>
            <p:nvPr/>
          </p:nvGrpSpPr>
          <p:grpSpPr>
            <a:xfrm>
              <a:off x="6565353" y="2879250"/>
              <a:ext cx="928166" cy="888271"/>
              <a:chOff x="6565353" y="2879250"/>
              <a:chExt cx="928166" cy="888271"/>
            </a:xfrm>
          </p:grpSpPr>
          <p:sp>
            <p:nvSpPr>
              <p:cNvPr id="488" name="Google Shape;488;p7"/>
              <p:cNvSpPr/>
              <p:nvPr/>
            </p:nvSpPr>
            <p:spPr>
              <a:xfrm rot="704953">
                <a:off x="6632606" y="2952281"/>
                <a:ext cx="793659" cy="742210"/>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704953">
                <a:off x="6893267" y="3201202"/>
                <a:ext cx="327395" cy="296802"/>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704953">
                <a:off x="7125208" y="3337599"/>
                <a:ext cx="18739" cy="18739"/>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7"/>
            <p:cNvSpPr/>
            <p:nvPr/>
          </p:nvSpPr>
          <p:spPr>
            <a:xfrm rot="704953">
              <a:off x="6953543" y="3299447"/>
              <a:ext cx="18739" cy="19064"/>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704953">
              <a:off x="6995179" y="3337504"/>
              <a:ext cx="93448" cy="26356"/>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rot="-3568396" flipH="1">
            <a:off x="1936986" y="4149202"/>
            <a:ext cx="1283728" cy="1198666"/>
            <a:chOff x="6255325" y="2044949"/>
            <a:chExt cx="1005175" cy="938507"/>
          </a:xfrm>
        </p:grpSpPr>
        <p:sp>
          <p:nvSpPr>
            <p:cNvPr id="494" name="Google Shape;494;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7"/>
          <p:cNvGrpSpPr/>
          <p:nvPr/>
        </p:nvGrpSpPr>
        <p:grpSpPr>
          <a:xfrm rot="10800000" flipH="1">
            <a:off x="1149982" y="4150952"/>
            <a:ext cx="232321" cy="248402"/>
            <a:chOff x="10672793" y="1863579"/>
            <a:chExt cx="81129" cy="86745"/>
          </a:xfrm>
        </p:grpSpPr>
        <p:sp>
          <p:nvSpPr>
            <p:cNvPr id="501" name="Google Shape;501;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7"/>
          <p:cNvSpPr/>
          <p:nvPr/>
        </p:nvSpPr>
        <p:spPr>
          <a:xfrm rot="-928272">
            <a:off x="730284" y="38578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9871728" flipH="1">
            <a:off x="3652697" y="44020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242806" flipH="1">
            <a:off x="5995153" y="4482790"/>
            <a:ext cx="490604" cy="44167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0800000" flipH="1">
            <a:off x="3775399" y="465581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7"/>
          <p:cNvGrpSpPr/>
          <p:nvPr/>
        </p:nvGrpSpPr>
        <p:grpSpPr>
          <a:xfrm rot="10800000" flipH="1">
            <a:off x="4221132" y="4703615"/>
            <a:ext cx="232321" cy="248402"/>
            <a:chOff x="10672793" y="1863579"/>
            <a:chExt cx="81129" cy="86745"/>
          </a:xfrm>
        </p:grpSpPr>
        <p:sp>
          <p:nvSpPr>
            <p:cNvPr id="509" name="Google Shape;50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9"/>
        <p:cNvGrpSpPr/>
        <p:nvPr/>
      </p:nvGrpSpPr>
      <p:grpSpPr>
        <a:xfrm>
          <a:off x="0" y="0"/>
          <a:ext cx="0" cy="0"/>
          <a:chOff x="0" y="0"/>
          <a:chExt cx="0" cy="0"/>
        </a:xfrm>
      </p:grpSpPr>
      <p:pic>
        <p:nvPicPr>
          <p:cNvPr id="600" name="Google Shape;600;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01" name="Google Shape;60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2" name="Google Shape;602;p9"/>
          <p:cNvSpPr txBox="1">
            <a:spLocks noGrp="1"/>
          </p:cNvSpPr>
          <p:nvPr>
            <p:ph type="ctrTitle"/>
          </p:nvPr>
        </p:nvSpPr>
        <p:spPr>
          <a:xfrm>
            <a:off x="2302400" y="1071838"/>
            <a:ext cx="4539000" cy="9468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03" name="Google Shape;603;p9"/>
          <p:cNvSpPr txBox="1">
            <a:spLocks noGrp="1"/>
          </p:cNvSpPr>
          <p:nvPr>
            <p:ph type="subTitle" idx="1"/>
          </p:nvPr>
        </p:nvSpPr>
        <p:spPr>
          <a:xfrm>
            <a:off x="2302650" y="2487550"/>
            <a:ext cx="4538700" cy="2097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2pPr>
            <a:lvl3pPr lvl="2"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3pPr>
            <a:lvl4pPr lvl="3"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4pPr>
            <a:lvl5pPr lvl="4"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5pPr>
            <a:lvl6pPr lvl="5"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6pPr>
            <a:lvl7pPr lvl="6"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7pPr>
            <a:lvl8pPr lvl="7"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8pPr>
            <a:lvl9pPr lvl="8" rtl="0">
              <a:lnSpc>
                <a:spcPct val="100000"/>
              </a:lnSpc>
              <a:spcBef>
                <a:spcPts val="1600"/>
              </a:spcBef>
              <a:spcAft>
                <a:spcPts val="1600"/>
              </a:spcAft>
              <a:buNone/>
              <a:defRPr sz="1400">
                <a:solidFill>
                  <a:schemeClr val="dk1"/>
                </a:solidFill>
                <a:latin typeface="Quicksand Medium"/>
                <a:ea typeface="Quicksand Medium"/>
                <a:cs typeface="Quicksand Medium"/>
                <a:sym typeface="Quicksand Medium"/>
              </a:defRPr>
            </a:lvl9pPr>
          </a:lstStyle>
          <a:p>
            <a:endParaRPr/>
          </a:p>
        </p:txBody>
      </p:sp>
      <p:sp>
        <p:nvSpPr>
          <p:cNvPr id="604" name="Google Shape;604;p9"/>
          <p:cNvSpPr/>
          <p:nvPr/>
        </p:nvSpPr>
        <p:spPr>
          <a:xfrm>
            <a:off x="8349512"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9"/>
          <p:cNvGrpSpPr/>
          <p:nvPr/>
        </p:nvGrpSpPr>
        <p:grpSpPr>
          <a:xfrm flipH="1">
            <a:off x="7011427" y="1712801"/>
            <a:ext cx="2122191" cy="2670918"/>
            <a:chOff x="269841" y="1391943"/>
            <a:chExt cx="2422039" cy="3048297"/>
          </a:xfrm>
        </p:grpSpPr>
        <p:sp>
          <p:nvSpPr>
            <p:cNvPr id="606" name="Google Shape;606;p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9"/>
          <p:cNvSpPr/>
          <p:nvPr/>
        </p:nvSpPr>
        <p:spPr>
          <a:xfrm rot="-928272">
            <a:off x="8617131" y="17648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81663">
            <a:off x="8535670"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9"/>
          <p:cNvGrpSpPr/>
          <p:nvPr/>
        </p:nvGrpSpPr>
        <p:grpSpPr>
          <a:xfrm>
            <a:off x="7841258" y="4614756"/>
            <a:ext cx="232321" cy="248402"/>
            <a:chOff x="10672793" y="1863579"/>
            <a:chExt cx="81129" cy="86745"/>
          </a:xfrm>
        </p:grpSpPr>
        <p:sp>
          <p:nvSpPr>
            <p:cNvPr id="615" name="Google Shape;615;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522379">
            <a:off x="8241294" y="4376405"/>
            <a:ext cx="513357" cy="396025"/>
            <a:chOff x="9619232" y="635614"/>
            <a:chExt cx="172925" cy="133416"/>
          </a:xfrm>
        </p:grpSpPr>
        <p:sp>
          <p:nvSpPr>
            <p:cNvPr id="619" name="Google Shape;619;p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9"/>
          <p:cNvSpPr/>
          <p:nvPr/>
        </p:nvSpPr>
        <p:spPr>
          <a:xfrm rot="-928348">
            <a:off x="90657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rot="581663">
            <a:off x="8642289"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9"/>
          <p:cNvGrpSpPr/>
          <p:nvPr/>
        </p:nvGrpSpPr>
        <p:grpSpPr>
          <a:xfrm rot="5013122" flipH="1">
            <a:off x="-203221" y="2627846"/>
            <a:ext cx="2106894" cy="2072047"/>
            <a:chOff x="5694199" y="3728817"/>
            <a:chExt cx="1339025" cy="1316879"/>
          </a:xfrm>
        </p:grpSpPr>
        <p:sp>
          <p:nvSpPr>
            <p:cNvPr id="625" name="Google Shape;625;p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9"/>
          <p:cNvGrpSpPr/>
          <p:nvPr/>
        </p:nvGrpSpPr>
        <p:grpSpPr>
          <a:xfrm rot="-941877" flipH="1">
            <a:off x="66522" y="367118"/>
            <a:ext cx="1949283" cy="1130402"/>
            <a:chOff x="6356842" y="281432"/>
            <a:chExt cx="2120667" cy="1229788"/>
          </a:xfrm>
        </p:grpSpPr>
        <p:sp>
          <p:nvSpPr>
            <p:cNvPr id="631" name="Google Shape;631;p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9"/>
          <p:cNvGrpSpPr/>
          <p:nvPr/>
        </p:nvGrpSpPr>
        <p:grpSpPr>
          <a:xfrm>
            <a:off x="1430133" y="909106"/>
            <a:ext cx="232321" cy="248402"/>
            <a:chOff x="10672793" y="1863579"/>
            <a:chExt cx="81129" cy="86745"/>
          </a:xfrm>
        </p:grpSpPr>
        <p:sp>
          <p:nvSpPr>
            <p:cNvPr id="638" name="Google Shape;638;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9"/>
          <p:cNvGrpSpPr/>
          <p:nvPr/>
        </p:nvGrpSpPr>
        <p:grpSpPr>
          <a:xfrm>
            <a:off x="6483488" y="108238"/>
            <a:ext cx="2352710" cy="2874022"/>
            <a:chOff x="6483488" y="108238"/>
            <a:chExt cx="2352710" cy="2874022"/>
          </a:xfrm>
        </p:grpSpPr>
        <p:sp>
          <p:nvSpPr>
            <p:cNvPr id="642" name="Google Shape;642;p9"/>
            <p:cNvSpPr/>
            <p:nvPr/>
          </p:nvSpPr>
          <p:spPr>
            <a:xfrm rot="-1136537">
              <a:off x="6684687" y="382415"/>
              <a:ext cx="1950312" cy="1565016"/>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rot="-1136537">
              <a:off x="6832479" y="540404"/>
              <a:ext cx="1673188" cy="2230681"/>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1136537">
              <a:off x="6608718" y="630455"/>
              <a:ext cx="712631" cy="360572"/>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rot="-1136537">
              <a:off x="6952063" y="463155"/>
              <a:ext cx="996834" cy="754768"/>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rot="-1136537">
              <a:off x="7704144" y="815653"/>
              <a:ext cx="698297" cy="53161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rot="-1136537">
              <a:off x="7611863" y="641260"/>
              <a:ext cx="157232" cy="27589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rot="-1136537">
              <a:off x="7422792" y="1050657"/>
              <a:ext cx="135377" cy="81582"/>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rot="-1136537">
              <a:off x="7557764" y="478213"/>
              <a:ext cx="135377" cy="81582"/>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9"/>
          <p:cNvSpPr/>
          <p:nvPr/>
        </p:nvSpPr>
        <p:spPr>
          <a:xfrm>
            <a:off x="8268112" y="20965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296790" y="1144539"/>
            <a:ext cx="1701247" cy="1731966"/>
            <a:chOff x="296790" y="1144539"/>
            <a:chExt cx="1701247" cy="1731966"/>
          </a:xfrm>
        </p:grpSpPr>
        <p:grpSp>
          <p:nvGrpSpPr>
            <p:cNvPr id="652" name="Google Shape;652;p9"/>
            <p:cNvGrpSpPr/>
            <p:nvPr/>
          </p:nvGrpSpPr>
          <p:grpSpPr>
            <a:xfrm rot="385911">
              <a:off x="379889" y="1225577"/>
              <a:ext cx="1535047" cy="1569889"/>
              <a:chOff x="373517" y="1342500"/>
              <a:chExt cx="1416460" cy="1448610"/>
            </a:xfrm>
          </p:grpSpPr>
          <p:sp>
            <p:nvSpPr>
              <p:cNvPr id="653" name="Google Shape;653;p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9"/>
            <p:cNvSpPr/>
            <p:nvPr/>
          </p:nvSpPr>
          <p:spPr>
            <a:xfrm rot="3331263" flipH="1">
              <a:off x="971770" y="176916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9"/>
          <p:cNvSpPr/>
          <p:nvPr/>
        </p:nvSpPr>
        <p:spPr>
          <a:xfrm rot="581663">
            <a:off x="484370" y="2976651"/>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387762" y="2487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9"/>
          <p:cNvGrpSpPr/>
          <p:nvPr/>
        </p:nvGrpSpPr>
        <p:grpSpPr>
          <a:xfrm rot="-817715" flipH="1">
            <a:off x="6942997" y="3339841"/>
            <a:ext cx="1433709" cy="1602778"/>
            <a:chOff x="7684270" y="1494058"/>
            <a:chExt cx="1041050" cy="1163712"/>
          </a:xfrm>
        </p:grpSpPr>
        <p:sp>
          <p:nvSpPr>
            <p:cNvPr id="670" name="Google Shape;670;p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9"/>
          <p:cNvSpPr/>
          <p:nvPr/>
        </p:nvSpPr>
        <p:spPr>
          <a:xfrm rot="2197330">
            <a:off x="1322708" y="3033552"/>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9"/>
          <p:cNvGrpSpPr/>
          <p:nvPr/>
        </p:nvGrpSpPr>
        <p:grpSpPr>
          <a:xfrm rot="2921568" flipH="1">
            <a:off x="2019765" y="-48434"/>
            <a:ext cx="755810" cy="1205572"/>
            <a:chOff x="127263" y="3848459"/>
            <a:chExt cx="588403" cy="938491"/>
          </a:xfrm>
        </p:grpSpPr>
        <p:sp>
          <p:nvSpPr>
            <p:cNvPr id="678" name="Google Shape;678;p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p:nvPr/>
        </p:nvSpPr>
        <p:spPr>
          <a:xfrm>
            <a:off x="5774737"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9"/>
          <p:cNvGrpSpPr/>
          <p:nvPr/>
        </p:nvGrpSpPr>
        <p:grpSpPr>
          <a:xfrm rot="1523257">
            <a:off x="844595" y="3637443"/>
            <a:ext cx="1167697" cy="1139253"/>
            <a:chOff x="6680024" y="873507"/>
            <a:chExt cx="775342" cy="756455"/>
          </a:xfrm>
        </p:grpSpPr>
        <p:sp>
          <p:nvSpPr>
            <p:cNvPr id="684" name="Google Shape;684;p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9"/>
          <p:cNvGrpSpPr/>
          <p:nvPr/>
        </p:nvGrpSpPr>
        <p:grpSpPr>
          <a:xfrm rot="-3417703">
            <a:off x="6851206" y="2342800"/>
            <a:ext cx="1418820" cy="1189954"/>
            <a:chOff x="203383" y="173398"/>
            <a:chExt cx="1774173" cy="1487987"/>
          </a:xfrm>
        </p:grpSpPr>
        <p:sp>
          <p:nvSpPr>
            <p:cNvPr id="689" name="Google Shape;689;p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9"/>
          <p:cNvGrpSpPr/>
          <p:nvPr/>
        </p:nvGrpSpPr>
        <p:grpSpPr>
          <a:xfrm rot="2078222" flipH="1">
            <a:off x="6028493" y="119273"/>
            <a:ext cx="729424" cy="834390"/>
            <a:chOff x="3978199" y="4273370"/>
            <a:chExt cx="593794" cy="679197"/>
          </a:xfrm>
        </p:grpSpPr>
        <p:sp>
          <p:nvSpPr>
            <p:cNvPr id="696" name="Google Shape;696;p9"/>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CUSTOM_11">
    <p:bg>
      <p:bgPr>
        <a:solidFill>
          <a:srgbClr val="FFFFFF"/>
        </a:solidFill>
        <a:effectLst/>
      </p:bgPr>
    </p:bg>
    <p:spTree>
      <p:nvGrpSpPr>
        <p:cNvPr id="1" name="Shape 8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26">
    <p:spTree>
      <p:nvGrpSpPr>
        <p:cNvPr id="1" name="Shape 893"/>
        <p:cNvGrpSpPr/>
        <p:nvPr/>
      </p:nvGrpSpPr>
      <p:grpSpPr>
        <a:xfrm>
          <a:off x="0" y="0"/>
          <a:ext cx="0" cy="0"/>
          <a:chOff x="0" y="0"/>
          <a:chExt cx="0" cy="0"/>
        </a:xfrm>
      </p:grpSpPr>
      <p:pic>
        <p:nvPicPr>
          <p:cNvPr id="894" name="Google Shape;894;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95" name="Google Shape;895;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96" name="Google Shape;896;p14"/>
          <p:cNvSpPr txBox="1">
            <a:spLocks noGrp="1"/>
          </p:cNvSpPr>
          <p:nvPr>
            <p:ph type="title" hasCustomPrompt="1"/>
          </p:nvPr>
        </p:nvSpPr>
        <p:spPr>
          <a:xfrm>
            <a:off x="2493450" y="2945288"/>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897" name="Google Shape;897;p14"/>
          <p:cNvSpPr txBox="1">
            <a:spLocks noGrp="1"/>
          </p:cNvSpPr>
          <p:nvPr>
            <p:ph type="subTitle" idx="1"/>
          </p:nvPr>
        </p:nvSpPr>
        <p:spPr>
          <a:xfrm>
            <a:off x="2268403" y="4084648"/>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8" name="Google Shape;898;p14"/>
          <p:cNvSpPr txBox="1">
            <a:spLocks noGrp="1"/>
          </p:cNvSpPr>
          <p:nvPr>
            <p:ph type="subTitle" idx="2"/>
          </p:nvPr>
        </p:nvSpPr>
        <p:spPr>
          <a:xfrm>
            <a:off x="2268425" y="1982275"/>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9" name="Google Shape;899;p14"/>
          <p:cNvSpPr txBox="1">
            <a:spLocks noGrp="1"/>
          </p:cNvSpPr>
          <p:nvPr>
            <p:ph type="title" idx="3" hasCustomPrompt="1"/>
          </p:nvPr>
        </p:nvSpPr>
        <p:spPr>
          <a:xfrm>
            <a:off x="2493525" y="869550"/>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900" name="Google Shape;900;p14"/>
          <p:cNvSpPr/>
          <p:nvPr/>
        </p:nvSpPr>
        <p:spPr>
          <a:xfrm flipH="1">
            <a:off x="3223709"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4"/>
          <p:cNvGrpSpPr/>
          <p:nvPr/>
        </p:nvGrpSpPr>
        <p:grpSpPr>
          <a:xfrm>
            <a:off x="98628" y="1712801"/>
            <a:ext cx="2122191" cy="2670918"/>
            <a:chOff x="269841" y="1391943"/>
            <a:chExt cx="2422039" cy="3048297"/>
          </a:xfrm>
        </p:grpSpPr>
        <p:sp>
          <p:nvSpPr>
            <p:cNvPr id="903" name="Google Shape;903;p1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4"/>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581663" flipH="1">
            <a:off x="591071"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4"/>
          <p:cNvGrpSpPr/>
          <p:nvPr/>
        </p:nvGrpSpPr>
        <p:grpSpPr>
          <a:xfrm flipH="1">
            <a:off x="1158668" y="4614756"/>
            <a:ext cx="232321" cy="248402"/>
            <a:chOff x="10672793" y="1863579"/>
            <a:chExt cx="81129" cy="86745"/>
          </a:xfrm>
        </p:grpSpPr>
        <p:sp>
          <p:nvSpPr>
            <p:cNvPr id="912" name="Google Shape;912;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4"/>
          <p:cNvGrpSpPr/>
          <p:nvPr/>
        </p:nvGrpSpPr>
        <p:grpSpPr>
          <a:xfrm rot="1522379" flipH="1">
            <a:off x="477596" y="4376405"/>
            <a:ext cx="513357" cy="396025"/>
            <a:chOff x="9619232" y="635614"/>
            <a:chExt cx="172925" cy="133416"/>
          </a:xfrm>
        </p:grpSpPr>
        <p:sp>
          <p:nvSpPr>
            <p:cNvPr id="916" name="Google Shape;916;p1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14"/>
          <p:cNvSpPr/>
          <p:nvPr/>
        </p:nvSpPr>
        <p:spPr>
          <a:xfrm rot="928316" flipH="1">
            <a:off x="8188059"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581663" flipH="1">
            <a:off x="484452"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rot="941877">
            <a:off x="7216441" y="367118"/>
            <a:ext cx="1949283" cy="1130402"/>
            <a:chOff x="6356842" y="281432"/>
            <a:chExt cx="2120667" cy="1229788"/>
          </a:xfrm>
        </p:grpSpPr>
        <p:sp>
          <p:nvSpPr>
            <p:cNvPr id="922" name="Google Shape;922;p1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4"/>
          <p:cNvGrpSpPr/>
          <p:nvPr/>
        </p:nvGrpSpPr>
        <p:grpSpPr>
          <a:xfrm flipH="1">
            <a:off x="7569793" y="909106"/>
            <a:ext cx="232321" cy="248402"/>
            <a:chOff x="10672793" y="1863579"/>
            <a:chExt cx="81129" cy="86745"/>
          </a:xfrm>
        </p:grpSpPr>
        <p:sp>
          <p:nvSpPr>
            <p:cNvPr id="929" name="Google Shape;929;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4"/>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4"/>
          <p:cNvGrpSpPr/>
          <p:nvPr/>
        </p:nvGrpSpPr>
        <p:grpSpPr>
          <a:xfrm rot="-396579" flipH="1">
            <a:off x="6342941" y="846602"/>
            <a:ext cx="2688486" cy="2737032"/>
            <a:chOff x="296790" y="1144539"/>
            <a:chExt cx="1701247" cy="1731966"/>
          </a:xfrm>
        </p:grpSpPr>
        <p:grpSp>
          <p:nvGrpSpPr>
            <p:cNvPr id="934" name="Google Shape;934;p14"/>
            <p:cNvGrpSpPr/>
            <p:nvPr/>
          </p:nvGrpSpPr>
          <p:grpSpPr>
            <a:xfrm rot="385911">
              <a:off x="379889" y="1225577"/>
              <a:ext cx="1535047" cy="1569889"/>
              <a:chOff x="373517" y="1342500"/>
              <a:chExt cx="1416460" cy="1448610"/>
            </a:xfrm>
          </p:grpSpPr>
          <p:sp>
            <p:nvSpPr>
              <p:cNvPr id="935" name="Google Shape;935;p14"/>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4"/>
            <p:cNvSpPr/>
            <p:nvPr/>
          </p:nvSpPr>
          <p:spPr>
            <a:xfrm rot="3331263" flipH="1">
              <a:off x="1104364" y="1656721"/>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4"/>
          <p:cNvSpPr/>
          <p:nvPr/>
        </p:nvSpPr>
        <p:spPr>
          <a:xfrm rot="-581663" flipH="1">
            <a:off x="877837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flipH="1">
            <a:off x="8189397" y="17127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4"/>
          <p:cNvGrpSpPr/>
          <p:nvPr/>
        </p:nvGrpSpPr>
        <p:grpSpPr>
          <a:xfrm rot="817715">
            <a:off x="855540" y="3339841"/>
            <a:ext cx="1433709" cy="1602778"/>
            <a:chOff x="7684270" y="1494058"/>
            <a:chExt cx="1041050" cy="1163712"/>
          </a:xfrm>
        </p:grpSpPr>
        <p:sp>
          <p:nvSpPr>
            <p:cNvPr id="952" name="Google Shape;952;p1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4"/>
          <p:cNvSpPr/>
          <p:nvPr/>
        </p:nvSpPr>
        <p:spPr>
          <a:xfrm rot="-2197330" flipH="1">
            <a:off x="715950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14"/>
          <p:cNvGrpSpPr/>
          <p:nvPr/>
        </p:nvGrpSpPr>
        <p:grpSpPr>
          <a:xfrm rot="-312072" flipH="1">
            <a:off x="528953" y="574795"/>
            <a:ext cx="811986" cy="1295271"/>
            <a:chOff x="127263" y="3848459"/>
            <a:chExt cx="588403" cy="938491"/>
          </a:xfrm>
        </p:grpSpPr>
        <p:sp>
          <p:nvSpPr>
            <p:cNvPr id="960" name="Google Shape;960;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2067937" flipH="1">
            <a:off x="7379491" y="3637502"/>
            <a:ext cx="1167716" cy="1139271"/>
            <a:chOff x="6680024" y="873507"/>
            <a:chExt cx="775342" cy="756455"/>
          </a:xfrm>
        </p:grpSpPr>
        <p:sp>
          <p:nvSpPr>
            <p:cNvPr id="965" name="Google Shape;965;p1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125120">
            <a:off x="969238" y="2165130"/>
            <a:ext cx="1572392" cy="1318754"/>
            <a:chOff x="203383" y="173398"/>
            <a:chExt cx="1774173" cy="1487987"/>
          </a:xfrm>
        </p:grpSpPr>
        <p:sp>
          <p:nvSpPr>
            <p:cNvPr id="970" name="Google Shape;970;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4"/>
          <p:cNvGrpSpPr/>
          <p:nvPr/>
        </p:nvGrpSpPr>
        <p:grpSpPr>
          <a:xfrm>
            <a:off x="1033110" y="-76775"/>
            <a:ext cx="2122242" cy="1988094"/>
            <a:chOff x="1082528" y="-30454"/>
            <a:chExt cx="2023303" cy="1895409"/>
          </a:xfrm>
        </p:grpSpPr>
        <p:sp>
          <p:nvSpPr>
            <p:cNvPr id="977" name="Google Shape;977;p14"/>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4"/>
          <p:cNvGrpSpPr/>
          <p:nvPr/>
        </p:nvGrpSpPr>
        <p:grpSpPr>
          <a:xfrm rot="-2921568">
            <a:off x="6609071" y="103966"/>
            <a:ext cx="755810" cy="1205572"/>
            <a:chOff x="127263" y="3848459"/>
            <a:chExt cx="588403" cy="938491"/>
          </a:xfrm>
        </p:grpSpPr>
        <p:sp>
          <p:nvSpPr>
            <p:cNvPr id="983" name="Google Shape;983;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4"/>
          <p:cNvGrpSpPr/>
          <p:nvPr/>
        </p:nvGrpSpPr>
        <p:grpSpPr>
          <a:xfrm rot="-4543437">
            <a:off x="7844245" y="3338617"/>
            <a:ext cx="1418798" cy="1189936"/>
            <a:chOff x="203383" y="173398"/>
            <a:chExt cx="1774173" cy="1487987"/>
          </a:xfrm>
        </p:grpSpPr>
        <p:sp>
          <p:nvSpPr>
            <p:cNvPr id="988" name="Google Shape;988;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4"/>
          <p:cNvSpPr/>
          <p:nvPr/>
        </p:nvSpPr>
        <p:spPr>
          <a:xfrm rot="3168562">
            <a:off x="1934146" y="1826475"/>
            <a:ext cx="516139" cy="46468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flipH="1">
            <a:off x="723429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4"/>
          <p:cNvGrpSpPr/>
          <p:nvPr/>
        </p:nvGrpSpPr>
        <p:grpSpPr>
          <a:xfrm>
            <a:off x="1956501" y="4187740"/>
            <a:ext cx="1042347" cy="901202"/>
            <a:chOff x="1970651" y="4122015"/>
            <a:chExt cx="1042347" cy="901202"/>
          </a:xfrm>
        </p:grpSpPr>
        <p:sp>
          <p:nvSpPr>
            <p:cNvPr id="997" name="Google Shape;997;p14"/>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14"/>
          <p:cNvSpPr/>
          <p:nvPr/>
        </p:nvSpPr>
        <p:spPr>
          <a:xfrm flipH="1">
            <a:off x="1769722" y="3605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1284771">
            <a:off x="698693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1284771">
            <a:off x="664158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1284771">
            <a:off x="6949348"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1284771">
            <a:off x="701573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6">
  <p:cSld name="CUSTOM_20">
    <p:spTree>
      <p:nvGrpSpPr>
        <p:cNvPr id="1" name="Shape 1520"/>
        <p:cNvGrpSpPr/>
        <p:nvPr/>
      </p:nvGrpSpPr>
      <p:grpSpPr>
        <a:xfrm>
          <a:off x="0" y="0"/>
          <a:ext cx="0" cy="0"/>
          <a:chOff x="0" y="0"/>
          <a:chExt cx="0" cy="0"/>
        </a:xfrm>
      </p:grpSpPr>
      <p:pic>
        <p:nvPicPr>
          <p:cNvPr id="1521" name="Google Shape;1521;p2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22" name="Google Shape;152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3" name="Google Shape;1523;p24"/>
          <p:cNvGrpSpPr/>
          <p:nvPr/>
        </p:nvGrpSpPr>
        <p:grpSpPr>
          <a:xfrm>
            <a:off x="301177" y="1724171"/>
            <a:ext cx="1973872" cy="3311293"/>
            <a:chOff x="683083" y="2051686"/>
            <a:chExt cx="1553007" cy="2605061"/>
          </a:xfrm>
        </p:grpSpPr>
        <p:sp>
          <p:nvSpPr>
            <p:cNvPr id="1524" name="Google Shape;1524;p24"/>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4"/>
          <p:cNvGrpSpPr/>
          <p:nvPr/>
        </p:nvGrpSpPr>
        <p:grpSpPr>
          <a:xfrm flipH="1">
            <a:off x="7146274" y="1641035"/>
            <a:ext cx="1514276" cy="2389556"/>
            <a:chOff x="417731" y="201190"/>
            <a:chExt cx="881007" cy="1390247"/>
          </a:xfrm>
        </p:grpSpPr>
        <p:sp>
          <p:nvSpPr>
            <p:cNvPr id="1538" name="Google Shape;1538;p24"/>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24"/>
          <p:cNvGrpSpPr/>
          <p:nvPr/>
        </p:nvGrpSpPr>
        <p:grpSpPr>
          <a:xfrm rot="-222769" flipH="1">
            <a:off x="6368250" y="227504"/>
            <a:ext cx="2455376" cy="1500743"/>
            <a:chOff x="1380677" y="235673"/>
            <a:chExt cx="2548068" cy="1557397"/>
          </a:xfrm>
        </p:grpSpPr>
        <p:sp>
          <p:nvSpPr>
            <p:cNvPr id="1553" name="Google Shape;1553;p2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24"/>
          <p:cNvSpPr/>
          <p:nvPr/>
        </p:nvSpPr>
        <p:spPr>
          <a:xfrm rot="-928272">
            <a:off x="6547043" y="34019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rot="-928272">
            <a:off x="6801097" y="32151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8784824" y="17471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24"/>
          <p:cNvGrpSpPr/>
          <p:nvPr/>
        </p:nvGrpSpPr>
        <p:grpSpPr>
          <a:xfrm rot="700951" flipH="1">
            <a:off x="179707" y="3295783"/>
            <a:ext cx="1587084" cy="1560706"/>
            <a:chOff x="5694199" y="3728817"/>
            <a:chExt cx="1339025" cy="1316879"/>
          </a:xfrm>
        </p:grpSpPr>
        <p:sp>
          <p:nvSpPr>
            <p:cNvPr id="1563" name="Google Shape;1563;p2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4"/>
          <p:cNvGrpSpPr/>
          <p:nvPr/>
        </p:nvGrpSpPr>
        <p:grpSpPr>
          <a:xfrm flipH="1">
            <a:off x="1066802" y="118566"/>
            <a:ext cx="2340580" cy="1357317"/>
            <a:chOff x="6356842" y="281432"/>
            <a:chExt cx="2120667" cy="1229788"/>
          </a:xfrm>
        </p:grpSpPr>
        <p:sp>
          <p:nvSpPr>
            <p:cNvPr id="1569" name="Google Shape;1569;p2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4"/>
          <p:cNvGrpSpPr/>
          <p:nvPr/>
        </p:nvGrpSpPr>
        <p:grpSpPr>
          <a:xfrm rot="-362150">
            <a:off x="6510666" y="3740986"/>
            <a:ext cx="1361328" cy="1521843"/>
            <a:chOff x="7684270" y="1494058"/>
            <a:chExt cx="1041050" cy="1163712"/>
          </a:xfrm>
        </p:grpSpPr>
        <p:sp>
          <p:nvSpPr>
            <p:cNvPr id="1576" name="Google Shape;1576;p2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24"/>
          <p:cNvGrpSpPr/>
          <p:nvPr/>
        </p:nvGrpSpPr>
        <p:grpSpPr>
          <a:xfrm>
            <a:off x="1903189" y="3949759"/>
            <a:ext cx="1041052" cy="1015692"/>
            <a:chOff x="6680024" y="873507"/>
            <a:chExt cx="775342" cy="756455"/>
          </a:xfrm>
        </p:grpSpPr>
        <p:sp>
          <p:nvSpPr>
            <p:cNvPr id="1583" name="Google Shape;1583;p2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24"/>
          <p:cNvGrpSpPr/>
          <p:nvPr/>
        </p:nvGrpSpPr>
        <p:grpSpPr>
          <a:xfrm>
            <a:off x="2275120" y="3322106"/>
            <a:ext cx="232321" cy="248402"/>
            <a:chOff x="10672793" y="1863579"/>
            <a:chExt cx="81129" cy="86745"/>
          </a:xfrm>
        </p:grpSpPr>
        <p:sp>
          <p:nvSpPr>
            <p:cNvPr id="1588" name="Google Shape;1588;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24"/>
          <p:cNvSpPr/>
          <p:nvPr/>
        </p:nvSpPr>
        <p:spPr>
          <a:xfrm rot="-928272">
            <a:off x="3411372" y="35174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3132224" y="44832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38412" y="4674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4"/>
          <p:cNvGrpSpPr/>
          <p:nvPr/>
        </p:nvGrpSpPr>
        <p:grpSpPr>
          <a:xfrm>
            <a:off x="7948220" y="1155019"/>
            <a:ext cx="232321" cy="248402"/>
            <a:chOff x="10672793" y="1863579"/>
            <a:chExt cx="81129" cy="86745"/>
          </a:xfrm>
        </p:grpSpPr>
        <p:sp>
          <p:nvSpPr>
            <p:cNvPr id="1595" name="Google Shape;1595;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24"/>
          <p:cNvSpPr/>
          <p:nvPr/>
        </p:nvSpPr>
        <p:spPr>
          <a:xfrm>
            <a:off x="419574" y="3149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rot="-928272">
            <a:off x="1418172" y="159802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5803962" y="460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219812" y="375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8527524" y="3026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285449" y="8727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rot="1402611">
            <a:off x="1437661" y="3177132"/>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4"/>
          <p:cNvGrpSpPr/>
          <p:nvPr/>
        </p:nvGrpSpPr>
        <p:grpSpPr>
          <a:xfrm>
            <a:off x="7692815" y="4192000"/>
            <a:ext cx="390551" cy="301279"/>
            <a:chOff x="9619232" y="635614"/>
            <a:chExt cx="172925" cy="133416"/>
          </a:xfrm>
        </p:grpSpPr>
        <p:sp>
          <p:nvSpPr>
            <p:cNvPr id="1606" name="Google Shape;1606;p2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4"/>
          <p:cNvGrpSpPr/>
          <p:nvPr/>
        </p:nvGrpSpPr>
        <p:grpSpPr>
          <a:xfrm flipH="1">
            <a:off x="8153876" y="3705748"/>
            <a:ext cx="755804" cy="1205586"/>
            <a:chOff x="127263" y="3848459"/>
            <a:chExt cx="588403" cy="938491"/>
          </a:xfrm>
        </p:grpSpPr>
        <p:sp>
          <p:nvSpPr>
            <p:cNvPr id="1610" name="Google Shape;1610;p2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24"/>
          <p:cNvSpPr/>
          <p:nvPr/>
        </p:nvSpPr>
        <p:spPr>
          <a:xfrm rot="911560">
            <a:off x="318411" y="22004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5" name="Google Shape;1615;p24"/>
          <p:cNvGrpSpPr/>
          <p:nvPr/>
        </p:nvGrpSpPr>
        <p:grpSpPr>
          <a:xfrm rot="-872842">
            <a:off x="318443" y="947548"/>
            <a:ext cx="632847" cy="723932"/>
            <a:chOff x="3978199" y="4273370"/>
            <a:chExt cx="593794" cy="679197"/>
          </a:xfrm>
        </p:grpSpPr>
        <p:sp>
          <p:nvSpPr>
            <p:cNvPr id="1616" name="Google Shape;1616;p24"/>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4"/>
          <p:cNvSpPr/>
          <p:nvPr/>
        </p:nvSpPr>
        <p:spPr>
          <a:xfrm rot="1402630">
            <a:off x="5884709" y="4392497"/>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txBox="1">
            <a:spLocks noGrp="1"/>
          </p:cNvSpPr>
          <p:nvPr>
            <p:ph type="subTitle" idx="1"/>
          </p:nvPr>
        </p:nvSpPr>
        <p:spPr>
          <a:xfrm flipH="1">
            <a:off x="2649125" y="3489500"/>
            <a:ext cx="3845700" cy="107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622" name="Google Shape;1622;p24"/>
          <p:cNvSpPr txBox="1">
            <a:spLocks noGrp="1"/>
          </p:cNvSpPr>
          <p:nvPr>
            <p:ph type="ctrTitle"/>
          </p:nvPr>
        </p:nvSpPr>
        <p:spPr>
          <a:xfrm>
            <a:off x="1909800" y="1042450"/>
            <a:ext cx="5324400" cy="19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623"/>
        <p:cNvGrpSpPr/>
        <p:nvPr/>
      </p:nvGrpSpPr>
      <p:grpSpPr>
        <a:xfrm>
          <a:off x="0" y="0"/>
          <a:ext cx="0" cy="0"/>
          <a:chOff x="0" y="0"/>
          <a:chExt cx="0" cy="0"/>
        </a:xfrm>
      </p:grpSpPr>
      <p:pic>
        <p:nvPicPr>
          <p:cNvPr id="1624" name="Google Shape;16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25" name="Google Shape;1625;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26" name="Google Shape;1626;p2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27" name="Google Shape;1627;p25"/>
          <p:cNvSpPr txBox="1">
            <a:spLocks noGrp="1"/>
          </p:cNvSpPr>
          <p:nvPr>
            <p:ph type="ctrTitle" idx="2"/>
          </p:nvPr>
        </p:nvSpPr>
        <p:spPr>
          <a:xfrm>
            <a:off x="1052700"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28" name="Google Shape;1628;p25"/>
          <p:cNvSpPr txBox="1">
            <a:spLocks noGrp="1"/>
          </p:cNvSpPr>
          <p:nvPr>
            <p:ph type="subTitle" idx="1"/>
          </p:nvPr>
        </p:nvSpPr>
        <p:spPr>
          <a:xfrm>
            <a:off x="105277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29" name="Google Shape;1629;p25"/>
          <p:cNvSpPr txBox="1">
            <a:spLocks noGrp="1"/>
          </p:cNvSpPr>
          <p:nvPr>
            <p:ph type="ctrTitle" idx="3"/>
          </p:nvPr>
        </p:nvSpPr>
        <p:spPr>
          <a:xfrm>
            <a:off x="282467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0" name="Google Shape;1630;p25"/>
          <p:cNvSpPr txBox="1">
            <a:spLocks noGrp="1"/>
          </p:cNvSpPr>
          <p:nvPr>
            <p:ph type="subTitle" idx="4"/>
          </p:nvPr>
        </p:nvSpPr>
        <p:spPr>
          <a:xfrm>
            <a:off x="282475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1" name="Google Shape;1631;p25"/>
          <p:cNvSpPr txBox="1">
            <a:spLocks noGrp="1"/>
          </p:cNvSpPr>
          <p:nvPr>
            <p:ph type="ctrTitle" idx="5"/>
          </p:nvPr>
        </p:nvSpPr>
        <p:spPr>
          <a:xfrm>
            <a:off x="4596587"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2" name="Google Shape;1632;p25"/>
          <p:cNvSpPr txBox="1">
            <a:spLocks noGrp="1"/>
          </p:cNvSpPr>
          <p:nvPr>
            <p:ph type="subTitle" idx="6"/>
          </p:nvPr>
        </p:nvSpPr>
        <p:spPr>
          <a:xfrm>
            <a:off x="459665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3" name="Google Shape;1633;p25"/>
          <p:cNvSpPr txBox="1">
            <a:spLocks noGrp="1"/>
          </p:cNvSpPr>
          <p:nvPr>
            <p:ph type="ctrTitle" idx="7"/>
          </p:nvPr>
        </p:nvSpPr>
        <p:spPr>
          <a:xfrm>
            <a:off x="636862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4" name="Google Shape;1634;p25"/>
          <p:cNvSpPr txBox="1">
            <a:spLocks noGrp="1"/>
          </p:cNvSpPr>
          <p:nvPr>
            <p:ph type="subTitle" idx="8"/>
          </p:nvPr>
        </p:nvSpPr>
        <p:spPr>
          <a:xfrm>
            <a:off x="636870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5" name="Google Shape;1635;p2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25"/>
          <p:cNvGrpSpPr/>
          <p:nvPr/>
        </p:nvGrpSpPr>
        <p:grpSpPr>
          <a:xfrm rot="-330593" flipH="1">
            <a:off x="236105" y="312082"/>
            <a:ext cx="1510424" cy="1329079"/>
            <a:chOff x="7241378" y="516045"/>
            <a:chExt cx="1559429" cy="1372200"/>
          </a:xfrm>
        </p:grpSpPr>
        <p:sp>
          <p:nvSpPr>
            <p:cNvPr id="1637" name="Google Shape;1637;p2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5"/>
          <p:cNvSpPr/>
          <p:nvPr/>
        </p:nvSpPr>
        <p:spPr>
          <a:xfrm rot="928272" flipH="1">
            <a:off x="615540" y="19304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928272" flipH="1">
            <a:off x="482544" y="17436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5"/>
          <p:cNvGrpSpPr/>
          <p:nvPr/>
        </p:nvGrpSpPr>
        <p:grpSpPr>
          <a:xfrm flipH="1">
            <a:off x="578680" y="4450219"/>
            <a:ext cx="232321" cy="248402"/>
            <a:chOff x="10672793" y="1863579"/>
            <a:chExt cx="81129" cy="86745"/>
          </a:xfrm>
        </p:grpSpPr>
        <p:sp>
          <p:nvSpPr>
            <p:cNvPr id="1645" name="Google Shape;1645;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5"/>
          <p:cNvGrpSpPr/>
          <p:nvPr/>
        </p:nvGrpSpPr>
        <p:grpSpPr>
          <a:xfrm rot="1522379" flipH="1">
            <a:off x="278621" y="2424493"/>
            <a:ext cx="513357" cy="396025"/>
            <a:chOff x="9619232" y="635614"/>
            <a:chExt cx="172925" cy="133416"/>
          </a:xfrm>
        </p:grpSpPr>
        <p:sp>
          <p:nvSpPr>
            <p:cNvPr id="1649" name="Google Shape;1649;p2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2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5"/>
          <p:cNvGrpSpPr/>
          <p:nvPr/>
        </p:nvGrpSpPr>
        <p:grpSpPr>
          <a:xfrm rot="941877">
            <a:off x="7153379" y="367118"/>
            <a:ext cx="1949283" cy="1130402"/>
            <a:chOff x="6356842" y="281432"/>
            <a:chExt cx="2120667" cy="1229788"/>
          </a:xfrm>
        </p:grpSpPr>
        <p:sp>
          <p:nvSpPr>
            <p:cNvPr id="1654" name="Google Shape;1654;p2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5"/>
          <p:cNvGrpSpPr/>
          <p:nvPr/>
        </p:nvGrpSpPr>
        <p:grpSpPr>
          <a:xfrm rot="-896209" flipH="1">
            <a:off x="8032092" y="3827673"/>
            <a:ext cx="925320" cy="1034234"/>
            <a:chOff x="7684270" y="1494058"/>
            <a:chExt cx="1041050" cy="1163712"/>
          </a:xfrm>
        </p:grpSpPr>
        <p:sp>
          <p:nvSpPr>
            <p:cNvPr id="1661" name="Google Shape;1661;p2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5"/>
          <p:cNvGrpSpPr/>
          <p:nvPr/>
        </p:nvGrpSpPr>
        <p:grpSpPr>
          <a:xfrm flipH="1">
            <a:off x="7506730" y="909106"/>
            <a:ext cx="232321" cy="248402"/>
            <a:chOff x="10672793" y="1863579"/>
            <a:chExt cx="81129" cy="86745"/>
          </a:xfrm>
        </p:grpSpPr>
        <p:sp>
          <p:nvSpPr>
            <p:cNvPr id="1668" name="Google Shape;1668;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25"/>
          <p:cNvSpPr/>
          <p:nvPr/>
        </p:nvSpPr>
        <p:spPr>
          <a:xfrm rot="928348" flipH="1">
            <a:off x="8321120" y="1726835"/>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72"/>
        <p:cNvGrpSpPr/>
        <p:nvPr/>
      </p:nvGrpSpPr>
      <p:grpSpPr>
        <a:xfrm>
          <a:off x="0" y="0"/>
          <a:ext cx="0" cy="0"/>
          <a:chOff x="0" y="0"/>
          <a:chExt cx="0" cy="0"/>
        </a:xfrm>
      </p:grpSpPr>
      <p:pic>
        <p:nvPicPr>
          <p:cNvPr id="1673" name="Google Shape;1673;p2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74" name="Google Shape;167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75" name="Google Shape;1675;p26"/>
          <p:cNvSpPr txBox="1">
            <a:spLocks noGrp="1"/>
          </p:cNvSpPr>
          <p:nvPr>
            <p:ph type="ctrTitle"/>
          </p:nvPr>
        </p:nvSpPr>
        <p:spPr>
          <a:xfrm>
            <a:off x="1163900" y="441050"/>
            <a:ext cx="68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76" name="Google Shape;1676;p26"/>
          <p:cNvSpPr txBox="1">
            <a:spLocks noGrp="1"/>
          </p:cNvSpPr>
          <p:nvPr>
            <p:ph type="ctrTitle" idx="2"/>
          </p:nvPr>
        </p:nvSpPr>
        <p:spPr>
          <a:xfrm>
            <a:off x="1017900"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7" name="Google Shape;1677;p26"/>
          <p:cNvSpPr txBox="1">
            <a:spLocks noGrp="1"/>
          </p:cNvSpPr>
          <p:nvPr>
            <p:ph type="subTitle" idx="1"/>
          </p:nvPr>
        </p:nvSpPr>
        <p:spPr>
          <a:xfrm>
            <a:off x="1018025"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78" name="Google Shape;1678;p26"/>
          <p:cNvSpPr txBox="1">
            <a:spLocks noGrp="1"/>
          </p:cNvSpPr>
          <p:nvPr>
            <p:ph type="ctrTitle" idx="3"/>
          </p:nvPr>
        </p:nvSpPr>
        <p:spPr>
          <a:xfrm>
            <a:off x="3382663"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9" name="Google Shape;1679;p26"/>
          <p:cNvSpPr txBox="1">
            <a:spLocks noGrp="1"/>
          </p:cNvSpPr>
          <p:nvPr>
            <p:ph type="subTitle" idx="4"/>
          </p:nvPr>
        </p:nvSpPr>
        <p:spPr>
          <a:xfrm>
            <a:off x="33828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80" name="Google Shape;1680;p26"/>
          <p:cNvSpPr txBox="1">
            <a:spLocks noGrp="1"/>
          </p:cNvSpPr>
          <p:nvPr>
            <p:ph type="ctrTitle" idx="5"/>
          </p:nvPr>
        </p:nvSpPr>
        <p:spPr>
          <a:xfrm>
            <a:off x="5747575"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81" name="Google Shape;1681;p26"/>
          <p:cNvSpPr txBox="1">
            <a:spLocks noGrp="1"/>
          </p:cNvSpPr>
          <p:nvPr>
            <p:ph type="subTitle" idx="6"/>
          </p:nvPr>
        </p:nvSpPr>
        <p:spPr>
          <a:xfrm>
            <a:off x="57477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grpSp>
        <p:nvGrpSpPr>
          <p:cNvPr id="1682" name="Google Shape;1682;p26"/>
          <p:cNvGrpSpPr/>
          <p:nvPr/>
        </p:nvGrpSpPr>
        <p:grpSpPr>
          <a:xfrm rot="-815828">
            <a:off x="-482276" y="419658"/>
            <a:ext cx="2021757" cy="1758831"/>
            <a:chOff x="-115522" y="419700"/>
            <a:chExt cx="2021700" cy="1758782"/>
          </a:xfrm>
        </p:grpSpPr>
        <p:sp>
          <p:nvSpPr>
            <p:cNvPr id="1683" name="Google Shape;1683;p26"/>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26"/>
          <p:cNvGrpSpPr/>
          <p:nvPr/>
        </p:nvGrpSpPr>
        <p:grpSpPr>
          <a:xfrm rot="-323281" flipH="1">
            <a:off x="98144" y="2947111"/>
            <a:ext cx="1029267" cy="1420180"/>
            <a:chOff x="250551" y="3801197"/>
            <a:chExt cx="881024" cy="1215635"/>
          </a:xfrm>
        </p:grpSpPr>
        <p:sp>
          <p:nvSpPr>
            <p:cNvPr id="1692" name="Google Shape;1692;p26"/>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26"/>
          <p:cNvGrpSpPr/>
          <p:nvPr/>
        </p:nvGrpSpPr>
        <p:grpSpPr>
          <a:xfrm rot="-3369608" flipH="1">
            <a:off x="7749882" y="1215497"/>
            <a:ext cx="1318653" cy="1481678"/>
            <a:chOff x="7880029" y="986523"/>
            <a:chExt cx="776897" cy="872945"/>
          </a:xfrm>
        </p:grpSpPr>
        <p:sp>
          <p:nvSpPr>
            <p:cNvPr id="1699" name="Google Shape;1699;p26"/>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26"/>
          <p:cNvSpPr/>
          <p:nvPr/>
        </p:nvSpPr>
        <p:spPr>
          <a:xfrm rot="1897008">
            <a:off x="454724" y="4214657"/>
            <a:ext cx="841835" cy="75792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rot="928272" flipH="1">
            <a:off x="1310043" y="43249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26"/>
          <p:cNvGrpSpPr/>
          <p:nvPr/>
        </p:nvGrpSpPr>
        <p:grpSpPr>
          <a:xfrm rot="503061">
            <a:off x="7479185" y="3229327"/>
            <a:ext cx="1643714" cy="1850403"/>
            <a:chOff x="7843341" y="3768444"/>
            <a:chExt cx="1213542" cy="1366139"/>
          </a:xfrm>
        </p:grpSpPr>
        <p:sp>
          <p:nvSpPr>
            <p:cNvPr id="1710" name="Google Shape;1710;p26"/>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26"/>
          <p:cNvSpPr/>
          <p:nvPr/>
        </p:nvSpPr>
        <p:spPr>
          <a:xfrm>
            <a:off x="6421887"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8508349" y="1060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26"/>
          <p:cNvGrpSpPr/>
          <p:nvPr/>
        </p:nvGrpSpPr>
        <p:grpSpPr>
          <a:xfrm rot="1522355" flipH="1">
            <a:off x="7983304" y="393445"/>
            <a:ext cx="635440" cy="490203"/>
            <a:chOff x="9619232" y="635614"/>
            <a:chExt cx="172925" cy="133416"/>
          </a:xfrm>
        </p:grpSpPr>
        <p:sp>
          <p:nvSpPr>
            <p:cNvPr id="1719" name="Google Shape;1719;p2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1848"/>
        <p:cNvGrpSpPr/>
        <p:nvPr/>
      </p:nvGrpSpPr>
      <p:grpSpPr>
        <a:xfrm>
          <a:off x="0" y="0"/>
          <a:ext cx="0" cy="0"/>
          <a:chOff x="0" y="0"/>
          <a:chExt cx="0" cy="0"/>
        </a:xfrm>
      </p:grpSpPr>
      <p:pic>
        <p:nvPicPr>
          <p:cNvPr id="1849" name="Google Shape;1849;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50" name="Google Shape;185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1" name="Google Shape;1851;p29"/>
          <p:cNvSpPr txBox="1">
            <a:spLocks noGrp="1"/>
          </p:cNvSpPr>
          <p:nvPr>
            <p:ph type="ctrTitle"/>
          </p:nvPr>
        </p:nvSpPr>
        <p:spPr>
          <a:xfrm>
            <a:off x="2507625" y="3201288"/>
            <a:ext cx="4128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600"/>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1852" name="Google Shape;1852;p29"/>
          <p:cNvSpPr txBox="1">
            <a:spLocks noGrp="1"/>
          </p:cNvSpPr>
          <p:nvPr>
            <p:ph type="subTitle" idx="1"/>
          </p:nvPr>
        </p:nvSpPr>
        <p:spPr>
          <a:xfrm>
            <a:off x="1885125" y="1168037"/>
            <a:ext cx="5373900" cy="1752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9pPr>
          </a:lstStyle>
          <a:p>
            <a:endParaRPr/>
          </a:p>
        </p:txBody>
      </p:sp>
      <p:sp>
        <p:nvSpPr>
          <p:cNvPr id="1853" name="Google Shape;1853;p29"/>
          <p:cNvSpPr/>
          <p:nvPr/>
        </p:nvSpPr>
        <p:spPr>
          <a:xfrm rot="-581716" flipH="1">
            <a:off x="3224175" y="4263765"/>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flipH="1">
            <a:off x="2225784"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9"/>
          <p:cNvGrpSpPr/>
          <p:nvPr/>
        </p:nvGrpSpPr>
        <p:grpSpPr>
          <a:xfrm>
            <a:off x="4" y="1541310"/>
            <a:ext cx="2280592" cy="2870276"/>
            <a:chOff x="269841" y="1391943"/>
            <a:chExt cx="2422039" cy="3048297"/>
          </a:xfrm>
        </p:grpSpPr>
        <p:sp>
          <p:nvSpPr>
            <p:cNvPr id="1857" name="Google Shape;1857;p2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29"/>
          <p:cNvSpPr/>
          <p:nvPr/>
        </p:nvSpPr>
        <p:spPr>
          <a:xfrm rot="928272" flipH="1">
            <a:off x="423940"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rot="-581663" flipH="1">
            <a:off x="438671"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9"/>
          <p:cNvGrpSpPr/>
          <p:nvPr/>
        </p:nvGrpSpPr>
        <p:grpSpPr>
          <a:xfrm flipH="1">
            <a:off x="1158668" y="4676254"/>
            <a:ext cx="232321" cy="186905"/>
            <a:chOff x="10672793" y="1885054"/>
            <a:chExt cx="81129" cy="65269"/>
          </a:xfrm>
        </p:grpSpPr>
        <p:sp>
          <p:nvSpPr>
            <p:cNvPr id="1866" name="Google Shape;1866;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1522379" flipH="1">
            <a:off x="387146" y="4440330"/>
            <a:ext cx="513357" cy="396025"/>
            <a:chOff x="9619232" y="635614"/>
            <a:chExt cx="172925" cy="133416"/>
          </a:xfrm>
        </p:grpSpPr>
        <p:sp>
          <p:nvSpPr>
            <p:cNvPr id="1869" name="Google Shape;1869;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29"/>
          <p:cNvSpPr/>
          <p:nvPr/>
        </p:nvSpPr>
        <p:spPr>
          <a:xfrm rot="928316" flipH="1">
            <a:off x="8049808"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rot="-581663" flipH="1">
            <a:off x="332052"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rot="941877">
            <a:off x="7078191" y="367118"/>
            <a:ext cx="1949283" cy="1130402"/>
            <a:chOff x="6356842" y="281432"/>
            <a:chExt cx="2120667" cy="1229788"/>
          </a:xfrm>
        </p:grpSpPr>
        <p:sp>
          <p:nvSpPr>
            <p:cNvPr id="1875" name="Google Shape;1875;p2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9"/>
          <p:cNvGrpSpPr/>
          <p:nvPr/>
        </p:nvGrpSpPr>
        <p:grpSpPr>
          <a:xfrm flipH="1">
            <a:off x="7431543" y="909106"/>
            <a:ext cx="232321" cy="248402"/>
            <a:chOff x="10672793" y="1863579"/>
            <a:chExt cx="81129" cy="86745"/>
          </a:xfrm>
        </p:grpSpPr>
        <p:sp>
          <p:nvSpPr>
            <p:cNvPr id="1882" name="Google Shape;1882;p2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29"/>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581663" flipH="1">
            <a:off x="864012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flipH="1">
            <a:off x="8547422" y="1996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197330" flipH="1">
            <a:off x="702125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29"/>
          <p:cNvGrpSpPr/>
          <p:nvPr/>
        </p:nvGrpSpPr>
        <p:grpSpPr>
          <a:xfrm rot="-312072" flipH="1">
            <a:off x="237828" y="574795"/>
            <a:ext cx="811986" cy="1295271"/>
            <a:chOff x="127263" y="3848459"/>
            <a:chExt cx="588403" cy="938491"/>
          </a:xfrm>
        </p:grpSpPr>
        <p:sp>
          <p:nvSpPr>
            <p:cNvPr id="1890" name="Google Shape;1890;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29"/>
          <p:cNvGrpSpPr/>
          <p:nvPr/>
        </p:nvGrpSpPr>
        <p:grpSpPr>
          <a:xfrm rot="-2067937" flipH="1">
            <a:off x="7241241" y="3637502"/>
            <a:ext cx="1167716" cy="1139271"/>
            <a:chOff x="6680024" y="873507"/>
            <a:chExt cx="775342" cy="756455"/>
          </a:xfrm>
        </p:grpSpPr>
        <p:sp>
          <p:nvSpPr>
            <p:cNvPr id="1895" name="Google Shape;1895;p2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rot="-5836787">
            <a:off x="780089" y="3494667"/>
            <a:ext cx="1572350" cy="1318719"/>
            <a:chOff x="203383" y="173398"/>
            <a:chExt cx="1774173" cy="1487987"/>
          </a:xfrm>
        </p:grpSpPr>
        <p:sp>
          <p:nvSpPr>
            <p:cNvPr id="1900" name="Google Shape;1900;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a:off x="718407" y="88701"/>
            <a:ext cx="1507361" cy="1412080"/>
            <a:chOff x="1082528" y="-30454"/>
            <a:chExt cx="2023303" cy="1895409"/>
          </a:xfrm>
        </p:grpSpPr>
        <p:sp>
          <p:nvSpPr>
            <p:cNvPr id="1907" name="Google Shape;1907;p29"/>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9"/>
          <p:cNvGrpSpPr/>
          <p:nvPr/>
        </p:nvGrpSpPr>
        <p:grpSpPr>
          <a:xfrm rot="-2921568">
            <a:off x="6470821" y="103966"/>
            <a:ext cx="755810" cy="1205572"/>
            <a:chOff x="127263" y="3848459"/>
            <a:chExt cx="588403" cy="938491"/>
          </a:xfrm>
        </p:grpSpPr>
        <p:sp>
          <p:nvSpPr>
            <p:cNvPr id="1913" name="Google Shape;1913;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29"/>
          <p:cNvGrpSpPr/>
          <p:nvPr/>
        </p:nvGrpSpPr>
        <p:grpSpPr>
          <a:xfrm rot="-4543437">
            <a:off x="7705995" y="3338617"/>
            <a:ext cx="1418798" cy="1189936"/>
            <a:chOff x="203383" y="173398"/>
            <a:chExt cx="1774173" cy="1487987"/>
          </a:xfrm>
        </p:grpSpPr>
        <p:sp>
          <p:nvSpPr>
            <p:cNvPr id="1918" name="Google Shape;1918;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29"/>
          <p:cNvSpPr/>
          <p:nvPr/>
        </p:nvSpPr>
        <p:spPr>
          <a:xfrm rot="3168590">
            <a:off x="2026365"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flipH="1">
            <a:off x="709604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29"/>
          <p:cNvGrpSpPr/>
          <p:nvPr/>
        </p:nvGrpSpPr>
        <p:grpSpPr>
          <a:xfrm rot="2426718">
            <a:off x="1051238" y="2808905"/>
            <a:ext cx="1042311" cy="901172"/>
            <a:chOff x="1970651" y="4122015"/>
            <a:chExt cx="1042347" cy="901202"/>
          </a:xfrm>
        </p:grpSpPr>
        <p:sp>
          <p:nvSpPr>
            <p:cNvPr id="1927" name="Google Shape;1927;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29"/>
          <p:cNvSpPr/>
          <p:nvPr/>
        </p:nvSpPr>
        <p:spPr>
          <a:xfrm flipH="1">
            <a:off x="1803722" y="2920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rot="1284771">
            <a:off x="684868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rot="1284771">
            <a:off x="650333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rot="1284771">
            <a:off x="6811097"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rot="1284771">
            <a:off x="687748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29"/>
          <p:cNvGrpSpPr/>
          <p:nvPr/>
        </p:nvGrpSpPr>
        <p:grpSpPr>
          <a:xfrm rot="1882541">
            <a:off x="6970878" y="1519424"/>
            <a:ext cx="2280101" cy="1971352"/>
            <a:chOff x="1970651" y="4122015"/>
            <a:chExt cx="1042347" cy="901202"/>
          </a:xfrm>
        </p:grpSpPr>
        <p:sp>
          <p:nvSpPr>
            <p:cNvPr id="1938" name="Google Shape;1938;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9"/>
          <p:cNvGrpSpPr/>
          <p:nvPr/>
        </p:nvGrpSpPr>
        <p:grpSpPr>
          <a:xfrm rot="1522379" flipH="1">
            <a:off x="5572996" y="399830"/>
            <a:ext cx="513357" cy="396025"/>
            <a:chOff x="9619232" y="635614"/>
            <a:chExt cx="172925" cy="133416"/>
          </a:xfrm>
        </p:grpSpPr>
        <p:sp>
          <p:nvSpPr>
            <p:cNvPr id="1944" name="Google Shape;1944;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1947;p29"/>
          <p:cNvSpPr/>
          <p:nvPr/>
        </p:nvSpPr>
        <p:spPr>
          <a:xfrm flipH="1">
            <a:off x="6212697"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81663" flipH="1">
            <a:off x="2956852"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928272" flipH="1">
            <a:off x="5974915"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rrio"/>
              <a:buNone/>
              <a:defRPr sz="3200">
                <a:solidFill>
                  <a:schemeClr val="dk1"/>
                </a:solidFill>
                <a:latin typeface="Barrio"/>
                <a:ea typeface="Barrio"/>
                <a:cs typeface="Barrio"/>
                <a:sym typeface="Barrio"/>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 id="2147483658" r:id="rId4"/>
    <p:sldLayoutId id="2147483660" r:id="rId5"/>
    <p:sldLayoutId id="2147483670" r:id="rId6"/>
    <p:sldLayoutId id="2147483671" r:id="rId7"/>
    <p:sldLayoutId id="2147483672" r:id="rId8"/>
    <p:sldLayoutId id="2147483675" r:id="rId9"/>
    <p:sldLayoutId id="2147483680"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46"/>
          <p:cNvSpPr/>
          <p:nvPr/>
        </p:nvSpPr>
        <p:spPr>
          <a:xfrm rot="10800000">
            <a:off x="1494127" y="699303"/>
            <a:ext cx="5197523" cy="217994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txBox="1">
            <a:spLocks noGrp="1"/>
          </p:cNvSpPr>
          <p:nvPr>
            <p:ph type="subTitle" idx="4294967295"/>
          </p:nvPr>
        </p:nvSpPr>
        <p:spPr>
          <a:xfrm>
            <a:off x="2088574" y="1379249"/>
            <a:ext cx="5933208" cy="1739900"/>
          </a:xfrm>
          <a:prstGeom prst="rect">
            <a:avLst/>
          </a:prstGeom>
          <a:ln>
            <a:extLst>
              <a:ext uri="{C807C97D-BFC1-408E-A445-0C87EB9F89A2}">
                <ask:lineSketchStyleProps xmlns="" xmlns:ask="http://schemas.microsoft.com/office/drawing/2018/sketchyshapes">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mj-lt"/>
              </a:rPr>
              <a:t>VĂN BẢN 2: BẾP LỬA</a:t>
            </a:r>
          </a:p>
          <a:p>
            <a:pPr marL="0" lvl="0" indent="0" algn="r" rtl="0">
              <a:spcBef>
                <a:spcPts val="0"/>
              </a:spcBef>
              <a:spcAft>
                <a:spcPts val="0"/>
              </a:spcAft>
              <a:buNone/>
            </a:pPr>
            <a:r>
              <a:rPr lang="vi-VN" sz="2500" b="1" dirty="0">
                <a:latin typeface="+mj-lt"/>
              </a:rPr>
              <a:t>BẰNG VIỆT</a:t>
            </a:r>
            <a:endParaRPr sz="2500" b="1" dirty="0">
              <a:latin typeface="+mj-lt"/>
            </a:endParaRPr>
          </a:p>
          <a:p>
            <a:pPr marL="0" lvl="0" indent="0" algn="l" rtl="0">
              <a:spcBef>
                <a:spcPts val="0"/>
              </a:spcBef>
              <a:spcAft>
                <a:spcPts val="0"/>
              </a:spcAft>
              <a:buNone/>
            </a:pPr>
            <a:endParaRPr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idx="4294967295"/>
          </p:nvPr>
        </p:nvSpPr>
        <p:spPr>
          <a:xfrm>
            <a:off x="228600" y="1450397"/>
            <a:ext cx="8666018" cy="577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pSp>
        <p:nvGrpSpPr>
          <p:cNvPr id="59" name="Google Shape;10993;p93">
            <a:extLst>
              <a:ext uri="{FF2B5EF4-FFF2-40B4-BE49-F238E27FC236}">
                <a16:creationId xmlns="" xmlns:a16="http://schemas.microsoft.com/office/drawing/2014/main" id="{8F6570F0-F22F-4D1B-ADC6-5140B48B920E}"/>
              </a:ext>
            </a:extLst>
          </p:cNvPr>
          <p:cNvGrpSpPr/>
          <p:nvPr/>
        </p:nvGrpSpPr>
        <p:grpSpPr>
          <a:xfrm>
            <a:off x="1341612" y="3157055"/>
            <a:ext cx="259399" cy="370524"/>
            <a:chOff x="1341612" y="3340055"/>
            <a:chExt cx="259399" cy="370524"/>
          </a:xfrm>
        </p:grpSpPr>
        <p:sp>
          <p:nvSpPr>
            <p:cNvPr id="60" name="Google Shape;10994;p93">
              <a:extLst>
                <a:ext uri="{FF2B5EF4-FFF2-40B4-BE49-F238E27FC236}">
                  <a16:creationId xmlns="" xmlns:a16="http://schemas.microsoft.com/office/drawing/2014/main" id="{860FB9E2-0250-5A14-9F91-0B4BCBAEE71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 xmlns:a16="http://schemas.microsoft.com/office/drawing/2014/main" id="{600ED0FA-0B37-0FF3-38E1-6DA860F511A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 xmlns:a16="http://schemas.microsoft.com/office/drawing/2014/main" id="{6B22A134-577B-ED33-64E6-83178A9E6F95}"/>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 xmlns:a16="http://schemas.microsoft.com/office/drawing/2014/main" id="{E934D1E1-B998-F055-6867-EEC5516F260D}"/>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 xmlns:a16="http://schemas.microsoft.com/office/drawing/2014/main" id="{FE2D250F-AC94-00A8-5DFE-D06BFF146282}"/>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 xmlns:a16="http://schemas.microsoft.com/office/drawing/2014/main" id="{54C09889-7C08-8B5B-1E05-619E7DBB84E1}"/>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 xmlns:a16="http://schemas.microsoft.com/office/drawing/2014/main" id="{7D673519-6BE4-87E2-95CA-053D29CEEE40}"/>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 xmlns:a16="http://schemas.microsoft.com/office/drawing/2014/main" id="{DCD99780-C59B-E29B-C441-86515A01F955}"/>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 xmlns:a16="http://schemas.microsoft.com/office/drawing/2014/main" id="{21F77877-931A-BAFC-206F-C2B247546AF2}"/>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 xmlns:a16="http://schemas.microsoft.com/office/drawing/2014/main" id="{9C70A4E1-EE9D-2627-6525-16CC72F56B58}"/>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 xmlns:a16="http://schemas.microsoft.com/office/drawing/2014/main" id="{5164604A-03D9-E54A-769A-E17EB429242F}"/>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 xmlns:a16="http://schemas.microsoft.com/office/drawing/2014/main" id="{79361B22-7BF4-9F94-444C-92734D5873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 xmlns:a16="http://schemas.microsoft.com/office/drawing/2014/main" id="{B936C4DF-9194-CFE1-EFC7-CF9149AA479B}"/>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 xmlns:a16="http://schemas.microsoft.com/office/drawing/2014/main" id="{9E547054-DEF7-7E3E-182F-B9050C42FB77}"/>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 xmlns:a16="http://schemas.microsoft.com/office/drawing/2014/main" id="{D2FE6665-EA5F-665C-15B7-72EFB9DEDCF3}"/>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 xmlns:a16="http://schemas.microsoft.com/office/drawing/2014/main" id="{37DE470B-93EB-2CE3-08AA-B03F9E46B149}"/>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 xmlns:a16="http://schemas.microsoft.com/office/drawing/2014/main" id="{212E88F8-62A7-D083-F528-D81B6FC6A986}"/>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 xmlns:a16="http://schemas.microsoft.com/office/drawing/2014/main" id="{73582654-1A58-C742-3A29-31AF5769FEA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804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idx="4294967295"/>
          </p:nvPr>
        </p:nvSpPr>
        <p:spPr>
          <a:xfrm>
            <a:off x="0" y="-86304"/>
            <a:ext cx="9055100" cy="577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60" name="Google Shape;10994;p93">
            <a:extLst>
              <a:ext uri="{FF2B5EF4-FFF2-40B4-BE49-F238E27FC236}">
                <a16:creationId xmlns="" xmlns:a16="http://schemas.microsoft.com/office/drawing/2014/main" id="{860FB9E2-0250-5A14-9F91-0B4BCBAEE717}"/>
              </a:ext>
            </a:extLst>
          </p:cNvPr>
          <p:cNvSpPr/>
          <p:nvPr/>
        </p:nvSpPr>
        <p:spPr>
          <a:xfrm>
            <a:off x="1383954" y="3157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 xmlns:a16="http://schemas.microsoft.com/office/drawing/2014/main" id="{600ED0FA-0B37-0FF3-38E1-6DA860F511A3}"/>
              </a:ext>
            </a:extLst>
          </p:cNvPr>
          <p:cNvSpPr/>
          <p:nvPr/>
        </p:nvSpPr>
        <p:spPr>
          <a:xfrm>
            <a:off x="1363966" y="3220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 xmlns:a16="http://schemas.microsoft.com/office/drawing/2014/main" id="{6B22A134-577B-ED33-64E6-83178A9E6F95}"/>
              </a:ext>
            </a:extLst>
          </p:cNvPr>
          <p:cNvSpPr/>
          <p:nvPr/>
        </p:nvSpPr>
        <p:spPr>
          <a:xfrm>
            <a:off x="1341612" y="3188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 xmlns:a16="http://schemas.microsoft.com/office/drawing/2014/main" id="{E934D1E1-B998-F055-6867-EEC5516F260D}"/>
              </a:ext>
            </a:extLst>
          </p:cNvPr>
          <p:cNvSpPr/>
          <p:nvPr/>
        </p:nvSpPr>
        <p:spPr>
          <a:xfrm>
            <a:off x="1556303" y="3188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 xmlns:a16="http://schemas.microsoft.com/office/drawing/2014/main" id="{FE2D250F-AC94-00A8-5DFE-D06BFF146282}"/>
              </a:ext>
            </a:extLst>
          </p:cNvPr>
          <p:cNvSpPr/>
          <p:nvPr/>
        </p:nvSpPr>
        <p:spPr>
          <a:xfrm>
            <a:off x="1379387" y="3272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 xmlns:a16="http://schemas.microsoft.com/office/drawing/2014/main" id="{54C09889-7C08-8B5B-1E05-619E7DBB84E1}"/>
              </a:ext>
            </a:extLst>
          </p:cNvPr>
          <p:cNvSpPr/>
          <p:nvPr/>
        </p:nvSpPr>
        <p:spPr>
          <a:xfrm>
            <a:off x="1379387" y="3344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 xmlns:a16="http://schemas.microsoft.com/office/drawing/2014/main" id="{7D673519-6BE4-87E2-95CA-053D29CEEE40}"/>
              </a:ext>
            </a:extLst>
          </p:cNvPr>
          <p:cNvSpPr/>
          <p:nvPr/>
        </p:nvSpPr>
        <p:spPr>
          <a:xfrm>
            <a:off x="1379387" y="3417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 xmlns:a16="http://schemas.microsoft.com/office/drawing/2014/main" id="{DCD99780-C59B-E29B-C441-86515A01F955}"/>
              </a:ext>
            </a:extLst>
          </p:cNvPr>
          <p:cNvSpPr/>
          <p:nvPr/>
        </p:nvSpPr>
        <p:spPr>
          <a:xfrm>
            <a:off x="1444233" y="3276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 xmlns:a16="http://schemas.microsoft.com/office/drawing/2014/main" id="{21F77877-931A-BAFC-206F-C2B247546AF2}"/>
              </a:ext>
            </a:extLst>
          </p:cNvPr>
          <p:cNvSpPr/>
          <p:nvPr/>
        </p:nvSpPr>
        <p:spPr>
          <a:xfrm>
            <a:off x="1444233" y="3299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 xmlns:a16="http://schemas.microsoft.com/office/drawing/2014/main" id="{9C70A4E1-EE9D-2627-6525-16CC72F56B58}"/>
              </a:ext>
            </a:extLst>
          </p:cNvPr>
          <p:cNvSpPr/>
          <p:nvPr/>
        </p:nvSpPr>
        <p:spPr>
          <a:xfrm>
            <a:off x="1444233" y="3348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 xmlns:a16="http://schemas.microsoft.com/office/drawing/2014/main" id="{5164604A-03D9-E54A-769A-E17EB429242F}"/>
              </a:ext>
            </a:extLst>
          </p:cNvPr>
          <p:cNvSpPr/>
          <p:nvPr/>
        </p:nvSpPr>
        <p:spPr>
          <a:xfrm>
            <a:off x="1444233" y="3372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 xmlns:a16="http://schemas.microsoft.com/office/drawing/2014/main" id="{79361B22-7BF4-9F94-444C-92734D587399}"/>
              </a:ext>
            </a:extLst>
          </p:cNvPr>
          <p:cNvSpPr/>
          <p:nvPr/>
        </p:nvSpPr>
        <p:spPr>
          <a:xfrm>
            <a:off x="1444233" y="3420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 xmlns:a16="http://schemas.microsoft.com/office/drawing/2014/main" id="{B936C4DF-9194-CFE1-EFC7-CF9149AA479B}"/>
              </a:ext>
            </a:extLst>
          </p:cNvPr>
          <p:cNvSpPr/>
          <p:nvPr/>
        </p:nvSpPr>
        <p:spPr>
          <a:xfrm>
            <a:off x="1444233" y="3444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 xmlns:a16="http://schemas.microsoft.com/office/drawing/2014/main" id="{9E547054-DEF7-7E3E-182F-B9050C42FB77}"/>
              </a:ext>
            </a:extLst>
          </p:cNvPr>
          <p:cNvSpPr/>
          <p:nvPr/>
        </p:nvSpPr>
        <p:spPr>
          <a:xfrm>
            <a:off x="1390183" y="3265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 xmlns:a16="http://schemas.microsoft.com/office/drawing/2014/main" id="{D2FE6665-EA5F-665C-15B7-72EFB9DEDCF3}"/>
              </a:ext>
            </a:extLst>
          </p:cNvPr>
          <p:cNvSpPr/>
          <p:nvPr/>
        </p:nvSpPr>
        <p:spPr>
          <a:xfrm>
            <a:off x="1390183" y="3338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 xmlns:a16="http://schemas.microsoft.com/office/drawing/2014/main" id="{37DE470B-93EB-2CE3-08AA-B03F9E46B149}"/>
              </a:ext>
            </a:extLst>
          </p:cNvPr>
          <p:cNvSpPr/>
          <p:nvPr/>
        </p:nvSpPr>
        <p:spPr>
          <a:xfrm>
            <a:off x="1390183" y="3412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 xmlns:a16="http://schemas.microsoft.com/office/drawing/2014/main" id="{212E88F8-62A7-D083-F528-D81B6FC6A986}"/>
              </a:ext>
            </a:extLst>
          </p:cNvPr>
          <p:cNvSpPr/>
          <p:nvPr/>
        </p:nvSpPr>
        <p:spPr>
          <a:xfrm>
            <a:off x="1368682" y="3179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 xmlns:a16="http://schemas.microsoft.com/office/drawing/2014/main" id="{73582654-1A58-C742-3A29-31AF5769FEA1}"/>
              </a:ext>
            </a:extLst>
          </p:cNvPr>
          <p:cNvSpPr/>
          <p:nvPr/>
        </p:nvSpPr>
        <p:spPr>
          <a:xfrm>
            <a:off x="1409602" y="3179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Diagram 5">
            <a:extLst>
              <a:ext uri="{FF2B5EF4-FFF2-40B4-BE49-F238E27FC236}">
                <a16:creationId xmlns="" xmlns:a16="http://schemas.microsoft.com/office/drawing/2014/main" id="{E7378784-E3D9-A3C6-CD06-99E3083BDED8}"/>
              </a:ext>
            </a:extLst>
          </p:cNvPr>
          <p:cNvGraphicFramePr/>
          <p:nvPr>
            <p:extLst>
              <p:ext uri="{D42A27DB-BD31-4B8C-83A1-F6EECF244321}">
                <p14:modId xmlns:p14="http://schemas.microsoft.com/office/powerpoint/2010/main" val="2624419968"/>
              </p:ext>
            </p:extLst>
          </p:nvPr>
        </p:nvGraphicFramePr>
        <p:xfrm>
          <a:off x="158151" y="1683832"/>
          <a:ext cx="226232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 xmlns:a16="http://schemas.microsoft.com/office/drawing/2014/main" id="{217F1523-2790-3436-B58B-523AE4CDD394}"/>
              </a:ext>
            </a:extLst>
          </p:cNvPr>
          <p:cNvGraphicFramePr/>
          <p:nvPr>
            <p:extLst>
              <p:ext uri="{D42A27DB-BD31-4B8C-83A1-F6EECF244321}">
                <p14:modId xmlns:p14="http://schemas.microsoft.com/office/powerpoint/2010/main" val="3580108938"/>
              </p:ext>
            </p:extLst>
          </p:nvPr>
        </p:nvGraphicFramePr>
        <p:xfrm>
          <a:off x="2612808" y="1684025"/>
          <a:ext cx="3335305" cy="330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 xmlns:a16="http://schemas.microsoft.com/office/drawing/2014/main" id="{81B65422-6406-EB63-FF2A-616CADC10578}"/>
              </a:ext>
            </a:extLst>
          </p:cNvPr>
          <p:cNvSpPr txBox="1"/>
          <p:nvPr/>
        </p:nvSpPr>
        <p:spPr>
          <a:xfrm>
            <a:off x="6129607" y="1572005"/>
            <a:ext cx="2791236" cy="3170099"/>
          </a:xfrm>
          <a:prstGeom prst="rect">
            <a:avLst/>
          </a:prstGeom>
          <a:ln>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CHỦ ĐẠO</a:t>
            </a:r>
          </a:p>
          <a:p>
            <a:r>
              <a:rPr lang="x-none" sz="20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92D41B14-9910-8E4D-48C6-5548F2E8FAF9}"/>
              </a:ext>
            </a:extLst>
          </p:cNvPr>
          <p:cNvSpPr txBox="1"/>
          <p:nvPr/>
        </p:nvSpPr>
        <p:spPr>
          <a:xfrm>
            <a:off x="457200" y="995082"/>
            <a:ext cx="1667435" cy="400110"/>
          </a:xfrm>
          <a:prstGeom prst="rect">
            <a:avLst/>
          </a:prstGeom>
          <a:ln>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 xmlns:a16="http://schemas.microsoft.com/office/drawing/2014/main" id="{72073EE8-1664-C2F7-1A8B-68DC7A40F2DA}"/>
              </a:ext>
            </a:extLst>
          </p:cNvPr>
          <p:cNvSpPr txBox="1"/>
          <p:nvPr/>
        </p:nvSpPr>
        <p:spPr>
          <a:xfrm>
            <a:off x="3402090" y="986311"/>
            <a:ext cx="2339820" cy="400110"/>
          </a:xfrm>
          <a:prstGeom prst="rect">
            <a:avLst/>
          </a:prstGeom>
          <a:ln>
            <a:extLst>
              <a:ext uri="{C807C97D-BFC1-408E-A445-0C87EB9F89A2}">
                <ask:lineSketchStyleProps xmlns="" xmlns:ask="http://schemas.microsoft.com/office/drawing/2018/sketchyshape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Tree>
    <p:extLst>
      <p:ext uri="{BB962C8B-B14F-4D97-AF65-F5344CB8AC3E}">
        <p14:creationId xmlns:p14="http://schemas.microsoft.com/office/powerpoint/2010/main" val="101846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idx="4294967295"/>
          </p:nvPr>
        </p:nvSpPr>
        <p:spPr>
          <a:xfrm>
            <a:off x="0" y="-117477"/>
            <a:ext cx="9055100" cy="577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aphicFrame>
        <p:nvGraphicFramePr>
          <p:cNvPr id="7" name="Diagram 6">
            <a:extLst>
              <a:ext uri="{FF2B5EF4-FFF2-40B4-BE49-F238E27FC236}">
                <a16:creationId xmlns="" xmlns:a16="http://schemas.microsoft.com/office/drawing/2014/main" id="{217F1523-2790-3436-B58B-523AE4CDD394}"/>
              </a:ext>
            </a:extLst>
          </p:cNvPr>
          <p:cNvGraphicFramePr/>
          <p:nvPr>
            <p:extLst>
              <p:ext uri="{D42A27DB-BD31-4B8C-83A1-F6EECF244321}">
                <p14:modId xmlns:p14="http://schemas.microsoft.com/office/powerpoint/2010/main" val="2832973775"/>
              </p:ext>
            </p:extLst>
          </p:nvPr>
        </p:nvGraphicFramePr>
        <p:xfrm>
          <a:off x="2256844" y="1684025"/>
          <a:ext cx="369127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 xmlns:a16="http://schemas.microsoft.com/office/drawing/2014/main" id="{81B65422-6406-EB63-FF2A-616CADC10578}"/>
              </a:ext>
            </a:extLst>
          </p:cNvPr>
          <p:cNvSpPr txBox="1"/>
          <p:nvPr/>
        </p:nvSpPr>
        <p:spPr>
          <a:xfrm>
            <a:off x="6129607" y="1572005"/>
            <a:ext cx="2791236" cy="2277547"/>
          </a:xfrm>
          <a:prstGeom prst="rect">
            <a:avLst/>
          </a:prstGeom>
          <a:ln>
            <a:extLst>
              <a:ext uri="{C807C97D-BFC1-408E-A445-0C87EB9F89A2}">
                <ask:lineSketchStyleProps xmlns="" xmlns:ask="http://schemas.microsoft.com/office/drawing/2018/sketchyshapes" sd="1451731663">
                  <a:custGeom>
                    <a:avLst/>
                    <a:gdLst>
                      <a:gd name="connsiteX0" fmla="*/ 0 w 2791236"/>
                      <a:gd name="connsiteY0" fmla="*/ 0 h 2277547"/>
                      <a:gd name="connsiteX1" fmla="*/ 697809 w 2791236"/>
                      <a:gd name="connsiteY1" fmla="*/ 0 h 2277547"/>
                      <a:gd name="connsiteX2" fmla="*/ 1339793 w 2791236"/>
                      <a:gd name="connsiteY2" fmla="*/ 0 h 2277547"/>
                      <a:gd name="connsiteX3" fmla="*/ 2037602 w 2791236"/>
                      <a:gd name="connsiteY3" fmla="*/ 0 h 2277547"/>
                      <a:gd name="connsiteX4" fmla="*/ 2791236 w 2791236"/>
                      <a:gd name="connsiteY4" fmla="*/ 0 h 2277547"/>
                      <a:gd name="connsiteX5" fmla="*/ 2791236 w 2791236"/>
                      <a:gd name="connsiteY5" fmla="*/ 569387 h 2277547"/>
                      <a:gd name="connsiteX6" fmla="*/ 2791236 w 2791236"/>
                      <a:gd name="connsiteY6" fmla="*/ 1184324 h 2277547"/>
                      <a:gd name="connsiteX7" fmla="*/ 2791236 w 2791236"/>
                      <a:gd name="connsiteY7" fmla="*/ 2277547 h 2277547"/>
                      <a:gd name="connsiteX8" fmla="*/ 2149252 w 2791236"/>
                      <a:gd name="connsiteY8" fmla="*/ 2277547 h 2277547"/>
                      <a:gd name="connsiteX9" fmla="*/ 1423530 w 2791236"/>
                      <a:gd name="connsiteY9" fmla="*/ 2277547 h 2277547"/>
                      <a:gd name="connsiteX10" fmla="*/ 669897 w 2791236"/>
                      <a:gd name="connsiteY10" fmla="*/ 2277547 h 2277547"/>
                      <a:gd name="connsiteX11" fmla="*/ 0 w 2791236"/>
                      <a:gd name="connsiteY11" fmla="*/ 2277547 h 2277547"/>
                      <a:gd name="connsiteX12" fmla="*/ 0 w 2791236"/>
                      <a:gd name="connsiteY12" fmla="*/ 1685385 h 2277547"/>
                      <a:gd name="connsiteX13" fmla="*/ 0 w 2791236"/>
                      <a:gd name="connsiteY13" fmla="*/ 1161549 h 2277547"/>
                      <a:gd name="connsiteX14" fmla="*/ 0 w 2791236"/>
                      <a:gd name="connsiteY14" fmla="*/ 614938 h 2277547"/>
                      <a:gd name="connsiteX15" fmla="*/ 0 w 2791236"/>
                      <a:gd name="connsiteY15"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1236" h="2277547" fill="none" extrusionOk="0">
                        <a:moveTo>
                          <a:pt x="0" y="0"/>
                        </a:moveTo>
                        <a:cubicBezTo>
                          <a:pt x="266436" y="-12256"/>
                          <a:pt x="383713" y="-811"/>
                          <a:pt x="697809" y="0"/>
                        </a:cubicBezTo>
                        <a:cubicBezTo>
                          <a:pt x="1011905" y="811"/>
                          <a:pt x="1153893" y="-24396"/>
                          <a:pt x="1339793" y="0"/>
                        </a:cubicBezTo>
                        <a:cubicBezTo>
                          <a:pt x="1525693" y="24396"/>
                          <a:pt x="1779140" y="11670"/>
                          <a:pt x="2037602" y="0"/>
                        </a:cubicBezTo>
                        <a:cubicBezTo>
                          <a:pt x="2296064" y="-11670"/>
                          <a:pt x="2444868" y="28957"/>
                          <a:pt x="2791236" y="0"/>
                        </a:cubicBezTo>
                        <a:cubicBezTo>
                          <a:pt x="2816004" y="249502"/>
                          <a:pt x="2803835" y="377236"/>
                          <a:pt x="2791236" y="569387"/>
                        </a:cubicBezTo>
                        <a:cubicBezTo>
                          <a:pt x="2778637" y="761538"/>
                          <a:pt x="2790384" y="1015562"/>
                          <a:pt x="2791236" y="1184324"/>
                        </a:cubicBezTo>
                        <a:cubicBezTo>
                          <a:pt x="2792088" y="1353086"/>
                          <a:pt x="2828425" y="1849311"/>
                          <a:pt x="2791236" y="2277547"/>
                        </a:cubicBezTo>
                        <a:cubicBezTo>
                          <a:pt x="2571569" y="2248181"/>
                          <a:pt x="2323607" y="2284948"/>
                          <a:pt x="2149252" y="2277547"/>
                        </a:cubicBezTo>
                        <a:cubicBezTo>
                          <a:pt x="1974897" y="2270146"/>
                          <a:pt x="1634415" y="2260604"/>
                          <a:pt x="1423530" y="2277547"/>
                        </a:cubicBezTo>
                        <a:cubicBezTo>
                          <a:pt x="1212645" y="2294490"/>
                          <a:pt x="1016786" y="2241734"/>
                          <a:pt x="669897" y="2277547"/>
                        </a:cubicBezTo>
                        <a:cubicBezTo>
                          <a:pt x="323008" y="2313360"/>
                          <a:pt x="218982" y="2284549"/>
                          <a:pt x="0" y="2277547"/>
                        </a:cubicBezTo>
                        <a:cubicBezTo>
                          <a:pt x="5457" y="2155008"/>
                          <a:pt x="-5600" y="1830746"/>
                          <a:pt x="0" y="1685385"/>
                        </a:cubicBezTo>
                        <a:cubicBezTo>
                          <a:pt x="5600" y="1540024"/>
                          <a:pt x="14596" y="1403999"/>
                          <a:pt x="0" y="1161549"/>
                        </a:cubicBezTo>
                        <a:cubicBezTo>
                          <a:pt x="-14596" y="919099"/>
                          <a:pt x="-25772" y="850985"/>
                          <a:pt x="0" y="614938"/>
                        </a:cubicBezTo>
                        <a:cubicBezTo>
                          <a:pt x="25772" y="378891"/>
                          <a:pt x="3953" y="283903"/>
                          <a:pt x="0" y="0"/>
                        </a:cubicBezTo>
                        <a:close/>
                      </a:path>
                      <a:path w="2791236" h="2277547" stroke="0" extrusionOk="0">
                        <a:moveTo>
                          <a:pt x="0" y="0"/>
                        </a:moveTo>
                        <a:cubicBezTo>
                          <a:pt x="276741" y="500"/>
                          <a:pt x="391822" y="23893"/>
                          <a:pt x="614072" y="0"/>
                        </a:cubicBezTo>
                        <a:cubicBezTo>
                          <a:pt x="836322" y="-23893"/>
                          <a:pt x="988982" y="-9992"/>
                          <a:pt x="1283969" y="0"/>
                        </a:cubicBezTo>
                        <a:cubicBezTo>
                          <a:pt x="1578956" y="9992"/>
                          <a:pt x="1715570" y="9990"/>
                          <a:pt x="1953865" y="0"/>
                        </a:cubicBezTo>
                        <a:cubicBezTo>
                          <a:pt x="2192160" y="-9990"/>
                          <a:pt x="2500593" y="-1439"/>
                          <a:pt x="2791236" y="0"/>
                        </a:cubicBezTo>
                        <a:cubicBezTo>
                          <a:pt x="2782941" y="134807"/>
                          <a:pt x="2790151" y="300413"/>
                          <a:pt x="2791236" y="592162"/>
                        </a:cubicBezTo>
                        <a:cubicBezTo>
                          <a:pt x="2792321" y="883911"/>
                          <a:pt x="2813164" y="963077"/>
                          <a:pt x="2791236" y="1138774"/>
                        </a:cubicBezTo>
                        <a:cubicBezTo>
                          <a:pt x="2769308" y="1314471"/>
                          <a:pt x="2777450" y="1440131"/>
                          <a:pt x="2791236" y="1662609"/>
                        </a:cubicBezTo>
                        <a:cubicBezTo>
                          <a:pt x="2805022" y="1885087"/>
                          <a:pt x="2772271" y="2034012"/>
                          <a:pt x="2791236" y="2277547"/>
                        </a:cubicBezTo>
                        <a:cubicBezTo>
                          <a:pt x="2630209" y="2267955"/>
                          <a:pt x="2243269" y="2304882"/>
                          <a:pt x="2065515" y="2277547"/>
                        </a:cubicBezTo>
                        <a:cubicBezTo>
                          <a:pt x="1887761" y="2250212"/>
                          <a:pt x="1701350" y="2287230"/>
                          <a:pt x="1367706" y="2277547"/>
                        </a:cubicBezTo>
                        <a:cubicBezTo>
                          <a:pt x="1034062" y="2267864"/>
                          <a:pt x="980779" y="2299971"/>
                          <a:pt x="725721" y="2277547"/>
                        </a:cubicBezTo>
                        <a:cubicBezTo>
                          <a:pt x="470663" y="2255123"/>
                          <a:pt x="161850" y="2248548"/>
                          <a:pt x="0" y="2277547"/>
                        </a:cubicBezTo>
                        <a:cubicBezTo>
                          <a:pt x="15128" y="2118089"/>
                          <a:pt x="-17409" y="2020349"/>
                          <a:pt x="0" y="1776487"/>
                        </a:cubicBezTo>
                        <a:cubicBezTo>
                          <a:pt x="17409" y="1532625"/>
                          <a:pt x="10467" y="1385895"/>
                          <a:pt x="0" y="1275426"/>
                        </a:cubicBezTo>
                        <a:cubicBezTo>
                          <a:pt x="-10467" y="1164957"/>
                          <a:pt x="-23511" y="951719"/>
                          <a:pt x="0" y="706040"/>
                        </a:cubicBezTo>
                        <a:cubicBezTo>
                          <a:pt x="23511" y="460361"/>
                          <a:pt x="23276" y="171278"/>
                          <a:pt x="0" y="0"/>
                        </a:cubicBezTo>
                        <a:close/>
                      </a:path>
                    </a:pathLst>
                  </a:custGeom>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a:t>
            </a:r>
          </a:p>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CHỦ ĐẠO</a:t>
            </a:r>
          </a:p>
          <a:p>
            <a:pPr algn="ctr"/>
            <a:endParaRPr lang="x-none" sz="20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Cảm hứng ngợi ca hình ảnh bếp lửa ấm áp, thiêng liêng được nhóm lên từ bàn tay</a:t>
            </a: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và tấm lòng của bà.</a:t>
            </a:r>
            <a:r>
              <a:rPr lang="x-none" sz="2800" dirty="0">
                <a:effectLst/>
              </a:rPr>
              <a:t> </a:t>
            </a:r>
            <a:endParaRPr lang="x-none"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2D41B14-9910-8E4D-48C6-5548F2E8FAF9}"/>
              </a:ext>
            </a:extLst>
          </p:cNvPr>
          <p:cNvSpPr txBox="1"/>
          <p:nvPr/>
        </p:nvSpPr>
        <p:spPr>
          <a:xfrm>
            <a:off x="457200" y="995082"/>
            <a:ext cx="1667435" cy="400110"/>
          </a:xfrm>
          <a:prstGeom prst="rect">
            <a:avLst/>
          </a:prstGeom>
          <a:ln>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 xmlns:a16="http://schemas.microsoft.com/office/drawing/2014/main" id="{72073EE8-1664-C2F7-1A8B-68DC7A40F2DA}"/>
              </a:ext>
            </a:extLst>
          </p:cNvPr>
          <p:cNvSpPr txBox="1"/>
          <p:nvPr/>
        </p:nvSpPr>
        <p:spPr>
          <a:xfrm>
            <a:off x="3402090" y="986311"/>
            <a:ext cx="2339820" cy="400110"/>
          </a:xfrm>
          <a:prstGeom prst="rect">
            <a:avLst/>
          </a:prstGeom>
          <a:ln>
            <a:extLst>
              <a:ext uri="{C807C97D-BFC1-408E-A445-0C87EB9F89A2}">
                <ask:lineSketchStyleProps xmlns="" xmlns:ask="http://schemas.microsoft.com/office/drawing/2018/sketchyshape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
        <p:nvSpPr>
          <p:cNvPr id="3" name="Rounded Rectangle 2">
            <a:extLst>
              <a:ext uri="{FF2B5EF4-FFF2-40B4-BE49-F238E27FC236}">
                <a16:creationId xmlns="" xmlns:a16="http://schemas.microsoft.com/office/drawing/2014/main" id="{32D6C28E-DCD4-01AE-28F2-353A447106B2}"/>
              </a:ext>
            </a:extLst>
          </p:cNvPr>
          <p:cNvSpPr/>
          <p:nvPr/>
        </p:nvSpPr>
        <p:spPr>
          <a:xfrm>
            <a:off x="349623" y="1909482"/>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1</a:t>
            </a:r>
          </a:p>
        </p:txBody>
      </p:sp>
      <p:sp>
        <p:nvSpPr>
          <p:cNvPr id="4" name="Rounded Rectangle 3">
            <a:extLst>
              <a:ext uri="{FF2B5EF4-FFF2-40B4-BE49-F238E27FC236}">
                <a16:creationId xmlns="" xmlns:a16="http://schemas.microsoft.com/office/drawing/2014/main" id="{0462EEB7-31E9-A4D8-5F2A-FA3DCADBE3DA}"/>
              </a:ext>
            </a:extLst>
          </p:cNvPr>
          <p:cNvSpPr/>
          <p:nvPr/>
        </p:nvSpPr>
        <p:spPr>
          <a:xfrm>
            <a:off x="349621" y="3000858"/>
            <a:ext cx="1725727" cy="675655"/>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2, 3, 4, 5</a:t>
            </a:r>
          </a:p>
        </p:txBody>
      </p:sp>
      <p:sp>
        <p:nvSpPr>
          <p:cNvPr id="5" name="Rounded Rectangle 4">
            <a:extLst>
              <a:ext uri="{FF2B5EF4-FFF2-40B4-BE49-F238E27FC236}">
                <a16:creationId xmlns="" xmlns:a16="http://schemas.microsoft.com/office/drawing/2014/main" id="{E51BFE74-86DF-A2CE-4468-4D4FF5F99491}"/>
              </a:ext>
            </a:extLst>
          </p:cNvPr>
          <p:cNvSpPr/>
          <p:nvPr/>
        </p:nvSpPr>
        <p:spPr>
          <a:xfrm>
            <a:off x="349621" y="4189517"/>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6</a:t>
            </a:r>
          </a:p>
        </p:txBody>
      </p:sp>
      <p:sp>
        <p:nvSpPr>
          <p:cNvPr id="11" name="Down Arrow 10">
            <a:extLst>
              <a:ext uri="{FF2B5EF4-FFF2-40B4-BE49-F238E27FC236}">
                <a16:creationId xmlns="" xmlns:a16="http://schemas.microsoft.com/office/drawing/2014/main" id="{4FFE7443-E321-0C8E-1EA2-8B065D03721E}"/>
              </a:ext>
            </a:extLst>
          </p:cNvPr>
          <p:cNvSpPr/>
          <p:nvPr/>
        </p:nvSpPr>
        <p:spPr>
          <a:xfrm>
            <a:off x="1028707" y="2492188"/>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x-none">
              <a:ln>
                <a:solidFill>
                  <a:schemeClr val="tx2"/>
                </a:solidFill>
              </a:ln>
              <a:solidFill>
                <a:schemeClr val="tx2"/>
              </a:solidFill>
            </a:endParaRPr>
          </a:p>
        </p:txBody>
      </p:sp>
      <p:sp>
        <p:nvSpPr>
          <p:cNvPr id="12" name="Down Arrow 11">
            <a:extLst>
              <a:ext uri="{FF2B5EF4-FFF2-40B4-BE49-F238E27FC236}">
                <a16:creationId xmlns="" xmlns:a16="http://schemas.microsoft.com/office/drawing/2014/main" id="{484FDA7F-B742-A0B4-2C9B-AD05FE8BFC2D}"/>
              </a:ext>
            </a:extLst>
          </p:cNvPr>
          <p:cNvSpPr/>
          <p:nvPr/>
        </p:nvSpPr>
        <p:spPr>
          <a:xfrm>
            <a:off x="1028707" y="3679801"/>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x-none">
              <a:ln>
                <a:solidFill>
                  <a:schemeClr val="tx2"/>
                </a:solidFill>
              </a:ln>
              <a:solidFill>
                <a:schemeClr val="tx2"/>
              </a:solidFill>
            </a:endParaRPr>
          </a:p>
        </p:txBody>
      </p:sp>
    </p:spTree>
    <p:extLst>
      <p:ext uri="{BB962C8B-B14F-4D97-AF65-F5344CB8AC3E}">
        <p14:creationId xmlns:p14="http://schemas.microsoft.com/office/powerpoint/2010/main" val="209913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alpha val="58010"/>
          </a:schemeClr>
        </a:solidFill>
        <a:effectLst/>
      </p:bgPr>
    </p:bg>
    <p:spTree>
      <p:nvGrpSpPr>
        <p:cNvPr id="1" name="Shape 2865"/>
        <p:cNvGrpSpPr/>
        <p:nvPr/>
      </p:nvGrpSpPr>
      <p:grpSpPr>
        <a:xfrm>
          <a:off x="0" y="0"/>
          <a:ext cx="0" cy="0"/>
          <a:chOff x="0" y="0"/>
          <a:chExt cx="0" cy="0"/>
        </a:xfrm>
      </p:grpSpPr>
      <p:sp>
        <p:nvSpPr>
          <p:cNvPr id="2866" name="Google Shape;2866;p55"/>
          <p:cNvSpPr/>
          <p:nvPr/>
        </p:nvSpPr>
        <p:spPr>
          <a:xfrm rot="10800000">
            <a:off x="412375" y="109018"/>
            <a:ext cx="8498541" cy="79482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5"/>
          <p:cNvSpPr txBox="1">
            <a:spLocks noGrp="1"/>
          </p:cNvSpPr>
          <p:nvPr>
            <p:ph type="ctrTitle"/>
          </p:nvPr>
        </p:nvSpPr>
        <p:spPr>
          <a:xfrm>
            <a:off x="49304" y="109017"/>
            <a:ext cx="9224682"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itchFamily="18" charset="0"/>
                <a:cs typeface="Times New Roman" pitchFamily="18" charset="0"/>
              </a:rPr>
              <a:t>3. </a:t>
            </a:r>
            <a:r>
              <a:rPr lang="en" b="1" dirty="0" err="1">
                <a:latin typeface="Times New Roman" pitchFamily="18" charset="0"/>
                <a:cs typeface="Times New Roman" pitchFamily="18" charset="0"/>
              </a:rPr>
              <a:t>Tìm</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hiểu</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kết</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cấu</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thông</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điệp</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tư</a:t>
            </a:r>
            <a:r>
              <a:rPr lang="en" b="1" dirty="0">
                <a:latin typeface="Times New Roman" pitchFamily="18" charset="0"/>
                <a:cs typeface="Times New Roman" pitchFamily="18" charset="0"/>
              </a:rPr>
              <a:t> </a:t>
            </a:r>
            <a:r>
              <a:rPr lang="en" b="1" dirty="0" err="1">
                <a:latin typeface="Times New Roman" pitchFamily="18" charset="0"/>
                <a:cs typeface="Times New Roman" pitchFamily="18" charset="0"/>
              </a:rPr>
              <a:t>tưởng</a:t>
            </a:r>
            <a:endParaRPr b="1" dirty="0">
              <a:latin typeface="Times New Roman" pitchFamily="18" charset="0"/>
              <a:cs typeface="Times New Roman" pitchFamily="18" charset="0"/>
            </a:endParaRPr>
          </a:p>
        </p:txBody>
      </p:sp>
      <p:sp>
        <p:nvSpPr>
          <p:cNvPr id="2868" name="Google Shape;2868;p55"/>
          <p:cNvSpPr txBox="1">
            <a:spLocks noGrp="1"/>
          </p:cNvSpPr>
          <p:nvPr>
            <p:ph type="ctrTitle" idx="2"/>
          </p:nvPr>
        </p:nvSpPr>
        <p:spPr>
          <a:xfrm>
            <a:off x="903027" y="1022469"/>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cấu</a:t>
            </a:r>
            <a:endParaRPr b="1" dirty="0">
              <a:latin typeface="Times New Roman" panose="02020603050405020304" pitchFamily="18" charset="0"/>
              <a:cs typeface="Times New Roman" panose="02020603050405020304" pitchFamily="18" charset="0"/>
            </a:endParaRPr>
          </a:p>
        </p:txBody>
      </p:sp>
      <p:sp>
        <p:nvSpPr>
          <p:cNvPr id="2869" name="Google Shape;2869;p55"/>
          <p:cNvSpPr txBox="1">
            <a:spLocks noGrp="1"/>
          </p:cNvSpPr>
          <p:nvPr>
            <p:ph type="subTitle" idx="1"/>
          </p:nvPr>
        </p:nvSpPr>
        <p:spPr>
          <a:xfrm>
            <a:off x="728476" y="1539417"/>
            <a:ext cx="2728102" cy="3446184"/>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500" dirty="0">
                <a:solidFill>
                  <a:srgbClr val="000000"/>
                </a:solidFill>
                <a:effectLst/>
                <a:latin typeface="Times New Roman" panose="02020603050405020304" pitchFamily="18" charset="0"/>
                <a:ea typeface="Calibri" panose="020F0502020204030204" pitchFamily="34" charset="0"/>
              </a:rPr>
              <a:t>Nét đặc sắc trong kết cấu của văn bản là tạo ra một chỉnh thể tác phẩm toàn vẹn từ nội dung tới hình thức: xây dựng hình ảnh sóng đôi bà - bếp lửa; kết hợp 3 yếu tố miêu tả - tự sự - biểu cảm; sự phát triển của hình ảnh bếp lửa từ hình ảnh thực thành hình ảnh ẩn dụ, … Tất cả yếu tố đó đã góp phần tạo nên hình ảnh bà đại diện cho những giá trị tốt đẹp của phụ nữ Việt Nam và thể hiện tình yêu thương, nỗi nhớ bà khôn nguôi.</a:t>
            </a:r>
            <a:r>
              <a:rPr lang="x-none" dirty="0">
                <a:effectLst/>
              </a:rPr>
              <a:t> </a:t>
            </a:r>
            <a:endParaRPr dirty="0"/>
          </a:p>
        </p:txBody>
      </p:sp>
      <p:sp>
        <p:nvSpPr>
          <p:cNvPr id="2870" name="Google Shape;2870;p55"/>
          <p:cNvSpPr txBox="1">
            <a:spLocks noGrp="1"/>
          </p:cNvSpPr>
          <p:nvPr>
            <p:ph type="ctrTitle" idx="3"/>
          </p:nvPr>
        </p:nvSpPr>
        <p:spPr>
          <a:xfrm>
            <a:off x="3776904" y="1043744"/>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Thông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điệp</a:t>
            </a:r>
            <a:endParaRPr b="1" dirty="0">
              <a:latin typeface="Times New Roman" panose="02020603050405020304" pitchFamily="18" charset="0"/>
              <a:cs typeface="Times New Roman" panose="02020603050405020304" pitchFamily="18" charset="0"/>
            </a:endParaRPr>
          </a:p>
        </p:txBody>
      </p:sp>
      <p:sp>
        <p:nvSpPr>
          <p:cNvPr id="2871" name="Google Shape;2871;p55"/>
          <p:cNvSpPr txBox="1">
            <a:spLocks noGrp="1"/>
          </p:cNvSpPr>
          <p:nvPr>
            <p:ph type="subTitle" idx="4"/>
          </p:nvPr>
        </p:nvSpPr>
        <p:spPr>
          <a:xfrm>
            <a:off x="3777179" y="1558378"/>
            <a:ext cx="2379000" cy="1573101"/>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Tình yêu thương là ngọn lửa dẫn dắt ta trong cuộc sống, tạo động lực cho ta sống tốt hơn.</a:t>
            </a:r>
            <a:r>
              <a:rPr lang="x-none" dirty="0">
                <a:effectLst/>
              </a:rPr>
              <a:t> </a:t>
            </a:r>
            <a:endParaRPr dirty="0"/>
          </a:p>
        </p:txBody>
      </p:sp>
      <p:sp>
        <p:nvSpPr>
          <p:cNvPr id="2872" name="Google Shape;2872;p55"/>
          <p:cNvSpPr txBox="1">
            <a:spLocks noGrp="1"/>
          </p:cNvSpPr>
          <p:nvPr>
            <p:ph type="ctrTitle" idx="5"/>
          </p:nvPr>
        </p:nvSpPr>
        <p:spPr>
          <a:xfrm>
            <a:off x="6476505" y="1023225"/>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Tư</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tưởng</a:t>
            </a:r>
            <a:endParaRPr b="1" dirty="0">
              <a:latin typeface="Times New Roman" panose="02020603050405020304" pitchFamily="18" charset="0"/>
              <a:cs typeface="Times New Roman" panose="02020603050405020304" pitchFamily="18" charset="0"/>
            </a:endParaRPr>
          </a:p>
        </p:txBody>
      </p:sp>
      <p:sp>
        <p:nvSpPr>
          <p:cNvPr id="2873" name="Google Shape;2873;p55"/>
          <p:cNvSpPr txBox="1">
            <a:spLocks noGrp="1"/>
          </p:cNvSpPr>
          <p:nvPr>
            <p:ph type="subTitle" idx="6"/>
          </p:nvPr>
        </p:nvSpPr>
        <p:spPr>
          <a:xfrm>
            <a:off x="6531916" y="1546262"/>
            <a:ext cx="2379000" cy="2167896"/>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Những điều tốt đẹp được gieo mầm, hình thành từ tuổi thơ giúp con người trưởng thành, nâng đỡ con người trên bước đường đời.</a:t>
            </a:r>
            <a:r>
              <a:rPr lang="x-none" dirty="0">
                <a:effectLst/>
              </a:rPr>
              <a:t> </a:t>
            </a:r>
            <a:endParaRPr dirty="0"/>
          </a:p>
        </p:txBody>
      </p:sp>
      <p:sp>
        <p:nvSpPr>
          <p:cNvPr id="2874" name="Google Shape;2874;p55"/>
          <p:cNvSpPr/>
          <p:nvPr/>
        </p:nvSpPr>
        <p:spPr>
          <a:xfrm rot="10800000" flipH="1">
            <a:off x="91551" y="824217"/>
            <a:ext cx="1120562" cy="974304"/>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flipH="1">
            <a:off x="4173639" y="3119362"/>
            <a:ext cx="1116969" cy="9507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rot="10800000">
            <a:off x="6155904" y="3564696"/>
            <a:ext cx="1304920" cy="101080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txBox="1"/>
          <p:nvPr/>
        </p:nvSpPr>
        <p:spPr>
          <a:xfrm>
            <a:off x="148504" y="933131"/>
            <a:ext cx="893018" cy="741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Times New Roman" pitchFamily="18" charset="0"/>
                <a:ea typeface="Barrio"/>
                <a:cs typeface="Times New Roman" pitchFamily="18" charset="0"/>
                <a:sym typeface="Barrio"/>
              </a:rPr>
              <a:t>01</a:t>
            </a:r>
            <a:endParaRPr sz="5000" b="1" dirty="0">
              <a:solidFill>
                <a:schemeClr val="dk1"/>
              </a:solidFill>
              <a:latin typeface="Times New Roman" pitchFamily="18" charset="0"/>
              <a:ea typeface="Barrio"/>
              <a:cs typeface="Times New Roman" pitchFamily="18" charset="0"/>
              <a:sym typeface="Barrio"/>
            </a:endParaRPr>
          </a:p>
        </p:txBody>
      </p:sp>
      <p:sp>
        <p:nvSpPr>
          <p:cNvPr id="2878" name="Google Shape;2878;p55"/>
          <p:cNvSpPr txBox="1"/>
          <p:nvPr/>
        </p:nvSpPr>
        <p:spPr>
          <a:xfrm>
            <a:off x="4261308" y="3204600"/>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Times New Roman" pitchFamily="18" charset="0"/>
                <a:ea typeface="Barrio"/>
                <a:cs typeface="Times New Roman" pitchFamily="18" charset="0"/>
                <a:sym typeface="Barrio"/>
              </a:rPr>
              <a:t>02</a:t>
            </a:r>
            <a:endParaRPr sz="5000" b="1" dirty="0">
              <a:solidFill>
                <a:schemeClr val="dk1"/>
              </a:solidFill>
              <a:latin typeface="Times New Roman" pitchFamily="18" charset="0"/>
              <a:ea typeface="Barrio"/>
              <a:cs typeface="Times New Roman" pitchFamily="18" charset="0"/>
              <a:sym typeface="Barrio"/>
            </a:endParaRPr>
          </a:p>
        </p:txBody>
      </p:sp>
      <p:sp>
        <p:nvSpPr>
          <p:cNvPr id="2879" name="Google Shape;2879;p55"/>
          <p:cNvSpPr txBox="1"/>
          <p:nvPr/>
        </p:nvSpPr>
        <p:spPr>
          <a:xfrm>
            <a:off x="6399900" y="3687525"/>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Times New Roman" pitchFamily="18" charset="0"/>
                <a:ea typeface="Barrio"/>
                <a:cs typeface="Times New Roman" pitchFamily="18" charset="0"/>
                <a:sym typeface="Barrio"/>
              </a:rPr>
              <a:t>03</a:t>
            </a:r>
            <a:endParaRPr sz="5000" b="1" dirty="0">
              <a:solidFill>
                <a:schemeClr val="dk1"/>
              </a:solidFill>
              <a:latin typeface="Times New Roman" pitchFamily="18" charset="0"/>
              <a:ea typeface="Barrio"/>
              <a:cs typeface="Times New Roman" pitchFamily="18" charset="0"/>
              <a:sym typeface="Barri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4" name="Google Shape;2664;p50"/>
          <p:cNvSpPr txBox="1">
            <a:spLocks noGrp="1"/>
          </p:cNvSpPr>
          <p:nvPr>
            <p:ph type="subTitle" idx="4294967295"/>
          </p:nvPr>
        </p:nvSpPr>
        <p:spPr>
          <a:xfrm>
            <a:off x="875266" y="559377"/>
            <a:ext cx="7541370" cy="131762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dirty="0" err="1">
                <a:latin typeface="Times New Roman" pitchFamily="18" charset="0"/>
                <a:cs typeface="Times New Roman" pitchFamily="18" charset="0"/>
              </a:rPr>
              <a:t>Viết</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một</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đoạn</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văn</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khoảng</a:t>
            </a:r>
            <a:r>
              <a:rPr lang="en" sz="2800" dirty="0">
                <a:latin typeface="Times New Roman" pitchFamily="18" charset="0"/>
                <a:cs typeface="Times New Roman" pitchFamily="18" charset="0"/>
              </a:rPr>
              <a:t> 200 </a:t>
            </a:r>
            <a:r>
              <a:rPr lang="en" sz="2800" dirty="0" err="1">
                <a:latin typeface="Times New Roman" pitchFamily="18" charset="0"/>
                <a:cs typeface="Times New Roman" pitchFamily="18" charset="0"/>
              </a:rPr>
              <a:t>chữ</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thể</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hiện</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tình</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cảm</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với</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người</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có</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ảnh</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hưởng</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lớn</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đến</a:t>
            </a:r>
            <a:r>
              <a:rPr lang="en" sz="2800" dirty="0">
                <a:latin typeface="Times New Roman" pitchFamily="18" charset="0"/>
                <a:cs typeface="Times New Roman" pitchFamily="18" charset="0"/>
              </a:rPr>
              <a:t> </a:t>
            </a:r>
            <a:r>
              <a:rPr lang="en" sz="2800" dirty="0" err="1">
                <a:latin typeface="Times New Roman" pitchFamily="18" charset="0"/>
                <a:cs typeface="Times New Roman" pitchFamily="18" charset="0"/>
              </a:rPr>
              <a:t>em</a:t>
            </a:r>
            <a:r>
              <a:rPr lang="en" sz="2800" dirty="0">
                <a:latin typeface="Times New Roman" pitchFamily="18" charset="0"/>
                <a:cs typeface="Times New Roman" pitchFamily="18" charset="0"/>
              </a:rPr>
              <a:t>.</a:t>
            </a:r>
            <a:endParaRPr sz="2800" dirty="0">
              <a:latin typeface="Times New Roman" pitchFamily="18" charset="0"/>
              <a:cs typeface="Times New Roman" pitchFamily="18" charset="0"/>
            </a:endParaRPr>
          </a:p>
        </p:txBody>
      </p:sp>
    </p:spTree>
    <p:extLst>
      <p:ext uri="{BB962C8B-B14F-4D97-AF65-F5344CB8AC3E}">
        <p14:creationId xmlns:p14="http://schemas.microsoft.com/office/powerpoint/2010/main" val="412874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82667"/>
          </a:schemeClr>
        </a:solidFill>
        <a:effectLst/>
      </p:bgPr>
    </p:bg>
    <p:spTree>
      <p:nvGrpSpPr>
        <p:cNvPr id="1" name="Shape 2962"/>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470BA5B3-31ED-9643-8C79-67DF78CED951}"/>
              </a:ext>
            </a:extLst>
          </p:cNvPr>
          <p:cNvGraphicFramePr>
            <a:graphicFrameLocks noGrp="1"/>
          </p:cNvGraphicFramePr>
          <p:nvPr>
            <p:extLst>
              <p:ext uri="{D42A27DB-BD31-4B8C-83A1-F6EECF244321}">
                <p14:modId xmlns:p14="http://schemas.microsoft.com/office/powerpoint/2010/main" val="203219974"/>
              </p:ext>
            </p:extLst>
          </p:nvPr>
        </p:nvGraphicFramePr>
        <p:xfrm>
          <a:off x="358588" y="1497106"/>
          <a:ext cx="8148918" cy="2784924"/>
        </p:xfrm>
        <a:graphic>
          <a:graphicData uri="http://schemas.openxmlformats.org/drawingml/2006/table">
            <a:tbl>
              <a:tblPr firstRow="1" firstCol="1" bandRow="1">
                <a:tableStyleId>{4591B8BF-5FCD-432D-9433-2259A0BCAA70}</a:tableStyleId>
              </a:tblPr>
              <a:tblGrid>
                <a:gridCol w="3810000">
                  <a:extLst>
                    <a:ext uri="{9D8B030D-6E8A-4147-A177-3AD203B41FA5}">
                      <a16:colId xmlns="" xmlns:a16="http://schemas.microsoft.com/office/drawing/2014/main" val="3493716855"/>
                    </a:ext>
                  </a:extLst>
                </a:gridCol>
                <a:gridCol w="4338918">
                  <a:extLst>
                    <a:ext uri="{9D8B030D-6E8A-4147-A177-3AD203B41FA5}">
                      <a16:colId xmlns="" xmlns:a16="http://schemas.microsoft.com/office/drawing/2014/main" val="239070114"/>
                    </a:ext>
                  </a:extLst>
                </a:gridCol>
              </a:tblGrid>
              <a:tr h="618872">
                <a:tc>
                  <a:txBody>
                    <a:bodyPr/>
                    <a:lstStyle/>
                    <a:p>
                      <a:pPr algn="ctr"/>
                      <a:r>
                        <a:rPr lang="vi-VN" sz="2000" b="1" kern="100" dirty="0">
                          <a:effectLst/>
                          <a:latin typeface="Times New Roman" panose="02020603050405020304" pitchFamily="18" charset="0"/>
                          <a:cs typeface="Times New Roman" panose="02020603050405020304" pitchFamily="18" charset="0"/>
                        </a:rPr>
                        <a:t>Một số đặc điểm của thể loại thơ</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tc>
                  <a:txBody>
                    <a:bodyPr/>
                    <a:lstStyle/>
                    <a:p>
                      <a:pPr algn="ctr"/>
                      <a:r>
                        <a:rPr lang="vi-VN" sz="2000" b="1" kern="100" dirty="0">
                          <a:effectLst/>
                          <a:latin typeface="Times New Roman" panose="02020603050405020304" pitchFamily="18" charset="0"/>
                          <a:cs typeface="Times New Roman" panose="02020603050405020304" pitchFamily="18" charset="0"/>
                        </a:rPr>
                        <a:t>Thể hiện trong bài thơ “Bếp lửa”</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extLst>
                  <a:ext uri="{0D108BD9-81ED-4DB2-BD59-A6C34878D82A}">
                    <a16:rowId xmlns="" xmlns:a16="http://schemas.microsoft.com/office/drawing/2014/main" val="312497984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Ngôn ngữ</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a:effectLst/>
                          <a:latin typeface="Times New Roman" panose="02020603050405020304" pitchFamily="18" charset="0"/>
                          <a:cs typeface="Times New Roman" panose="02020603050405020304" pitchFamily="18" charset="0"/>
                        </a:rPr>
                        <a:t> </a:t>
                      </a:r>
                      <a:endParaRPr lang="x-none" sz="20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441116713"/>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Biện pháp tu từ</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2050945450"/>
                  </a:ext>
                </a:extLst>
              </a:tr>
              <a:tr h="618872">
                <a:tc>
                  <a:txBody>
                    <a:bodyPr/>
                    <a:lstStyle/>
                    <a:p>
                      <a:pPr algn="just"/>
                      <a:r>
                        <a:rPr lang="vi-VN" sz="2000" b="1" kern="100" dirty="0">
                          <a:effectLst/>
                          <a:latin typeface="Times New Roman" panose="02020603050405020304" pitchFamily="18" charset="0"/>
                          <a:cs typeface="Times New Roman" panose="02020603050405020304" pitchFamily="18" charset="0"/>
                        </a:rPr>
                        <a:t>Mạch cảm xúc, cảm hứng chủ đạo</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1896651118"/>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Kết cấu</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3723699236"/>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Thông điệp</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293073638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Tư tưởng, chủ đề</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 xmlns:a16="http://schemas.microsoft.com/office/drawing/2014/main" val="135197071"/>
                  </a:ext>
                </a:extLst>
              </a:tr>
            </a:tbl>
          </a:graphicData>
        </a:graphic>
      </p:graphicFrame>
    </p:spTree>
    <p:extLst>
      <p:ext uri="{BB962C8B-B14F-4D97-AF65-F5344CB8AC3E}">
        <p14:creationId xmlns:p14="http://schemas.microsoft.com/office/powerpoint/2010/main" val="19101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52"/>
          <p:cNvSpPr/>
          <p:nvPr/>
        </p:nvSpPr>
        <p:spPr>
          <a:xfrm rot="-152820">
            <a:off x="1950942" y="337144"/>
            <a:ext cx="5442060"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txBox="1">
            <a:spLocks noGrp="1"/>
          </p:cNvSpPr>
          <p:nvPr>
            <p:ph type="ctrTitle" idx="4294967295"/>
          </p:nvPr>
        </p:nvSpPr>
        <p:spPr>
          <a:xfrm>
            <a:off x="2730500" y="430213"/>
            <a:ext cx="6413500" cy="714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itchFamily="18" charset="0"/>
                <a:cs typeface="Times New Roman" pitchFamily="18" charset="0"/>
              </a:rPr>
              <a:t>1.2. TÌM HIỂU CHÚ THÍCH</a:t>
            </a:r>
            <a:endParaRPr b="1" dirty="0">
              <a:latin typeface="Times New Roman" pitchFamily="18" charset="0"/>
              <a:cs typeface="Times New Roman" pitchFamily="18" charset="0"/>
            </a:endParaRPr>
          </a:p>
        </p:txBody>
      </p:sp>
      <p:grpSp>
        <p:nvGrpSpPr>
          <p:cNvPr id="2693" name="Google Shape;2693;p52"/>
          <p:cNvGrpSpPr/>
          <p:nvPr/>
        </p:nvGrpSpPr>
        <p:grpSpPr>
          <a:xfrm>
            <a:off x="865500" y="1250943"/>
            <a:ext cx="2266650" cy="794191"/>
            <a:chOff x="809000" y="1775907"/>
            <a:chExt cx="2266650" cy="794191"/>
          </a:xfrm>
        </p:grpSpPr>
        <p:sp>
          <p:nvSpPr>
            <p:cNvPr id="2694" name="Google Shape;2694;p52"/>
            <p:cNvSpPr/>
            <p:nvPr/>
          </p:nvSpPr>
          <p:spPr>
            <a:xfrm>
              <a:off x="26511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2"/>
            <p:cNvSpPr txBox="1"/>
            <p:nvPr/>
          </p:nvSpPr>
          <p:spPr>
            <a:xfrm>
              <a:off x="809000" y="1775907"/>
              <a:ext cx="2201100" cy="577800"/>
            </a:xfrm>
            <a:prstGeom prst="rect">
              <a:avLst/>
            </a:prstGeom>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Tu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hú</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grpSp>
      <p:grpSp>
        <p:nvGrpSpPr>
          <p:cNvPr id="2697" name="Google Shape;2697;p52"/>
          <p:cNvGrpSpPr/>
          <p:nvPr/>
        </p:nvGrpSpPr>
        <p:grpSpPr>
          <a:xfrm>
            <a:off x="784837" y="3650663"/>
            <a:ext cx="2362425" cy="803623"/>
            <a:chOff x="6068750" y="1766475"/>
            <a:chExt cx="2362425" cy="803623"/>
          </a:xfrm>
        </p:grpSpPr>
        <p:sp>
          <p:nvSpPr>
            <p:cNvPr id="2698" name="Google Shape;2698;p52"/>
            <p:cNvSpPr/>
            <p:nvPr/>
          </p:nvSpPr>
          <p:spPr>
            <a:xfrm>
              <a:off x="60687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txBox="1"/>
            <p:nvPr/>
          </p:nvSpPr>
          <p:spPr>
            <a:xfrm>
              <a:off x="6230075" y="1766475"/>
              <a:ext cx="2201100" cy="577800"/>
            </a:xfrm>
            <a:prstGeom prst="rect">
              <a:avLst/>
            </a:prstGeom>
            <a:ln>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a:solidFill>
                    <a:srgbClr val="0D1C1F"/>
                  </a:solidFill>
                  <a:latin typeface="Times New Roman" panose="02020603050405020304" pitchFamily="18" charset="0"/>
                  <a:ea typeface="Barrio"/>
                  <a:cs typeface="Times New Roman" panose="02020603050405020304" pitchFamily="18" charset="0"/>
                  <a:sym typeface="Barrio"/>
                </a:rPr>
                <a:t>C</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hiến</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khu</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grpSp>
      <p:grpSp>
        <p:nvGrpSpPr>
          <p:cNvPr id="2701" name="Google Shape;2701;p52"/>
          <p:cNvGrpSpPr/>
          <p:nvPr/>
        </p:nvGrpSpPr>
        <p:grpSpPr>
          <a:xfrm>
            <a:off x="916425" y="2458946"/>
            <a:ext cx="2362550" cy="805298"/>
            <a:chOff x="713100" y="3082400"/>
            <a:chExt cx="2362550" cy="805298"/>
          </a:xfrm>
        </p:grpSpPr>
        <p:sp>
          <p:nvSpPr>
            <p:cNvPr id="2702" name="Google Shape;2702;p52"/>
            <p:cNvSpPr/>
            <p:nvPr/>
          </p:nvSpPr>
          <p:spPr>
            <a:xfrm>
              <a:off x="2651150" y="34631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txBox="1"/>
            <p:nvPr/>
          </p:nvSpPr>
          <p:spPr>
            <a:xfrm>
              <a:off x="713100" y="3082400"/>
              <a:ext cx="2201100" cy="577800"/>
            </a:xfrm>
            <a:prstGeom prst="rect">
              <a:avLst/>
            </a:prstGeom>
            <a:ln>
              <a:extLst>
                <a:ext uri="{C807C97D-BFC1-408E-A445-0C87EB9F89A2}">
                  <ask:lineSketchStyleProps xmlns="" xmlns:ask="http://schemas.microsoft.com/office/drawing/2018/sketchyshape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err="1">
                  <a:solidFill>
                    <a:srgbClr val="0D1C1F"/>
                  </a:solidFill>
                  <a:latin typeface="Times New Roman" panose="02020603050405020304" pitchFamily="18" charset="0"/>
                  <a:ea typeface="Barrio"/>
                  <a:cs typeface="Times New Roman" panose="02020603050405020304" pitchFamily="18" charset="0"/>
                  <a:sym typeface="Barrio"/>
                </a:rPr>
                <a:t>Đ</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inh</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ninh</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grpSp>
      <p:sp>
        <p:nvSpPr>
          <p:cNvPr id="2" name="AutoShape 2" descr="Tổng hợp kiến thức về chim tu hú - Loài chim nổi tiếng củ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623" y="1223194"/>
            <a:ext cx="1943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218" y="1223194"/>
            <a:ext cx="1928334" cy="181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57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54"/>
          <p:cNvCxnSpPr>
            <a:stCxn id="2725" idx="6"/>
            <a:endCxn id="2726" idx="2"/>
          </p:cNvCxnSpPr>
          <p:nvPr/>
        </p:nvCxnSpPr>
        <p:spPr>
          <a:xfrm flipV="1">
            <a:off x="962388" y="1688683"/>
            <a:ext cx="1009616" cy="493359"/>
          </a:xfrm>
          <a:prstGeom prst="straightConnector1">
            <a:avLst/>
          </a:prstGeom>
          <a:noFill/>
          <a:ln w="19050" cap="flat" cmpd="sng">
            <a:solidFill>
              <a:schemeClr val="dk1"/>
            </a:solidFill>
            <a:prstDash val="solid"/>
            <a:round/>
            <a:headEnd type="none" w="med" len="med"/>
            <a:tailEnd type="none" w="med" len="med"/>
          </a:ln>
        </p:spPr>
      </p:cxnSp>
      <p:cxnSp>
        <p:nvCxnSpPr>
          <p:cNvPr id="2727" name="Google Shape;2727;p54"/>
          <p:cNvCxnSpPr>
            <a:stCxn id="2726" idx="6"/>
            <a:endCxn id="2728" idx="2"/>
          </p:cNvCxnSpPr>
          <p:nvPr/>
        </p:nvCxnSpPr>
        <p:spPr>
          <a:xfrm>
            <a:off x="2386004" y="1688683"/>
            <a:ext cx="1018543" cy="305599"/>
          </a:xfrm>
          <a:prstGeom prst="straightConnector1">
            <a:avLst/>
          </a:prstGeom>
          <a:noFill/>
          <a:ln w="19050" cap="flat" cmpd="sng">
            <a:solidFill>
              <a:schemeClr val="dk1"/>
            </a:solidFill>
            <a:prstDash val="solid"/>
            <a:round/>
            <a:headEnd type="none" w="med" len="med"/>
            <a:tailEnd type="none" w="med" len="med"/>
          </a:ln>
        </p:spPr>
      </p:cxnSp>
      <p:cxnSp>
        <p:nvCxnSpPr>
          <p:cNvPr id="2729" name="Google Shape;2729;p54"/>
          <p:cNvCxnSpPr>
            <a:cxnSpLocks/>
          </p:cNvCxnSpPr>
          <p:nvPr/>
        </p:nvCxnSpPr>
        <p:spPr>
          <a:xfrm flipV="1">
            <a:off x="3825645" y="1705548"/>
            <a:ext cx="1052342" cy="16846"/>
          </a:xfrm>
          <a:prstGeom prst="straightConnector1">
            <a:avLst/>
          </a:prstGeom>
          <a:noFill/>
          <a:ln w="19050" cap="flat" cmpd="sng">
            <a:solidFill>
              <a:schemeClr val="dk1"/>
            </a:solidFill>
            <a:prstDash val="solid"/>
            <a:round/>
            <a:headEnd type="none" w="med" len="med"/>
            <a:tailEnd type="none" w="med" len="med"/>
          </a:ln>
        </p:spPr>
      </p:cxnSp>
      <p:sp>
        <p:nvSpPr>
          <p:cNvPr id="2731" name="Google Shape;2731;p54"/>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txBox="1">
            <a:spLocks noGrp="1"/>
          </p:cNvSpPr>
          <p:nvPr>
            <p:ph type="ctrTitle"/>
          </p:nvPr>
        </p:nvSpPr>
        <p:spPr>
          <a:xfrm>
            <a:off x="1653718" y="63643"/>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Times New Roman" pitchFamily="18" charset="0"/>
                <a:cs typeface="Times New Roman" pitchFamily="18" charset="0"/>
              </a:rPr>
              <a:t> </a:t>
            </a:r>
            <a:r>
              <a:rPr lang="en" b="1" dirty="0">
                <a:latin typeface="Times New Roman" pitchFamily="18" charset="0"/>
                <a:cs typeface="Times New Roman" pitchFamily="18" charset="0"/>
              </a:rPr>
              <a:t>Tìm hiểu tác giả</a:t>
            </a:r>
            <a:endParaRPr b="1" dirty="0">
              <a:latin typeface="Times New Roman" pitchFamily="18" charset="0"/>
              <a:cs typeface="Times New Roman" pitchFamily="18" charset="0"/>
            </a:endParaRPr>
          </a:p>
        </p:txBody>
      </p:sp>
      <p:sp>
        <p:nvSpPr>
          <p:cNvPr id="2733" name="Google Shape;2733;p54"/>
          <p:cNvSpPr txBox="1">
            <a:spLocks noGrp="1"/>
          </p:cNvSpPr>
          <p:nvPr>
            <p:ph type="ctrTitle" idx="2"/>
          </p:nvPr>
        </p:nvSpPr>
        <p:spPr>
          <a:xfrm>
            <a:off x="-106446" y="2714438"/>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Tên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thật</a:t>
            </a:r>
            <a:endParaRPr b="1" dirty="0">
              <a:latin typeface="Times New Roman" panose="02020603050405020304" pitchFamily="18" charset="0"/>
              <a:cs typeface="Times New Roman" panose="02020603050405020304" pitchFamily="18" charset="0"/>
            </a:endParaRPr>
          </a:p>
        </p:txBody>
      </p:sp>
      <p:sp>
        <p:nvSpPr>
          <p:cNvPr id="2734" name="Google Shape;2734;p54"/>
          <p:cNvSpPr txBox="1">
            <a:spLocks noGrp="1"/>
          </p:cNvSpPr>
          <p:nvPr>
            <p:ph type="subTitle" idx="1"/>
          </p:nvPr>
        </p:nvSpPr>
        <p:spPr>
          <a:xfrm>
            <a:off x="-58839" y="3276000"/>
            <a:ext cx="2110962"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err="1">
                <a:latin typeface="Times New Roman" pitchFamily="18" charset="0"/>
                <a:cs typeface="Times New Roman" pitchFamily="18" charset="0"/>
              </a:rPr>
              <a:t>Nguyễn</a:t>
            </a:r>
            <a:r>
              <a:rPr lang="en" sz="1700" dirty="0">
                <a:latin typeface="Times New Roman" pitchFamily="18" charset="0"/>
                <a:cs typeface="Times New Roman" pitchFamily="18" charset="0"/>
              </a:rPr>
              <a:t> </a:t>
            </a:r>
            <a:r>
              <a:rPr lang="en" sz="1700" dirty="0" err="1">
                <a:latin typeface="Times New Roman" pitchFamily="18" charset="0"/>
                <a:cs typeface="Times New Roman" pitchFamily="18" charset="0"/>
              </a:rPr>
              <a:t>Việt</a:t>
            </a:r>
            <a:r>
              <a:rPr lang="en" sz="1700" dirty="0">
                <a:latin typeface="Times New Roman" pitchFamily="18" charset="0"/>
                <a:cs typeface="Times New Roman" pitchFamily="18" charset="0"/>
              </a:rPr>
              <a:t> </a:t>
            </a:r>
            <a:r>
              <a:rPr lang="en" sz="1700" dirty="0" err="1">
                <a:latin typeface="Times New Roman" pitchFamily="18" charset="0"/>
                <a:cs typeface="Times New Roman" pitchFamily="18" charset="0"/>
              </a:rPr>
              <a:t>Bằng</a:t>
            </a:r>
            <a:endParaRPr sz="1700" dirty="0">
              <a:latin typeface="Times New Roman" pitchFamily="18" charset="0"/>
              <a:cs typeface="Times New Roman" pitchFamily="18" charset="0"/>
            </a:endParaRPr>
          </a:p>
        </p:txBody>
      </p:sp>
      <p:sp>
        <p:nvSpPr>
          <p:cNvPr id="2735" name="Google Shape;2735;p54"/>
          <p:cNvSpPr txBox="1">
            <a:spLocks noGrp="1"/>
          </p:cNvSpPr>
          <p:nvPr>
            <p:ph type="ctrTitle" idx="3"/>
          </p:nvPr>
        </p:nvSpPr>
        <p:spPr>
          <a:xfrm>
            <a:off x="1318627" y="2200112"/>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
        <p:nvSpPr>
          <p:cNvPr id="2736" name="Google Shape;2736;p54"/>
          <p:cNvSpPr txBox="1">
            <a:spLocks noGrp="1"/>
          </p:cNvSpPr>
          <p:nvPr>
            <p:ph type="subTitle" idx="4"/>
          </p:nvPr>
        </p:nvSpPr>
        <p:spPr>
          <a:xfrm>
            <a:off x="1280659" y="2662674"/>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latin typeface="Times New Roman" pitchFamily="18" charset="0"/>
                <a:cs typeface="Times New Roman" pitchFamily="18" charset="0"/>
              </a:rPr>
              <a:t>15/06/1941</a:t>
            </a:r>
            <a:endParaRPr sz="1700" dirty="0">
              <a:latin typeface="Times New Roman" pitchFamily="18" charset="0"/>
              <a:cs typeface="Times New Roman" pitchFamily="18" charset="0"/>
            </a:endParaRPr>
          </a:p>
        </p:txBody>
      </p:sp>
      <p:sp>
        <p:nvSpPr>
          <p:cNvPr id="2737" name="Google Shape;2737;p54"/>
          <p:cNvSpPr txBox="1">
            <a:spLocks noGrp="1"/>
          </p:cNvSpPr>
          <p:nvPr>
            <p:ph type="ctrTitle" idx="5"/>
          </p:nvPr>
        </p:nvSpPr>
        <p:spPr>
          <a:xfrm>
            <a:off x="2726905" y="2407367"/>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Quê</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quán</a:t>
            </a:r>
            <a:endParaRPr b="1" dirty="0">
              <a:latin typeface="Times New Roman" panose="02020603050405020304" pitchFamily="18" charset="0"/>
              <a:cs typeface="Times New Roman" panose="02020603050405020304" pitchFamily="18" charset="0"/>
            </a:endParaRPr>
          </a:p>
        </p:txBody>
      </p:sp>
      <p:sp>
        <p:nvSpPr>
          <p:cNvPr id="2738" name="Google Shape;2738;p54"/>
          <p:cNvSpPr txBox="1">
            <a:spLocks noGrp="1"/>
          </p:cNvSpPr>
          <p:nvPr>
            <p:ph type="subTitle" idx="6"/>
          </p:nvPr>
        </p:nvSpPr>
        <p:spPr>
          <a:xfrm>
            <a:off x="2638686" y="2897943"/>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latin typeface="Times New Roman" pitchFamily="18" charset="0"/>
                <a:cs typeface="Times New Roman" pitchFamily="18" charset="0"/>
              </a:rPr>
              <a:t>Xã Chàng Sơn, huyện Thạch Thất, Thành phố Hà Nội</a:t>
            </a:r>
            <a:endParaRPr sz="1700" dirty="0">
              <a:latin typeface="Times New Roman" pitchFamily="18" charset="0"/>
              <a:cs typeface="Times New Roman" pitchFamily="18" charset="0"/>
            </a:endParaRPr>
          </a:p>
        </p:txBody>
      </p:sp>
      <p:sp>
        <p:nvSpPr>
          <p:cNvPr id="2739" name="Google Shape;2739;p54"/>
          <p:cNvSpPr txBox="1">
            <a:spLocks noGrp="1"/>
          </p:cNvSpPr>
          <p:nvPr>
            <p:ph type="ctrTitle" idx="7"/>
          </p:nvPr>
        </p:nvSpPr>
        <p:spPr>
          <a:xfrm>
            <a:off x="4342757" y="2487024"/>
            <a:ext cx="2082494"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P</a:t>
            </a:r>
            <a:r>
              <a:rPr lang="en" b="1" dirty="0" err="1">
                <a:latin typeface="Times New Roman" panose="02020603050405020304" pitchFamily="18" charset="0"/>
                <a:cs typeface="Times New Roman" panose="02020603050405020304" pitchFamily="18" charset="0"/>
              </a:rPr>
              <a:t>hong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sáng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tác</a:t>
            </a:r>
            <a:endParaRPr b="1" dirty="0">
              <a:latin typeface="Times New Roman" panose="02020603050405020304" pitchFamily="18" charset="0"/>
              <a:cs typeface="Times New Roman" panose="02020603050405020304" pitchFamily="18" charset="0"/>
            </a:endParaRPr>
          </a:p>
        </p:txBody>
      </p:sp>
      <p:sp>
        <p:nvSpPr>
          <p:cNvPr id="2740" name="Google Shape;2740;p54"/>
          <p:cNvSpPr txBox="1">
            <a:spLocks noGrp="1"/>
          </p:cNvSpPr>
          <p:nvPr>
            <p:ph type="subTitle" idx="8"/>
          </p:nvPr>
        </p:nvSpPr>
        <p:spPr>
          <a:xfrm>
            <a:off x="4225361" y="2890088"/>
            <a:ext cx="2559373"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latin typeface="+mj-lt"/>
              </a:rPr>
              <a:t>Phong cách viết đa dạng, trẻ trung và đầy sức sống; ngôn ngữ thơ tài hoa, giàu hình ảnh; tư tưởng thơ Bằng Việt bị ảnh hưởng bởi tư tưởng trí thức phương Tây</a:t>
            </a:r>
            <a:endParaRPr sz="1700" dirty="0">
              <a:latin typeface="+mj-lt"/>
            </a:endParaRPr>
          </a:p>
        </p:txBody>
      </p:sp>
      <p:grpSp>
        <p:nvGrpSpPr>
          <p:cNvPr id="2741" name="Google Shape;2741;p54"/>
          <p:cNvGrpSpPr/>
          <p:nvPr/>
        </p:nvGrpSpPr>
        <p:grpSpPr>
          <a:xfrm>
            <a:off x="167751" y="1649597"/>
            <a:ext cx="1427793" cy="1025770"/>
            <a:chOff x="1098025" y="1896105"/>
            <a:chExt cx="1427793" cy="1025770"/>
          </a:xfrm>
        </p:grpSpPr>
        <p:sp>
          <p:nvSpPr>
            <p:cNvPr id="2725" name="Google Shape;2725;p54"/>
            <p:cNvSpPr/>
            <p:nvPr/>
          </p:nvSpPr>
          <p:spPr>
            <a:xfrm>
              <a:off x="1478662"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4"/>
          <p:cNvGrpSpPr/>
          <p:nvPr/>
        </p:nvGrpSpPr>
        <p:grpSpPr>
          <a:xfrm>
            <a:off x="1562562" y="1163320"/>
            <a:ext cx="1261348" cy="1025755"/>
            <a:chOff x="2993595" y="1903187"/>
            <a:chExt cx="1261348" cy="1025755"/>
          </a:xfrm>
        </p:grpSpPr>
        <p:sp>
          <p:nvSpPr>
            <p:cNvPr id="2726" name="Google Shape;2726;p54"/>
            <p:cNvSpPr/>
            <p:nvPr/>
          </p:nvSpPr>
          <p:spPr>
            <a:xfrm>
              <a:off x="340303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4"/>
          <p:cNvGrpSpPr/>
          <p:nvPr/>
        </p:nvGrpSpPr>
        <p:grpSpPr>
          <a:xfrm>
            <a:off x="2736175" y="1418683"/>
            <a:ext cx="1497735" cy="1075987"/>
            <a:chOff x="4659053" y="1852951"/>
            <a:chExt cx="1497735" cy="1075987"/>
          </a:xfrm>
        </p:grpSpPr>
        <p:sp>
          <p:nvSpPr>
            <p:cNvPr id="2728" name="Google Shape;2728;p54"/>
            <p:cNvSpPr/>
            <p:nvPr/>
          </p:nvSpPr>
          <p:spPr>
            <a:xfrm>
              <a:off x="5327425"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rot="10800000">
              <a:off x="4659053" y="1852951"/>
              <a:ext cx="1497735" cy="107598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54"/>
          <p:cNvGrpSpPr/>
          <p:nvPr/>
        </p:nvGrpSpPr>
        <p:grpSpPr>
          <a:xfrm>
            <a:off x="1888621" y="1379296"/>
            <a:ext cx="580765" cy="581714"/>
            <a:chOff x="7057410" y="3157681"/>
            <a:chExt cx="348954" cy="349546"/>
          </a:xfrm>
        </p:grpSpPr>
        <p:sp>
          <p:nvSpPr>
            <p:cNvPr id="2772" name="Google Shape;2772;p54"/>
            <p:cNvSpPr/>
            <p:nvPr/>
          </p:nvSpPr>
          <p:spPr>
            <a:xfrm>
              <a:off x="7144180" y="3180689"/>
              <a:ext cx="104420" cy="151782"/>
            </a:xfrm>
            <a:custGeom>
              <a:avLst/>
              <a:gdLst/>
              <a:ahLst/>
              <a:cxnLst/>
              <a:rect l="l" t="t" r="r" b="b"/>
              <a:pathLst>
                <a:path w="3177" h="4618" extrusionOk="0">
                  <a:moveTo>
                    <a:pt x="72" y="0"/>
                  </a:moveTo>
                  <a:cubicBezTo>
                    <a:pt x="50" y="0"/>
                    <a:pt x="28" y="5"/>
                    <a:pt x="1" y="14"/>
                  </a:cubicBezTo>
                  <a:lnTo>
                    <a:pt x="2659" y="4617"/>
                  </a:lnTo>
                  <a:lnTo>
                    <a:pt x="3177" y="2744"/>
                  </a:lnTo>
                  <a:cubicBezTo>
                    <a:pt x="2642" y="1477"/>
                    <a:pt x="1553" y="442"/>
                    <a:pt x="144" y="14"/>
                  </a:cubicBezTo>
                  <a:cubicBezTo>
                    <a:pt x="117" y="5"/>
                    <a:pt x="95" y="0"/>
                    <a:pt x="72"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7130705" y="3181116"/>
              <a:ext cx="100903" cy="151355"/>
            </a:xfrm>
            <a:custGeom>
              <a:avLst/>
              <a:gdLst/>
              <a:ahLst/>
              <a:cxnLst/>
              <a:rect l="l" t="t" r="r" b="b"/>
              <a:pathLst>
                <a:path w="3070" h="4605" extrusionOk="0">
                  <a:moveTo>
                    <a:pt x="411" y="1"/>
                  </a:moveTo>
                  <a:cubicBezTo>
                    <a:pt x="375" y="37"/>
                    <a:pt x="357" y="72"/>
                    <a:pt x="340" y="108"/>
                  </a:cubicBezTo>
                  <a:cubicBezTo>
                    <a:pt x="1" y="1553"/>
                    <a:pt x="357" y="3016"/>
                    <a:pt x="1196" y="4123"/>
                  </a:cubicBezTo>
                  <a:lnTo>
                    <a:pt x="3069" y="4604"/>
                  </a:lnTo>
                  <a:lnTo>
                    <a:pt x="3052" y="3052"/>
                  </a:lnTo>
                  <a:cubicBezTo>
                    <a:pt x="2445" y="1803"/>
                    <a:pt x="1517" y="679"/>
                    <a:pt x="500" y="19"/>
                  </a:cubicBezTo>
                  <a:cubicBezTo>
                    <a:pt x="464" y="1"/>
                    <a:pt x="447" y="1"/>
                    <a:pt x="411"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7057410" y="3285963"/>
              <a:ext cx="174198" cy="46508"/>
            </a:xfrm>
            <a:custGeom>
              <a:avLst/>
              <a:gdLst/>
              <a:ahLst/>
              <a:cxnLst/>
              <a:rect l="l" t="t" r="r" b="b"/>
              <a:pathLst>
                <a:path w="5300" h="1415" extrusionOk="0">
                  <a:moveTo>
                    <a:pt x="3333" y="1"/>
                  </a:moveTo>
                  <a:cubicBezTo>
                    <a:pt x="2152" y="1"/>
                    <a:pt x="967" y="440"/>
                    <a:pt x="54" y="1307"/>
                  </a:cubicBezTo>
                  <a:cubicBezTo>
                    <a:pt x="18" y="1325"/>
                    <a:pt x="0" y="1379"/>
                    <a:pt x="0" y="1414"/>
                  </a:cubicBezTo>
                  <a:lnTo>
                    <a:pt x="5299" y="1414"/>
                  </a:lnTo>
                  <a:lnTo>
                    <a:pt x="3943" y="40"/>
                  </a:lnTo>
                  <a:cubicBezTo>
                    <a:pt x="3741" y="14"/>
                    <a:pt x="3537" y="1"/>
                    <a:pt x="3333"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7057410" y="3306604"/>
              <a:ext cx="174198" cy="72670"/>
            </a:xfrm>
            <a:custGeom>
              <a:avLst/>
              <a:gdLst/>
              <a:ahLst/>
              <a:cxnLst/>
              <a:rect l="l" t="t" r="r" b="b"/>
              <a:pathLst>
                <a:path w="5300" h="2211" extrusionOk="0">
                  <a:moveTo>
                    <a:pt x="3368" y="0"/>
                  </a:moveTo>
                  <a:cubicBezTo>
                    <a:pt x="2175" y="0"/>
                    <a:pt x="976" y="239"/>
                    <a:pt x="54" y="715"/>
                  </a:cubicBezTo>
                  <a:cubicBezTo>
                    <a:pt x="18" y="733"/>
                    <a:pt x="0" y="768"/>
                    <a:pt x="0" y="786"/>
                  </a:cubicBezTo>
                  <a:cubicBezTo>
                    <a:pt x="0" y="822"/>
                    <a:pt x="18" y="875"/>
                    <a:pt x="54" y="911"/>
                  </a:cubicBezTo>
                  <a:cubicBezTo>
                    <a:pt x="978" y="1774"/>
                    <a:pt x="2182" y="2211"/>
                    <a:pt x="3377" y="2211"/>
                  </a:cubicBezTo>
                  <a:cubicBezTo>
                    <a:pt x="3567" y="2211"/>
                    <a:pt x="3756" y="2200"/>
                    <a:pt x="3943" y="2178"/>
                  </a:cubicBezTo>
                  <a:lnTo>
                    <a:pt x="5299" y="786"/>
                  </a:lnTo>
                  <a:lnTo>
                    <a:pt x="3943" y="19"/>
                  </a:lnTo>
                  <a:cubicBezTo>
                    <a:pt x="3753" y="7"/>
                    <a:pt x="3560" y="0"/>
                    <a:pt x="33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7130705" y="3332438"/>
              <a:ext cx="100903" cy="151322"/>
            </a:xfrm>
            <a:custGeom>
              <a:avLst/>
              <a:gdLst/>
              <a:ahLst/>
              <a:cxnLst/>
              <a:rect l="l" t="t" r="r" b="b"/>
              <a:pathLst>
                <a:path w="3070" h="4604" extrusionOk="0">
                  <a:moveTo>
                    <a:pt x="3069" y="0"/>
                  </a:moveTo>
                  <a:lnTo>
                    <a:pt x="1196" y="482"/>
                  </a:lnTo>
                  <a:cubicBezTo>
                    <a:pt x="357" y="1588"/>
                    <a:pt x="1" y="3051"/>
                    <a:pt x="340" y="4497"/>
                  </a:cubicBezTo>
                  <a:cubicBezTo>
                    <a:pt x="357" y="4532"/>
                    <a:pt x="375" y="4568"/>
                    <a:pt x="411" y="4604"/>
                  </a:cubicBezTo>
                  <a:lnTo>
                    <a:pt x="3069"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7143621" y="3332438"/>
              <a:ext cx="104979" cy="151782"/>
            </a:xfrm>
            <a:custGeom>
              <a:avLst/>
              <a:gdLst/>
              <a:ahLst/>
              <a:cxnLst/>
              <a:rect l="l" t="t" r="r" b="b"/>
              <a:pathLst>
                <a:path w="3194" h="4618" extrusionOk="0">
                  <a:moveTo>
                    <a:pt x="2676" y="0"/>
                  </a:moveTo>
                  <a:lnTo>
                    <a:pt x="1338" y="803"/>
                  </a:lnTo>
                  <a:cubicBezTo>
                    <a:pt x="571" y="1945"/>
                    <a:pt x="54" y="3301"/>
                    <a:pt x="0" y="4514"/>
                  </a:cubicBezTo>
                  <a:cubicBezTo>
                    <a:pt x="0" y="4568"/>
                    <a:pt x="0" y="4586"/>
                    <a:pt x="18" y="4604"/>
                  </a:cubicBezTo>
                  <a:cubicBezTo>
                    <a:pt x="45" y="4613"/>
                    <a:pt x="67" y="4617"/>
                    <a:pt x="89" y="4617"/>
                  </a:cubicBezTo>
                  <a:cubicBezTo>
                    <a:pt x="112" y="4617"/>
                    <a:pt x="134" y="4613"/>
                    <a:pt x="161" y="4604"/>
                  </a:cubicBezTo>
                  <a:cubicBezTo>
                    <a:pt x="1570" y="4175"/>
                    <a:pt x="2659" y="3141"/>
                    <a:pt x="3194" y="1874"/>
                  </a:cubicBezTo>
                  <a:lnTo>
                    <a:pt x="267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7214582" y="3332438"/>
              <a:ext cx="104420" cy="151782"/>
            </a:xfrm>
            <a:custGeom>
              <a:avLst/>
              <a:gdLst/>
              <a:ahLst/>
              <a:cxnLst/>
              <a:rect l="l" t="t" r="r" b="b"/>
              <a:pathLst>
                <a:path w="3177" h="4618" extrusionOk="0">
                  <a:moveTo>
                    <a:pt x="517" y="0"/>
                  </a:moveTo>
                  <a:lnTo>
                    <a:pt x="0" y="1874"/>
                  </a:lnTo>
                  <a:cubicBezTo>
                    <a:pt x="553" y="3141"/>
                    <a:pt x="1624" y="4175"/>
                    <a:pt x="3051" y="4604"/>
                  </a:cubicBezTo>
                  <a:cubicBezTo>
                    <a:pt x="3069" y="4613"/>
                    <a:pt x="3091" y="4617"/>
                    <a:pt x="3114" y="4617"/>
                  </a:cubicBezTo>
                  <a:cubicBezTo>
                    <a:pt x="3136" y="4617"/>
                    <a:pt x="3158" y="4613"/>
                    <a:pt x="3176" y="4604"/>
                  </a:cubicBezTo>
                  <a:lnTo>
                    <a:pt x="517"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7231575" y="3332438"/>
              <a:ext cx="100903" cy="151322"/>
            </a:xfrm>
            <a:custGeom>
              <a:avLst/>
              <a:gdLst/>
              <a:ahLst/>
              <a:cxnLst/>
              <a:rect l="l" t="t" r="r" b="b"/>
              <a:pathLst>
                <a:path w="3070" h="4604" extrusionOk="0">
                  <a:moveTo>
                    <a:pt x="0" y="0"/>
                  </a:moveTo>
                  <a:cubicBezTo>
                    <a:pt x="0" y="0"/>
                    <a:pt x="18" y="1553"/>
                    <a:pt x="18" y="1553"/>
                  </a:cubicBezTo>
                  <a:cubicBezTo>
                    <a:pt x="643" y="2802"/>
                    <a:pt x="1553" y="3926"/>
                    <a:pt x="2570" y="4586"/>
                  </a:cubicBezTo>
                  <a:cubicBezTo>
                    <a:pt x="2605" y="4604"/>
                    <a:pt x="2641" y="4604"/>
                    <a:pt x="2659" y="4604"/>
                  </a:cubicBezTo>
                  <a:cubicBezTo>
                    <a:pt x="2695" y="4568"/>
                    <a:pt x="2730" y="4532"/>
                    <a:pt x="2730" y="4497"/>
                  </a:cubicBezTo>
                  <a:cubicBezTo>
                    <a:pt x="3069" y="3051"/>
                    <a:pt x="2713" y="1588"/>
                    <a:pt x="1892" y="482"/>
                  </a:cubicBezTo>
                  <a:lnTo>
                    <a:pt x="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7231575" y="3332438"/>
              <a:ext cx="174789" cy="46869"/>
            </a:xfrm>
            <a:custGeom>
              <a:avLst/>
              <a:gdLst/>
              <a:ahLst/>
              <a:cxnLst/>
              <a:rect l="l" t="t" r="r" b="b"/>
              <a:pathLst>
                <a:path w="5318" h="1426" extrusionOk="0">
                  <a:moveTo>
                    <a:pt x="0" y="0"/>
                  </a:moveTo>
                  <a:lnTo>
                    <a:pt x="1357" y="1392"/>
                  </a:lnTo>
                  <a:cubicBezTo>
                    <a:pt x="1551" y="1414"/>
                    <a:pt x="1747" y="1426"/>
                    <a:pt x="1942" y="1426"/>
                  </a:cubicBezTo>
                  <a:cubicBezTo>
                    <a:pt x="3141" y="1426"/>
                    <a:pt x="4328" y="1000"/>
                    <a:pt x="5264" y="125"/>
                  </a:cubicBezTo>
                  <a:cubicBezTo>
                    <a:pt x="5300" y="89"/>
                    <a:pt x="5318" y="54"/>
                    <a:pt x="5318"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7231575" y="3285602"/>
              <a:ext cx="174789" cy="72703"/>
            </a:xfrm>
            <a:custGeom>
              <a:avLst/>
              <a:gdLst/>
              <a:ahLst/>
              <a:cxnLst/>
              <a:rect l="l" t="t" r="r" b="b"/>
              <a:pathLst>
                <a:path w="5318" h="2212" extrusionOk="0">
                  <a:moveTo>
                    <a:pt x="1940" y="1"/>
                  </a:moveTo>
                  <a:cubicBezTo>
                    <a:pt x="1751" y="1"/>
                    <a:pt x="1562" y="12"/>
                    <a:pt x="1374" y="34"/>
                  </a:cubicBezTo>
                  <a:lnTo>
                    <a:pt x="0" y="1425"/>
                  </a:lnTo>
                  <a:cubicBezTo>
                    <a:pt x="0" y="1425"/>
                    <a:pt x="1357" y="2192"/>
                    <a:pt x="1357" y="2192"/>
                  </a:cubicBezTo>
                  <a:cubicBezTo>
                    <a:pt x="1550" y="2205"/>
                    <a:pt x="1744" y="2211"/>
                    <a:pt x="1937" y="2211"/>
                  </a:cubicBezTo>
                  <a:cubicBezTo>
                    <a:pt x="3138" y="2211"/>
                    <a:pt x="4327" y="1973"/>
                    <a:pt x="5264" y="1497"/>
                  </a:cubicBezTo>
                  <a:cubicBezTo>
                    <a:pt x="5300" y="1479"/>
                    <a:pt x="5318" y="1443"/>
                    <a:pt x="5318" y="1425"/>
                  </a:cubicBezTo>
                  <a:cubicBezTo>
                    <a:pt x="5318" y="1390"/>
                    <a:pt x="5300" y="1336"/>
                    <a:pt x="5264" y="1300"/>
                  </a:cubicBezTo>
                  <a:cubicBezTo>
                    <a:pt x="4324" y="438"/>
                    <a:pt x="3132" y="1"/>
                    <a:pt x="1940"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7231575" y="3181116"/>
              <a:ext cx="100903" cy="151355"/>
            </a:xfrm>
            <a:custGeom>
              <a:avLst/>
              <a:gdLst/>
              <a:ahLst/>
              <a:cxnLst/>
              <a:rect l="l" t="t" r="r" b="b"/>
              <a:pathLst>
                <a:path w="3070" h="4605" extrusionOk="0">
                  <a:moveTo>
                    <a:pt x="2659" y="1"/>
                  </a:moveTo>
                  <a:lnTo>
                    <a:pt x="0" y="4604"/>
                  </a:lnTo>
                  <a:lnTo>
                    <a:pt x="1892" y="4123"/>
                  </a:lnTo>
                  <a:cubicBezTo>
                    <a:pt x="2713" y="3016"/>
                    <a:pt x="3069" y="1553"/>
                    <a:pt x="2730" y="108"/>
                  </a:cubicBezTo>
                  <a:cubicBezTo>
                    <a:pt x="2730" y="72"/>
                    <a:pt x="2695" y="37"/>
                    <a:pt x="2659"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7214582" y="3180689"/>
              <a:ext cx="105570" cy="151782"/>
            </a:xfrm>
            <a:custGeom>
              <a:avLst/>
              <a:gdLst/>
              <a:ahLst/>
              <a:cxnLst/>
              <a:rect l="l" t="t" r="r" b="b"/>
              <a:pathLst>
                <a:path w="3212" h="4618" extrusionOk="0">
                  <a:moveTo>
                    <a:pt x="3114" y="0"/>
                  </a:moveTo>
                  <a:cubicBezTo>
                    <a:pt x="3091" y="0"/>
                    <a:pt x="3069" y="5"/>
                    <a:pt x="3051" y="14"/>
                  </a:cubicBezTo>
                  <a:cubicBezTo>
                    <a:pt x="1624" y="442"/>
                    <a:pt x="553" y="1477"/>
                    <a:pt x="0" y="2744"/>
                  </a:cubicBezTo>
                  <a:lnTo>
                    <a:pt x="517" y="4617"/>
                  </a:lnTo>
                  <a:cubicBezTo>
                    <a:pt x="517" y="4617"/>
                    <a:pt x="1856" y="3814"/>
                    <a:pt x="1856" y="3814"/>
                  </a:cubicBezTo>
                  <a:cubicBezTo>
                    <a:pt x="2623" y="2672"/>
                    <a:pt x="3140" y="1316"/>
                    <a:pt x="3212" y="103"/>
                  </a:cubicBezTo>
                  <a:cubicBezTo>
                    <a:pt x="3212" y="50"/>
                    <a:pt x="3194" y="32"/>
                    <a:pt x="3176" y="14"/>
                  </a:cubicBezTo>
                  <a:cubicBezTo>
                    <a:pt x="3158" y="5"/>
                    <a:pt x="3136" y="0"/>
                    <a:pt x="311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80845" y="3238535"/>
              <a:ext cx="150763" cy="93935"/>
            </a:xfrm>
            <a:custGeom>
              <a:avLst/>
              <a:gdLst/>
              <a:ahLst/>
              <a:cxnLst/>
              <a:rect l="l" t="t" r="r" b="b"/>
              <a:pathLst>
                <a:path w="4587" h="2858" extrusionOk="0">
                  <a:moveTo>
                    <a:pt x="1186" y="0"/>
                  </a:moveTo>
                  <a:cubicBezTo>
                    <a:pt x="824" y="0"/>
                    <a:pt x="456" y="41"/>
                    <a:pt x="90" y="127"/>
                  </a:cubicBezTo>
                  <a:cubicBezTo>
                    <a:pt x="54" y="145"/>
                    <a:pt x="19" y="163"/>
                    <a:pt x="1" y="199"/>
                  </a:cubicBezTo>
                  <a:lnTo>
                    <a:pt x="4586" y="2857"/>
                  </a:lnTo>
                  <a:lnTo>
                    <a:pt x="4105" y="984"/>
                  </a:lnTo>
                  <a:cubicBezTo>
                    <a:pt x="3279" y="358"/>
                    <a:pt x="2254" y="0"/>
                    <a:pt x="1186"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7079694" y="3244221"/>
              <a:ext cx="151914" cy="105242"/>
            </a:xfrm>
            <a:custGeom>
              <a:avLst/>
              <a:gdLst/>
              <a:ahLst/>
              <a:cxnLst/>
              <a:rect l="l" t="t" r="r" b="b"/>
              <a:pathLst>
                <a:path w="4622" h="3202" extrusionOk="0">
                  <a:moveTo>
                    <a:pt x="77" y="0"/>
                  </a:moveTo>
                  <a:cubicBezTo>
                    <a:pt x="54" y="0"/>
                    <a:pt x="36" y="13"/>
                    <a:pt x="36" y="26"/>
                  </a:cubicBezTo>
                  <a:cubicBezTo>
                    <a:pt x="0" y="61"/>
                    <a:pt x="0" y="115"/>
                    <a:pt x="18" y="151"/>
                  </a:cubicBezTo>
                  <a:cubicBezTo>
                    <a:pt x="446" y="1578"/>
                    <a:pt x="1481" y="2666"/>
                    <a:pt x="2748" y="3202"/>
                  </a:cubicBezTo>
                  <a:lnTo>
                    <a:pt x="4621" y="2684"/>
                  </a:lnTo>
                  <a:lnTo>
                    <a:pt x="3836" y="1346"/>
                  </a:lnTo>
                  <a:cubicBezTo>
                    <a:pt x="2677" y="579"/>
                    <a:pt x="1321" y="61"/>
                    <a:pt x="107" y="8"/>
                  </a:cubicBezTo>
                  <a:cubicBezTo>
                    <a:pt x="97" y="3"/>
                    <a:pt x="86" y="0"/>
                    <a:pt x="77"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7180565" y="3332438"/>
              <a:ext cx="51043" cy="174789"/>
            </a:xfrm>
            <a:custGeom>
              <a:avLst/>
              <a:gdLst/>
              <a:ahLst/>
              <a:cxnLst/>
              <a:rect l="l" t="t" r="r" b="b"/>
              <a:pathLst>
                <a:path w="1553" h="5318" extrusionOk="0">
                  <a:moveTo>
                    <a:pt x="1552" y="0"/>
                  </a:moveTo>
                  <a:lnTo>
                    <a:pt x="179" y="1356"/>
                  </a:lnTo>
                  <a:cubicBezTo>
                    <a:pt x="0" y="2730"/>
                    <a:pt x="428" y="4175"/>
                    <a:pt x="1445" y="5264"/>
                  </a:cubicBezTo>
                  <a:cubicBezTo>
                    <a:pt x="1463" y="5300"/>
                    <a:pt x="1517" y="5317"/>
                    <a:pt x="1552" y="5317"/>
                  </a:cubicBezTo>
                  <a:lnTo>
                    <a:pt x="1552"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7203999" y="3332438"/>
              <a:ext cx="78619" cy="174789"/>
            </a:xfrm>
            <a:custGeom>
              <a:avLst/>
              <a:gdLst/>
              <a:ahLst/>
              <a:cxnLst/>
              <a:rect l="l" t="t" r="r" b="b"/>
              <a:pathLst>
                <a:path w="2392" h="5318" extrusionOk="0">
                  <a:moveTo>
                    <a:pt x="839" y="0"/>
                  </a:moveTo>
                  <a:cubicBezTo>
                    <a:pt x="839" y="0"/>
                    <a:pt x="90" y="1356"/>
                    <a:pt x="90" y="1356"/>
                  </a:cubicBezTo>
                  <a:cubicBezTo>
                    <a:pt x="1" y="2730"/>
                    <a:pt x="215" y="4175"/>
                    <a:pt x="786" y="5264"/>
                  </a:cubicBezTo>
                  <a:cubicBezTo>
                    <a:pt x="804" y="5300"/>
                    <a:pt x="822" y="5317"/>
                    <a:pt x="839" y="5317"/>
                  </a:cubicBezTo>
                  <a:cubicBezTo>
                    <a:pt x="893" y="5317"/>
                    <a:pt x="929" y="5300"/>
                    <a:pt x="964" y="5264"/>
                  </a:cubicBezTo>
                  <a:cubicBezTo>
                    <a:pt x="1981" y="4175"/>
                    <a:pt x="2392" y="2730"/>
                    <a:pt x="2231" y="1356"/>
                  </a:cubicBezTo>
                  <a:lnTo>
                    <a:pt x="83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7231575" y="3245043"/>
              <a:ext cx="151914" cy="104420"/>
            </a:xfrm>
            <a:custGeom>
              <a:avLst/>
              <a:gdLst/>
              <a:ahLst/>
              <a:cxnLst/>
              <a:rect l="l" t="t" r="r" b="b"/>
              <a:pathLst>
                <a:path w="4622" h="3177" extrusionOk="0">
                  <a:moveTo>
                    <a:pt x="4604" y="1"/>
                  </a:moveTo>
                  <a:lnTo>
                    <a:pt x="0" y="2659"/>
                  </a:lnTo>
                  <a:lnTo>
                    <a:pt x="1874" y="3177"/>
                  </a:lnTo>
                  <a:cubicBezTo>
                    <a:pt x="3159" y="2641"/>
                    <a:pt x="4176" y="1553"/>
                    <a:pt x="4622" y="126"/>
                  </a:cubicBezTo>
                  <a:cubicBezTo>
                    <a:pt x="4622" y="90"/>
                    <a:pt x="4622" y="36"/>
                    <a:pt x="460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7231575" y="3238535"/>
              <a:ext cx="151914" cy="93935"/>
            </a:xfrm>
            <a:custGeom>
              <a:avLst/>
              <a:gdLst/>
              <a:ahLst/>
              <a:cxnLst/>
              <a:rect l="l" t="t" r="r" b="b"/>
              <a:pathLst>
                <a:path w="4622" h="2858" extrusionOk="0">
                  <a:moveTo>
                    <a:pt x="3403" y="0"/>
                  </a:moveTo>
                  <a:cubicBezTo>
                    <a:pt x="2341" y="0"/>
                    <a:pt x="1326" y="358"/>
                    <a:pt x="500" y="984"/>
                  </a:cubicBezTo>
                  <a:lnTo>
                    <a:pt x="0" y="2857"/>
                  </a:lnTo>
                  <a:lnTo>
                    <a:pt x="1553" y="2839"/>
                  </a:lnTo>
                  <a:cubicBezTo>
                    <a:pt x="2802" y="2233"/>
                    <a:pt x="3926" y="1305"/>
                    <a:pt x="4586" y="288"/>
                  </a:cubicBezTo>
                  <a:cubicBezTo>
                    <a:pt x="4604" y="252"/>
                    <a:pt x="4622" y="217"/>
                    <a:pt x="4604" y="199"/>
                  </a:cubicBezTo>
                  <a:cubicBezTo>
                    <a:pt x="4586" y="163"/>
                    <a:pt x="4550" y="145"/>
                    <a:pt x="4497" y="127"/>
                  </a:cubicBezTo>
                  <a:cubicBezTo>
                    <a:pt x="4130" y="41"/>
                    <a:pt x="3764" y="0"/>
                    <a:pt x="3403"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7231575" y="3157681"/>
              <a:ext cx="51043" cy="174789"/>
            </a:xfrm>
            <a:custGeom>
              <a:avLst/>
              <a:gdLst/>
              <a:ahLst/>
              <a:cxnLst/>
              <a:rect l="l" t="t" r="r" b="b"/>
              <a:pathLst>
                <a:path w="1553" h="5318" extrusionOk="0">
                  <a:moveTo>
                    <a:pt x="0" y="0"/>
                  </a:moveTo>
                  <a:lnTo>
                    <a:pt x="0" y="5317"/>
                  </a:lnTo>
                  <a:lnTo>
                    <a:pt x="1392" y="3961"/>
                  </a:lnTo>
                  <a:cubicBezTo>
                    <a:pt x="1553" y="2587"/>
                    <a:pt x="1142" y="1142"/>
                    <a:pt x="125" y="54"/>
                  </a:cubicBezTo>
                  <a:cubicBezTo>
                    <a:pt x="90" y="18"/>
                    <a:pt x="54" y="0"/>
                    <a:pt x="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7180565" y="3157681"/>
              <a:ext cx="79178" cy="174789"/>
            </a:xfrm>
            <a:custGeom>
              <a:avLst/>
              <a:gdLst/>
              <a:ahLst/>
              <a:cxnLst/>
              <a:rect l="l" t="t" r="r" b="b"/>
              <a:pathLst>
                <a:path w="2409" h="5318" extrusionOk="0">
                  <a:moveTo>
                    <a:pt x="1552" y="0"/>
                  </a:moveTo>
                  <a:cubicBezTo>
                    <a:pt x="1517" y="0"/>
                    <a:pt x="1463" y="18"/>
                    <a:pt x="1445" y="54"/>
                  </a:cubicBezTo>
                  <a:cubicBezTo>
                    <a:pt x="428" y="1142"/>
                    <a:pt x="0" y="2587"/>
                    <a:pt x="179" y="3961"/>
                  </a:cubicBezTo>
                  <a:lnTo>
                    <a:pt x="1552" y="5317"/>
                  </a:lnTo>
                  <a:cubicBezTo>
                    <a:pt x="1552" y="5317"/>
                    <a:pt x="2320" y="3961"/>
                    <a:pt x="2320" y="3961"/>
                  </a:cubicBezTo>
                  <a:cubicBezTo>
                    <a:pt x="2409" y="2587"/>
                    <a:pt x="2177" y="1142"/>
                    <a:pt x="1624" y="54"/>
                  </a:cubicBezTo>
                  <a:cubicBezTo>
                    <a:pt x="1606" y="18"/>
                    <a:pt x="1588" y="0"/>
                    <a:pt x="155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7079694" y="3315412"/>
              <a:ext cx="151914" cy="104420"/>
            </a:xfrm>
            <a:custGeom>
              <a:avLst/>
              <a:gdLst/>
              <a:ahLst/>
              <a:cxnLst/>
              <a:rect l="l" t="t" r="r" b="b"/>
              <a:pathLst>
                <a:path w="4622" h="3177" extrusionOk="0">
                  <a:moveTo>
                    <a:pt x="2748" y="1"/>
                  </a:moveTo>
                  <a:cubicBezTo>
                    <a:pt x="1481" y="536"/>
                    <a:pt x="446" y="1625"/>
                    <a:pt x="18" y="3052"/>
                  </a:cubicBezTo>
                  <a:cubicBezTo>
                    <a:pt x="0" y="3088"/>
                    <a:pt x="0" y="3141"/>
                    <a:pt x="36" y="3177"/>
                  </a:cubicBezTo>
                  <a:lnTo>
                    <a:pt x="4621" y="518"/>
                  </a:lnTo>
                  <a:lnTo>
                    <a:pt x="2748" y="1"/>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80286" y="3332438"/>
              <a:ext cx="151322" cy="93935"/>
            </a:xfrm>
            <a:custGeom>
              <a:avLst/>
              <a:gdLst/>
              <a:ahLst/>
              <a:cxnLst/>
              <a:rect l="l" t="t" r="r" b="b"/>
              <a:pathLst>
                <a:path w="4604" h="2858" extrusionOk="0">
                  <a:moveTo>
                    <a:pt x="4603" y="0"/>
                  </a:moveTo>
                  <a:lnTo>
                    <a:pt x="3051" y="18"/>
                  </a:lnTo>
                  <a:cubicBezTo>
                    <a:pt x="1820" y="625"/>
                    <a:pt x="678" y="1553"/>
                    <a:pt x="18" y="2570"/>
                  </a:cubicBezTo>
                  <a:cubicBezTo>
                    <a:pt x="0" y="2605"/>
                    <a:pt x="0" y="2641"/>
                    <a:pt x="18" y="2659"/>
                  </a:cubicBezTo>
                  <a:cubicBezTo>
                    <a:pt x="36" y="2694"/>
                    <a:pt x="71" y="2712"/>
                    <a:pt x="107" y="2730"/>
                  </a:cubicBezTo>
                  <a:cubicBezTo>
                    <a:pt x="473" y="2816"/>
                    <a:pt x="841" y="2857"/>
                    <a:pt x="1203" y="2857"/>
                  </a:cubicBezTo>
                  <a:cubicBezTo>
                    <a:pt x="2271" y="2857"/>
                    <a:pt x="3296" y="2500"/>
                    <a:pt x="4122" y="1874"/>
                  </a:cubicBezTo>
                  <a:lnTo>
                    <a:pt x="4603"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7231575" y="3332438"/>
              <a:ext cx="151322" cy="93935"/>
            </a:xfrm>
            <a:custGeom>
              <a:avLst/>
              <a:gdLst/>
              <a:ahLst/>
              <a:cxnLst/>
              <a:rect l="l" t="t" r="r" b="b"/>
              <a:pathLst>
                <a:path w="4604" h="2858" extrusionOk="0">
                  <a:moveTo>
                    <a:pt x="0" y="0"/>
                  </a:moveTo>
                  <a:lnTo>
                    <a:pt x="482" y="1874"/>
                  </a:lnTo>
                  <a:cubicBezTo>
                    <a:pt x="1321" y="2500"/>
                    <a:pt x="2340" y="2857"/>
                    <a:pt x="3403" y="2857"/>
                  </a:cubicBezTo>
                  <a:cubicBezTo>
                    <a:pt x="3764" y="2857"/>
                    <a:pt x="4130" y="2816"/>
                    <a:pt x="4497" y="2730"/>
                  </a:cubicBezTo>
                  <a:cubicBezTo>
                    <a:pt x="4550" y="2712"/>
                    <a:pt x="4586" y="2694"/>
                    <a:pt x="4604" y="2659"/>
                  </a:cubicBezTo>
                  <a:lnTo>
                    <a:pt x="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7231575" y="3315412"/>
              <a:ext cx="152505" cy="105275"/>
            </a:xfrm>
            <a:custGeom>
              <a:avLst/>
              <a:gdLst/>
              <a:ahLst/>
              <a:cxnLst/>
              <a:rect l="l" t="t" r="r" b="b"/>
              <a:pathLst>
                <a:path w="4640" h="3203" extrusionOk="0">
                  <a:moveTo>
                    <a:pt x="1874" y="1"/>
                  </a:moveTo>
                  <a:lnTo>
                    <a:pt x="0" y="518"/>
                  </a:lnTo>
                  <a:lnTo>
                    <a:pt x="803" y="1856"/>
                  </a:lnTo>
                  <a:cubicBezTo>
                    <a:pt x="1945" y="2624"/>
                    <a:pt x="3301" y="3141"/>
                    <a:pt x="4533" y="3195"/>
                  </a:cubicBezTo>
                  <a:cubicBezTo>
                    <a:pt x="4543" y="3200"/>
                    <a:pt x="4552" y="3202"/>
                    <a:pt x="4560" y="3202"/>
                  </a:cubicBezTo>
                  <a:cubicBezTo>
                    <a:pt x="4579" y="3202"/>
                    <a:pt x="4591" y="3189"/>
                    <a:pt x="4604" y="3177"/>
                  </a:cubicBezTo>
                  <a:cubicBezTo>
                    <a:pt x="4622" y="3141"/>
                    <a:pt x="4640" y="3088"/>
                    <a:pt x="4622" y="3052"/>
                  </a:cubicBezTo>
                  <a:cubicBezTo>
                    <a:pt x="4176" y="1625"/>
                    <a:pt x="3159" y="536"/>
                    <a:pt x="1874"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7160614" y="3288330"/>
              <a:ext cx="70994" cy="59950"/>
            </a:xfrm>
            <a:custGeom>
              <a:avLst/>
              <a:gdLst/>
              <a:ahLst/>
              <a:cxnLst/>
              <a:rect l="l" t="t" r="r" b="b"/>
              <a:pathLst>
                <a:path w="2160" h="1824" extrusionOk="0">
                  <a:moveTo>
                    <a:pt x="732" y="1"/>
                  </a:moveTo>
                  <a:cubicBezTo>
                    <a:pt x="491" y="1"/>
                    <a:pt x="246" y="31"/>
                    <a:pt x="1" y="93"/>
                  </a:cubicBezTo>
                  <a:cubicBezTo>
                    <a:pt x="215" y="861"/>
                    <a:pt x="696" y="1467"/>
                    <a:pt x="1339" y="1824"/>
                  </a:cubicBezTo>
                  <a:lnTo>
                    <a:pt x="2159" y="379"/>
                  </a:lnTo>
                  <a:cubicBezTo>
                    <a:pt x="1735" y="136"/>
                    <a:pt x="124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54"/>
            <p:cNvSpPr/>
            <p:nvPr/>
          </p:nvSpPr>
          <p:spPr>
            <a:xfrm>
              <a:off x="7204591" y="3348280"/>
              <a:ext cx="54593" cy="66294"/>
            </a:xfrm>
            <a:custGeom>
              <a:avLst/>
              <a:gdLst/>
              <a:ahLst/>
              <a:cxnLst/>
              <a:rect l="l" t="t" r="r" b="b"/>
              <a:pathLst>
                <a:path w="1661" h="2017" extrusionOk="0">
                  <a:moveTo>
                    <a:pt x="1" y="0"/>
                  </a:moveTo>
                  <a:cubicBezTo>
                    <a:pt x="1" y="732"/>
                    <a:pt x="268" y="1463"/>
                    <a:pt x="821" y="2016"/>
                  </a:cubicBezTo>
                  <a:cubicBezTo>
                    <a:pt x="1375" y="1463"/>
                    <a:pt x="1660" y="732"/>
                    <a:pt x="1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7231575" y="3288330"/>
              <a:ext cx="70994" cy="59950"/>
            </a:xfrm>
            <a:custGeom>
              <a:avLst/>
              <a:gdLst/>
              <a:ahLst/>
              <a:cxnLst/>
              <a:rect l="l" t="t" r="r" b="b"/>
              <a:pathLst>
                <a:path w="2160" h="1824" extrusionOk="0">
                  <a:moveTo>
                    <a:pt x="1436" y="1"/>
                  </a:moveTo>
                  <a:cubicBezTo>
                    <a:pt x="924" y="1"/>
                    <a:pt x="425" y="136"/>
                    <a:pt x="0" y="379"/>
                  </a:cubicBezTo>
                  <a:lnTo>
                    <a:pt x="839" y="1824"/>
                  </a:lnTo>
                  <a:cubicBezTo>
                    <a:pt x="1464" y="1467"/>
                    <a:pt x="1963" y="861"/>
                    <a:pt x="2159" y="93"/>
                  </a:cubicBezTo>
                  <a:cubicBezTo>
                    <a:pt x="1920" y="31"/>
                    <a:pt x="1677"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7204591" y="3250926"/>
              <a:ext cx="54593" cy="66294"/>
            </a:xfrm>
            <a:custGeom>
              <a:avLst/>
              <a:gdLst/>
              <a:ahLst/>
              <a:cxnLst/>
              <a:rect l="l" t="t" r="r" b="b"/>
              <a:pathLst>
                <a:path w="1661" h="2017" extrusionOk="0">
                  <a:moveTo>
                    <a:pt x="821" y="0"/>
                  </a:moveTo>
                  <a:cubicBezTo>
                    <a:pt x="268" y="553"/>
                    <a:pt x="1" y="1285"/>
                    <a:pt x="1" y="2016"/>
                  </a:cubicBezTo>
                  <a:lnTo>
                    <a:pt x="1660" y="2016"/>
                  </a:lnTo>
                  <a:cubicBezTo>
                    <a:pt x="1660" y="1285"/>
                    <a:pt x="1375" y="553"/>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7160614" y="3316596"/>
              <a:ext cx="70994" cy="59950"/>
            </a:xfrm>
            <a:custGeom>
              <a:avLst/>
              <a:gdLst/>
              <a:ahLst/>
              <a:cxnLst/>
              <a:rect l="l" t="t" r="r" b="b"/>
              <a:pathLst>
                <a:path w="2160" h="1824" extrusionOk="0">
                  <a:moveTo>
                    <a:pt x="1339" y="1"/>
                  </a:moveTo>
                  <a:cubicBezTo>
                    <a:pt x="696" y="357"/>
                    <a:pt x="215" y="964"/>
                    <a:pt x="1" y="1731"/>
                  </a:cubicBezTo>
                  <a:cubicBezTo>
                    <a:pt x="246" y="1794"/>
                    <a:pt x="491" y="1824"/>
                    <a:pt x="732" y="1824"/>
                  </a:cubicBezTo>
                  <a:cubicBezTo>
                    <a:pt x="1244" y="1824"/>
                    <a:pt x="1735" y="1689"/>
                    <a:pt x="2159" y="1446"/>
                  </a:cubicBez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7231575" y="3316596"/>
              <a:ext cx="70994" cy="59950"/>
            </a:xfrm>
            <a:custGeom>
              <a:avLst/>
              <a:gdLst/>
              <a:ahLst/>
              <a:cxnLst/>
              <a:rect l="l" t="t" r="r" b="b"/>
              <a:pathLst>
                <a:path w="2160" h="1824" extrusionOk="0">
                  <a:moveTo>
                    <a:pt x="839" y="1"/>
                  </a:moveTo>
                  <a:lnTo>
                    <a:pt x="0" y="1446"/>
                  </a:lnTo>
                  <a:cubicBezTo>
                    <a:pt x="425" y="1689"/>
                    <a:pt x="924" y="1824"/>
                    <a:pt x="1436" y="1824"/>
                  </a:cubicBezTo>
                  <a:cubicBezTo>
                    <a:pt x="1677" y="1824"/>
                    <a:pt x="1920" y="1794"/>
                    <a:pt x="2159" y="1731"/>
                  </a:cubicBezTo>
                  <a:cubicBezTo>
                    <a:pt x="1963" y="964"/>
                    <a:pt x="1464" y="357"/>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7199891" y="3300754"/>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500" y="1928"/>
                    <a:pt x="1928" y="1500"/>
                    <a:pt x="1928" y="964"/>
                  </a:cubicBezTo>
                  <a:cubicBezTo>
                    <a:pt x="1928" y="429"/>
                    <a:pt x="1500"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7221024" y="3321887"/>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3" y="500"/>
                    <a:pt x="643" y="321"/>
                  </a:cubicBezTo>
                  <a:cubicBezTo>
                    <a:pt x="643"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54"/>
          <p:cNvGrpSpPr/>
          <p:nvPr/>
        </p:nvGrpSpPr>
        <p:grpSpPr>
          <a:xfrm>
            <a:off x="464485" y="1862797"/>
            <a:ext cx="580737" cy="577798"/>
            <a:chOff x="1737181" y="3157977"/>
            <a:chExt cx="350729" cy="348954"/>
          </a:xfrm>
        </p:grpSpPr>
        <p:sp>
          <p:nvSpPr>
            <p:cNvPr id="2805" name="Google Shape;2805;p54"/>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4"/>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4"/>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4"/>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4"/>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3306984" y="1697743"/>
            <a:ext cx="594310" cy="581702"/>
            <a:chOff x="7816255" y="2036965"/>
            <a:chExt cx="350729" cy="343268"/>
          </a:xfrm>
        </p:grpSpPr>
        <p:sp>
          <p:nvSpPr>
            <p:cNvPr id="2833" name="Google Shape;2833;p54"/>
            <p:cNvSpPr/>
            <p:nvPr/>
          </p:nvSpPr>
          <p:spPr>
            <a:xfrm>
              <a:off x="7970502" y="2036965"/>
              <a:ext cx="108528" cy="48710"/>
            </a:xfrm>
            <a:custGeom>
              <a:avLst/>
              <a:gdLst/>
              <a:ahLst/>
              <a:cxnLst/>
              <a:rect l="l" t="t" r="r" b="b"/>
              <a:pathLst>
                <a:path w="3302" h="1482" extrusionOk="0">
                  <a:moveTo>
                    <a:pt x="643" y="1"/>
                  </a:moveTo>
                  <a:lnTo>
                    <a:pt x="0" y="1482"/>
                  </a:lnTo>
                  <a:lnTo>
                    <a:pt x="3301" y="1482"/>
                  </a:lnTo>
                  <a:cubicBezTo>
                    <a:pt x="3283" y="1393"/>
                    <a:pt x="3230" y="1303"/>
                    <a:pt x="3158" y="1268"/>
                  </a:cubicBezTo>
                  <a:cubicBezTo>
                    <a:pt x="2784" y="1054"/>
                    <a:pt x="1856" y="500"/>
                    <a:pt x="1231" y="144"/>
                  </a:cubicBezTo>
                  <a:cubicBezTo>
                    <a:pt x="1053" y="37"/>
                    <a:pt x="839" y="1"/>
                    <a:pt x="64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904208" y="2036965"/>
              <a:ext cx="87428" cy="48710"/>
            </a:xfrm>
            <a:custGeom>
              <a:avLst/>
              <a:gdLst/>
              <a:ahLst/>
              <a:cxnLst/>
              <a:rect l="l" t="t" r="r" b="b"/>
              <a:pathLst>
                <a:path w="2660" h="1482" extrusionOk="0">
                  <a:moveTo>
                    <a:pt x="2660" y="1"/>
                  </a:moveTo>
                  <a:cubicBezTo>
                    <a:pt x="2463" y="1"/>
                    <a:pt x="2249" y="37"/>
                    <a:pt x="2071" y="144"/>
                  </a:cubicBezTo>
                  <a:lnTo>
                    <a:pt x="144" y="1268"/>
                  </a:lnTo>
                  <a:cubicBezTo>
                    <a:pt x="72" y="1303"/>
                    <a:pt x="19" y="1393"/>
                    <a:pt x="1" y="1482"/>
                  </a:cubicBezTo>
                  <a:lnTo>
                    <a:pt x="2660" y="1482"/>
                  </a:lnTo>
                  <a:lnTo>
                    <a:pt x="266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965210" y="2058099"/>
              <a:ext cx="117896" cy="160130"/>
            </a:xfrm>
            <a:custGeom>
              <a:avLst/>
              <a:gdLst/>
              <a:ahLst/>
              <a:cxnLst/>
              <a:rect l="l" t="t" r="r" b="b"/>
              <a:pathLst>
                <a:path w="3587" h="4872" extrusionOk="0">
                  <a:moveTo>
                    <a:pt x="804" y="0"/>
                  </a:moveTo>
                  <a:lnTo>
                    <a:pt x="1" y="2445"/>
                  </a:lnTo>
                  <a:lnTo>
                    <a:pt x="804" y="4871"/>
                  </a:lnTo>
                  <a:lnTo>
                    <a:pt x="3587" y="2962"/>
                  </a:lnTo>
                  <a:lnTo>
                    <a:pt x="3587" y="1035"/>
                  </a:lnTo>
                  <a:cubicBezTo>
                    <a:pt x="3516" y="999"/>
                    <a:pt x="3480" y="928"/>
                    <a:pt x="3462" y="839"/>
                  </a:cubicBezTo>
                  <a:cubicBezTo>
                    <a:pt x="3444" y="785"/>
                    <a:pt x="3391" y="750"/>
                    <a:pt x="3302" y="714"/>
                  </a:cubicBezTo>
                  <a:cubicBezTo>
                    <a:pt x="2945" y="607"/>
                    <a:pt x="1999" y="286"/>
                    <a:pt x="1375" y="89"/>
                  </a:cubicBezTo>
                  <a:cubicBezTo>
                    <a:pt x="1196" y="36"/>
                    <a:pt x="1000" y="0"/>
                    <a:pt x="80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900133" y="2058099"/>
              <a:ext cx="91503" cy="160130"/>
            </a:xfrm>
            <a:custGeom>
              <a:avLst/>
              <a:gdLst/>
              <a:ahLst/>
              <a:cxnLst/>
              <a:rect l="l" t="t" r="r" b="b"/>
              <a:pathLst>
                <a:path w="2784" h="4872" extrusionOk="0">
                  <a:moveTo>
                    <a:pt x="2784" y="0"/>
                  </a:moveTo>
                  <a:cubicBezTo>
                    <a:pt x="2587" y="0"/>
                    <a:pt x="2373" y="36"/>
                    <a:pt x="2195" y="89"/>
                  </a:cubicBezTo>
                  <a:lnTo>
                    <a:pt x="268" y="732"/>
                  </a:lnTo>
                  <a:cubicBezTo>
                    <a:pt x="196" y="750"/>
                    <a:pt x="143" y="803"/>
                    <a:pt x="125" y="839"/>
                  </a:cubicBezTo>
                  <a:cubicBezTo>
                    <a:pt x="107" y="928"/>
                    <a:pt x="71" y="999"/>
                    <a:pt x="0" y="1053"/>
                  </a:cubicBezTo>
                  <a:lnTo>
                    <a:pt x="0" y="2802"/>
                  </a:lnTo>
                  <a:lnTo>
                    <a:pt x="2784" y="4871"/>
                  </a:lnTo>
                  <a:lnTo>
                    <a:pt x="278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819180" y="2094253"/>
              <a:ext cx="73360" cy="103434"/>
            </a:xfrm>
            <a:custGeom>
              <a:avLst/>
              <a:gdLst/>
              <a:ahLst/>
              <a:cxnLst/>
              <a:rect l="l" t="t" r="r" b="b"/>
              <a:pathLst>
                <a:path w="2232" h="3147" extrusionOk="0">
                  <a:moveTo>
                    <a:pt x="2168" y="0"/>
                  </a:moveTo>
                  <a:cubicBezTo>
                    <a:pt x="2101" y="0"/>
                    <a:pt x="2036" y="23"/>
                    <a:pt x="1981" y="78"/>
                  </a:cubicBezTo>
                  <a:cubicBezTo>
                    <a:pt x="1660" y="363"/>
                    <a:pt x="857" y="1077"/>
                    <a:pt x="322" y="1559"/>
                  </a:cubicBezTo>
                  <a:cubicBezTo>
                    <a:pt x="179" y="1702"/>
                    <a:pt x="54" y="1880"/>
                    <a:pt x="1" y="2076"/>
                  </a:cubicBezTo>
                  <a:lnTo>
                    <a:pt x="1214" y="3147"/>
                  </a:lnTo>
                  <a:lnTo>
                    <a:pt x="2231" y="6"/>
                  </a:lnTo>
                  <a:cubicBezTo>
                    <a:pt x="2210" y="2"/>
                    <a:pt x="2189" y="0"/>
                    <a:pt x="21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7816255" y="2162486"/>
              <a:ext cx="49301" cy="97945"/>
            </a:xfrm>
            <a:custGeom>
              <a:avLst/>
              <a:gdLst/>
              <a:ahLst/>
              <a:cxnLst/>
              <a:rect l="l" t="t" r="r" b="b"/>
              <a:pathLst>
                <a:path w="1500" h="2980" extrusionOk="0">
                  <a:moveTo>
                    <a:pt x="90" y="0"/>
                  </a:moveTo>
                  <a:cubicBezTo>
                    <a:pt x="18" y="196"/>
                    <a:pt x="1" y="393"/>
                    <a:pt x="54" y="607"/>
                  </a:cubicBezTo>
                  <a:lnTo>
                    <a:pt x="518" y="2784"/>
                  </a:lnTo>
                  <a:cubicBezTo>
                    <a:pt x="536" y="2873"/>
                    <a:pt x="589" y="2944"/>
                    <a:pt x="679" y="2980"/>
                  </a:cubicBezTo>
                  <a:lnTo>
                    <a:pt x="1499" y="464"/>
                  </a:lnTo>
                  <a:lnTo>
                    <a:pt x="9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7839131" y="2092117"/>
              <a:ext cx="152505" cy="126704"/>
            </a:xfrm>
            <a:custGeom>
              <a:avLst/>
              <a:gdLst/>
              <a:ahLst/>
              <a:cxnLst/>
              <a:rect l="l" t="t" r="r" b="b"/>
              <a:pathLst>
                <a:path w="4640" h="3855" extrusionOk="0">
                  <a:moveTo>
                    <a:pt x="1856" y="0"/>
                  </a:moveTo>
                  <a:cubicBezTo>
                    <a:pt x="1785" y="54"/>
                    <a:pt x="1713" y="71"/>
                    <a:pt x="1624" y="71"/>
                  </a:cubicBezTo>
                  <a:cubicBezTo>
                    <a:pt x="1617" y="69"/>
                    <a:pt x="1610" y="68"/>
                    <a:pt x="1603" y="68"/>
                  </a:cubicBezTo>
                  <a:cubicBezTo>
                    <a:pt x="1556" y="68"/>
                    <a:pt x="1510" y="114"/>
                    <a:pt x="1464" y="161"/>
                  </a:cubicBezTo>
                  <a:cubicBezTo>
                    <a:pt x="1232" y="482"/>
                    <a:pt x="643" y="1285"/>
                    <a:pt x="268" y="1802"/>
                  </a:cubicBezTo>
                  <a:cubicBezTo>
                    <a:pt x="143" y="1963"/>
                    <a:pt x="54" y="2141"/>
                    <a:pt x="0" y="2337"/>
                  </a:cubicBezTo>
                  <a:lnTo>
                    <a:pt x="2070" y="3854"/>
                  </a:lnTo>
                  <a:lnTo>
                    <a:pt x="4640" y="3836"/>
                  </a:lnTo>
                  <a:lnTo>
                    <a:pt x="185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7836205" y="2168928"/>
              <a:ext cx="155430" cy="115562"/>
            </a:xfrm>
            <a:custGeom>
              <a:avLst/>
              <a:gdLst/>
              <a:ahLst/>
              <a:cxnLst/>
              <a:rect l="l" t="t" r="r" b="b"/>
              <a:pathLst>
                <a:path w="4729" h="3516" extrusionOk="0">
                  <a:moveTo>
                    <a:pt x="89" y="0"/>
                  </a:moveTo>
                  <a:cubicBezTo>
                    <a:pt x="36" y="197"/>
                    <a:pt x="0" y="393"/>
                    <a:pt x="0" y="589"/>
                  </a:cubicBezTo>
                  <a:lnTo>
                    <a:pt x="0" y="2606"/>
                  </a:lnTo>
                  <a:cubicBezTo>
                    <a:pt x="0" y="2695"/>
                    <a:pt x="36" y="2766"/>
                    <a:pt x="72" y="2784"/>
                  </a:cubicBezTo>
                  <a:cubicBezTo>
                    <a:pt x="143" y="2837"/>
                    <a:pt x="197" y="2891"/>
                    <a:pt x="232" y="2980"/>
                  </a:cubicBezTo>
                  <a:lnTo>
                    <a:pt x="1909" y="3515"/>
                  </a:lnTo>
                  <a:lnTo>
                    <a:pt x="4729" y="1499"/>
                  </a:lnTo>
                  <a:lnTo>
                    <a:pt x="89"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7841464" y="2274499"/>
              <a:ext cx="89170" cy="90912"/>
            </a:xfrm>
            <a:custGeom>
              <a:avLst/>
              <a:gdLst/>
              <a:ahLst/>
              <a:cxnLst/>
              <a:rect l="l" t="t" r="r" b="b"/>
              <a:pathLst>
                <a:path w="2713" h="2766" extrusionOk="0">
                  <a:moveTo>
                    <a:pt x="37" y="0"/>
                  </a:moveTo>
                  <a:cubicBezTo>
                    <a:pt x="1" y="72"/>
                    <a:pt x="1" y="179"/>
                    <a:pt x="37" y="250"/>
                  </a:cubicBezTo>
                  <a:cubicBezTo>
                    <a:pt x="215" y="642"/>
                    <a:pt x="643" y="1642"/>
                    <a:pt x="946" y="2284"/>
                  </a:cubicBezTo>
                  <a:cubicBezTo>
                    <a:pt x="1018" y="2480"/>
                    <a:pt x="1161" y="2641"/>
                    <a:pt x="1321" y="2766"/>
                  </a:cubicBezTo>
                  <a:lnTo>
                    <a:pt x="2713" y="1945"/>
                  </a:lnTo>
                  <a:lnTo>
                    <a:pt x="37"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7884882" y="2325509"/>
              <a:ext cx="99720" cy="54724"/>
            </a:xfrm>
            <a:custGeom>
              <a:avLst/>
              <a:gdLst/>
              <a:ahLst/>
              <a:cxnLst/>
              <a:rect l="l" t="t" r="r" b="b"/>
              <a:pathLst>
                <a:path w="3034" h="1665" extrusionOk="0">
                  <a:moveTo>
                    <a:pt x="874" y="0"/>
                  </a:moveTo>
                  <a:lnTo>
                    <a:pt x="0" y="1214"/>
                  </a:lnTo>
                  <a:cubicBezTo>
                    <a:pt x="161" y="1321"/>
                    <a:pt x="357" y="1410"/>
                    <a:pt x="571" y="1428"/>
                  </a:cubicBezTo>
                  <a:lnTo>
                    <a:pt x="2784" y="1660"/>
                  </a:lnTo>
                  <a:cubicBezTo>
                    <a:pt x="2799" y="1663"/>
                    <a:pt x="2814" y="1664"/>
                    <a:pt x="2829" y="1664"/>
                  </a:cubicBezTo>
                  <a:cubicBezTo>
                    <a:pt x="2903" y="1664"/>
                    <a:pt x="2974" y="1630"/>
                    <a:pt x="3033" y="1571"/>
                  </a:cubicBezTo>
                  <a:lnTo>
                    <a:pt x="874"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7842056" y="2218197"/>
              <a:ext cx="149580" cy="130221"/>
            </a:xfrm>
            <a:custGeom>
              <a:avLst/>
              <a:gdLst/>
              <a:ahLst/>
              <a:cxnLst/>
              <a:rect l="l" t="t" r="r" b="b"/>
              <a:pathLst>
                <a:path w="4551" h="3962" extrusionOk="0">
                  <a:moveTo>
                    <a:pt x="4551" y="0"/>
                  </a:moveTo>
                  <a:lnTo>
                    <a:pt x="36" y="1481"/>
                  </a:lnTo>
                  <a:cubicBezTo>
                    <a:pt x="72" y="1553"/>
                    <a:pt x="54" y="1624"/>
                    <a:pt x="19" y="1713"/>
                  </a:cubicBezTo>
                  <a:cubicBezTo>
                    <a:pt x="1" y="1749"/>
                    <a:pt x="19" y="1820"/>
                    <a:pt x="72" y="1892"/>
                  </a:cubicBezTo>
                  <a:cubicBezTo>
                    <a:pt x="304" y="2213"/>
                    <a:pt x="875" y="3016"/>
                    <a:pt x="1267" y="3533"/>
                  </a:cubicBezTo>
                  <a:cubicBezTo>
                    <a:pt x="1375" y="3694"/>
                    <a:pt x="1517" y="3836"/>
                    <a:pt x="1678" y="3961"/>
                  </a:cubicBezTo>
                  <a:lnTo>
                    <a:pt x="3765" y="2445"/>
                  </a:lnTo>
                  <a:lnTo>
                    <a:pt x="455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7897175" y="2218197"/>
              <a:ext cx="128479" cy="159933"/>
            </a:xfrm>
            <a:custGeom>
              <a:avLst/>
              <a:gdLst/>
              <a:ahLst/>
              <a:cxnLst/>
              <a:rect l="l" t="t" r="r" b="b"/>
              <a:pathLst>
                <a:path w="3909" h="4866" extrusionOk="0">
                  <a:moveTo>
                    <a:pt x="2874" y="0"/>
                  </a:moveTo>
                  <a:lnTo>
                    <a:pt x="1" y="3961"/>
                  </a:lnTo>
                  <a:cubicBezTo>
                    <a:pt x="161" y="4068"/>
                    <a:pt x="358" y="4175"/>
                    <a:pt x="536" y="4229"/>
                  </a:cubicBezTo>
                  <a:lnTo>
                    <a:pt x="2463" y="4853"/>
                  </a:lnTo>
                  <a:cubicBezTo>
                    <a:pt x="2493" y="4861"/>
                    <a:pt x="2522" y="4865"/>
                    <a:pt x="2551" y="4865"/>
                  </a:cubicBezTo>
                  <a:cubicBezTo>
                    <a:pt x="2591" y="4865"/>
                    <a:pt x="2628" y="4857"/>
                    <a:pt x="2659" y="4836"/>
                  </a:cubicBezTo>
                  <a:cubicBezTo>
                    <a:pt x="2713" y="4782"/>
                    <a:pt x="2802" y="4746"/>
                    <a:pt x="2874" y="4746"/>
                  </a:cubicBezTo>
                  <a:lnTo>
                    <a:pt x="3908" y="3319"/>
                  </a:lnTo>
                  <a:lnTo>
                    <a:pt x="287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7998637" y="2313184"/>
              <a:ext cx="99720" cy="67050"/>
            </a:xfrm>
            <a:custGeom>
              <a:avLst/>
              <a:gdLst/>
              <a:ahLst/>
              <a:cxnLst/>
              <a:rect l="l" t="t" r="r" b="b"/>
              <a:pathLst>
                <a:path w="3034" h="2040" extrusionOk="0">
                  <a:moveTo>
                    <a:pt x="2677" y="1"/>
                  </a:moveTo>
                  <a:lnTo>
                    <a:pt x="1" y="1946"/>
                  </a:lnTo>
                  <a:cubicBezTo>
                    <a:pt x="60" y="2005"/>
                    <a:pt x="131" y="2039"/>
                    <a:pt x="205" y="2039"/>
                  </a:cubicBezTo>
                  <a:cubicBezTo>
                    <a:pt x="220" y="2039"/>
                    <a:pt x="235" y="2038"/>
                    <a:pt x="250" y="2035"/>
                  </a:cubicBezTo>
                  <a:cubicBezTo>
                    <a:pt x="679" y="1999"/>
                    <a:pt x="1749" y="1874"/>
                    <a:pt x="2463" y="1803"/>
                  </a:cubicBezTo>
                  <a:cubicBezTo>
                    <a:pt x="2677" y="1785"/>
                    <a:pt x="2873" y="1696"/>
                    <a:pt x="3034" y="1589"/>
                  </a:cubicBezTo>
                  <a:lnTo>
                    <a:pt x="2677"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8069598" y="2274499"/>
              <a:ext cx="72177" cy="90912"/>
            </a:xfrm>
            <a:custGeom>
              <a:avLst/>
              <a:gdLst/>
              <a:ahLst/>
              <a:cxnLst/>
              <a:rect l="l" t="t" r="r" b="b"/>
              <a:pathLst>
                <a:path w="2196" h="2766" extrusionOk="0">
                  <a:moveTo>
                    <a:pt x="2160" y="0"/>
                  </a:moveTo>
                  <a:lnTo>
                    <a:pt x="1" y="1552"/>
                  </a:lnTo>
                  <a:lnTo>
                    <a:pt x="875" y="2766"/>
                  </a:lnTo>
                  <a:cubicBezTo>
                    <a:pt x="1035" y="2641"/>
                    <a:pt x="1178" y="2480"/>
                    <a:pt x="1250" y="2284"/>
                  </a:cubicBezTo>
                  <a:lnTo>
                    <a:pt x="2160" y="250"/>
                  </a:lnTo>
                  <a:cubicBezTo>
                    <a:pt x="2195" y="179"/>
                    <a:pt x="2195" y="72"/>
                    <a:pt x="216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7991603" y="2218197"/>
              <a:ext cx="94461" cy="159933"/>
            </a:xfrm>
            <a:custGeom>
              <a:avLst/>
              <a:gdLst/>
              <a:ahLst/>
              <a:cxnLst/>
              <a:rect l="l" t="t" r="r" b="b"/>
              <a:pathLst>
                <a:path w="2874" h="4866" extrusionOk="0">
                  <a:moveTo>
                    <a:pt x="1" y="0"/>
                  </a:moveTo>
                  <a:lnTo>
                    <a:pt x="1" y="4746"/>
                  </a:lnTo>
                  <a:cubicBezTo>
                    <a:pt x="72" y="4746"/>
                    <a:pt x="161" y="4782"/>
                    <a:pt x="215" y="4836"/>
                  </a:cubicBezTo>
                  <a:cubicBezTo>
                    <a:pt x="246" y="4857"/>
                    <a:pt x="283" y="4865"/>
                    <a:pt x="324" y="4865"/>
                  </a:cubicBezTo>
                  <a:cubicBezTo>
                    <a:pt x="352" y="4865"/>
                    <a:pt x="381" y="4861"/>
                    <a:pt x="411" y="4853"/>
                  </a:cubicBezTo>
                  <a:cubicBezTo>
                    <a:pt x="786" y="4729"/>
                    <a:pt x="1713" y="4425"/>
                    <a:pt x="2338" y="4229"/>
                  </a:cubicBezTo>
                  <a:cubicBezTo>
                    <a:pt x="2516" y="4175"/>
                    <a:pt x="2713" y="4068"/>
                    <a:pt x="2873" y="3961"/>
                  </a:cubicBezTo>
                  <a:lnTo>
                    <a:pt x="2088" y="1517"/>
                  </a:lnTo>
                  <a:lnTo>
                    <a:pt x="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7991603" y="2218197"/>
              <a:ext cx="149580" cy="130221"/>
            </a:xfrm>
            <a:custGeom>
              <a:avLst/>
              <a:gdLst/>
              <a:ahLst/>
              <a:cxnLst/>
              <a:rect l="l" t="t" r="r" b="b"/>
              <a:pathLst>
                <a:path w="4551" h="3962" extrusionOk="0">
                  <a:moveTo>
                    <a:pt x="1" y="0"/>
                  </a:moveTo>
                  <a:lnTo>
                    <a:pt x="2873" y="3961"/>
                  </a:lnTo>
                  <a:cubicBezTo>
                    <a:pt x="3034" y="3836"/>
                    <a:pt x="3177" y="3694"/>
                    <a:pt x="3284" y="3533"/>
                  </a:cubicBezTo>
                  <a:lnTo>
                    <a:pt x="4479" y="1892"/>
                  </a:lnTo>
                  <a:cubicBezTo>
                    <a:pt x="4533" y="1820"/>
                    <a:pt x="4550" y="1749"/>
                    <a:pt x="4533" y="1713"/>
                  </a:cubicBezTo>
                  <a:cubicBezTo>
                    <a:pt x="4497" y="1624"/>
                    <a:pt x="4479" y="1553"/>
                    <a:pt x="4515" y="1481"/>
                  </a:cubicBezTo>
                  <a:lnTo>
                    <a:pt x="3480" y="54"/>
                  </a:lnTo>
                  <a:lnTo>
                    <a:pt x="1"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8111241" y="2157195"/>
              <a:ext cx="55743" cy="103237"/>
            </a:xfrm>
            <a:custGeom>
              <a:avLst/>
              <a:gdLst/>
              <a:ahLst/>
              <a:cxnLst/>
              <a:rect l="l" t="t" r="r" b="b"/>
              <a:pathLst>
                <a:path w="1696" h="3141" extrusionOk="0">
                  <a:moveTo>
                    <a:pt x="0" y="1"/>
                  </a:moveTo>
                  <a:lnTo>
                    <a:pt x="1017" y="3141"/>
                  </a:lnTo>
                  <a:cubicBezTo>
                    <a:pt x="1107" y="3105"/>
                    <a:pt x="1160" y="3034"/>
                    <a:pt x="1178" y="2945"/>
                  </a:cubicBezTo>
                  <a:cubicBezTo>
                    <a:pt x="1267" y="2516"/>
                    <a:pt x="1499" y="1464"/>
                    <a:pt x="1642" y="768"/>
                  </a:cubicBezTo>
                  <a:cubicBezTo>
                    <a:pt x="1695" y="554"/>
                    <a:pt x="1678" y="357"/>
                    <a:pt x="1606" y="161"/>
                  </a:cubicBezTo>
                  <a:lnTo>
                    <a:pt x="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8090698" y="2094253"/>
              <a:ext cx="73360" cy="83516"/>
            </a:xfrm>
            <a:custGeom>
              <a:avLst/>
              <a:gdLst/>
              <a:ahLst/>
              <a:cxnLst/>
              <a:rect l="l" t="t" r="r" b="b"/>
              <a:pathLst>
                <a:path w="2232" h="2541" extrusionOk="0">
                  <a:moveTo>
                    <a:pt x="64" y="0"/>
                  </a:moveTo>
                  <a:cubicBezTo>
                    <a:pt x="43" y="0"/>
                    <a:pt x="22" y="2"/>
                    <a:pt x="1" y="6"/>
                  </a:cubicBezTo>
                  <a:lnTo>
                    <a:pt x="822" y="2540"/>
                  </a:lnTo>
                  <a:lnTo>
                    <a:pt x="2231" y="2076"/>
                  </a:lnTo>
                  <a:cubicBezTo>
                    <a:pt x="2178" y="1880"/>
                    <a:pt x="2053" y="1702"/>
                    <a:pt x="1910" y="1559"/>
                  </a:cubicBezTo>
                  <a:lnTo>
                    <a:pt x="251" y="78"/>
                  </a:lnTo>
                  <a:cubicBezTo>
                    <a:pt x="196" y="23"/>
                    <a:pt x="131" y="0"/>
                    <a:pt x="6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991603" y="2168928"/>
              <a:ext cx="156022" cy="97978"/>
            </a:xfrm>
            <a:custGeom>
              <a:avLst/>
              <a:gdLst/>
              <a:ahLst/>
              <a:cxnLst/>
              <a:rect l="l" t="t" r="r" b="b"/>
              <a:pathLst>
                <a:path w="4747" h="2981" extrusionOk="0">
                  <a:moveTo>
                    <a:pt x="2070" y="0"/>
                  </a:moveTo>
                  <a:lnTo>
                    <a:pt x="1" y="1517"/>
                  </a:lnTo>
                  <a:lnTo>
                    <a:pt x="4515" y="2980"/>
                  </a:lnTo>
                  <a:cubicBezTo>
                    <a:pt x="4533" y="2891"/>
                    <a:pt x="4586" y="2837"/>
                    <a:pt x="4657" y="2802"/>
                  </a:cubicBezTo>
                  <a:cubicBezTo>
                    <a:pt x="4711" y="2766"/>
                    <a:pt x="4729" y="2695"/>
                    <a:pt x="4729" y="2623"/>
                  </a:cubicBezTo>
                  <a:cubicBezTo>
                    <a:pt x="4729" y="2231"/>
                    <a:pt x="4729" y="1232"/>
                    <a:pt x="4747" y="589"/>
                  </a:cubicBezTo>
                  <a:cubicBezTo>
                    <a:pt x="4747" y="393"/>
                    <a:pt x="4711" y="197"/>
                    <a:pt x="464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991603" y="2092117"/>
              <a:ext cx="152505" cy="126113"/>
            </a:xfrm>
            <a:custGeom>
              <a:avLst/>
              <a:gdLst/>
              <a:ahLst/>
              <a:cxnLst/>
              <a:rect l="l" t="t" r="r" b="b"/>
              <a:pathLst>
                <a:path w="4640" h="3837" extrusionOk="0">
                  <a:moveTo>
                    <a:pt x="2784" y="0"/>
                  </a:moveTo>
                  <a:lnTo>
                    <a:pt x="1" y="3836"/>
                  </a:lnTo>
                  <a:lnTo>
                    <a:pt x="4640" y="2337"/>
                  </a:lnTo>
                  <a:cubicBezTo>
                    <a:pt x="4586" y="2141"/>
                    <a:pt x="4497" y="1963"/>
                    <a:pt x="4372" y="1802"/>
                  </a:cubicBezTo>
                  <a:lnTo>
                    <a:pt x="3177" y="161"/>
                  </a:lnTo>
                  <a:cubicBezTo>
                    <a:pt x="3130" y="114"/>
                    <a:pt x="3084" y="68"/>
                    <a:pt x="3037" y="68"/>
                  </a:cubicBezTo>
                  <a:cubicBezTo>
                    <a:pt x="3030" y="68"/>
                    <a:pt x="3023" y="69"/>
                    <a:pt x="3016" y="71"/>
                  </a:cubicBezTo>
                  <a:cubicBezTo>
                    <a:pt x="2927" y="71"/>
                    <a:pt x="2855" y="54"/>
                    <a:pt x="2784" y="0"/>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7976352" y="2340168"/>
              <a:ext cx="30534" cy="34051"/>
            </a:xfrm>
            <a:custGeom>
              <a:avLst/>
              <a:gdLst/>
              <a:ahLst/>
              <a:cxnLst/>
              <a:rect l="l" t="t" r="r" b="b"/>
              <a:pathLst>
                <a:path w="929" h="1036" extrusionOk="0">
                  <a:moveTo>
                    <a:pt x="1" y="1"/>
                  </a:moveTo>
                  <a:lnTo>
                    <a:pt x="143" y="768"/>
                  </a:lnTo>
                  <a:cubicBezTo>
                    <a:pt x="179" y="928"/>
                    <a:pt x="304" y="1035"/>
                    <a:pt x="465" y="1035"/>
                  </a:cubicBezTo>
                  <a:cubicBezTo>
                    <a:pt x="625" y="1035"/>
                    <a:pt x="750" y="928"/>
                    <a:pt x="786" y="768"/>
                  </a:cubicBezTo>
                  <a:lnTo>
                    <a:pt x="928"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8103024" y="2241631"/>
              <a:ext cx="38159" cy="32374"/>
            </a:xfrm>
            <a:custGeom>
              <a:avLst/>
              <a:gdLst/>
              <a:ahLst/>
              <a:cxnLst/>
              <a:rect l="l" t="t" r="r" b="b"/>
              <a:pathLst>
                <a:path w="1161" h="985" extrusionOk="0">
                  <a:moveTo>
                    <a:pt x="286" y="1"/>
                  </a:moveTo>
                  <a:lnTo>
                    <a:pt x="1" y="893"/>
                  </a:lnTo>
                  <a:lnTo>
                    <a:pt x="768" y="982"/>
                  </a:lnTo>
                  <a:cubicBezTo>
                    <a:pt x="782" y="984"/>
                    <a:pt x="795" y="985"/>
                    <a:pt x="808" y="985"/>
                  </a:cubicBezTo>
                  <a:cubicBezTo>
                    <a:pt x="952" y="985"/>
                    <a:pt x="1076" y="899"/>
                    <a:pt x="1125" y="768"/>
                  </a:cubicBezTo>
                  <a:cubicBezTo>
                    <a:pt x="1160" y="608"/>
                    <a:pt x="1107" y="447"/>
                    <a:pt x="964" y="376"/>
                  </a:cubicBezTo>
                  <a:lnTo>
                    <a:pt x="286"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8050830" y="2090211"/>
              <a:ext cx="37568" cy="38291"/>
            </a:xfrm>
            <a:custGeom>
              <a:avLst/>
              <a:gdLst/>
              <a:ahLst/>
              <a:cxnLst/>
              <a:rect l="l" t="t" r="r" b="b"/>
              <a:pathLst>
                <a:path w="1143" h="1165" extrusionOk="0">
                  <a:moveTo>
                    <a:pt x="806" y="1"/>
                  </a:moveTo>
                  <a:cubicBezTo>
                    <a:pt x="725" y="1"/>
                    <a:pt x="643" y="33"/>
                    <a:pt x="572" y="94"/>
                  </a:cubicBezTo>
                  <a:lnTo>
                    <a:pt x="1" y="629"/>
                  </a:lnTo>
                  <a:lnTo>
                    <a:pt x="768" y="1164"/>
                  </a:lnTo>
                  <a:lnTo>
                    <a:pt x="1089" y="468"/>
                  </a:lnTo>
                  <a:cubicBezTo>
                    <a:pt x="1143" y="326"/>
                    <a:pt x="1107" y="165"/>
                    <a:pt x="982" y="58"/>
                  </a:cubicBezTo>
                  <a:cubicBezTo>
                    <a:pt x="928" y="20"/>
                    <a:pt x="867" y="1"/>
                    <a:pt x="806"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7894841" y="2090211"/>
              <a:ext cx="37568" cy="38291"/>
            </a:xfrm>
            <a:custGeom>
              <a:avLst/>
              <a:gdLst/>
              <a:ahLst/>
              <a:cxnLst/>
              <a:rect l="l" t="t" r="r" b="b"/>
              <a:pathLst>
                <a:path w="1143" h="1165" extrusionOk="0">
                  <a:moveTo>
                    <a:pt x="337" y="1"/>
                  </a:moveTo>
                  <a:cubicBezTo>
                    <a:pt x="276" y="1"/>
                    <a:pt x="215" y="20"/>
                    <a:pt x="161" y="58"/>
                  </a:cubicBezTo>
                  <a:cubicBezTo>
                    <a:pt x="36" y="165"/>
                    <a:pt x="1" y="326"/>
                    <a:pt x="54" y="468"/>
                  </a:cubicBezTo>
                  <a:lnTo>
                    <a:pt x="375" y="1164"/>
                  </a:lnTo>
                  <a:lnTo>
                    <a:pt x="1142" y="629"/>
                  </a:lnTo>
                  <a:lnTo>
                    <a:pt x="571" y="94"/>
                  </a:lnTo>
                  <a:cubicBezTo>
                    <a:pt x="501" y="33"/>
                    <a:pt x="418" y="1"/>
                    <a:pt x="337"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7842056" y="2241631"/>
              <a:ext cx="38159" cy="32374"/>
            </a:xfrm>
            <a:custGeom>
              <a:avLst/>
              <a:gdLst/>
              <a:ahLst/>
              <a:cxnLst/>
              <a:rect l="l" t="t" r="r" b="b"/>
              <a:pathLst>
                <a:path w="1161" h="985" extrusionOk="0">
                  <a:moveTo>
                    <a:pt x="875" y="1"/>
                  </a:moveTo>
                  <a:lnTo>
                    <a:pt x="197" y="376"/>
                  </a:lnTo>
                  <a:cubicBezTo>
                    <a:pt x="54" y="447"/>
                    <a:pt x="1" y="608"/>
                    <a:pt x="36" y="768"/>
                  </a:cubicBezTo>
                  <a:cubicBezTo>
                    <a:pt x="85" y="899"/>
                    <a:pt x="209" y="985"/>
                    <a:pt x="353" y="985"/>
                  </a:cubicBezTo>
                  <a:cubicBezTo>
                    <a:pt x="366" y="985"/>
                    <a:pt x="380" y="984"/>
                    <a:pt x="393" y="982"/>
                  </a:cubicBezTo>
                  <a:lnTo>
                    <a:pt x="1160" y="893"/>
                  </a:lnTo>
                  <a:lnTo>
                    <a:pt x="875"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7862598" y="2106513"/>
              <a:ext cx="258043" cy="246605"/>
            </a:xfrm>
            <a:custGeom>
              <a:avLst/>
              <a:gdLst/>
              <a:ahLst/>
              <a:cxnLst/>
              <a:rect l="l" t="t" r="r" b="b"/>
              <a:pathLst>
                <a:path w="7851" h="7503" extrusionOk="0">
                  <a:moveTo>
                    <a:pt x="1792" y="1"/>
                  </a:moveTo>
                  <a:cubicBezTo>
                    <a:pt x="1694" y="1"/>
                    <a:pt x="1598" y="32"/>
                    <a:pt x="1517" y="97"/>
                  </a:cubicBezTo>
                  <a:cubicBezTo>
                    <a:pt x="1392" y="187"/>
                    <a:pt x="1321" y="329"/>
                    <a:pt x="1321" y="472"/>
                  </a:cubicBezTo>
                  <a:cubicBezTo>
                    <a:pt x="1321" y="543"/>
                    <a:pt x="1338" y="615"/>
                    <a:pt x="1356" y="668"/>
                  </a:cubicBezTo>
                  <a:lnTo>
                    <a:pt x="2409" y="2917"/>
                  </a:lnTo>
                  <a:lnTo>
                    <a:pt x="250" y="4112"/>
                  </a:lnTo>
                  <a:cubicBezTo>
                    <a:pt x="89" y="4201"/>
                    <a:pt x="0" y="4362"/>
                    <a:pt x="0" y="4522"/>
                  </a:cubicBezTo>
                  <a:cubicBezTo>
                    <a:pt x="0" y="4576"/>
                    <a:pt x="18" y="4629"/>
                    <a:pt x="18" y="4665"/>
                  </a:cubicBezTo>
                  <a:cubicBezTo>
                    <a:pt x="54" y="4754"/>
                    <a:pt x="89" y="4808"/>
                    <a:pt x="143" y="4861"/>
                  </a:cubicBezTo>
                  <a:cubicBezTo>
                    <a:pt x="236" y="4955"/>
                    <a:pt x="357" y="5007"/>
                    <a:pt x="481" y="5007"/>
                  </a:cubicBezTo>
                  <a:cubicBezTo>
                    <a:pt x="499" y="5007"/>
                    <a:pt x="517" y="5006"/>
                    <a:pt x="535" y="5004"/>
                  </a:cubicBezTo>
                  <a:lnTo>
                    <a:pt x="2980" y="4701"/>
                  </a:lnTo>
                  <a:lnTo>
                    <a:pt x="3462" y="7127"/>
                  </a:lnTo>
                  <a:cubicBezTo>
                    <a:pt x="3479" y="7217"/>
                    <a:pt x="3533" y="7306"/>
                    <a:pt x="3587" y="7377"/>
                  </a:cubicBezTo>
                  <a:cubicBezTo>
                    <a:pt x="3676" y="7449"/>
                    <a:pt x="3801" y="7502"/>
                    <a:pt x="3926" y="7502"/>
                  </a:cubicBezTo>
                  <a:cubicBezTo>
                    <a:pt x="4157" y="7502"/>
                    <a:pt x="4354" y="7341"/>
                    <a:pt x="4389" y="7127"/>
                  </a:cubicBezTo>
                  <a:lnTo>
                    <a:pt x="4871" y="4701"/>
                  </a:lnTo>
                  <a:lnTo>
                    <a:pt x="7316" y="5004"/>
                  </a:lnTo>
                  <a:cubicBezTo>
                    <a:pt x="7329" y="5005"/>
                    <a:pt x="7342" y="5006"/>
                    <a:pt x="7355" y="5006"/>
                  </a:cubicBezTo>
                  <a:cubicBezTo>
                    <a:pt x="7571" y="5006"/>
                    <a:pt x="7766" y="4867"/>
                    <a:pt x="7833" y="4665"/>
                  </a:cubicBezTo>
                  <a:cubicBezTo>
                    <a:pt x="7833" y="4629"/>
                    <a:pt x="7851" y="4576"/>
                    <a:pt x="7851" y="4522"/>
                  </a:cubicBezTo>
                  <a:cubicBezTo>
                    <a:pt x="7851" y="4397"/>
                    <a:pt x="7797" y="4273"/>
                    <a:pt x="7708" y="4183"/>
                  </a:cubicBezTo>
                  <a:cubicBezTo>
                    <a:pt x="7672" y="4166"/>
                    <a:pt x="7637" y="4130"/>
                    <a:pt x="7601" y="4112"/>
                  </a:cubicBezTo>
                  <a:lnTo>
                    <a:pt x="5442" y="2917"/>
                  </a:lnTo>
                  <a:cubicBezTo>
                    <a:pt x="5442" y="2917"/>
                    <a:pt x="6495" y="668"/>
                    <a:pt x="6495" y="668"/>
                  </a:cubicBezTo>
                  <a:cubicBezTo>
                    <a:pt x="6513" y="615"/>
                    <a:pt x="6531" y="543"/>
                    <a:pt x="6531" y="472"/>
                  </a:cubicBezTo>
                  <a:cubicBezTo>
                    <a:pt x="6531" y="347"/>
                    <a:pt x="6477" y="240"/>
                    <a:pt x="6406" y="151"/>
                  </a:cubicBezTo>
                  <a:cubicBezTo>
                    <a:pt x="6388" y="133"/>
                    <a:pt x="6352" y="97"/>
                    <a:pt x="6334" y="97"/>
                  </a:cubicBezTo>
                  <a:cubicBezTo>
                    <a:pt x="6253" y="32"/>
                    <a:pt x="6157" y="1"/>
                    <a:pt x="6059" y="1"/>
                  </a:cubicBezTo>
                  <a:cubicBezTo>
                    <a:pt x="5943" y="1"/>
                    <a:pt x="5825" y="46"/>
                    <a:pt x="5728" y="133"/>
                  </a:cubicBezTo>
                  <a:lnTo>
                    <a:pt x="3926" y="1810"/>
                  </a:lnTo>
                  <a:lnTo>
                    <a:pt x="2123" y="133"/>
                  </a:lnTo>
                  <a:cubicBezTo>
                    <a:pt x="2026" y="46"/>
                    <a:pt x="1908" y="1"/>
                    <a:pt x="1792"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7938818" y="2166003"/>
              <a:ext cx="105603" cy="105012"/>
            </a:xfrm>
            <a:custGeom>
              <a:avLst/>
              <a:gdLst/>
              <a:ahLst/>
              <a:cxnLst/>
              <a:rect l="l" t="t" r="r" b="b"/>
              <a:pathLst>
                <a:path w="3213" h="3195" extrusionOk="0">
                  <a:moveTo>
                    <a:pt x="1607" y="0"/>
                  </a:moveTo>
                  <a:cubicBezTo>
                    <a:pt x="714" y="0"/>
                    <a:pt x="1" y="714"/>
                    <a:pt x="1" y="1588"/>
                  </a:cubicBezTo>
                  <a:cubicBezTo>
                    <a:pt x="1" y="2480"/>
                    <a:pt x="714" y="3194"/>
                    <a:pt x="1607" y="3194"/>
                  </a:cubicBezTo>
                  <a:cubicBezTo>
                    <a:pt x="2499" y="3194"/>
                    <a:pt x="3212" y="2480"/>
                    <a:pt x="3212" y="1588"/>
                  </a:cubicBezTo>
                  <a:cubicBezTo>
                    <a:pt x="3212" y="714"/>
                    <a:pt x="2499" y="0"/>
                    <a:pt x="1607"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7959952" y="2187104"/>
              <a:ext cx="63369" cy="62777"/>
            </a:xfrm>
            <a:custGeom>
              <a:avLst/>
              <a:gdLst/>
              <a:ahLst/>
              <a:cxnLst/>
              <a:rect l="l" t="t" r="r" b="b"/>
              <a:pathLst>
                <a:path w="1928" h="1910" extrusionOk="0">
                  <a:moveTo>
                    <a:pt x="964" y="1"/>
                  </a:moveTo>
                  <a:cubicBezTo>
                    <a:pt x="428" y="1"/>
                    <a:pt x="0" y="429"/>
                    <a:pt x="0" y="946"/>
                  </a:cubicBezTo>
                  <a:cubicBezTo>
                    <a:pt x="0" y="1482"/>
                    <a:pt x="428" y="1910"/>
                    <a:pt x="964" y="1910"/>
                  </a:cubicBezTo>
                  <a:cubicBezTo>
                    <a:pt x="1499" y="1910"/>
                    <a:pt x="1927" y="1482"/>
                    <a:pt x="1927" y="946"/>
                  </a:cubicBezTo>
                  <a:cubicBezTo>
                    <a:pt x="1927" y="429"/>
                    <a:pt x="1499"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7981053" y="2207646"/>
              <a:ext cx="21134" cy="21134"/>
            </a:xfrm>
            <a:custGeom>
              <a:avLst/>
              <a:gdLst/>
              <a:ahLst/>
              <a:cxnLst/>
              <a:rect l="l" t="t" r="r" b="b"/>
              <a:pathLst>
                <a:path w="643" h="643" extrusionOk="0">
                  <a:moveTo>
                    <a:pt x="322" y="0"/>
                  </a:moveTo>
                  <a:cubicBezTo>
                    <a:pt x="143" y="0"/>
                    <a:pt x="0" y="143"/>
                    <a:pt x="0" y="321"/>
                  </a:cubicBezTo>
                  <a:cubicBezTo>
                    <a:pt x="0" y="500"/>
                    <a:pt x="143" y="642"/>
                    <a:pt x="322" y="642"/>
                  </a:cubicBezTo>
                  <a:cubicBezTo>
                    <a:pt x="500" y="642"/>
                    <a:pt x="643" y="500"/>
                    <a:pt x="643" y="321"/>
                  </a:cubicBezTo>
                  <a:cubicBezTo>
                    <a:pt x="643" y="143"/>
                    <a:pt x="50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Google Shape;2729;p54">
            <a:extLst>
              <a:ext uri="{FF2B5EF4-FFF2-40B4-BE49-F238E27FC236}">
                <a16:creationId xmlns="" xmlns:a16="http://schemas.microsoft.com/office/drawing/2014/main" id="{C5864E25-1332-1FD4-6233-8B64128CF90A}"/>
              </a:ext>
            </a:extLst>
          </p:cNvPr>
          <p:cNvCxnSpPr>
            <a:cxnSpLocks/>
          </p:cNvCxnSpPr>
          <p:nvPr/>
        </p:nvCxnSpPr>
        <p:spPr>
          <a:xfrm flipV="1">
            <a:off x="5253755" y="1514788"/>
            <a:ext cx="1640104" cy="190760"/>
          </a:xfrm>
          <a:prstGeom prst="straightConnector1">
            <a:avLst/>
          </a:prstGeom>
          <a:noFill/>
          <a:ln w="19050" cap="flat" cmpd="sng">
            <a:solidFill>
              <a:schemeClr val="dk1"/>
            </a:solidFill>
            <a:prstDash val="solid"/>
            <a:round/>
            <a:headEnd type="none" w="med" len="med"/>
            <a:tailEnd type="none" w="med" len="med"/>
          </a:ln>
        </p:spPr>
      </p:cxnSp>
      <p:grpSp>
        <p:nvGrpSpPr>
          <p:cNvPr id="2" name="Google Shape;2747;p54">
            <a:extLst>
              <a:ext uri="{FF2B5EF4-FFF2-40B4-BE49-F238E27FC236}">
                <a16:creationId xmlns="" xmlns:a16="http://schemas.microsoft.com/office/drawing/2014/main" id="{59D1E84B-226D-832B-3467-8C2229E6DB49}"/>
              </a:ext>
            </a:extLst>
          </p:cNvPr>
          <p:cNvGrpSpPr/>
          <p:nvPr/>
        </p:nvGrpSpPr>
        <p:grpSpPr>
          <a:xfrm>
            <a:off x="6784734" y="884449"/>
            <a:ext cx="1427793" cy="1025770"/>
            <a:chOff x="6849275" y="1908630"/>
            <a:chExt cx="1427793" cy="1025770"/>
          </a:xfrm>
        </p:grpSpPr>
        <p:sp>
          <p:nvSpPr>
            <p:cNvPr id="3" name="Google Shape;2730;p54">
              <a:extLst>
                <a:ext uri="{FF2B5EF4-FFF2-40B4-BE49-F238E27FC236}">
                  <a16:creationId xmlns="" xmlns:a16="http://schemas.microsoft.com/office/drawing/2014/main" id="{6AEDA6C1-2BB9-723C-BAE8-017AA463845E}"/>
                </a:ext>
              </a:extLst>
            </p:cNvPr>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48;p54">
              <a:extLst>
                <a:ext uri="{FF2B5EF4-FFF2-40B4-BE49-F238E27FC236}">
                  <a16:creationId xmlns="" xmlns:a16="http://schemas.microsoft.com/office/drawing/2014/main" id="{FC3A08C7-EA7E-708D-11F6-2D21797B9D2E}"/>
                </a:ext>
              </a:extLst>
            </p:cNvPr>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54"/>
          <p:cNvGrpSpPr/>
          <p:nvPr/>
        </p:nvGrpSpPr>
        <p:grpSpPr>
          <a:xfrm>
            <a:off x="4730657" y="1224373"/>
            <a:ext cx="1427793" cy="1025770"/>
            <a:chOff x="6849275" y="1908630"/>
            <a:chExt cx="1427793" cy="1025770"/>
          </a:xfrm>
        </p:grpSpPr>
        <p:sp>
          <p:nvSpPr>
            <p:cNvPr id="2730" name="Google Shape;2730;p54"/>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54"/>
          <p:cNvGrpSpPr/>
          <p:nvPr/>
        </p:nvGrpSpPr>
        <p:grpSpPr>
          <a:xfrm>
            <a:off x="5027816" y="1357886"/>
            <a:ext cx="594298" cy="566190"/>
            <a:chOff x="7816846" y="3169974"/>
            <a:chExt cx="349546" cy="333014"/>
          </a:xfrm>
        </p:grpSpPr>
        <p:sp>
          <p:nvSpPr>
            <p:cNvPr id="2750" name="Google Shape;2750;p54"/>
            <p:cNvSpPr/>
            <p:nvPr/>
          </p:nvSpPr>
          <p:spPr>
            <a:xfrm>
              <a:off x="7991603" y="3169974"/>
              <a:ext cx="42859" cy="155463"/>
            </a:xfrm>
            <a:custGeom>
              <a:avLst/>
              <a:gdLst/>
              <a:ahLst/>
              <a:cxnLst/>
              <a:rect l="l" t="t" r="r" b="b"/>
              <a:pathLst>
                <a:path w="1304" h="4730" extrusionOk="0">
                  <a:moveTo>
                    <a:pt x="1" y="1"/>
                  </a:moveTo>
                  <a:lnTo>
                    <a:pt x="1" y="4729"/>
                  </a:lnTo>
                  <a:cubicBezTo>
                    <a:pt x="90" y="4729"/>
                    <a:pt x="179" y="4693"/>
                    <a:pt x="250" y="4604"/>
                  </a:cubicBezTo>
                  <a:cubicBezTo>
                    <a:pt x="1303" y="3302"/>
                    <a:pt x="1303" y="1428"/>
                    <a:pt x="250" y="126"/>
                  </a:cubicBezTo>
                  <a:cubicBezTo>
                    <a:pt x="179" y="37"/>
                    <a:pt x="90" y="1"/>
                    <a:pt x="1"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7948810" y="3169974"/>
              <a:ext cx="59260" cy="155463"/>
            </a:xfrm>
            <a:custGeom>
              <a:avLst/>
              <a:gdLst/>
              <a:ahLst/>
              <a:cxnLst/>
              <a:rect l="l" t="t" r="r" b="b"/>
              <a:pathLst>
                <a:path w="1803" h="4730" extrusionOk="0">
                  <a:moveTo>
                    <a:pt x="1303" y="1"/>
                  </a:moveTo>
                  <a:cubicBezTo>
                    <a:pt x="1213" y="1"/>
                    <a:pt x="1124" y="37"/>
                    <a:pt x="1053" y="126"/>
                  </a:cubicBezTo>
                  <a:cubicBezTo>
                    <a:pt x="0" y="1428"/>
                    <a:pt x="0" y="3302"/>
                    <a:pt x="1053" y="4604"/>
                  </a:cubicBezTo>
                  <a:cubicBezTo>
                    <a:pt x="1124" y="4693"/>
                    <a:pt x="1213" y="4729"/>
                    <a:pt x="1303" y="4729"/>
                  </a:cubicBezTo>
                  <a:cubicBezTo>
                    <a:pt x="1338" y="4729"/>
                    <a:pt x="1374" y="4693"/>
                    <a:pt x="1392" y="4604"/>
                  </a:cubicBezTo>
                  <a:cubicBezTo>
                    <a:pt x="1802" y="3302"/>
                    <a:pt x="1802" y="1428"/>
                    <a:pt x="1392" y="126"/>
                  </a:cubicBezTo>
                  <a:cubicBezTo>
                    <a:pt x="1374" y="37"/>
                    <a:pt x="1338" y="1"/>
                    <a:pt x="1303"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7817438" y="3281822"/>
              <a:ext cx="148988" cy="62383"/>
            </a:xfrm>
            <a:custGeom>
              <a:avLst/>
              <a:gdLst/>
              <a:ahLst/>
              <a:cxnLst/>
              <a:rect l="l" t="t" r="r" b="b"/>
              <a:pathLst>
                <a:path w="4533" h="1898" extrusionOk="0">
                  <a:moveTo>
                    <a:pt x="1468" y="0"/>
                  </a:moveTo>
                  <a:cubicBezTo>
                    <a:pt x="1043" y="0"/>
                    <a:pt x="612" y="77"/>
                    <a:pt x="197" y="238"/>
                  </a:cubicBezTo>
                  <a:cubicBezTo>
                    <a:pt x="107" y="273"/>
                    <a:pt x="36" y="363"/>
                    <a:pt x="0" y="452"/>
                  </a:cubicBezTo>
                  <a:lnTo>
                    <a:pt x="4497" y="1897"/>
                  </a:lnTo>
                  <a:cubicBezTo>
                    <a:pt x="4532" y="1808"/>
                    <a:pt x="4514" y="1719"/>
                    <a:pt x="4461" y="1629"/>
                  </a:cubicBezTo>
                  <a:cubicBezTo>
                    <a:pt x="3792" y="593"/>
                    <a:pt x="2650" y="0"/>
                    <a:pt x="146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7816846" y="3294312"/>
              <a:ext cx="148988" cy="64716"/>
            </a:xfrm>
            <a:custGeom>
              <a:avLst/>
              <a:gdLst/>
              <a:ahLst/>
              <a:cxnLst/>
              <a:rect l="l" t="t" r="r" b="b"/>
              <a:pathLst>
                <a:path w="4533" h="1969" extrusionOk="0">
                  <a:moveTo>
                    <a:pt x="161" y="0"/>
                  </a:moveTo>
                  <a:cubicBezTo>
                    <a:pt x="90" y="0"/>
                    <a:pt x="36" y="36"/>
                    <a:pt x="18" y="72"/>
                  </a:cubicBezTo>
                  <a:cubicBezTo>
                    <a:pt x="0" y="143"/>
                    <a:pt x="0" y="250"/>
                    <a:pt x="54" y="340"/>
                  </a:cubicBezTo>
                  <a:cubicBezTo>
                    <a:pt x="736" y="1376"/>
                    <a:pt x="1881" y="1969"/>
                    <a:pt x="3057" y="1969"/>
                  </a:cubicBezTo>
                  <a:cubicBezTo>
                    <a:pt x="3480" y="1969"/>
                    <a:pt x="3907" y="1892"/>
                    <a:pt x="4318" y="1731"/>
                  </a:cubicBezTo>
                  <a:cubicBezTo>
                    <a:pt x="4425" y="1696"/>
                    <a:pt x="4497" y="1606"/>
                    <a:pt x="4515" y="1517"/>
                  </a:cubicBezTo>
                  <a:cubicBezTo>
                    <a:pt x="4532" y="1481"/>
                    <a:pt x="4497" y="1446"/>
                    <a:pt x="4443" y="1392"/>
                  </a:cubicBezTo>
                  <a:cubicBezTo>
                    <a:pt x="3319" y="607"/>
                    <a:pt x="1535" y="18"/>
                    <a:pt x="16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7876665" y="3373259"/>
              <a:ext cx="98537" cy="127526"/>
            </a:xfrm>
            <a:custGeom>
              <a:avLst/>
              <a:gdLst/>
              <a:ahLst/>
              <a:cxnLst/>
              <a:rect l="l" t="t" r="r" b="b"/>
              <a:pathLst>
                <a:path w="2998" h="3880" extrusionOk="0">
                  <a:moveTo>
                    <a:pt x="2807" y="1"/>
                  </a:moveTo>
                  <a:cubicBezTo>
                    <a:pt x="2783" y="1"/>
                    <a:pt x="2757" y="3"/>
                    <a:pt x="2730" y="7"/>
                  </a:cubicBezTo>
                  <a:cubicBezTo>
                    <a:pt x="1107" y="435"/>
                    <a:pt x="0" y="1952"/>
                    <a:pt x="90" y="3647"/>
                  </a:cubicBezTo>
                  <a:cubicBezTo>
                    <a:pt x="107" y="3736"/>
                    <a:pt x="143" y="3826"/>
                    <a:pt x="232" y="3879"/>
                  </a:cubicBezTo>
                  <a:lnTo>
                    <a:pt x="2998" y="61"/>
                  </a:lnTo>
                  <a:cubicBezTo>
                    <a:pt x="2944" y="21"/>
                    <a:pt x="2881" y="1"/>
                    <a:pt x="280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7883107" y="3374903"/>
              <a:ext cx="99720" cy="128085"/>
            </a:xfrm>
            <a:custGeom>
              <a:avLst/>
              <a:gdLst/>
              <a:ahLst/>
              <a:cxnLst/>
              <a:rect l="l" t="t" r="r" b="b"/>
              <a:pathLst>
                <a:path w="3034" h="3897" extrusionOk="0">
                  <a:moveTo>
                    <a:pt x="2769" y="0"/>
                  </a:moveTo>
                  <a:cubicBezTo>
                    <a:pt x="2743" y="0"/>
                    <a:pt x="2704" y="13"/>
                    <a:pt x="2659" y="46"/>
                  </a:cubicBezTo>
                  <a:cubicBezTo>
                    <a:pt x="1571" y="867"/>
                    <a:pt x="465" y="2384"/>
                    <a:pt x="18" y="3686"/>
                  </a:cubicBezTo>
                  <a:cubicBezTo>
                    <a:pt x="1" y="3758"/>
                    <a:pt x="1" y="3811"/>
                    <a:pt x="36" y="3829"/>
                  </a:cubicBezTo>
                  <a:cubicBezTo>
                    <a:pt x="88" y="3868"/>
                    <a:pt x="148" y="3897"/>
                    <a:pt x="218" y="3897"/>
                  </a:cubicBezTo>
                  <a:cubicBezTo>
                    <a:pt x="246" y="3897"/>
                    <a:pt x="274" y="3893"/>
                    <a:pt x="304" y="3883"/>
                  </a:cubicBezTo>
                  <a:cubicBezTo>
                    <a:pt x="1928" y="3454"/>
                    <a:pt x="3034" y="1938"/>
                    <a:pt x="2945" y="261"/>
                  </a:cubicBezTo>
                  <a:cubicBezTo>
                    <a:pt x="2927" y="154"/>
                    <a:pt x="2891" y="64"/>
                    <a:pt x="2802" y="11"/>
                  </a:cubicBezTo>
                  <a:cubicBezTo>
                    <a:pt x="2795" y="4"/>
                    <a:pt x="2784" y="0"/>
                    <a:pt x="276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8000411" y="3375231"/>
              <a:ext cx="98537" cy="127756"/>
            </a:xfrm>
            <a:custGeom>
              <a:avLst/>
              <a:gdLst/>
              <a:ahLst/>
              <a:cxnLst/>
              <a:rect l="l" t="t" r="r" b="b"/>
              <a:pathLst>
                <a:path w="2998" h="3887" extrusionOk="0">
                  <a:moveTo>
                    <a:pt x="232" y="1"/>
                  </a:moveTo>
                  <a:cubicBezTo>
                    <a:pt x="143" y="54"/>
                    <a:pt x="107" y="144"/>
                    <a:pt x="89" y="251"/>
                  </a:cubicBezTo>
                  <a:cubicBezTo>
                    <a:pt x="0" y="1928"/>
                    <a:pt x="1106" y="3444"/>
                    <a:pt x="2730" y="3873"/>
                  </a:cubicBezTo>
                  <a:cubicBezTo>
                    <a:pt x="2760" y="3883"/>
                    <a:pt x="2789" y="3887"/>
                    <a:pt x="2816" y="3887"/>
                  </a:cubicBezTo>
                  <a:cubicBezTo>
                    <a:pt x="2886" y="3887"/>
                    <a:pt x="2946" y="3858"/>
                    <a:pt x="2998" y="3819"/>
                  </a:cubicBezTo>
                  <a:lnTo>
                    <a:pt x="232"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8006854" y="3373259"/>
              <a:ext cx="99720" cy="127855"/>
            </a:xfrm>
            <a:custGeom>
              <a:avLst/>
              <a:gdLst/>
              <a:ahLst/>
              <a:cxnLst/>
              <a:rect l="l" t="t" r="r" b="b"/>
              <a:pathLst>
                <a:path w="3034" h="3890" extrusionOk="0">
                  <a:moveTo>
                    <a:pt x="227" y="1"/>
                  </a:moveTo>
                  <a:cubicBezTo>
                    <a:pt x="153" y="1"/>
                    <a:pt x="90" y="21"/>
                    <a:pt x="36" y="61"/>
                  </a:cubicBezTo>
                  <a:cubicBezTo>
                    <a:pt x="0" y="79"/>
                    <a:pt x="0" y="132"/>
                    <a:pt x="18" y="221"/>
                  </a:cubicBezTo>
                  <a:cubicBezTo>
                    <a:pt x="464" y="1506"/>
                    <a:pt x="1571" y="3023"/>
                    <a:pt x="2659" y="3843"/>
                  </a:cubicBezTo>
                  <a:cubicBezTo>
                    <a:pt x="2704" y="3877"/>
                    <a:pt x="2742" y="3890"/>
                    <a:pt x="2769" y="3890"/>
                  </a:cubicBezTo>
                  <a:cubicBezTo>
                    <a:pt x="2784" y="3890"/>
                    <a:pt x="2795" y="3886"/>
                    <a:pt x="2802" y="3879"/>
                  </a:cubicBezTo>
                  <a:cubicBezTo>
                    <a:pt x="2891" y="3826"/>
                    <a:pt x="2927" y="3736"/>
                    <a:pt x="2944" y="3647"/>
                  </a:cubicBezTo>
                  <a:cubicBezTo>
                    <a:pt x="3034" y="1952"/>
                    <a:pt x="1927" y="435"/>
                    <a:pt x="304" y="7"/>
                  </a:cubicBezTo>
                  <a:cubicBezTo>
                    <a:pt x="277" y="3"/>
                    <a:pt x="251" y="1"/>
                    <a:pt x="22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8017996" y="3296645"/>
              <a:ext cx="148397" cy="62120"/>
            </a:xfrm>
            <a:custGeom>
              <a:avLst/>
              <a:gdLst/>
              <a:ahLst/>
              <a:cxnLst/>
              <a:rect l="l" t="t" r="r" b="b"/>
              <a:pathLst>
                <a:path w="4515" h="1890" extrusionOk="0">
                  <a:moveTo>
                    <a:pt x="4497" y="1"/>
                  </a:moveTo>
                  <a:lnTo>
                    <a:pt x="0" y="1446"/>
                  </a:lnTo>
                  <a:cubicBezTo>
                    <a:pt x="18" y="1535"/>
                    <a:pt x="90" y="1625"/>
                    <a:pt x="197" y="1660"/>
                  </a:cubicBezTo>
                  <a:cubicBezTo>
                    <a:pt x="606" y="1815"/>
                    <a:pt x="1031" y="1890"/>
                    <a:pt x="1452" y="1890"/>
                  </a:cubicBezTo>
                  <a:cubicBezTo>
                    <a:pt x="2630" y="1890"/>
                    <a:pt x="3778" y="1307"/>
                    <a:pt x="4461" y="269"/>
                  </a:cubicBezTo>
                  <a:cubicBezTo>
                    <a:pt x="4515" y="179"/>
                    <a:pt x="4515" y="72"/>
                    <a:pt x="449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8016812" y="3281822"/>
              <a:ext cx="148988" cy="64124"/>
            </a:xfrm>
            <a:custGeom>
              <a:avLst/>
              <a:gdLst/>
              <a:ahLst/>
              <a:cxnLst/>
              <a:rect l="l" t="t" r="r" b="b"/>
              <a:pathLst>
                <a:path w="4533" h="1951" extrusionOk="0">
                  <a:moveTo>
                    <a:pt x="3065" y="0"/>
                  </a:moveTo>
                  <a:cubicBezTo>
                    <a:pt x="1883" y="0"/>
                    <a:pt x="741" y="593"/>
                    <a:pt x="72" y="1629"/>
                  </a:cubicBezTo>
                  <a:cubicBezTo>
                    <a:pt x="19" y="1719"/>
                    <a:pt x="1" y="1808"/>
                    <a:pt x="36" y="1897"/>
                  </a:cubicBezTo>
                  <a:cubicBezTo>
                    <a:pt x="36" y="1933"/>
                    <a:pt x="90" y="1951"/>
                    <a:pt x="179" y="1951"/>
                  </a:cubicBezTo>
                  <a:cubicBezTo>
                    <a:pt x="1535" y="1951"/>
                    <a:pt x="3320" y="1362"/>
                    <a:pt x="4444" y="577"/>
                  </a:cubicBezTo>
                  <a:cubicBezTo>
                    <a:pt x="4515" y="523"/>
                    <a:pt x="4533" y="470"/>
                    <a:pt x="4533" y="452"/>
                  </a:cubicBezTo>
                  <a:cubicBezTo>
                    <a:pt x="4497" y="363"/>
                    <a:pt x="4426" y="273"/>
                    <a:pt x="4337" y="238"/>
                  </a:cubicBezTo>
                  <a:cubicBezTo>
                    <a:pt x="3921" y="77"/>
                    <a:pt x="3490" y="0"/>
                    <a:pt x="3065"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7956994" y="3270844"/>
              <a:ext cx="69252" cy="82136"/>
            </a:xfrm>
            <a:custGeom>
              <a:avLst/>
              <a:gdLst/>
              <a:ahLst/>
              <a:cxnLst/>
              <a:rect l="l" t="t" r="r" b="b"/>
              <a:pathLst>
                <a:path w="2107" h="2499" extrusionOk="0">
                  <a:moveTo>
                    <a:pt x="1054" y="1"/>
                  </a:moveTo>
                  <a:cubicBezTo>
                    <a:pt x="536" y="1"/>
                    <a:pt x="126" y="411"/>
                    <a:pt x="126" y="929"/>
                  </a:cubicBezTo>
                  <a:cubicBezTo>
                    <a:pt x="126" y="1125"/>
                    <a:pt x="197" y="1321"/>
                    <a:pt x="304" y="1464"/>
                  </a:cubicBezTo>
                  <a:lnTo>
                    <a:pt x="1" y="2499"/>
                  </a:lnTo>
                  <a:lnTo>
                    <a:pt x="2106" y="2499"/>
                  </a:lnTo>
                  <a:lnTo>
                    <a:pt x="1803" y="1464"/>
                  </a:lnTo>
                  <a:cubicBezTo>
                    <a:pt x="1910" y="1303"/>
                    <a:pt x="1981" y="1125"/>
                    <a:pt x="1981" y="929"/>
                  </a:cubicBezTo>
                  <a:cubicBezTo>
                    <a:pt x="1981" y="411"/>
                    <a:pt x="1571"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7907758" y="3306275"/>
              <a:ext cx="83878" cy="79539"/>
            </a:xfrm>
            <a:custGeom>
              <a:avLst/>
              <a:gdLst/>
              <a:ahLst/>
              <a:cxnLst/>
              <a:rect l="l" t="t" r="r" b="b"/>
              <a:pathLst>
                <a:path w="2552" h="2420" extrusionOk="0">
                  <a:moveTo>
                    <a:pt x="1050" y="0"/>
                  </a:moveTo>
                  <a:cubicBezTo>
                    <a:pt x="660" y="0"/>
                    <a:pt x="290" y="249"/>
                    <a:pt x="161" y="636"/>
                  </a:cubicBezTo>
                  <a:cubicBezTo>
                    <a:pt x="0" y="1135"/>
                    <a:pt x="268" y="1653"/>
                    <a:pt x="767" y="1813"/>
                  </a:cubicBezTo>
                  <a:cubicBezTo>
                    <a:pt x="859" y="1846"/>
                    <a:pt x="950" y="1860"/>
                    <a:pt x="1039" y="1860"/>
                  </a:cubicBezTo>
                  <a:cubicBezTo>
                    <a:pt x="1142" y="1860"/>
                    <a:pt x="1243" y="1842"/>
                    <a:pt x="1338" y="1813"/>
                  </a:cubicBezTo>
                  <a:lnTo>
                    <a:pt x="2230" y="2420"/>
                  </a:lnTo>
                  <a:lnTo>
                    <a:pt x="2552" y="1421"/>
                  </a:lnTo>
                  <a:lnTo>
                    <a:pt x="1802" y="386"/>
                  </a:lnTo>
                  <a:cubicBezTo>
                    <a:pt x="1695" y="225"/>
                    <a:pt x="1535" y="118"/>
                    <a:pt x="1338" y="47"/>
                  </a:cubicBezTo>
                  <a:cubicBezTo>
                    <a:pt x="1243" y="15"/>
                    <a:pt x="1146" y="0"/>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7926525" y="3352947"/>
              <a:ext cx="93245" cy="72374"/>
            </a:xfrm>
            <a:custGeom>
              <a:avLst/>
              <a:gdLst/>
              <a:ahLst/>
              <a:cxnLst/>
              <a:rect l="l" t="t" r="r" b="b"/>
              <a:pathLst>
                <a:path w="2837" h="2202" extrusionOk="0">
                  <a:moveTo>
                    <a:pt x="1981" y="1"/>
                  </a:moveTo>
                  <a:lnTo>
                    <a:pt x="767" y="393"/>
                  </a:lnTo>
                  <a:cubicBezTo>
                    <a:pt x="589" y="447"/>
                    <a:pt x="428" y="572"/>
                    <a:pt x="303" y="732"/>
                  </a:cubicBezTo>
                  <a:cubicBezTo>
                    <a:pt x="0" y="1143"/>
                    <a:pt x="89" y="1731"/>
                    <a:pt x="500" y="2035"/>
                  </a:cubicBezTo>
                  <a:cubicBezTo>
                    <a:pt x="667" y="2147"/>
                    <a:pt x="857" y="2201"/>
                    <a:pt x="1044" y="2201"/>
                  </a:cubicBezTo>
                  <a:cubicBezTo>
                    <a:pt x="1334" y="2201"/>
                    <a:pt x="1618" y="2070"/>
                    <a:pt x="1802" y="1821"/>
                  </a:cubicBezTo>
                  <a:cubicBezTo>
                    <a:pt x="1927" y="1660"/>
                    <a:pt x="1981" y="1464"/>
                    <a:pt x="1981" y="1268"/>
                  </a:cubicBezTo>
                  <a:lnTo>
                    <a:pt x="2837" y="625"/>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7991603" y="3332438"/>
              <a:ext cx="65143" cy="92884"/>
            </a:xfrm>
            <a:custGeom>
              <a:avLst/>
              <a:gdLst/>
              <a:ahLst/>
              <a:cxnLst/>
              <a:rect l="l" t="t" r="r" b="b"/>
              <a:pathLst>
                <a:path w="1982" h="2826" extrusionOk="0">
                  <a:moveTo>
                    <a:pt x="857" y="0"/>
                  </a:moveTo>
                  <a:lnTo>
                    <a:pt x="1" y="625"/>
                  </a:lnTo>
                  <a:lnTo>
                    <a:pt x="18" y="1892"/>
                  </a:lnTo>
                  <a:lnTo>
                    <a:pt x="18" y="1909"/>
                  </a:lnTo>
                  <a:cubicBezTo>
                    <a:pt x="1" y="2088"/>
                    <a:pt x="54" y="2284"/>
                    <a:pt x="179" y="2445"/>
                  </a:cubicBezTo>
                  <a:cubicBezTo>
                    <a:pt x="363" y="2694"/>
                    <a:pt x="647" y="2825"/>
                    <a:pt x="937" y="2825"/>
                  </a:cubicBezTo>
                  <a:cubicBezTo>
                    <a:pt x="1124" y="2825"/>
                    <a:pt x="1314" y="2771"/>
                    <a:pt x="1481" y="2659"/>
                  </a:cubicBezTo>
                  <a:cubicBezTo>
                    <a:pt x="1892" y="2355"/>
                    <a:pt x="1981" y="1767"/>
                    <a:pt x="1678" y="1356"/>
                  </a:cubicBezTo>
                  <a:cubicBezTo>
                    <a:pt x="1553" y="1196"/>
                    <a:pt x="1392" y="1071"/>
                    <a:pt x="1214" y="1017"/>
                  </a:cubicBezTo>
                  <a:lnTo>
                    <a:pt x="8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7991603" y="3306275"/>
              <a:ext cx="83911" cy="61166"/>
            </a:xfrm>
            <a:custGeom>
              <a:avLst/>
              <a:gdLst/>
              <a:ahLst/>
              <a:cxnLst/>
              <a:rect l="l" t="t" r="r" b="b"/>
              <a:pathLst>
                <a:path w="2553" h="1861" extrusionOk="0">
                  <a:moveTo>
                    <a:pt x="1502" y="0"/>
                  </a:moveTo>
                  <a:cubicBezTo>
                    <a:pt x="1406" y="0"/>
                    <a:pt x="1309" y="15"/>
                    <a:pt x="1214" y="47"/>
                  </a:cubicBezTo>
                  <a:cubicBezTo>
                    <a:pt x="1018" y="118"/>
                    <a:pt x="857" y="225"/>
                    <a:pt x="750" y="386"/>
                  </a:cubicBezTo>
                  <a:lnTo>
                    <a:pt x="1" y="1421"/>
                  </a:lnTo>
                  <a:lnTo>
                    <a:pt x="1214" y="1813"/>
                  </a:lnTo>
                  <a:cubicBezTo>
                    <a:pt x="1309" y="1842"/>
                    <a:pt x="1410" y="1860"/>
                    <a:pt x="1513" y="1860"/>
                  </a:cubicBezTo>
                  <a:cubicBezTo>
                    <a:pt x="1602" y="1860"/>
                    <a:pt x="1694" y="1846"/>
                    <a:pt x="1785" y="1813"/>
                  </a:cubicBezTo>
                  <a:cubicBezTo>
                    <a:pt x="2284" y="1653"/>
                    <a:pt x="2552" y="1135"/>
                    <a:pt x="2391" y="636"/>
                  </a:cubicBezTo>
                  <a:cubicBezTo>
                    <a:pt x="2263" y="249"/>
                    <a:pt x="1892"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7981644" y="3310745"/>
              <a:ext cx="21134" cy="38126"/>
            </a:xfrm>
            <a:custGeom>
              <a:avLst/>
              <a:gdLst/>
              <a:ahLst/>
              <a:cxnLst/>
              <a:rect l="l" t="t" r="r" b="b"/>
              <a:pathLst>
                <a:path w="643" h="1160" extrusionOk="0">
                  <a:moveTo>
                    <a:pt x="321" y="0"/>
                  </a:moveTo>
                  <a:cubicBezTo>
                    <a:pt x="143" y="0"/>
                    <a:pt x="0" y="143"/>
                    <a:pt x="0" y="321"/>
                  </a:cubicBezTo>
                  <a:lnTo>
                    <a:pt x="0" y="1160"/>
                  </a:lnTo>
                  <a:lnTo>
                    <a:pt x="643" y="1160"/>
                  </a:lnTo>
                  <a:lnTo>
                    <a:pt x="643" y="321"/>
                  </a:lnTo>
                  <a:cubicBezTo>
                    <a:pt x="643"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7949368" y="3332504"/>
              <a:ext cx="41676" cy="29285"/>
            </a:xfrm>
            <a:custGeom>
              <a:avLst/>
              <a:gdLst/>
              <a:ahLst/>
              <a:cxnLst/>
              <a:rect l="l" t="t" r="r" b="b"/>
              <a:pathLst>
                <a:path w="1268" h="891" extrusionOk="0">
                  <a:moveTo>
                    <a:pt x="370" y="1"/>
                  </a:moveTo>
                  <a:cubicBezTo>
                    <a:pt x="239" y="1"/>
                    <a:pt x="115" y="87"/>
                    <a:pt x="72" y="230"/>
                  </a:cubicBezTo>
                  <a:cubicBezTo>
                    <a:pt x="1" y="391"/>
                    <a:pt x="108" y="569"/>
                    <a:pt x="269" y="623"/>
                  </a:cubicBezTo>
                  <a:lnTo>
                    <a:pt x="1071" y="890"/>
                  </a:lnTo>
                  <a:lnTo>
                    <a:pt x="1268" y="284"/>
                  </a:lnTo>
                  <a:lnTo>
                    <a:pt x="465" y="16"/>
                  </a:lnTo>
                  <a:cubicBezTo>
                    <a:pt x="434" y="6"/>
                    <a:pt x="402" y="1"/>
                    <a:pt x="370"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7961102" y="3350022"/>
              <a:ext cx="36976" cy="39014"/>
            </a:xfrm>
            <a:custGeom>
              <a:avLst/>
              <a:gdLst/>
              <a:ahLst/>
              <a:cxnLst/>
              <a:rect l="l" t="t" r="r" b="b"/>
              <a:pathLst>
                <a:path w="1125" h="1187" extrusionOk="0">
                  <a:moveTo>
                    <a:pt x="590" y="1"/>
                  </a:moveTo>
                  <a:lnTo>
                    <a:pt x="108" y="679"/>
                  </a:lnTo>
                  <a:cubicBezTo>
                    <a:pt x="1" y="821"/>
                    <a:pt x="36" y="1018"/>
                    <a:pt x="179" y="1125"/>
                  </a:cubicBezTo>
                  <a:cubicBezTo>
                    <a:pt x="235" y="1167"/>
                    <a:pt x="300" y="1187"/>
                    <a:pt x="364" y="1187"/>
                  </a:cubicBezTo>
                  <a:cubicBezTo>
                    <a:pt x="463" y="1187"/>
                    <a:pt x="560" y="1140"/>
                    <a:pt x="625" y="1053"/>
                  </a:cubicBezTo>
                  <a:lnTo>
                    <a:pt x="1125" y="375"/>
                  </a:lnTo>
                  <a:lnTo>
                    <a:pt x="590"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7985161" y="3350022"/>
              <a:ext cx="36976" cy="39014"/>
            </a:xfrm>
            <a:custGeom>
              <a:avLst/>
              <a:gdLst/>
              <a:ahLst/>
              <a:cxnLst/>
              <a:rect l="l" t="t" r="r" b="b"/>
              <a:pathLst>
                <a:path w="1125" h="1187" extrusionOk="0">
                  <a:moveTo>
                    <a:pt x="536" y="1"/>
                  </a:moveTo>
                  <a:lnTo>
                    <a:pt x="0" y="375"/>
                  </a:lnTo>
                  <a:lnTo>
                    <a:pt x="500" y="1053"/>
                  </a:lnTo>
                  <a:cubicBezTo>
                    <a:pt x="565" y="1140"/>
                    <a:pt x="662" y="1187"/>
                    <a:pt x="761" y="1187"/>
                  </a:cubicBezTo>
                  <a:cubicBezTo>
                    <a:pt x="825" y="1187"/>
                    <a:pt x="890" y="1167"/>
                    <a:pt x="946" y="1125"/>
                  </a:cubicBezTo>
                  <a:cubicBezTo>
                    <a:pt x="1089" y="1018"/>
                    <a:pt x="1124" y="821"/>
                    <a:pt x="1017" y="679"/>
                  </a:cubicBezTo>
                  <a:lnTo>
                    <a:pt x="536"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7992195" y="3332504"/>
              <a:ext cx="41676" cy="29285"/>
            </a:xfrm>
            <a:custGeom>
              <a:avLst/>
              <a:gdLst/>
              <a:ahLst/>
              <a:cxnLst/>
              <a:rect l="l" t="t" r="r" b="b"/>
              <a:pathLst>
                <a:path w="1268" h="891" extrusionOk="0">
                  <a:moveTo>
                    <a:pt x="898" y="1"/>
                  </a:moveTo>
                  <a:cubicBezTo>
                    <a:pt x="866" y="1"/>
                    <a:pt x="835" y="6"/>
                    <a:pt x="803" y="16"/>
                  </a:cubicBezTo>
                  <a:lnTo>
                    <a:pt x="0" y="284"/>
                  </a:lnTo>
                  <a:lnTo>
                    <a:pt x="197" y="890"/>
                  </a:lnTo>
                  <a:lnTo>
                    <a:pt x="1000" y="623"/>
                  </a:lnTo>
                  <a:cubicBezTo>
                    <a:pt x="1160" y="569"/>
                    <a:pt x="1267" y="391"/>
                    <a:pt x="1196" y="230"/>
                  </a:cubicBezTo>
                  <a:cubicBezTo>
                    <a:pt x="1153" y="87"/>
                    <a:pt x="1029" y="1"/>
                    <a:pt x="89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7973427" y="3334771"/>
              <a:ext cx="36384" cy="36384"/>
            </a:xfrm>
            <a:custGeom>
              <a:avLst/>
              <a:gdLst/>
              <a:ahLst/>
              <a:cxnLst/>
              <a:rect l="l" t="t" r="r" b="b"/>
              <a:pathLst>
                <a:path w="1107" h="1107" extrusionOk="0">
                  <a:moveTo>
                    <a:pt x="554" y="1"/>
                  </a:moveTo>
                  <a:cubicBezTo>
                    <a:pt x="250" y="1"/>
                    <a:pt x="0" y="250"/>
                    <a:pt x="0" y="554"/>
                  </a:cubicBezTo>
                  <a:cubicBezTo>
                    <a:pt x="0" y="857"/>
                    <a:pt x="250" y="1107"/>
                    <a:pt x="554" y="1107"/>
                  </a:cubicBezTo>
                  <a:cubicBezTo>
                    <a:pt x="857" y="1107"/>
                    <a:pt x="1107" y="857"/>
                    <a:pt x="1107" y="554"/>
                  </a:cubicBezTo>
                  <a:cubicBezTo>
                    <a:pt x="1107" y="250"/>
                    <a:pt x="857" y="1"/>
                    <a:pt x="55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804;p54">
            <a:extLst>
              <a:ext uri="{FF2B5EF4-FFF2-40B4-BE49-F238E27FC236}">
                <a16:creationId xmlns="" xmlns:a16="http://schemas.microsoft.com/office/drawing/2014/main" id="{6ABE22F2-9D41-5F88-A25A-BB95A841DFD6}"/>
              </a:ext>
            </a:extLst>
          </p:cNvPr>
          <p:cNvGrpSpPr/>
          <p:nvPr/>
        </p:nvGrpSpPr>
        <p:grpSpPr>
          <a:xfrm>
            <a:off x="7072769" y="1091178"/>
            <a:ext cx="580737" cy="577798"/>
            <a:chOff x="1737181" y="3157977"/>
            <a:chExt cx="350729" cy="348954"/>
          </a:xfrm>
        </p:grpSpPr>
        <p:sp>
          <p:nvSpPr>
            <p:cNvPr id="7" name="Google Shape;2805;p54">
              <a:extLst>
                <a:ext uri="{FF2B5EF4-FFF2-40B4-BE49-F238E27FC236}">
                  <a16:creationId xmlns="" xmlns:a16="http://schemas.microsoft.com/office/drawing/2014/main" id="{A09E0ACB-7684-F0C5-BBFD-0634D74EA01F}"/>
                </a:ext>
              </a:extLst>
            </p:cNvPr>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6;p54">
              <a:extLst>
                <a:ext uri="{FF2B5EF4-FFF2-40B4-BE49-F238E27FC236}">
                  <a16:creationId xmlns="" xmlns:a16="http://schemas.microsoft.com/office/drawing/2014/main" id="{0F342006-1404-D6DF-92A9-0B4A91D8C276}"/>
                </a:ext>
              </a:extLst>
            </p:cNvPr>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7;p54">
              <a:extLst>
                <a:ext uri="{FF2B5EF4-FFF2-40B4-BE49-F238E27FC236}">
                  <a16:creationId xmlns="" xmlns:a16="http://schemas.microsoft.com/office/drawing/2014/main" id="{5E97A76C-F096-C1E8-554E-C28C05DF3C44}"/>
                </a:ext>
              </a:extLst>
            </p:cNvPr>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08;p54">
              <a:extLst>
                <a:ext uri="{FF2B5EF4-FFF2-40B4-BE49-F238E27FC236}">
                  <a16:creationId xmlns="" xmlns:a16="http://schemas.microsoft.com/office/drawing/2014/main" id="{81C29362-CCBC-8C8F-3622-AFBFA11A5E68}"/>
                </a:ext>
              </a:extLst>
            </p:cNvPr>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09;p54">
              <a:extLst>
                <a:ext uri="{FF2B5EF4-FFF2-40B4-BE49-F238E27FC236}">
                  <a16:creationId xmlns="" xmlns:a16="http://schemas.microsoft.com/office/drawing/2014/main" id="{59D3FDBB-A7E9-7099-A825-BDA8BC4F9DE9}"/>
                </a:ext>
              </a:extLst>
            </p:cNvPr>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p54">
              <a:extLst>
                <a:ext uri="{FF2B5EF4-FFF2-40B4-BE49-F238E27FC236}">
                  <a16:creationId xmlns="" xmlns:a16="http://schemas.microsoft.com/office/drawing/2014/main" id="{07E314FC-D18D-BD62-C6FF-B214A506DA17}"/>
                </a:ext>
              </a:extLst>
            </p:cNvPr>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1;p54">
              <a:extLst>
                <a:ext uri="{FF2B5EF4-FFF2-40B4-BE49-F238E27FC236}">
                  <a16:creationId xmlns="" xmlns:a16="http://schemas.microsoft.com/office/drawing/2014/main" id="{EE1EE043-D1EE-DA4C-7CE8-BD342785C990}"/>
                </a:ext>
              </a:extLst>
            </p:cNvPr>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2;p54">
              <a:extLst>
                <a:ext uri="{FF2B5EF4-FFF2-40B4-BE49-F238E27FC236}">
                  <a16:creationId xmlns="" xmlns:a16="http://schemas.microsoft.com/office/drawing/2014/main" id="{469E7D56-6816-21F2-43EF-082FF8915952}"/>
                </a:ext>
              </a:extLst>
            </p:cNvPr>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13;p54">
              <a:extLst>
                <a:ext uri="{FF2B5EF4-FFF2-40B4-BE49-F238E27FC236}">
                  <a16:creationId xmlns="" xmlns:a16="http://schemas.microsoft.com/office/drawing/2014/main" id="{A24839C0-BDE2-4CEB-08F8-9D315ABE82EB}"/>
                </a:ext>
              </a:extLst>
            </p:cNvPr>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4;p54">
              <a:extLst>
                <a:ext uri="{FF2B5EF4-FFF2-40B4-BE49-F238E27FC236}">
                  <a16:creationId xmlns="" xmlns:a16="http://schemas.microsoft.com/office/drawing/2014/main" id="{F3C98811-A5F7-3A96-5CC5-23995AD7DB95}"/>
                </a:ext>
              </a:extLst>
            </p:cNvPr>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5;p54">
              <a:extLst>
                <a:ext uri="{FF2B5EF4-FFF2-40B4-BE49-F238E27FC236}">
                  <a16:creationId xmlns="" xmlns:a16="http://schemas.microsoft.com/office/drawing/2014/main" id="{50E9F83B-910D-7563-0C3D-5348C361C60B}"/>
                </a:ext>
              </a:extLst>
            </p:cNvPr>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6;p54">
              <a:extLst>
                <a:ext uri="{FF2B5EF4-FFF2-40B4-BE49-F238E27FC236}">
                  <a16:creationId xmlns="" xmlns:a16="http://schemas.microsoft.com/office/drawing/2014/main" id="{447F2C0B-38A2-78F5-3E68-E9302E195F4A}"/>
                </a:ext>
              </a:extLst>
            </p:cNvPr>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7;p54">
              <a:extLst>
                <a:ext uri="{FF2B5EF4-FFF2-40B4-BE49-F238E27FC236}">
                  <a16:creationId xmlns="" xmlns:a16="http://schemas.microsoft.com/office/drawing/2014/main" id="{809F082B-F0BF-75F5-D9F6-2484C1882C42}"/>
                </a:ext>
              </a:extLst>
            </p:cNvPr>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8;p54">
              <a:extLst>
                <a:ext uri="{FF2B5EF4-FFF2-40B4-BE49-F238E27FC236}">
                  <a16:creationId xmlns="" xmlns:a16="http://schemas.microsoft.com/office/drawing/2014/main" id="{A5A902FC-AC84-08D9-4800-EF0F939796D7}"/>
                </a:ext>
              </a:extLst>
            </p:cNvPr>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9;p54">
              <a:extLst>
                <a:ext uri="{FF2B5EF4-FFF2-40B4-BE49-F238E27FC236}">
                  <a16:creationId xmlns="" xmlns:a16="http://schemas.microsoft.com/office/drawing/2014/main" id="{487416B0-DD3C-CB9C-B95C-27D9919F0EF3}"/>
                </a:ext>
              </a:extLst>
            </p:cNvPr>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0;p54">
              <a:extLst>
                <a:ext uri="{FF2B5EF4-FFF2-40B4-BE49-F238E27FC236}">
                  <a16:creationId xmlns="" xmlns:a16="http://schemas.microsoft.com/office/drawing/2014/main" id="{A1B0578D-5E5D-034A-77D2-3ABB15AEF3AF}"/>
                </a:ext>
              </a:extLst>
            </p:cNvPr>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1;p54">
              <a:extLst>
                <a:ext uri="{FF2B5EF4-FFF2-40B4-BE49-F238E27FC236}">
                  <a16:creationId xmlns="" xmlns:a16="http://schemas.microsoft.com/office/drawing/2014/main" id="{CF9932A5-2D74-B3AF-0F0B-D9E8E197BD87}"/>
                </a:ext>
              </a:extLst>
            </p:cNvPr>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2;p54">
              <a:extLst>
                <a:ext uri="{FF2B5EF4-FFF2-40B4-BE49-F238E27FC236}">
                  <a16:creationId xmlns="" xmlns:a16="http://schemas.microsoft.com/office/drawing/2014/main" id="{7D065098-1FC5-F599-9A4D-C07A4F6F1E02}"/>
                </a:ext>
              </a:extLst>
            </p:cNvPr>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3;p54">
              <a:extLst>
                <a:ext uri="{FF2B5EF4-FFF2-40B4-BE49-F238E27FC236}">
                  <a16:creationId xmlns="" xmlns:a16="http://schemas.microsoft.com/office/drawing/2014/main" id="{3AB4ECA6-BF13-B9F4-EB8C-566B618E16D4}"/>
                </a:ext>
              </a:extLst>
            </p:cNvPr>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4;p54">
              <a:extLst>
                <a:ext uri="{FF2B5EF4-FFF2-40B4-BE49-F238E27FC236}">
                  <a16:creationId xmlns="" xmlns:a16="http://schemas.microsoft.com/office/drawing/2014/main" id="{8721BCED-0AB5-9C60-C460-61080FE1E485}"/>
                </a:ext>
              </a:extLst>
            </p:cNvPr>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5;p54">
              <a:extLst>
                <a:ext uri="{FF2B5EF4-FFF2-40B4-BE49-F238E27FC236}">
                  <a16:creationId xmlns="" xmlns:a16="http://schemas.microsoft.com/office/drawing/2014/main" id="{A1142DA6-481D-3B51-DFDA-7B8531FF3D1A}"/>
                </a:ext>
              </a:extLst>
            </p:cNvPr>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6;p54">
              <a:extLst>
                <a:ext uri="{FF2B5EF4-FFF2-40B4-BE49-F238E27FC236}">
                  <a16:creationId xmlns="" xmlns:a16="http://schemas.microsoft.com/office/drawing/2014/main" id="{44F9066D-F462-9717-F5D3-0F3915B7AD3F}"/>
                </a:ext>
              </a:extLst>
            </p:cNvPr>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7;p54">
              <a:extLst>
                <a:ext uri="{FF2B5EF4-FFF2-40B4-BE49-F238E27FC236}">
                  <a16:creationId xmlns="" xmlns:a16="http://schemas.microsoft.com/office/drawing/2014/main" id="{020CF821-6943-3539-CDCD-2B2D5183E386}"/>
                </a:ext>
              </a:extLst>
            </p:cNvPr>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8;p54">
              <a:extLst>
                <a:ext uri="{FF2B5EF4-FFF2-40B4-BE49-F238E27FC236}">
                  <a16:creationId xmlns="" xmlns:a16="http://schemas.microsoft.com/office/drawing/2014/main" id="{1117B6DD-D8DB-3C8A-A6B5-AA51C04446FF}"/>
                </a:ext>
              </a:extLst>
            </p:cNvPr>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p54">
              <a:extLst>
                <a:ext uri="{FF2B5EF4-FFF2-40B4-BE49-F238E27FC236}">
                  <a16:creationId xmlns="" xmlns:a16="http://schemas.microsoft.com/office/drawing/2014/main" id="{2FD66F8C-FF72-11F3-9744-9E1035254AFB}"/>
                </a:ext>
              </a:extLst>
            </p:cNvPr>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p54">
              <a:extLst>
                <a:ext uri="{FF2B5EF4-FFF2-40B4-BE49-F238E27FC236}">
                  <a16:creationId xmlns="" xmlns:a16="http://schemas.microsoft.com/office/drawing/2014/main" id="{C3B8183F-5F8A-18AB-7F7F-7BA29B1A86B8}"/>
                </a:ext>
              </a:extLst>
            </p:cNvPr>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1;p54">
              <a:extLst>
                <a:ext uri="{FF2B5EF4-FFF2-40B4-BE49-F238E27FC236}">
                  <a16:creationId xmlns="" xmlns:a16="http://schemas.microsoft.com/office/drawing/2014/main" id="{A5128DDC-2247-7C52-737F-19D8FDC00374}"/>
                </a:ext>
              </a:extLst>
            </p:cNvPr>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39;p54">
            <a:extLst>
              <a:ext uri="{FF2B5EF4-FFF2-40B4-BE49-F238E27FC236}">
                <a16:creationId xmlns="" xmlns:a16="http://schemas.microsoft.com/office/drawing/2014/main" id="{F6A5D002-9175-75D5-5CC8-02CE8A636715}"/>
              </a:ext>
            </a:extLst>
          </p:cNvPr>
          <p:cNvSpPr txBox="1">
            <a:spLocks/>
          </p:cNvSpPr>
          <p:nvPr/>
        </p:nvSpPr>
        <p:spPr>
          <a:xfrm>
            <a:off x="6501256" y="2187805"/>
            <a:ext cx="190438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rrio"/>
              <a:buNone/>
              <a:defRPr sz="2600" b="0" i="0" u="none" strike="noStrike" cap="none">
                <a:solidFill>
                  <a:schemeClr val="dk1"/>
                </a:solidFill>
                <a:latin typeface="Barrio"/>
                <a:ea typeface="Barrio"/>
                <a:cs typeface="Barrio"/>
                <a:sym typeface="Barrio"/>
              </a:defRPr>
            </a:lvl1pPr>
            <a:lvl2pPr marR="0" lvl="1"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2pPr>
            <a:lvl3pPr marR="0" lvl="2"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3pPr>
            <a:lvl4pPr marR="0" lvl="3"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4pPr>
            <a:lvl5pPr marR="0" lvl="4"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5pPr>
            <a:lvl6pPr marR="0" lvl="5"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6pPr>
            <a:lvl7pPr marR="0" lvl="6"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7pPr>
            <a:lvl8pPr marR="0" lvl="7"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8pPr>
            <a:lvl9pPr marR="0" lvl="8"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9p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b="1" dirty="0">
              <a:latin typeface="Times New Roman" panose="02020603050405020304" pitchFamily="18" charset="0"/>
              <a:cs typeface="Times New Roman" panose="02020603050405020304" pitchFamily="18" charset="0"/>
            </a:endParaRPr>
          </a:p>
        </p:txBody>
      </p:sp>
      <p:sp>
        <p:nvSpPr>
          <p:cNvPr id="36" name="Google Shape;2740;p54">
            <a:extLst>
              <a:ext uri="{FF2B5EF4-FFF2-40B4-BE49-F238E27FC236}">
                <a16:creationId xmlns="" xmlns:a16="http://schemas.microsoft.com/office/drawing/2014/main" id="{5C61BD83-7DA3-AFEF-530F-D62194994099}"/>
              </a:ext>
            </a:extLst>
          </p:cNvPr>
          <p:cNvSpPr txBox="1">
            <a:spLocks/>
          </p:cNvSpPr>
          <p:nvPr/>
        </p:nvSpPr>
        <p:spPr>
          <a:xfrm>
            <a:off x="6662015" y="2566727"/>
            <a:ext cx="2402652" cy="8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1pPr>
            <a:lvl2pPr marL="914400" marR="0" lvl="1"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2pPr>
            <a:lvl3pPr marL="1371600" marR="0" lvl="2"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3pPr>
            <a:lvl4pPr marL="1828800" marR="0" lvl="3"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4pPr>
            <a:lvl5pPr marL="2286000" marR="0" lvl="4"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5pPr>
            <a:lvl6pPr marL="2743200" marR="0" lvl="5"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6pPr>
            <a:lvl7pPr marL="3200400" marR="0" lvl="6"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7pPr>
            <a:lvl8pPr marL="3657600" marR="0" lvl="7"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8pPr>
            <a:lvl9pPr marL="4114800" marR="0" lvl="8"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9pPr>
          </a:lstStyle>
          <a:p>
            <a:pPr marL="0" indent="0"/>
            <a:r>
              <a:rPr lang="vi-VN" sz="1700" dirty="0">
                <a:latin typeface="+mj-lt"/>
              </a:rPr>
              <a:t>Các tập thơ: </a:t>
            </a:r>
            <a:r>
              <a:rPr lang="vi-VN" sz="1700" i="1" dirty="0">
                <a:latin typeface="+mj-lt"/>
              </a:rPr>
              <a:t>Hương cây – Bếp lửa</a:t>
            </a:r>
            <a:r>
              <a:rPr lang="vi-VN" sz="1700" dirty="0">
                <a:latin typeface="+mj-lt"/>
              </a:rPr>
              <a:t> (1968, in chung với Lưu Quang Vũ), </a:t>
            </a:r>
            <a:r>
              <a:rPr lang="vi-VN" sz="1700" i="1" dirty="0">
                <a:latin typeface="+mj-lt"/>
              </a:rPr>
              <a:t>Đất sau mưa</a:t>
            </a:r>
            <a:r>
              <a:rPr lang="vi-VN" sz="1700" dirty="0">
                <a:latin typeface="+mj-lt"/>
              </a:rPr>
              <a:t> (1977), </a:t>
            </a:r>
            <a:r>
              <a:rPr lang="vi-VN" sz="1700" i="1" dirty="0">
                <a:latin typeface="+mj-lt"/>
              </a:rPr>
              <a:t>Bếp lửa – khoảng trời </a:t>
            </a:r>
            <a:r>
              <a:rPr lang="vi-VN" sz="1700" dirty="0">
                <a:latin typeface="+mj-lt"/>
              </a:rPr>
              <a:t>(1986)</a:t>
            </a:r>
          </a:p>
        </p:txBody>
      </p:sp>
    </p:spTree>
    <p:extLst>
      <p:ext uri="{BB962C8B-B14F-4D97-AF65-F5344CB8AC3E}">
        <p14:creationId xmlns:p14="http://schemas.microsoft.com/office/powerpoint/2010/main" val="130220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56"/>
          <p:cNvSpPr/>
          <p:nvPr/>
        </p:nvSpPr>
        <p:spPr>
          <a:xfrm rot="152854" flipH="1">
            <a:off x="1923164" y="77142"/>
            <a:ext cx="4777079" cy="87669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6"/>
          <p:cNvSpPr txBox="1">
            <a:spLocks noGrp="1"/>
          </p:cNvSpPr>
          <p:nvPr>
            <p:ph type="ctrTitle"/>
          </p:nvPr>
        </p:nvSpPr>
        <p:spPr>
          <a:xfrm>
            <a:off x="1653403" y="208431"/>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Times New Roman" pitchFamily="18" charset="0"/>
                <a:cs typeface="Times New Roman" pitchFamily="18" charset="0"/>
              </a:rPr>
              <a:t>Tìm </a:t>
            </a:r>
            <a:r>
              <a:rPr lang="en" b="1" dirty="0">
                <a:latin typeface="Times New Roman" pitchFamily="18" charset="0"/>
                <a:cs typeface="Times New Roman" pitchFamily="18" charset="0"/>
              </a:rPr>
              <a:t>hiểu tác phẩm</a:t>
            </a:r>
            <a:endParaRPr b="1" dirty="0">
              <a:latin typeface="Times New Roman" pitchFamily="18" charset="0"/>
              <a:cs typeface="Times New Roman" pitchFamily="18" charset="0"/>
            </a:endParaRPr>
          </a:p>
        </p:txBody>
      </p:sp>
      <p:cxnSp>
        <p:nvCxnSpPr>
          <p:cNvPr id="2886" name="Google Shape;2886;p56"/>
          <p:cNvCxnSpPr>
            <a:stCxn id="2887" idx="4"/>
            <a:endCxn id="2888" idx="0"/>
          </p:cNvCxnSpPr>
          <p:nvPr/>
        </p:nvCxnSpPr>
        <p:spPr>
          <a:xfrm flipH="1">
            <a:off x="4334208" y="2047340"/>
            <a:ext cx="217769" cy="705708"/>
          </a:xfrm>
          <a:prstGeom prst="straightConnector1">
            <a:avLst/>
          </a:prstGeom>
          <a:noFill/>
          <a:ln w="19050" cap="flat" cmpd="sng">
            <a:solidFill>
              <a:schemeClr val="dk1"/>
            </a:solidFill>
            <a:prstDash val="solid"/>
            <a:round/>
            <a:headEnd type="none" w="med" len="med"/>
            <a:tailEnd type="none" w="med" len="med"/>
          </a:ln>
        </p:spPr>
      </p:cxnSp>
      <p:cxnSp>
        <p:nvCxnSpPr>
          <p:cNvPr id="2889" name="Google Shape;2889;p56"/>
          <p:cNvCxnSpPr>
            <a:stCxn id="2888" idx="4"/>
            <a:endCxn id="2890" idx="0"/>
          </p:cNvCxnSpPr>
          <p:nvPr/>
        </p:nvCxnSpPr>
        <p:spPr>
          <a:xfrm flipH="1">
            <a:off x="4317374" y="3074586"/>
            <a:ext cx="16834" cy="993883"/>
          </a:xfrm>
          <a:prstGeom prst="straightConnector1">
            <a:avLst/>
          </a:prstGeom>
          <a:noFill/>
          <a:ln w="19050" cap="flat" cmpd="sng">
            <a:solidFill>
              <a:schemeClr val="dk1"/>
            </a:solidFill>
            <a:prstDash val="solid"/>
            <a:round/>
            <a:headEnd type="none" w="med" len="med"/>
            <a:tailEnd type="none" w="med" len="med"/>
          </a:ln>
        </p:spPr>
      </p:cxnSp>
      <p:grpSp>
        <p:nvGrpSpPr>
          <p:cNvPr id="2891" name="Google Shape;2891;p56"/>
          <p:cNvGrpSpPr/>
          <p:nvPr/>
        </p:nvGrpSpPr>
        <p:grpSpPr>
          <a:xfrm>
            <a:off x="3677812" y="2514188"/>
            <a:ext cx="1148287" cy="799257"/>
            <a:chOff x="3837068" y="2729930"/>
            <a:chExt cx="1286119" cy="923945"/>
          </a:xfrm>
        </p:grpSpPr>
        <p:sp>
          <p:nvSpPr>
            <p:cNvPr id="2888" name="Google Shape;2888;p56"/>
            <p:cNvSpPr/>
            <p:nvPr/>
          </p:nvSpPr>
          <p:spPr>
            <a:xfrm>
              <a:off x="4386403" y="3006053"/>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6"/>
            <p:cNvSpPr/>
            <p:nvPr/>
          </p:nvSpPr>
          <p:spPr>
            <a:xfrm rot="10800000">
              <a:off x="3837068" y="2729930"/>
              <a:ext cx="1286119" cy="92394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56"/>
          <p:cNvGrpSpPr/>
          <p:nvPr/>
        </p:nvGrpSpPr>
        <p:grpSpPr>
          <a:xfrm>
            <a:off x="4057775" y="1387046"/>
            <a:ext cx="1185673" cy="906029"/>
            <a:chOff x="4057775" y="1588351"/>
            <a:chExt cx="1234298" cy="886749"/>
          </a:xfrm>
        </p:grpSpPr>
        <p:sp>
          <p:nvSpPr>
            <p:cNvPr id="2887" name="Google Shape;2887;p56"/>
            <p:cNvSpPr/>
            <p:nvPr/>
          </p:nvSpPr>
          <p:spPr>
            <a:xfrm>
              <a:off x="4386394" y="18628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6"/>
            <p:cNvSpPr/>
            <p:nvPr/>
          </p:nvSpPr>
          <p:spPr>
            <a:xfrm rot="10800000" flipH="1">
              <a:off x="4057775" y="1588351"/>
              <a:ext cx="1234298" cy="886749"/>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a:off x="3874785" y="3847356"/>
            <a:ext cx="861120" cy="761374"/>
            <a:chOff x="4011817" y="3891663"/>
            <a:chExt cx="1090408" cy="886775"/>
          </a:xfrm>
        </p:grpSpPr>
        <p:sp>
          <p:nvSpPr>
            <p:cNvPr id="2890" name="Google Shape;2890;p56"/>
            <p:cNvSpPr/>
            <p:nvPr/>
          </p:nvSpPr>
          <p:spPr>
            <a:xfrm>
              <a:off x="4386403" y="41491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6"/>
            <p:cNvSpPr/>
            <p:nvPr/>
          </p:nvSpPr>
          <p:spPr>
            <a:xfrm flipH="1">
              <a:off x="4011817" y="3891663"/>
              <a:ext cx="1090408" cy="8867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7" name="Google Shape;2897;p56"/>
          <p:cNvSpPr txBox="1"/>
          <p:nvPr/>
        </p:nvSpPr>
        <p:spPr>
          <a:xfrm>
            <a:off x="6608782" y="713005"/>
            <a:ext cx="22011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Xuất</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xứ</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898" name="Google Shape;2898;p56"/>
          <p:cNvSpPr txBox="1"/>
          <p:nvPr/>
        </p:nvSpPr>
        <p:spPr>
          <a:xfrm>
            <a:off x="5211286" y="1263044"/>
            <a:ext cx="3783858" cy="7554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D1C1F"/>
                </a:solidFill>
                <a:latin typeface="+mj-lt"/>
                <a:ea typeface="Quicksand Medium"/>
                <a:cs typeface="Quicksand Medium"/>
                <a:sym typeface="Quicksand Medium"/>
              </a:rPr>
              <a:t>In trong “Bằng Việt – thơ với tuổi thơ</a:t>
            </a:r>
            <a:endParaRPr sz="2000" dirty="0">
              <a:solidFill>
                <a:srgbClr val="0D1C1F"/>
              </a:solidFill>
              <a:latin typeface="+mj-lt"/>
              <a:ea typeface="Quicksand Medium"/>
              <a:cs typeface="Quicksand Medium"/>
              <a:sym typeface="Quicksand Medium"/>
            </a:endParaRPr>
          </a:p>
        </p:txBody>
      </p:sp>
      <p:sp>
        <p:nvSpPr>
          <p:cNvPr id="2899" name="Google Shape;2899;p56"/>
          <p:cNvSpPr txBox="1"/>
          <p:nvPr/>
        </p:nvSpPr>
        <p:spPr>
          <a:xfrm>
            <a:off x="4851005" y="2477731"/>
            <a:ext cx="1167939"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B</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ố</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cục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0" name="Google Shape;2900;p56"/>
          <p:cNvSpPr txBox="1"/>
          <p:nvPr/>
        </p:nvSpPr>
        <p:spPr>
          <a:xfrm>
            <a:off x="4826099" y="3014589"/>
            <a:ext cx="4169045" cy="1921394"/>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en" sz="1700" dirty="0" err="1">
                <a:solidFill>
                  <a:srgbClr val="0D1C1F"/>
                </a:solidFill>
                <a:latin typeface="Times New Roman" pitchFamily="18" charset="0"/>
                <a:ea typeface="Quicksand Medium"/>
                <a:cs typeface="Times New Roman" pitchFamily="18" charset="0"/>
                <a:sym typeface="Quicksand Medium"/>
              </a:rPr>
              <a:t>Khổ</a:t>
            </a:r>
            <a:r>
              <a:rPr lang="en" sz="1700" dirty="0">
                <a:solidFill>
                  <a:srgbClr val="0D1C1F"/>
                </a:solidFill>
                <a:latin typeface="Times New Roman" pitchFamily="18" charset="0"/>
                <a:ea typeface="Quicksand Medium"/>
                <a:cs typeface="Times New Roman" pitchFamily="18" charset="0"/>
                <a:sym typeface="Quicksand Medium"/>
              </a:rPr>
              <a:t> 1: </a:t>
            </a:r>
            <a:r>
              <a:rPr lang="en" sz="1700" dirty="0" err="1">
                <a:solidFill>
                  <a:srgbClr val="0D1C1F"/>
                </a:solidFill>
                <a:latin typeface="Times New Roman" pitchFamily="18" charset="0"/>
                <a:ea typeface="Quicksand Medium"/>
                <a:cs typeface="Times New Roman" pitchFamily="18" charset="0"/>
                <a:sym typeface="Quicksand Medium"/>
              </a:rPr>
              <a:t>Hình</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ảnh</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bếp</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lửa</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khơi</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nguồn</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cảm</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xúc</a:t>
            </a:r>
            <a:endParaRPr lang="en" sz="1700" dirty="0">
              <a:solidFill>
                <a:srgbClr val="0D1C1F"/>
              </a:solidFill>
              <a:latin typeface="Times New Roman" pitchFamily="18" charset="0"/>
              <a:ea typeface="Quicksand Medium"/>
              <a:cs typeface="Times New Roman" pitchFamily="18" charset="0"/>
              <a:sym typeface="Quicksand Medium"/>
            </a:endParaRPr>
          </a:p>
          <a:p>
            <a:pPr marL="0" lvl="0" indent="0" algn="just" rtl="0">
              <a:spcBef>
                <a:spcPts val="0"/>
              </a:spcBef>
              <a:spcAft>
                <a:spcPts val="0"/>
              </a:spcAft>
              <a:buNone/>
            </a:pPr>
            <a:r>
              <a:rPr lang="en" sz="1700" dirty="0" err="1">
                <a:solidFill>
                  <a:srgbClr val="0D1C1F"/>
                </a:solidFill>
                <a:latin typeface="Times New Roman" pitchFamily="18" charset="0"/>
                <a:ea typeface="Quicksand Medium"/>
                <a:cs typeface="Times New Roman" pitchFamily="18" charset="0"/>
                <a:sym typeface="Quicksand Medium"/>
              </a:rPr>
              <a:t>Khổ</a:t>
            </a:r>
            <a:r>
              <a:rPr lang="en" sz="1700" dirty="0">
                <a:solidFill>
                  <a:srgbClr val="0D1C1F"/>
                </a:solidFill>
                <a:latin typeface="Times New Roman" pitchFamily="18" charset="0"/>
                <a:ea typeface="Quicksand Medium"/>
                <a:cs typeface="Times New Roman" pitchFamily="18" charset="0"/>
                <a:sym typeface="Quicksand Medium"/>
              </a:rPr>
              <a:t> 2, 3, 4, 5: </a:t>
            </a:r>
            <a:r>
              <a:rPr lang="en" sz="1700" dirty="0" err="1">
                <a:solidFill>
                  <a:srgbClr val="0D1C1F"/>
                </a:solidFill>
                <a:latin typeface="Times New Roman" pitchFamily="18" charset="0"/>
                <a:ea typeface="Quicksand Medium"/>
                <a:cs typeface="Times New Roman" pitchFamily="18" charset="0"/>
                <a:sym typeface="Quicksand Medium"/>
              </a:rPr>
              <a:t>Hồi</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tưởng</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kỷ</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niệm</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tuổi</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thơ</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bên</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bà</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và</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trân</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trọng</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những</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giá</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trị</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tốt</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đẹp</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bà</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trao</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truyền</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cho</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cháu</a:t>
            </a:r>
            <a:endParaRPr lang="en" sz="1700" dirty="0">
              <a:solidFill>
                <a:srgbClr val="0D1C1F"/>
              </a:solidFill>
              <a:latin typeface="Times New Roman" pitchFamily="18" charset="0"/>
              <a:ea typeface="Quicksand Medium"/>
              <a:cs typeface="Times New Roman" pitchFamily="18" charset="0"/>
              <a:sym typeface="Quicksand Medium"/>
            </a:endParaRPr>
          </a:p>
          <a:p>
            <a:pPr marL="0" lvl="0" indent="0" algn="just" rtl="0">
              <a:spcBef>
                <a:spcPts val="0"/>
              </a:spcBef>
              <a:spcAft>
                <a:spcPts val="0"/>
              </a:spcAft>
              <a:buNone/>
            </a:pPr>
            <a:r>
              <a:rPr lang="en" sz="1700" dirty="0" err="1">
                <a:solidFill>
                  <a:srgbClr val="0D1C1F"/>
                </a:solidFill>
                <a:latin typeface="Times New Roman" pitchFamily="18" charset="0"/>
                <a:ea typeface="Quicksand Medium"/>
                <a:cs typeface="Times New Roman" pitchFamily="18" charset="0"/>
                <a:sym typeface="Quicksand Medium"/>
              </a:rPr>
              <a:t>Khổ</a:t>
            </a:r>
            <a:r>
              <a:rPr lang="en" sz="1700" dirty="0">
                <a:solidFill>
                  <a:srgbClr val="0D1C1F"/>
                </a:solidFill>
                <a:latin typeface="Times New Roman" pitchFamily="18" charset="0"/>
                <a:ea typeface="Quicksand Medium"/>
                <a:cs typeface="Times New Roman" pitchFamily="18" charset="0"/>
                <a:sym typeface="Quicksand Medium"/>
              </a:rPr>
              <a:t> 6: </a:t>
            </a:r>
            <a:r>
              <a:rPr lang="en" sz="1700" dirty="0" err="1">
                <a:solidFill>
                  <a:srgbClr val="0D1C1F"/>
                </a:solidFill>
                <a:latin typeface="Times New Roman" pitchFamily="18" charset="0"/>
                <a:ea typeface="Quicksand Medium"/>
                <a:cs typeface="Times New Roman" pitchFamily="18" charset="0"/>
                <a:sym typeface="Quicksand Medium"/>
              </a:rPr>
              <a:t>Nỗi</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nhớ</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và</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tình</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yêu</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dành</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cho</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bà</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khi</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xa</a:t>
            </a:r>
            <a:r>
              <a:rPr lang="en" sz="1700" dirty="0">
                <a:solidFill>
                  <a:srgbClr val="0D1C1F"/>
                </a:solidFill>
                <a:latin typeface="Times New Roman" pitchFamily="18" charset="0"/>
                <a:ea typeface="Quicksand Medium"/>
                <a:cs typeface="Times New Roman" pitchFamily="18" charset="0"/>
                <a:sym typeface="Quicksand Medium"/>
              </a:rPr>
              <a:t> </a:t>
            </a:r>
            <a:r>
              <a:rPr lang="en" sz="1700" dirty="0" err="1">
                <a:solidFill>
                  <a:srgbClr val="0D1C1F"/>
                </a:solidFill>
                <a:latin typeface="Times New Roman" pitchFamily="18" charset="0"/>
                <a:ea typeface="Quicksand Medium"/>
                <a:cs typeface="Times New Roman" pitchFamily="18" charset="0"/>
                <a:sym typeface="Quicksand Medium"/>
              </a:rPr>
              <a:t>bà</a:t>
            </a:r>
            <a:endParaRPr sz="1700" dirty="0">
              <a:solidFill>
                <a:srgbClr val="0D1C1F"/>
              </a:solidFill>
              <a:latin typeface="Times New Roman" pitchFamily="18" charset="0"/>
              <a:ea typeface="Quicksand Medium"/>
              <a:cs typeface="Times New Roman" pitchFamily="18" charset="0"/>
              <a:sym typeface="Quicksand Medium"/>
            </a:endParaRPr>
          </a:p>
        </p:txBody>
      </p:sp>
      <p:sp>
        <p:nvSpPr>
          <p:cNvPr id="2901" name="Google Shape;2901;p56"/>
          <p:cNvSpPr txBox="1"/>
          <p:nvPr/>
        </p:nvSpPr>
        <p:spPr>
          <a:xfrm>
            <a:off x="71203" y="1679946"/>
            <a:ext cx="297886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H</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oàn</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cảnh</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2" name="Google Shape;2902;p56"/>
          <p:cNvSpPr txBox="1"/>
          <p:nvPr/>
        </p:nvSpPr>
        <p:spPr>
          <a:xfrm>
            <a:off x="145582" y="2232118"/>
            <a:ext cx="3611384" cy="2664261"/>
          </a:xfrm>
          <a:prstGeom prst="rect">
            <a:avLst/>
          </a:prstGeom>
          <a:gradFill>
            <a:gsLst>
              <a:gs pos="0">
                <a:schemeClr val="accent6">
                  <a:tint val="100000"/>
                  <a:shade val="100000"/>
                  <a:satMod val="130000"/>
                  <a:lumMod val="73000"/>
                  <a:lumOff val="27000"/>
                  <a:alpha val="1205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vi-VN" sz="2000" dirty="0">
                <a:solidFill>
                  <a:srgbClr val="0D1C1F"/>
                </a:solidFill>
                <a:latin typeface="+mj-lt"/>
                <a:ea typeface="Quicksand Medium"/>
                <a:cs typeface="Quicksand Medium"/>
                <a:sym typeface="Quicksand Medium"/>
              </a:rPr>
              <a:t>Bài thơ được sáng tác khi tác giả đang là sinh viên ngành Luật du học Liên Xô. Cảnh xa quê đã gợi lại trong lòng nhà thơ nỗi nhớ quê, nhớ nhà, nhớ người bà kính yêu của mình.</a:t>
            </a:r>
            <a:endParaRPr sz="2000" dirty="0">
              <a:solidFill>
                <a:srgbClr val="0D1C1F"/>
              </a:solidFill>
              <a:latin typeface="+mj-lt"/>
              <a:ea typeface="Quicksand Medium"/>
              <a:cs typeface="Quicksand Medium"/>
              <a:sym typeface="Quicksand Medium"/>
            </a:endParaRPr>
          </a:p>
        </p:txBody>
      </p:sp>
      <p:grpSp>
        <p:nvGrpSpPr>
          <p:cNvPr id="2903" name="Google Shape;2903;p56"/>
          <p:cNvGrpSpPr/>
          <p:nvPr/>
        </p:nvGrpSpPr>
        <p:grpSpPr>
          <a:xfrm>
            <a:off x="4089177" y="3970222"/>
            <a:ext cx="401089" cy="474888"/>
            <a:chOff x="2520085" y="3720077"/>
            <a:chExt cx="304978" cy="348954"/>
          </a:xfrm>
        </p:grpSpPr>
        <p:sp>
          <p:nvSpPr>
            <p:cNvPr id="2904" name="Google Shape;2904;p56"/>
            <p:cNvSpPr/>
            <p:nvPr/>
          </p:nvSpPr>
          <p:spPr>
            <a:xfrm>
              <a:off x="2554102" y="3793700"/>
              <a:ext cx="113229" cy="91766"/>
            </a:xfrm>
            <a:custGeom>
              <a:avLst/>
              <a:gdLst/>
              <a:ahLst/>
              <a:cxnLst/>
              <a:rect l="l" t="t" r="r" b="b"/>
              <a:pathLst>
                <a:path w="3445" h="2792" extrusionOk="0">
                  <a:moveTo>
                    <a:pt x="1059" y="1"/>
                  </a:moveTo>
                  <a:cubicBezTo>
                    <a:pt x="816" y="1"/>
                    <a:pt x="572" y="46"/>
                    <a:pt x="340" y="133"/>
                  </a:cubicBezTo>
                  <a:lnTo>
                    <a:pt x="1" y="258"/>
                  </a:lnTo>
                  <a:lnTo>
                    <a:pt x="3444" y="2792"/>
                  </a:lnTo>
                  <a:lnTo>
                    <a:pt x="2891" y="1293"/>
                  </a:lnTo>
                  <a:cubicBezTo>
                    <a:pt x="2677" y="740"/>
                    <a:pt x="2231" y="294"/>
                    <a:pt x="1660" y="98"/>
                  </a:cubicBezTo>
                  <a:cubicBezTo>
                    <a:pt x="1465" y="33"/>
                    <a:pt x="1262" y="1"/>
                    <a:pt x="105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6"/>
            <p:cNvSpPr/>
            <p:nvPr/>
          </p:nvSpPr>
          <p:spPr>
            <a:xfrm>
              <a:off x="2520085" y="3802016"/>
              <a:ext cx="147246" cy="102415"/>
            </a:xfrm>
            <a:custGeom>
              <a:avLst/>
              <a:gdLst/>
              <a:ahLst/>
              <a:cxnLst/>
              <a:rect l="l" t="t" r="r" b="b"/>
              <a:pathLst>
                <a:path w="4480" h="3116" extrusionOk="0">
                  <a:moveTo>
                    <a:pt x="887" y="1"/>
                  </a:moveTo>
                  <a:cubicBezTo>
                    <a:pt x="646" y="1"/>
                    <a:pt x="395" y="35"/>
                    <a:pt x="143" y="94"/>
                  </a:cubicBezTo>
                  <a:cubicBezTo>
                    <a:pt x="54" y="112"/>
                    <a:pt x="1" y="201"/>
                    <a:pt x="18" y="291"/>
                  </a:cubicBezTo>
                  <a:cubicBezTo>
                    <a:pt x="108" y="594"/>
                    <a:pt x="233" y="862"/>
                    <a:pt x="393" y="1111"/>
                  </a:cubicBezTo>
                  <a:lnTo>
                    <a:pt x="447" y="1450"/>
                  </a:lnTo>
                  <a:cubicBezTo>
                    <a:pt x="518" y="1914"/>
                    <a:pt x="750" y="2325"/>
                    <a:pt x="1107" y="2628"/>
                  </a:cubicBezTo>
                  <a:cubicBezTo>
                    <a:pt x="1473" y="2950"/>
                    <a:pt x="1947" y="3116"/>
                    <a:pt x="2430" y="3116"/>
                  </a:cubicBezTo>
                  <a:cubicBezTo>
                    <a:pt x="2536" y="3116"/>
                    <a:pt x="2643" y="3108"/>
                    <a:pt x="2748" y="3092"/>
                  </a:cubicBezTo>
                  <a:lnTo>
                    <a:pt x="4319" y="2824"/>
                  </a:lnTo>
                  <a:lnTo>
                    <a:pt x="4479" y="2539"/>
                  </a:lnTo>
                  <a:cubicBezTo>
                    <a:pt x="4479" y="2539"/>
                    <a:pt x="3676" y="1415"/>
                    <a:pt x="3605" y="1308"/>
                  </a:cubicBezTo>
                  <a:cubicBezTo>
                    <a:pt x="2998" y="505"/>
                    <a:pt x="2053" y="23"/>
                    <a:pt x="1036" y="5"/>
                  </a:cubicBezTo>
                  <a:cubicBezTo>
                    <a:pt x="987" y="2"/>
                    <a:pt x="937" y="1"/>
                    <a:pt x="88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6"/>
            <p:cNvSpPr/>
            <p:nvPr/>
          </p:nvSpPr>
          <p:spPr>
            <a:xfrm>
              <a:off x="2615663" y="3903609"/>
              <a:ext cx="51668" cy="139621"/>
            </a:xfrm>
            <a:custGeom>
              <a:avLst/>
              <a:gdLst/>
              <a:ahLst/>
              <a:cxnLst/>
              <a:rect l="l" t="t" r="r" b="b"/>
              <a:pathLst>
                <a:path w="1572" h="4248" extrusionOk="0">
                  <a:moveTo>
                    <a:pt x="1571" y="1"/>
                  </a:moveTo>
                  <a:lnTo>
                    <a:pt x="554" y="1232"/>
                  </a:lnTo>
                  <a:cubicBezTo>
                    <a:pt x="162" y="1678"/>
                    <a:pt x="1" y="2303"/>
                    <a:pt x="126" y="2891"/>
                  </a:cubicBezTo>
                  <a:cubicBezTo>
                    <a:pt x="215" y="3338"/>
                    <a:pt x="465" y="3730"/>
                    <a:pt x="804" y="4033"/>
                  </a:cubicBezTo>
                  <a:lnTo>
                    <a:pt x="1089" y="4248"/>
                  </a:lnTo>
                  <a:lnTo>
                    <a:pt x="157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2633280" y="3903609"/>
              <a:ext cx="95612" cy="165422"/>
            </a:xfrm>
            <a:custGeom>
              <a:avLst/>
              <a:gdLst/>
              <a:ahLst/>
              <a:cxnLst/>
              <a:rect l="l" t="t" r="r" b="b"/>
              <a:pathLst>
                <a:path w="2909" h="5033" extrusionOk="0">
                  <a:moveTo>
                    <a:pt x="1035" y="1"/>
                  </a:moveTo>
                  <a:cubicBezTo>
                    <a:pt x="1035" y="1"/>
                    <a:pt x="446" y="1250"/>
                    <a:pt x="411" y="1375"/>
                  </a:cubicBezTo>
                  <a:cubicBezTo>
                    <a:pt x="0" y="2303"/>
                    <a:pt x="54" y="3355"/>
                    <a:pt x="553" y="4248"/>
                  </a:cubicBezTo>
                  <a:cubicBezTo>
                    <a:pt x="696" y="4497"/>
                    <a:pt x="857" y="4747"/>
                    <a:pt x="1071" y="4979"/>
                  </a:cubicBezTo>
                  <a:cubicBezTo>
                    <a:pt x="1107" y="5015"/>
                    <a:pt x="1151" y="5033"/>
                    <a:pt x="1193" y="5033"/>
                  </a:cubicBezTo>
                  <a:cubicBezTo>
                    <a:pt x="1236" y="5033"/>
                    <a:pt x="1276" y="5015"/>
                    <a:pt x="1303" y="4979"/>
                  </a:cubicBezTo>
                  <a:cubicBezTo>
                    <a:pt x="1517" y="4747"/>
                    <a:pt x="1695" y="4497"/>
                    <a:pt x="1838" y="4248"/>
                  </a:cubicBezTo>
                  <a:lnTo>
                    <a:pt x="2106" y="4016"/>
                  </a:lnTo>
                  <a:cubicBezTo>
                    <a:pt x="2463" y="3730"/>
                    <a:pt x="2695" y="3338"/>
                    <a:pt x="2784" y="2874"/>
                  </a:cubicBezTo>
                  <a:cubicBezTo>
                    <a:pt x="2909" y="2285"/>
                    <a:pt x="2748" y="1678"/>
                    <a:pt x="2373" y="1214"/>
                  </a:cubicBezTo>
                  <a:lnTo>
                    <a:pt x="1356"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2683107" y="3838532"/>
              <a:ext cx="128479" cy="65899"/>
            </a:xfrm>
            <a:custGeom>
              <a:avLst/>
              <a:gdLst/>
              <a:ahLst/>
              <a:cxnLst/>
              <a:rect l="l" t="t" r="r" b="b"/>
              <a:pathLst>
                <a:path w="3909" h="2005" extrusionOk="0">
                  <a:moveTo>
                    <a:pt x="3908" y="0"/>
                  </a:moveTo>
                  <a:lnTo>
                    <a:pt x="1" y="1713"/>
                  </a:lnTo>
                  <a:lnTo>
                    <a:pt x="1553" y="1981"/>
                  </a:lnTo>
                  <a:cubicBezTo>
                    <a:pt x="1662" y="1997"/>
                    <a:pt x="1771" y="2005"/>
                    <a:pt x="1879" y="2005"/>
                  </a:cubicBezTo>
                  <a:cubicBezTo>
                    <a:pt x="2373" y="2005"/>
                    <a:pt x="2847" y="1839"/>
                    <a:pt x="3213" y="1517"/>
                  </a:cubicBezTo>
                  <a:cubicBezTo>
                    <a:pt x="3552" y="1214"/>
                    <a:pt x="3784" y="803"/>
                    <a:pt x="3855" y="339"/>
                  </a:cubicBezTo>
                  <a:lnTo>
                    <a:pt x="3908"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2677849" y="3793700"/>
              <a:ext cx="147214" cy="101166"/>
            </a:xfrm>
            <a:custGeom>
              <a:avLst/>
              <a:gdLst/>
              <a:ahLst/>
              <a:cxnLst/>
              <a:rect l="l" t="t" r="r" b="b"/>
              <a:pathLst>
                <a:path w="4479" h="3078" extrusionOk="0">
                  <a:moveTo>
                    <a:pt x="2376" y="1"/>
                  </a:moveTo>
                  <a:cubicBezTo>
                    <a:pt x="2168" y="1"/>
                    <a:pt x="1962" y="33"/>
                    <a:pt x="1767" y="98"/>
                  </a:cubicBezTo>
                  <a:cubicBezTo>
                    <a:pt x="1196" y="294"/>
                    <a:pt x="750" y="740"/>
                    <a:pt x="536" y="1293"/>
                  </a:cubicBezTo>
                  <a:lnTo>
                    <a:pt x="0" y="2792"/>
                  </a:lnTo>
                  <a:lnTo>
                    <a:pt x="161" y="3077"/>
                  </a:lnTo>
                  <a:cubicBezTo>
                    <a:pt x="161" y="3077"/>
                    <a:pt x="1535" y="2952"/>
                    <a:pt x="1660" y="2935"/>
                  </a:cubicBezTo>
                  <a:cubicBezTo>
                    <a:pt x="2659" y="2810"/>
                    <a:pt x="3551" y="2239"/>
                    <a:pt x="4068" y="1364"/>
                  </a:cubicBezTo>
                  <a:cubicBezTo>
                    <a:pt x="4229" y="1115"/>
                    <a:pt x="4354" y="847"/>
                    <a:pt x="4443" y="544"/>
                  </a:cubicBezTo>
                  <a:cubicBezTo>
                    <a:pt x="4479" y="454"/>
                    <a:pt x="4425" y="365"/>
                    <a:pt x="4318" y="347"/>
                  </a:cubicBezTo>
                  <a:cubicBezTo>
                    <a:pt x="4082" y="288"/>
                    <a:pt x="3833" y="254"/>
                    <a:pt x="3582" y="254"/>
                  </a:cubicBezTo>
                  <a:cubicBezTo>
                    <a:pt x="3530" y="254"/>
                    <a:pt x="3478" y="255"/>
                    <a:pt x="3426" y="258"/>
                  </a:cubicBezTo>
                  <a:lnTo>
                    <a:pt x="3105" y="133"/>
                  </a:lnTo>
                  <a:cubicBezTo>
                    <a:pt x="2872" y="46"/>
                    <a:pt x="2623" y="1"/>
                    <a:pt x="2376"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2677849" y="3745878"/>
              <a:ext cx="51043" cy="139588"/>
            </a:xfrm>
            <a:custGeom>
              <a:avLst/>
              <a:gdLst/>
              <a:ahLst/>
              <a:cxnLst/>
              <a:rect l="l" t="t" r="r" b="b"/>
              <a:pathLst>
                <a:path w="1553" h="4247" extrusionOk="0">
                  <a:moveTo>
                    <a:pt x="482" y="0"/>
                  </a:moveTo>
                  <a:lnTo>
                    <a:pt x="0" y="4247"/>
                  </a:lnTo>
                  <a:lnTo>
                    <a:pt x="1017" y="3034"/>
                  </a:lnTo>
                  <a:cubicBezTo>
                    <a:pt x="1392" y="2570"/>
                    <a:pt x="1553" y="1963"/>
                    <a:pt x="1428" y="1374"/>
                  </a:cubicBezTo>
                  <a:cubicBezTo>
                    <a:pt x="1339" y="910"/>
                    <a:pt x="1107" y="518"/>
                    <a:pt x="750" y="232"/>
                  </a:cubicBezTo>
                  <a:lnTo>
                    <a:pt x="482"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6"/>
            <p:cNvSpPr/>
            <p:nvPr/>
          </p:nvSpPr>
          <p:spPr>
            <a:xfrm>
              <a:off x="2615663" y="3720077"/>
              <a:ext cx="95644" cy="165389"/>
            </a:xfrm>
            <a:custGeom>
              <a:avLst/>
              <a:gdLst/>
              <a:ahLst/>
              <a:cxnLst/>
              <a:rect l="l" t="t" r="r" b="b"/>
              <a:pathLst>
                <a:path w="2910" h="5032" extrusionOk="0">
                  <a:moveTo>
                    <a:pt x="1729" y="0"/>
                  </a:moveTo>
                  <a:cubicBezTo>
                    <a:pt x="1687" y="0"/>
                    <a:pt x="1643" y="18"/>
                    <a:pt x="1607" y="54"/>
                  </a:cubicBezTo>
                  <a:cubicBezTo>
                    <a:pt x="1393" y="268"/>
                    <a:pt x="1232" y="518"/>
                    <a:pt x="1089" y="785"/>
                  </a:cubicBezTo>
                  <a:lnTo>
                    <a:pt x="804" y="999"/>
                  </a:lnTo>
                  <a:cubicBezTo>
                    <a:pt x="465" y="1303"/>
                    <a:pt x="215" y="1695"/>
                    <a:pt x="126" y="2141"/>
                  </a:cubicBezTo>
                  <a:cubicBezTo>
                    <a:pt x="1" y="2730"/>
                    <a:pt x="162" y="3337"/>
                    <a:pt x="554" y="3801"/>
                  </a:cubicBezTo>
                  <a:lnTo>
                    <a:pt x="1571" y="5032"/>
                  </a:lnTo>
                  <a:lnTo>
                    <a:pt x="1892" y="5032"/>
                  </a:lnTo>
                  <a:cubicBezTo>
                    <a:pt x="1892" y="5032"/>
                    <a:pt x="2463" y="3765"/>
                    <a:pt x="2517" y="3658"/>
                  </a:cubicBezTo>
                  <a:cubicBezTo>
                    <a:pt x="2909" y="2730"/>
                    <a:pt x="2856" y="1660"/>
                    <a:pt x="2374" y="785"/>
                  </a:cubicBezTo>
                  <a:cubicBezTo>
                    <a:pt x="2231" y="518"/>
                    <a:pt x="2053" y="268"/>
                    <a:pt x="1839" y="54"/>
                  </a:cubicBezTo>
                  <a:cubicBezTo>
                    <a:pt x="1812" y="18"/>
                    <a:pt x="1772" y="0"/>
                    <a:pt x="172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6"/>
            <p:cNvSpPr/>
            <p:nvPr/>
          </p:nvSpPr>
          <p:spPr>
            <a:xfrm>
              <a:off x="2533001" y="3884645"/>
              <a:ext cx="129038" cy="65932"/>
            </a:xfrm>
            <a:custGeom>
              <a:avLst/>
              <a:gdLst/>
              <a:ahLst/>
              <a:cxnLst/>
              <a:rect l="l" t="t" r="r" b="b"/>
              <a:pathLst>
                <a:path w="3926" h="2006" extrusionOk="0">
                  <a:moveTo>
                    <a:pt x="2037" y="1"/>
                  </a:moveTo>
                  <a:cubicBezTo>
                    <a:pt x="1554" y="1"/>
                    <a:pt x="1080" y="167"/>
                    <a:pt x="714" y="489"/>
                  </a:cubicBezTo>
                  <a:cubicBezTo>
                    <a:pt x="357" y="792"/>
                    <a:pt x="125" y="1202"/>
                    <a:pt x="54" y="1666"/>
                  </a:cubicBezTo>
                  <a:lnTo>
                    <a:pt x="0" y="2005"/>
                  </a:lnTo>
                  <a:lnTo>
                    <a:pt x="0" y="2005"/>
                  </a:lnTo>
                  <a:lnTo>
                    <a:pt x="3926" y="310"/>
                  </a:lnTo>
                  <a:lnTo>
                    <a:pt x="2355" y="25"/>
                  </a:lnTo>
                  <a:cubicBezTo>
                    <a:pt x="2250" y="9"/>
                    <a:pt x="2143" y="1"/>
                    <a:pt x="203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2520085" y="3894834"/>
              <a:ext cx="147246" cy="100837"/>
            </a:xfrm>
            <a:custGeom>
              <a:avLst/>
              <a:gdLst/>
              <a:ahLst/>
              <a:cxnLst/>
              <a:rect l="l" t="t" r="r" b="b"/>
              <a:pathLst>
                <a:path w="4480" h="3068" extrusionOk="0">
                  <a:moveTo>
                    <a:pt x="4319" y="0"/>
                  </a:moveTo>
                  <a:cubicBezTo>
                    <a:pt x="4319" y="0"/>
                    <a:pt x="2945" y="125"/>
                    <a:pt x="2820" y="143"/>
                  </a:cubicBezTo>
                  <a:cubicBezTo>
                    <a:pt x="1803" y="250"/>
                    <a:pt x="911" y="839"/>
                    <a:pt x="393" y="1695"/>
                  </a:cubicBezTo>
                  <a:cubicBezTo>
                    <a:pt x="233" y="1945"/>
                    <a:pt x="108" y="2231"/>
                    <a:pt x="18" y="2516"/>
                  </a:cubicBezTo>
                  <a:cubicBezTo>
                    <a:pt x="1" y="2605"/>
                    <a:pt x="54" y="2712"/>
                    <a:pt x="143" y="2730"/>
                  </a:cubicBezTo>
                  <a:cubicBezTo>
                    <a:pt x="447" y="2784"/>
                    <a:pt x="750" y="2819"/>
                    <a:pt x="1036" y="2819"/>
                  </a:cubicBezTo>
                  <a:lnTo>
                    <a:pt x="1375" y="2944"/>
                  </a:lnTo>
                  <a:cubicBezTo>
                    <a:pt x="1595" y="3027"/>
                    <a:pt x="1825" y="3067"/>
                    <a:pt x="2054" y="3067"/>
                  </a:cubicBezTo>
                  <a:cubicBezTo>
                    <a:pt x="2271" y="3067"/>
                    <a:pt x="2487" y="3031"/>
                    <a:pt x="2695" y="2962"/>
                  </a:cubicBezTo>
                  <a:cubicBezTo>
                    <a:pt x="3266" y="2766"/>
                    <a:pt x="3712" y="2320"/>
                    <a:pt x="3926" y="1767"/>
                  </a:cubicBezTo>
                  <a:lnTo>
                    <a:pt x="4479" y="268"/>
                  </a:lnTo>
                  <a:lnTo>
                    <a:pt x="431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2677849" y="3903609"/>
              <a:ext cx="112637" cy="92062"/>
            </a:xfrm>
            <a:custGeom>
              <a:avLst/>
              <a:gdLst/>
              <a:ahLst/>
              <a:cxnLst/>
              <a:rect l="l" t="t" r="r" b="b"/>
              <a:pathLst>
                <a:path w="3427" h="2801" extrusionOk="0">
                  <a:moveTo>
                    <a:pt x="0" y="1"/>
                  </a:moveTo>
                  <a:lnTo>
                    <a:pt x="536" y="1500"/>
                  </a:lnTo>
                  <a:cubicBezTo>
                    <a:pt x="750" y="2053"/>
                    <a:pt x="1196" y="2499"/>
                    <a:pt x="1767" y="2695"/>
                  </a:cubicBezTo>
                  <a:cubicBezTo>
                    <a:pt x="1975" y="2764"/>
                    <a:pt x="2195" y="2800"/>
                    <a:pt x="2416" y="2800"/>
                  </a:cubicBezTo>
                  <a:cubicBezTo>
                    <a:pt x="2650" y="2800"/>
                    <a:pt x="2885" y="2760"/>
                    <a:pt x="3105" y="2677"/>
                  </a:cubicBezTo>
                  <a:lnTo>
                    <a:pt x="3426" y="2552"/>
                  </a:lnTo>
                  <a:lnTo>
                    <a:pt x="0"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2677849" y="3884645"/>
              <a:ext cx="147214" cy="102875"/>
            </a:xfrm>
            <a:custGeom>
              <a:avLst/>
              <a:gdLst/>
              <a:ahLst/>
              <a:cxnLst/>
              <a:rect l="l" t="t" r="r" b="b"/>
              <a:pathLst>
                <a:path w="4479" h="3130" extrusionOk="0">
                  <a:moveTo>
                    <a:pt x="2037" y="1"/>
                  </a:moveTo>
                  <a:cubicBezTo>
                    <a:pt x="1930" y="1"/>
                    <a:pt x="1822" y="9"/>
                    <a:pt x="1713" y="25"/>
                  </a:cubicBezTo>
                  <a:lnTo>
                    <a:pt x="161" y="310"/>
                  </a:lnTo>
                  <a:lnTo>
                    <a:pt x="0" y="578"/>
                  </a:lnTo>
                  <a:cubicBezTo>
                    <a:pt x="0" y="578"/>
                    <a:pt x="785" y="1702"/>
                    <a:pt x="875" y="1809"/>
                  </a:cubicBezTo>
                  <a:cubicBezTo>
                    <a:pt x="1481" y="2612"/>
                    <a:pt x="2427" y="3112"/>
                    <a:pt x="3426" y="3129"/>
                  </a:cubicBezTo>
                  <a:cubicBezTo>
                    <a:pt x="3729" y="3129"/>
                    <a:pt x="4033" y="3094"/>
                    <a:pt x="4318" y="3040"/>
                  </a:cubicBezTo>
                  <a:cubicBezTo>
                    <a:pt x="4425" y="3022"/>
                    <a:pt x="4479" y="2915"/>
                    <a:pt x="4443" y="2826"/>
                  </a:cubicBezTo>
                  <a:cubicBezTo>
                    <a:pt x="4354" y="2541"/>
                    <a:pt x="4229" y="2255"/>
                    <a:pt x="4068" y="2005"/>
                  </a:cubicBezTo>
                  <a:lnTo>
                    <a:pt x="4015" y="1666"/>
                  </a:lnTo>
                  <a:cubicBezTo>
                    <a:pt x="3944" y="1202"/>
                    <a:pt x="3712" y="792"/>
                    <a:pt x="3373" y="507"/>
                  </a:cubicBezTo>
                  <a:cubicBezTo>
                    <a:pt x="3006" y="170"/>
                    <a:pt x="2531" y="1"/>
                    <a:pt x="203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2653198" y="3791038"/>
              <a:ext cx="38751" cy="94428"/>
            </a:xfrm>
            <a:custGeom>
              <a:avLst/>
              <a:gdLst/>
              <a:ahLst/>
              <a:cxnLst/>
              <a:rect l="l" t="t" r="r" b="b"/>
              <a:pathLst>
                <a:path w="1179" h="2873" extrusionOk="0">
                  <a:moveTo>
                    <a:pt x="590" y="0"/>
                  </a:moveTo>
                  <a:cubicBezTo>
                    <a:pt x="1" y="767"/>
                    <a:pt x="90" y="1981"/>
                    <a:pt x="411" y="2873"/>
                  </a:cubicBezTo>
                  <a:lnTo>
                    <a:pt x="750" y="2873"/>
                  </a:lnTo>
                  <a:cubicBezTo>
                    <a:pt x="1071" y="1981"/>
                    <a:pt x="1179" y="767"/>
                    <a:pt x="59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2677849" y="3842147"/>
              <a:ext cx="84469" cy="52719"/>
            </a:xfrm>
            <a:custGeom>
              <a:avLst/>
              <a:gdLst/>
              <a:ahLst/>
              <a:cxnLst/>
              <a:rect l="l" t="t" r="r" b="b"/>
              <a:pathLst>
                <a:path w="2570" h="1604" extrusionOk="0">
                  <a:moveTo>
                    <a:pt x="2340" y="1"/>
                  </a:moveTo>
                  <a:cubicBezTo>
                    <a:pt x="1450" y="1"/>
                    <a:pt x="559" y="643"/>
                    <a:pt x="0" y="1300"/>
                  </a:cubicBezTo>
                  <a:lnTo>
                    <a:pt x="179" y="1603"/>
                  </a:lnTo>
                  <a:cubicBezTo>
                    <a:pt x="1089" y="1425"/>
                    <a:pt x="2195" y="907"/>
                    <a:pt x="2570" y="15"/>
                  </a:cubicBezTo>
                  <a:cubicBezTo>
                    <a:pt x="2493" y="5"/>
                    <a:pt x="2417" y="1"/>
                    <a:pt x="234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2677849" y="3894834"/>
              <a:ext cx="84469" cy="52128"/>
            </a:xfrm>
            <a:custGeom>
              <a:avLst/>
              <a:gdLst/>
              <a:ahLst/>
              <a:cxnLst/>
              <a:rect l="l" t="t" r="r" b="b"/>
              <a:pathLst>
                <a:path w="2570" h="1586" extrusionOk="0">
                  <a:moveTo>
                    <a:pt x="179" y="0"/>
                  </a:moveTo>
                  <a:lnTo>
                    <a:pt x="0" y="286"/>
                  </a:lnTo>
                  <a:cubicBezTo>
                    <a:pt x="559" y="943"/>
                    <a:pt x="1450" y="1585"/>
                    <a:pt x="2340" y="1585"/>
                  </a:cubicBezTo>
                  <a:cubicBezTo>
                    <a:pt x="2417" y="1585"/>
                    <a:pt x="2493" y="1580"/>
                    <a:pt x="2570" y="1570"/>
                  </a:cubicBezTo>
                  <a:cubicBezTo>
                    <a:pt x="2195" y="678"/>
                    <a:pt x="1089" y="161"/>
                    <a:pt x="179"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2653198" y="3904201"/>
              <a:ext cx="38751" cy="94461"/>
            </a:xfrm>
            <a:custGeom>
              <a:avLst/>
              <a:gdLst/>
              <a:ahLst/>
              <a:cxnLst/>
              <a:rect l="l" t="t" r="r" b="b"/>
              <a:pathLst>
                <a:path w="1179" h="2874" extrusionOk="0">
                  <a:moveTo>
                    <a:pt x="411" y="1"/>
                  </a:moveTo>
                  <a:cubicBezTo>
                    <a:pt x="90" y="893"/>
                    <a:pt x="1" y="2088"/>
                    <a:pt x="590" y="2873"/>
                  </a:cubicBezTo>
                  <a:cubicBezTo>
                    <a:pt x="1179" y="2088"/>
                    <a:pt x="1071" y="893"/>
                    <a:pt x="75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2582237" y="3894834"/>
              <a:ext cx="84502" cy="52128"/>
            </a:xfrm>
            <a:custGeom>
              <a:avLst/>
              <a:gdLst/>
              <a:ahLst/>
              <a:cxnLst/>
              <a:rect l="l" t="t" r="r" b="b"/>
              <a:pathLst>
                <a:path w="2571" h="1586" extrusionOk="0">
                  <a:moveTo>
                    <a:pt x="2410" y="0"/>
                  </a:moveTo>
                  <a:cubicBezTo>
                    <a:pt x="1482" y="161"/>
                    <a:pt x="393" y="678"/>
                    <a:pt x="1" y="1570"/>
                  </a:cubicBezTo>
                  <a:cubicBezTo>
                    <a:pt x="79" y="1580"/>
                    <a:pt x="156" y="1585"/>
                    <a:pt x="234" y="1585"/>
                  </a:cubicBezTo>
                  <a:cubicBezTo>
                    <a:pt x="1135" y="1585"/>
                    <a:pt x="2012" y="943"/>
                    <a:pt x="2570" y="286"/>
                  </a:cubicBezTo>
                  <a:lnTo>
                    <a:pt x="241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2582237" y="3842147"/>
              <a:ext cx="84502" cy="52719"/>
            </a:xfrm>
            <a:custGeom>
              <a:avLst/>
              <a:gdLst/>
              <a:ahLst/>
              <a:cxnLst/>
              <a:rect l="l" t="t" r="r" b="b"/>
              <a:pathLst>
                <a:path w="2571" h="1604" extrusionOk="0">
                  <a:moveTo>
                    <a:pt x="234" y="1"/>
                  </a:moveTo>
                  <a:cubicBezTo>
                    <a:pt x="156" y="1"/>
                    <a:pt x="79" y="5"/>
                    <a:pt x="1" y="15"/>
                  </a:cubicBezTo>
                  <a:cubicBezTo>
                    <a:pt x="393" y="907"/>
                    <a:pt x="1482" y="1425"/>
                    <a:pt x="2410" y="1603"/>
                  </a:cubicBezTo>
                  <a:lnTo>
                    <a:pt x="2570" y="1300"/>
                  </a:lnTo>
                  <a:cubicBezTo>
                    <a:pt x="2012" y="643"/>
                    <a:pt x="1135" y="1"/>
                    <a:pt x="23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56"/>
            <p:cNvSpPr/>
            <p:nvPr/>
          </p:nvSpPr>
          <p:spPr>
            <a:xfrm>
              <a:off x="2661415" y="3883692"/>
              <a:ext cx="21725" cy="21725"/>
            </a:xfrm>
            <a:custGeom>
              <a:avLst/>
              <a:gdLst/>
              <a:ahLst/>
              <a:cxnLst/>
              <a:rect l="l" t="t" r="r" b="b"/>
              <a:pathLst>
                <a:path w="661" h="661" extrusionOk="0">
                  <a:moveTo>
                    <a:pt x="340" y="0"/>
                  </a:moveTo>
                  <a:cubicBezTo>
                    <a:pt x="161" y="0"/>
                    <a:pt x="1" y="161"/>
                    <a:pt x="1" y="339"/>
                  </a:cubicBezTo>
                  <a:cubicBezTo>
                    <a:pt x="1" y="518"/>
                    <a:pt x="161" y="661"/>
                    <a:pt x="340" y="661"/>
                  </a:cubicBezTo>
                  <a:cubicBezTo>
                    <a:pt x="518" y="661"/>
                    <a:pt x="661" y="518"/>
                    <a:pt x="661" y="339"/>
                  </a:cubicBezTo>
                  <a:cubicBezTo>
                    <a:pt x="661" y="161"/>
                    <a:pt x="51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56"/>
          <p:cNvGrpSpPr/>
          <p:nvPr/>
        </p:nvGrpSpPr>
        <p:grpSpPr>
          <a:xfrm>
            <a:off x="4109984" y="2630947"/>
            <a:ext cx="498308" cy="519129"/>
            <a:chOff x="5537354" y="2041665"/>
            <a:chExt cx="349546" cy="333342"/>
          </a:xfrm>
        </p:grpSpPr>
        <p:sp>
          <p:nvSpPr>
            <p:cNvPr id="2924" name="Google Shape;2924;p56"/>
            <p:cNvSpPr/>
            <p:nvPr/>
          </p:nvSpPr>
          <p:spPr>
            <a:xfrm>
              <a:off x="5680426" y="2041665"/>
              <a:ext cx="79802" cy="131996"/>
            </a:xfrm>
            <a:custGeom>
              <a:avLst/>
              <a:gdLst/>
              <a:ahLst/>
              <a:cxnLst/>
              <a:rect l="l" t="t" r="r" b="b"/>
              <a:pathLst>
                <a:path w="2428" h="4016" extrusionOk="0">
                  <a:moveTo>
                    <a:pt x="964" y="1"/>
                  </a:moveTo>
                  <a:lnTo>
                    <a:pt x="1" y="4015"/>
                  </a:lnTo>
                  <a:lnTo>
                    <a:pt x="2088" y="4015"/>
                  </a:lnTo>
                  <a:cubicBezTo>
                    <a:pt x="2427" y="2677"/>
                    <a:pt x="2142" y="1232"/>
                    <a:pt x="1196" y="126"/>
                  </a:cubicBezTo>
                  <a:cubicBezTo>
                    <a:pt x="1143" y="54"/>
                    <a:pt x="1053" y="1"/>
                    <a:pt x="964"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5680426" y="2041665"/>
              <a:ext cx="55743" cy="131996"/>
            </a:xfrm>
            <a:custGeom>
              <a:avLst/>
              <a:gdLst/>
              <a:ahLst/>
              <a:cxnLst/>
              <a:rect l="l" t="t" r="r" b="b"/>
              <a:pathLst>
                <a:path w="1696" h="4016" extrusionOk="0">
                  <a:moveTo>
                    <a:pt x="964" y="1"/>
                  </a:moveTo>
                  <a:lnTo>
                    <a:pt x="1" y="4015"/>
                  </a:lnTo>
                  <a:lnTo>
                    <a:pt x="1517" y="4015"/>
                  </a:lnTo>
                  <a:cubicBezTo>
                    <a:pt x="1696" y="2677"/>
                    <a:pt x="1553" y="1232"/>
                    <a:pt x="1071" y="126"/>
                  </a:cubicBezTo>
                  <a:cubicBezTo>
                    <a:pt x="1053" y="54"/>
                    <a:pt x="1000" y="1"/>
                    <a:pt x="964"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5663434" y="2041665"/>
              <a:ext cx="48710" cy="131996"/>
            </a:xfrm>
            <a:custGeom>
              <a:avLst/>
              <a:gdLst/>
              <a:ahLst/>
              <a:cxnLst/>
              <a:rect l="l" t="t" r="r" b="b"/>
              <a:pathLst>
                <a:path w="1482" h="4016" extrusionOk="0">
                  <a:moveTo>
                    <a:pt x="1481" y="1"/>
                  </a:moveTo>
                  <a:cubicBezTo>
                    <a:pt x="1392" y="1"/>
                    <a:pt x="1303" y="54"/>
                    <a:pt x="1231" y="126"/>
                  </a:cubicBezTo>
                  <a:cubicBezTo>
                    <a:pt x="286" y="1232"/>
                    <a:pt x="0" y="2677"/>
                    <a:pt x="339" y="4015"/>
                  </a:cubicBezTo>
                  <a:lnTo>
                    <a:pt x="1481" y="4015"/>
                  </a:lnTo>
                  <a:lnTo>
                    <a:pt x="148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5537913" y="2151246"/>
              <a:ext cx="136696" cy="88085"/>
            </a:xfrm>
            <a:custGeom>
              <a:avLst/>
              <a:gdLst/>
              <a:ahLst/>
              <a:cxnLst/>
              <a:rect l="l" t="t" r="r" b="b"/>
              <a:pathLst>
                <a:path w="4159" h="2680" extrusionOk="0">
                  <a:moveTo>
                    <a:pt x="1821" y="0"/>
                  </a:moveTo>
                  <a:cubicBezTo>
                    <a:pt x="1274" y="0"/>
                    <a:pt x="718" y="105"/>
                    <a:pt x="179" y="324"/>
                  </a:cubicBezTo>
                  <a:cubicBezTo>
                    <a:pt x="90" y="360"/>
                    <a:pt x="37" y="431"/>
                    <a:pt x="1" y="521"/>
                  </a:cubicBezTo>
                  <a:lnTo>
                    <a:pt x="3516" y="2680"/>
                  </a:lnTo>
                  <a:lnTo>
                    <a:pt x="4158" y="681"/>
                  </a:lnTo>
                  <a:cubicBezTo>
                    <a:pt x="3459" y="240"/>
                    <a:pt x="2650" y="0"/>
                    <a:pt x="182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5537913" y="2165313"/>
              <a:ext cx="131404" cy="74018"/>
            </a:xfrm>
            <a:custGeom>
              <a:avLst/>
              <a:gdLst/>
              <a:ahLst/>
              <a:cxnLst/>
              <a:rect l="l" t="t" r="r" b="b"/>
              <a:pathLst>
                <a:path w="3998" h="2252" extrusionOk="0">
                  <a:moveTo>
                    <a:pt x="615" y="1"/>
                  </a:moveTo>
                  <a:cubicBezTo>
                    <a:pt x="455" y="1"/>
                    <a:pt x="297" y="8"/>
                    <a:pt x="144" y="21"/>
                  </a:cubicBezTo>
                  <a:cubicBezTo>
                    <a:pt x="72" y="21"/>
                    <a:pt x="19" y="57"/>
                    <a:pt x="1" y="93"/>
                  </a:cubicBezTo>
                  <a:lnTo>
                    <a:pt x="3516" y="2252"/>
                  </a:lnTo>
                  <a:lnTo>
                    <a:pt x="3998" y="806"/>
                  </a:lnTo>
                  <a:cubicBezTo>
                    <a:pt x="2925" y="309"/>
                    <a:pt x="1703" y="1"/>
                    <a:pt x="61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5537354" y="2168337"/>
              <a:ext cx="126113" cy="76285"/>
            </a:xfrm>
            <a:custGeom>
              <a:avLst/>
              <a:gdLst/>
              <a:ahLst/>
              <a:cxnLst/>
              <a:rect l="l" t="t" r="r" b="b"/>
              <a:pathLst>
                <a:path w="3837" h="2321" extrusionOk="0">
                  <a:moveTo>
                    <a:pt x="18" y="1"/>
                  </a:moveTo>
                  <a:lnTo>
                    <a:pt x="18" y="1"/>
                  </a:lnTo>
                  <a:cubicBezTo>
                    <a:pt x="0" y="90"/>
                    <a:pt x="0" y="179"/>
                    <a:pt x="54" y="268"/>
                  </a:cubicBezTo>
                  <a:cubicBezTo>
                    <a:pt x="821" y="1499"/>
                    <a:pt x="2105" y="2231"/>
                    <a:pt x="3479" y="2320"/>
                  </a:cubicBezTo>
                  <a:lnTo>
                    <a:pt x="3836" y="1250"/>
                  </a:lnTo>
                  <a:lnTo>
                    <a:pt x="18"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5596581" y="2244589"/>
              <a:ext cx="110862" cy="128446"/>
            </a:xfrm>
            <a:custGeom>
              <a:avLst/>
              <a:gdLst/>
              <a:ahLst/>
              <a:cxnLst/>
              <a:rect l="l" t="t" r="r" b="b"/>
              <a:pathLst>
                <a:path w="3373" h="3908" extrusionOk="0">
                  <a:moveTo>
                    <a:pt x="1677" y="0"/>
                  </a:moveTo>
                  <a:cubicBezTo>
                    <a:pt x="625" y="874"/>
                    <a:pt x="0" y="2213"/>
                    <a:pt x="107" y="3676"/>
                  </a:cubicBezTo>
                  <a:cubicBezTo>
                    <a:pt x="107" y="3765"/>
                    <a:pt x="161" y="3854"/>
                    <a:pt x="232" y="3908"/>
                  </a:cubicBezTo>
                  <a:lnTo>
                    <a:pt x="3372" y="1231"/>
                  </a:lnTo>
                  <a:lnTo>
                    <a:pt x="1677"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5603023" y="2255731"/>
              <a:ext cx="104420" cy="117304"/>
            </a:xfrm>
            <a:custGeom>
              <a:avLst/>
              <a:gdLst/>
              <a:ahLst/>
              <a:cxnLst/>
              <a:rect l="l" t="t" r="r" b="b"/>
              <a:pathLst>
                <a:path w="3177" h="3569" extrusionOk="0">
                  <a:moveTo>
                    <a:pt x="1945" y="0"/>
                  </a:moveTo>
                  <a:cubicBezTo>
                    <a:pt x="1017" y="982"/>
                    <a:pt x="286" y="2231"/>
                    <a:pt x="18" y="3408"/>
                  </a:cubicBezTo>
                  <a:cubicBezTo>
                    <a:pt x="0" y="3480"/>
                    <a:pt x="0" y="3533"/>
                    <a:pt x="36" y="3569"/>
                  </a:cubicBezTo>
                  <a:lnTo>
                    <a:pt x="3176" y="892"/>
                  </a:lnTo>
                  <a:lnTo>
                    <a:pt x="194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5604206" y="2266282"/>
              <a:ext cx="107937" cy="108726"/>
            </a:xfrm>
            <a:custGeom>
              <a:avLst/>
              <a:gdLst/>
              <a:ahLst/>
              <a:cxnLst/>
              <a:rect l="l" t="t" r="r" b="b"/>
              <a:pathLst>
                <a:path w="3284" h="3308" extrusionOk="0">
                  <a:moveTo>
                    <a:pt x="2355" y="0"/>
                  </a:moveTo>
                  <a:lnTo>
                    <a:pt x="0" y="3248"/>
                  </a:lnTo>
                  <a:cubicBezTo>
                    <a:pt x="54" y="3288"/>
                    <a:pt x="127" y="3308"/>
                    <a:pt x="198" y="3308"/>
                  </a:cubicBezTo>
                  <a:cubicBezTo>
                    <a:pt x="222" y="3308"/>
                    <a:pt x="245" y="3306"/>
                    <a:pt x="268" y="3301"/>
                  </a:cubicBezTo>
                  <a:cubicBezTo>
                    <a:pt x="1677" y="2962"/>
                    <a:pt x="2766" y="1945"/>
                    <a:pt x="3283" y="661"/>
                  </a:cubicBezTo>
                  <a:lnTo>
                    <a:pt x="235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5712110" y="2247515"/>
              <a:ext cx="107345" cy="127493"/>
            </a:xfrm>
            <a:custGeom>
              <a:avLst/>
              <a:gdLst/>
              <a:ahLst/>
              <a:cxnLst/>
              <a:rect l="l" t="t" r="r" b="b"/>
              <a:pathLst>
                <a:path w="3266" h="3879" extrusionOk="0">
                  <a:moveTo>
                    <a:pt x="1695" y="0"/>
                  </a:moveTo>
                  <a:lnTo>
                    <a:pt x="0" y="1232"/>
                  </a:lnTo>
                  <a:cubicBezTo>
                    <a:pt x="500" y="2516"/>
                    <a:pt x="1588" y="3533"/>
                    <a:pt x="2998" y="3872"/>
                  </a:cubicBezTo>
                  <a:cubicBezTo>
                    <a:pt x="3025" y="3877"/>
                    <a:pt x="3050" y="3879"/>
                    <a:pt x="3075" y="3879"/>
                  </a:cubicBezTo>
                  <a:cubicBezTo>
                    <a:pt x="3148" y="3879"/>
                    <a:pt x="3212" y="3859"/>
                    <a:pt x="3265" y="3819"/>
                  </a:cubicBezTo>
                  <a:lnTo>
                    <a:pt x="169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5727361" y="2247515"/>
              <a:ext cx="92095" cy="125915"/>
            </a:xfrm>
            <a:custGeom>
              <a:avLst/>
              <a:gdLst/>
              <a:ahLst/>
              <a:cxnLst/>
              <a:rect l="l" t="t" r="r" b="b"/>
              <a:pathLst>
                <a:path w="2802" h="3831" extrusionOk="0">
                  <a:moveTo>
                    <a:pt x="1231" y="0"/>
                  </a:moveTo>
                  <a:lnTo>
                    <a:pt x="0" y="893"/>
                  </a:lnTo>
                  <a:cubicBezTo>
                    <a:pt x="642" y="2070"/>
                    <a:pt x="1606" y="3176"/>
                    <a:pt x="2641" y="3801"/>
                  </a:cubicBezTo>
                  <a:cubicBezTo>
                    <a:pt x="2683" y="3822"/>
                    <a:pt x="2718" y="3830"/>
                    <a:pt x="2748" y="3830"/>
                  </a:cubicBezTo>
                  <a:cubicBezTo>
                    <a:pt x="2769" y="3830"/>
                    <a:pt x="2787" y="3826"/>
                    <a:pt x="2801" y="3819"/>
                  </a:cubicBezTo>
                  <a:lnTo>
                    <a:pt x="1231"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5742020" y="2244589"/>
              <a:ext cx="85653" cy="128446"/>
            </a:xfrm>
            <a:custGeom>
              <a:avLst/>
              <a:gdLst/>
              <a:ahLst/>
              <a:cxnLst/>
              <a:rect l="l" t="t" r="r" b="b"/>
              <a:pathLst>
                <a:path w="2606" h="3908" extrusionOk="0">
                  <a:moveTo>
                    <a:pt x="910" y="0"/>
                  </a:moveTo>
                  <a:lnTo>
                    <a:pt x="0" y="660"/>
                  </a:lnTo>
                  <a:lnTo>
                    <a:pt x="2355" y="3908"/>
                  </a:lnTo>
                  <a:cubicBezTo>
                    <a:pt x="2427" y="3854"/>
                    <a:pt x="2480" y="3765"/>
                    <a:pt x="2480" y="3676"/>
                  </a:cubicBezTo>
                  <a:cubicBezTo>
                    <a:pt x="2605" y="2213"/>
                    <a:pt x="1981" y="874"/>
                    <a:pt x="910"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5750795" y="2168337"/>
              <a:ext cx="136104" cy="76285"/>
            </a:xfrm>
            <a:custGeom>
              <a:avLst/>
              <a:gdLst/>
              <a:ahLst/>
              <a:cxnLst/>
              <a:rect l="l" t="t" r="r" b="b"/>
              <a:pathLst>
                <a:path w="4141" h="2321" extrusionOk="0">
                  <a:moveTo>
                    <a:pt x="4105" y="1"/>
                  </a:moveTo>
                  <a:lnTo>
                    <a:pt x="1" y="322"/>
                  </a:lnTo>
                  <a:lnTo>
                    <a:pt x="643" y="2320"/>
                  </a:lnTo>
                  <a:cubicBezTo>
                    <a:pt x="2017" y="2231"/>
                    <a:pt x="3320" y="1499"/>
                    <a:pt x="4087" y="268"/>
                  </a:cubicBezTo>
                  <a:cubicBezTo>
                    <a:pt x="4122" y="179"/>
                    <a:pt x="4140" y="90"/>
                    <a:pt x="410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5750795" y="2168337"/>
              <a:ext cx="135513" cy="58110"/>
            </a:xfrm>
            <a:custGeom>
              <a:avLst/>
              <a:gdLst/>
              <a:ahLst/>
              <a:cxnLst/>
              <a:rect l="l" t="t" r="r" b="b"/>
              <a:pathLst>
                <a:path w="4123" h="1768" extrusionOk="0">
                  <a:moveTo>
                    <a:pt x="4105" y="1"/>
                  </a:moveTo>
                  <a:lnTo>
                    <a:pt x="1" y="322"/>
                  </a:lnTo>
                  <a:lnTo>
                    <a:pt x="465" y="1767"/>
                  </a:lnTo>
                  <a:cubicBezTo>
                    <a:pt x="1785" y="1517"/>
                    <a:pt x="3141" y="928"/>
                    <a:pt x="4033" y="143"/>
                  </a:cubicBezTo>
                  <a:cubicBezTo>
                    <a:pt x="4105" y="90"/>
                    <a:pt x="4122" y="36"/>
                    <a:pt x="410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5749053" y="2151246"/>
              <a:ext cx="136663" cy="58175"/>
            </a:xfrm>
            <a:custGeom>
              <a:avLst/>
              <a:gdLst/>
              <a:ahLst/>
              <a:cxnLst/>
              <a:rect l="l" t="t" r="r" b="b"/>
              <a:pathLst>
                <a:path w="4158" h="1770" extrusionOk="0">
                  <a:moveTo>
                    <a:pt x="2346" y="0"/>
                  </a:moveTo>
                  <a:cubicBezTo>
                    <a:pt x="1515" y="0"/>
                    <a:pt x="699" y="240"/>
                    <a:pt x="0" y="681"/>
                  </a:cubicBezTo>
                  <a:lnTo>
                    <a:pt x="357" y="1770"/>
                  </a:lnTo>
                  <a:lnTo>
                    <a:pt x="4158" y="521"/>
                  </a:lnTo>
                  <a:cubicBezTo>
                    <a:pt x="4140" y="431"/>
                    <a:pt x="4068" y="360"/>
                    <a:pt x="3979" y="324"/>
                  </a:cubicBezTo>
                  <a:cubicBezTo>
                    <a:pt x="3448" y="105"/>
                    <a:pt x="2893" y="0"/>
                    <a:pt x="234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5648775" y="2161895"/>
              <a:ext cx="126113" cy="126113"/>
            </a:xfrm>
            <a:custGeom>
              <a:avLst/>
              <a:gdLst/>
              <a:ahLst/>
              <a:cxnLst/>
              <a:rect l="l" t="t" r="r" b="b"/>
              <a:pathLst>
                <a:path w="3837" h="3837" extrusionOk="0">
                  <a:moveTo>
                    <a:pt x="1927" y="0"/>
                  </a:moveTo>
                  <a:cubicBezTo>
                    <a:pt x="857" y="0"/>
                    <a:pt x="0" y="857"/>
                    <a:pt x="0" y="1910"/>
                  </a:cubicBezTo>
                  <a:cubicBezTo>
                    <a:pt x="0" y="2980"/>
                    <a:pt x="857" y="3837"/>
                    <a:pt x="1927" y="3837"/>
                  </a:cubicBezTo>
                  <a:cubicBezTo>
                    <a:pt x="2980" y="3837"/>
                    <a:pt x="3836" y="2980"/>
                    <a:pt x="3836" y="1910"/>
                  </a:cubicBezTo>
                  <a:cubicBezTo>
                    <a:pt x="3836" y="857"/>
                    <a:pt x="2980" y="0"/>
                    <a:pt x="1927"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5669876" y="2182996"/>
              <a:ext cx="84469" cy="83911"/>
            </a:xfrm>
            <a:custGeom>
              <a:avLst/>
              <a:gdLst/>
              <a:ahLst/>
              <a:cxnLst/>
              <a:rect l="l" t="t" r="r" b="b"/>
              <a:pathLst>
                <a:path w="2570" h="2553" extrusionOk="0">
                  <a:moveTo>
                    <a:pt x="1285" y="1"/>
                  </a:moveTo>
                  <a:cubicBezTo>
                    <a:pt x="571" y="1"/>
                    <a:pt x="1" y="572"/>
                    <a:pt x="1" y="1268"/>
                  </a:cubicBezTo>
                  <a:cubicBezTo>
                    <a:pt x="1" y="1981"/>
                    <a:pt x="571" y="2552"/>
                    <a:pt x="1285" y="2552"/>
                  </a:cubicBezTo>
                  <a:cubicBezTo>
                    <a:pt x="1981" y="2552"/>
                    <a:pt x="2570" y="1981"/>
                    <a:pt x="2570" y="1268"/>
                  </a:cubicBezTo>
                  <a:cubicBezTo>
                    <a:pt x="2570" y="572"/>
                    <a:pt x="1981" y="1"/>
                    <a:pt x="12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5690385" y="2204129"/>
              <a:ext cx="42859" cy="39901"/>
            </a:xfrm>
            <a:custGeom>
              <a:avLst/>
              <a:gdLst/>
              <a:ahLst/>
              <a:cxnLst/>
              <a:rect l="l" t="t" r="r" b="b"/>
              <a:pathLst>
                <a:path w="1304" h="1214" extrusionOk="0">
                  <a:moveTo>
                    <a:pt x="661" y="0"/>
                  </a:moveTo>
                  <a:cubicBezTo>
                    <a:pt x="518" y="0"/>
                    <a:pt x="394" y="89"/>
                    <a:pt x="358" y="214"/>
                  </a:cubicBezTo>
                  <a:cubicBezTo>
                    <a:pt x="215" y="214"/>
                    <a:pt x="90" y="303"/>
                    <a:pt x="55" y="428"/>
                  </a:cubicBezTo>
                  <a:cubicBezTo>
                    <a:pt x="1" y="571"/>
                    <a:pt x="55" y="714"/>
                    <a:pt x="162" y="785"/>
                  </a:cubicBezTo>
                  <a:cubicBezTo>
                    <a:pt x="126" y="928"/>
                    <a:pt x="162" y="1071"/>
                    <a:pt x="286" y="1160"/>
                  </a:cubicBezTo>
                  <a:cubicBezTo>
                    <a:pt x="340" y="1196"/>
                    <a:pt x="407" y="1213"/>
                    <a:pt x="474" y="1213"/>
                  </a:cubicBezTo>
                  <a:cubicBezTo>
                    <a:pt x="541" y="1213"/>
                    <a:pt x="608" y="1196"/>
                    <a:pt x="661" y="1160"/>
                  </a:cubicBezTo>
                  <a:cubicBezTo>
                    <a:pt x="715" y="1196"/>
                    <a:pt x="777" y="1213"/>
                    <a:pt x="842" y="1213"/>
                  </a:cubicBezTo>
                  <a:cubicBezTo>
                    <a:pt x="907" y="1213"/>
                    <a:pt x="973" y="1196"/>
                    <a:pt x="1036" y="1160"/>
                  </a:cubicBezTo>
                  <a:cubicBezTo>
                    <a:pt x="1143" y="1071"/>
                    <a:pt x="1196" y="928"/>
                    <a:pt x="1143" y="785"/>
                  </a:cubicBezTo>
                  <a:cubicBezTo>
                    <a:pt x="1250" y="714"/>
                    <a:pt x="1304" y="571"/>
                    <a:pt x="1268" y="428"/>
                  </a:cubicBezTo>
                  <a:cubicBezTo>
                    <a:pt x="1214" y="303"/>
                    <a:pt x="1089" y="214"/>
                    <a:pt x="964" y="214"/>
                  </a:cubicBezTo>
                  <a:cubicBezTo>
                    <a:pt x="911" y="89"/>
                    <a:pt x="804"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56"/>
          <p:cNvGrpSpPr/>
          <p:nvPr/>
        </p:nvGrpSpPr>
        <p:grpSpPr>
          <a:xfrm>
            <a:off x="4319773" y="1562427"/>
            <a:ext cx="553164" cy="574090"/>
            <a:chOff x="5558455" y="1472236"/>
            <a:chExt cx="306752" cy="348363"/>
          </a:xfrm>
        </p:grpSpPr>
        <p:sp>
          <p:nvSpPr>
            <p:cNvPr id="2943" name="Google Shape;2943;p56"/>
            <p:cNvSpPr/>
            <p:nvPr/>
          </p:nvSpPr>
          <p:spPr>
            <a:xfrm>
              <a:off x="5808281" y="1613172"/>
              <a:ext cx="56927" cy="66951"/>
            </a:xfrm>
            <a:custGeom>
              <a:avLst/>
              <a:gdLst/>
              <a:ahLst/>
              <a:cxnLst/>
              <a:rect l="l" t="t" r="r" b="b"/>
              <a:pathLst>
                <a:path w="1732" h="2037" extrusionOk="0">
                  <a:moveTo>
                    <a:pt x="726" y="0"/>
                  </a:moveTo>
                  <a:cubicBezTo>
                    <a:pt x="646" y="0"/>
                    <a:pt x="564" y="10"/>
                    <a:pt x="482" y="30"/>
                  </a:cubicBezTo>
                  <a:lnTo>
                    <a:pt x="0" y="137"/>
                  </a:lnTo>
                  <a:lnTo>
                    <a:pt x="0" y="1886"/>
                  </a:lnTo>
                  <a:lnTo>
                    <a:pt x="482" y="2011"/>
                  </a:lnTo>
                  <a:cubicBezTo>
                    <a:pt x="559" y="2028"/>
                    <a:pt x="635" y="2036"/>
                    <a:pt x="710" y="2036"/>
                  </a:cubicBezTo>
                  <a:cubicBezTo>
                    <a:pt x="1261" y="2036"/>
                    <a:pt x="1731" y="1593"/>
                    <a:pt x="1731" y="1012"/>
                  </a:cubicBezTo>
                  <a:cubicBezTo>
                    <a:pt x="1731" y="452"/>
                    <a:pt x="1270" y="0"/>
                    <a:pt x="72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761938" y="1616952"/>
              <a:ext cx="82727" cy="59129"/>
            </a:xfrm>
            <a:custGeom>
              <a:avLst/>
              <a:gdLst/>
              <a:ahLst/>
              <a:cxnLst/>
              <a:rect l="l" t="t" r="r" b="b"/>
              <a:pathLst>
                <a:path w="2517" h="1799" extrusionOk="0">
                  <a:moveTo>
                    <a:pt x="1610" y="1"/>
                  </a:moveTo>
                  <a:cubicBezTo>
                    <a:pt x="1545" y="1"/>
                    <a:pt x="1478" y="8"/>
                    <a:pt x="1410" y="22"/>
                  </a:cubicBezTo>
                  <a:cubicBezTo>
                    <a:pt x="697" y="201"/>
                    <a:pt x="1" y="361"/>
                    <a:pt x="1" y="361"/>
                  </a:cubicBezTo>
                  <a:lnTo>
                    <a:pt x="1" y="1450"/>
                  </a:lnTo>
                  <a:lnTo>
                    <a:pt x="1410" y="1771"/>
                  </a:lnTo>
                  <a:cubicBezTo>
                    <a:pt x="1485" y="1790"/>
                    <a:pt x="1560" y="1799"/>
                    <a:pt x="1632" y="1799"/>
                  </a:cubicBezTo>
                  <a:cubicBezTo>
                    <a:pt x="2113" y="1799"/>
                    <a:pt x="2517" y="1408"/>
                    <a:pt x="2517" y="897"/>
                  </a:cubicBezTo>
                  <a:cubicBezTo>
                    <a:pt x="2517" y="393"/>
                    <a:pt x="2100" y="1"/>
                    <a:pt x="161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5558455" y="1613172"/>
              <a:ext cx="57485" cy="66951"/>
            </a:xfrm>
            <a:custGeom>
              <a:avLst/>
              <a:gdLst/>
              <a:ahLst/>
              <a:cxnLst/>
              <a:rect l="l" t="t" r="r" b="b"/>
              <a:pathLst>
                <a:path w="1749" h="2037" extrusionOk="0">
                  <a:moveTo>
                    <a:pt x="1006" y="0"/>
                  </a:moveTo>
                  <a:cubicBezTo>
                    <a:pt x="462" y="0"/>
                    <a:pt x="0" y="452"/>
                    <a:pt x="0" y="1012"/>
                  </a:cubicBezTo>
                  <a:cubicBezTo>
                    <a:pt x="0" y="1593"/>
                    <a:pt x="471" y="2036"/>
                    <a:pt x="1022" y="2036"/>
                  </a:cubicBezTo>
                  <a:cubicBezTo>
                    <a:pt x="1097" y="2036"/>
                    <a:pt x="1173" y="2028"/>
                    <a:pt x="1249" y="2011"/>
                  </a:cubicBezTo>
                  <a:lnTo>
                    <a:pt x="1749" y="1886"/>
                  </a:lnTo>
                  <a:lnTo>
                    <a:pt x="1749" y="137"/>
                  </a:lnTo>
                  <a:lnTo>
                    <a:pt x="1249" y="30"/>
                  </a:lnTo>
                  <a:cubicBezTo>
                    <a:pt x="1167" y="10"/>
                    <a:pt x="1085" y="0"/>
                    <a:pt x="100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5579556" y="1616952"/>
              <a:ext cx="82727" cy="59129"/>
            </a:xfrm>
            <a:custGeom>
              <a:avLst/>
              <a:gdLst/>
              <a:ahLst/>
              <a:cxnLst/>
              <a:rect l="l" t="t" r="r" b="b"/>
              <a:pathLst>
                <a:path w="2517" h="1799" extrusionOk="0">
                  <a:moveTo>
                    <a:pt x="895" y="1"/>
                  </a:moveTo>
                  <a:cubicBezTo>
                    <a:pt x="417" y="1"/>
                    <a:pt x="1" y="393"/>
                    <a:pt x="1" y="897"/>
                  </a:cubicBezTo>
                  <a:cubicBezTo>
                    <a:pt x="1" y="1408"/>
                    <a:pt x="405" y="1799"/>
                    <a:pt x="874" y="1799"/>
                  </a:cubicBezTo>
                  <a:cubicBezTo>
                    <a:pt x="944" y="1799"/>
                    <a:pt x="1017" y="1790"/>
                    <a:pt x="1089" y="1771"/>
                  </a:cubicBezTo>
                  <a:lnTo>
                    <a:pt x="2517" y="1450"/>
                  </a:lnTo>
                  <a:lnTo>
                    <a:pt x="2517" y="361"/>
                  </a:lnTo>
                  <a:cubicBezTo>
                    <a:pt x="2517" y="361"/>
                    <a:pt x="1821" y="201"/>
                    <a:pt x="1089" y="22"/>
                  </a:cubicBezTo>
                  <a:cubicBezTo>
                    <a:pt x="1024" y="8"/>
                    <a:pt x="959" y="1"/>
                    <a:pt x="89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5608315" y="1472236"/>
              <a:ext cx="207624" cy="97386"/>
            </a:xfrm>
            <a:custGeom>
              <a:avLst/>
              <a:gdLst/>
              <a:ahLst/>
              <a:cxnLst/>
              <a:rect l="l" t="t" r="r" b="b"/>
              <a:pathLst>
                <a:path w="6317" h="2963" extrusionOk="0">
                  <a:moveTo>
                    <a:pt x="3158" y="0"/>
                  </a:moveTo>
                  <a:cubicBezTo>
                    <a:pt x="2480" y="0"/>
                    <a:pt x="1874" y="286"/>
                    <a:pt x="1445" y="732"/>
                  </a:cubicBezTo>
                  <a:lnTo>
                    <a:pt x="446" y="1820"/>
                  </a:lnTo>
                  <a:cubicBezTo>
                    <a:pt x="161" y="2124"/>
                    <a:pt x="0" y="2516"/>
                    <a:pt x="0" y="2962"/>
                  </a:cubicBezTo>
                  <a:lnTo>
                    <a:pt x="6316" y="2962"/>
                  </a:lnTo>
                  <a:cubicBezTo>
                    <a:pt x="6316" y="2516"/>
                    <a:pt x="6138" y="2124"/>
                    <a:pt x="5870" y="1820"/>
                  </a:cubicBezTo>
                  <a:lnTo>
                    <a:pt x="4871" y="732"/>
                  </a:lnTo>
                  <a:cubicBezTo>
                    <a:pt x="4443" y="286"/>
                    <a:pt x="3836" y="0"/>
                    <a:pt x="315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608315" y="1492745"/>
              <a:ext cx="207624" cy="135513"/>
            </a:xfrm>
            <a:custGeom>
              <a:avLst/>
              <a:gdLst/>
              <a:ahLst/>
              <a:cxnLst/>
              <a:rect l="l" t="t" r="r" b="b"/>
              <a:pathLst>
                <a:path w="6317" h="4123" extrusionOk="0">
                  <a:moveTo>
                    <a:pt x="3158" y="1"/>
                  </a:moveTo>
                  <a:cubicBezTo>
                    <a:pt x="2480" y="1"/>
                    <a:pt x="1874" y="233"/>
                    <a:pt x="1445" y="590"/>
                  </a:cubicBezTo>
                  <a:lnTo>
                    <a:pt x="446" y="1428"/>
                  </a:lnTo>
                  <a:cubicBezTo>
                    <a:pt x="161" y="1678"/>
                    <a:pt x="0" y="1981"/>
                    <a:pt x="0" y="2338"/>
                  </a:cubicBezTo>
                  <a:cubicBezTo>
                    <a:pt x="0" y="3070"/>
                    <a:pt x="464" y="3694"/>
                    <a:pt x="1106" y="3926"/>
                  </a:cubicBezTo>
                  <a:lnTo>
                    <a:pt x="1642" y="4123"/>
                  </a:lnTo>
                  <a:lnTo>
                    <a:pt x="4657" y="4123"/>
                  </a:lnTo>
                  <a:lnTo>
                    <a:pt x="5210" y="3926"/>
                  </a:lnTo>
                  <a:cubicBezTo>
                    <a:pt x="5852" y="3694"/>
                    <a:pt x="6316" y="3070"/>
                    <a:pt x="6316" y="2338"/>
                  </a:cubicBezTo>
                  <a:cubicBezTo>
                    <a:pt x="6316" y="1981"/>
                    <a:pt x="6138" y="1678"/>
                    <a:pt x="5870" y="1428"/>
                  </a:cubicBezTo>
                  <a:lnTo>
                    <a:pt x="4871" y="590"/>
                  </a:lnTo>
                  <a:cubicBezTo>
                    <a:pt x="4443" y="233"/>
                    <a:pt x="3836" y="1"/>
                    <a:pt x="315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5608315" y="1723245"/>
              <a:ext cx="207624" cy="97354"/>
            </a:xfrm>
            <a:custGeom>
              <a:avLst/>
              <a:gdLst/>
              <a:ahLst/>
              <a:cxnLst/>
              <a:rect l="l" t="t" r="r" b="b"/>
              <a:pathLst>
                <a:path w="6317" h="2962" extrusionOk="0">
                  <a:moveTo>
                    <a:pt x="0" y="0"/>
                  </a:moveTo>
                  <a:cubicBezTo>
                    <a:pt x="0" y="446"/>
                    <a:pt x="161" y="839"/>
                    <a:pt x="446" y="1142"/>
                  </a:cubicBezTo>
                  <a:lnTo>
                    <a:pt x="1445" y="2230"/>
                  </a:lnTo>
                  <a:cubicBezTo>
                    <a:pt x="1874" y="2676"/>
                    <a:pt x="2480" y="2962"/>
                    <a:pt x="3158" y="2962"/>
                  </a:cubicBezTo>
                  <a:cubicBezTo>
                    <a:pt x="3836" y="2962"/>
                    <a:pt x="4443" y="2676"/>
                    <a:pt x="4871" y="2230"/>
                  </a:cubicBezTo>
                  <a:lnTo>
                    <a:pt x="5870" y="1142"/>
                  </a:lnTo>
                  <a:cubicBezTo>
                    <a:pt x="6138" y="839"/>
                    <a:pt x="6316" y="446"/>
                    <a:pt x="631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5608315" y="1664577"/>
              <a:ext cx="207624" cy="135513"/>
            </a:xfrm>
            <a:custGeom>
              <a:avLst/>
              <a:gdLst/>
              <a:ahLst/>
              <a:cxnLst/>
              <a:rect l="l" t="t" r="r" b="b"/>
              <a:pathLst>
                <a:path w="6317" h="4123" extrusionOk="0">
                  <a:moveTo>
                    <a:pt x="1642" y="1"/>
                  </a:moveTo>
                  <a:lnTo>
                    <a:pt x="1106" y="197"/>
                  </a:lnTo>
                  <a:cubicBezTo>
                    <a:pt x="464" y="429"/>
                    <a:pt x="0" y="1054"/>
                    <a:pt x="0" y="1785"/>
                  </a:cubicBezTo>
                  <a:cubicBezTo>
                    <a:pt x="0" y="2142"/>
                    <a:pt x="161" y="2445"/>
                    <a:pt x="446" y="2695"/>
                  </a:cubicBezTo>
                  <a:lnTo>
                    <a:pt x="1445" y="3534"/>
                  </a:lnTo>
                  <a:cubicBezTo>
                    <a:pt x="1874" y="3891"/>
                    <a:pt x="2480" y="4122"/>
                    <a:pt x="3158" y="4122"/>
                  </a:cubicBezTo>
                  <a:cubicBezTo>
                    <a:pt x="3836" y="4122"/>
                    <a:pt x="4443" y="3891"/>
                    <a:pt x="4871" y="3534"/>
                  </a:cubicBezTo>
                  <a:lnTo>
                    <a:pt x="5870" y="2695"/>
                  </a:lnTo>
                  <a:cubicBezTo>
                    <a:pt x="6138" y="2445"/>
                    <a:pt x="6316" y="2142"/>
                    <a:pt x="6316" y="1785"/>
                  </a:cubicBezTo>
                  <a:cubicBezTo>
                    <a:pt x="6316" y="1054"/>
                    <a:pt x="5852" y="429"/>
                    <a:pt x="5210" y="197"/>
                  </a:cubicBezTo>
                  <a:lnTo>
                    <a:pt x="4657"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5659325" y="1593616"/>
              <a:ext cx="105570" cy="105603"/>
            </a:xfrm>
            <a:custGeom>
              <a:avLst/>
              <a:gdLst/>
              <a:ahLst/>
              <a:cxnLst/>
              <a:rect l="l" t="t" r="r" b="b"/>
              <a:pathLst>
                <a:path w="3212" h="3213" extrusionOk="0">
                  <a:moveTo>
                    <a:pt x="1606" y="1"/>
                  </a:moveTo>
                  <a:cubicBezTo>
                    <a:pt x="714" y="1"/>
                    <a:pt x="0" y="732"/>
                    <a:pt x="0" y="1607"/>
                  </a:cubicBezTo>
                  <a:cubicBezTo>
                    <a:pt x="0" y="2499"/>
                    <a:pt x="714" y="3213"/>
                    <a:pt x="1606" y="3213"/>
                  </a:cubicBezTo>
                  <a:cubicBezTo>
                    <a:pt x="2480" y="3213"/>
                    <a:pt x="3212" y="2499"/>
                    <a:pt x="3212" y="1607"/>
                  </a:cubicBezTo>
                  <a:cubicBezTo>
                    <a:pt x="3212" y="732"/>
                    <a:pt x="2480"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5719736" y="1625300"/>
              <a:ext cx="21134" cy="21134"/>
            </a:xfrm>
            <a:custGeom>
              <a:avLst/>
              <a:gdLst/>
              <a:ahLst/>
              <a:cxnLst/>
              <a:rect l="l" t="t" r="r" b="b"/>
              <a:pathLst>
                <a:path w="643" h="643" extrusionOk="0">
                  <a:moveTo>
                    <a:pt x="321" y="0"/>
                  </a:moveTo>
                  <a:cubicBezTo>
                    <a:pt x="143" y="0"/>
                    <a:pt x="0" y="143"/>
                    <a:pt x="0" y="322"/>
                  </a:cubicBezTo>
                  <a:cubicBezTo>
                    <a:pt x="0" y="500"/>
                    <a:pt x="143" y="643"/>
                    <a:pt x="321" y="643"/>
                  </a:cubicBezTo>
                  <a:cubicBezTo>
                    <a:pt x="500" y="643"/>
                    <a:pt x="642" y="500"/>
                    <a:pt x="642" y="322"/>
                  </a:cubicBezTo>
                  <a:cubicBezTo>
                    <a:pt x="642"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5701560" y="1614749"/>
              <a:ext cx="21134" cy="21134"/>
            </a:xfrm>
            <a:custGeom>
              <a:avLst/>
              <a:gdLst/>
              <a:ahLst/>
              <a:cxnLst/>
              <a:rect l="l" t="t" r="r" b="b"/>
              <a:pathLst>
                <a:path w="643" h="643" extrusionOk="0">
                  <a:moveTo>
                    <a:pt x="321" y="0"/>
                  </a:moveTo>
                  <a:cubicBezTo>
                    <a:pt x="143" y="0"/>
                    <a:pt x="0" y="143"/>
                    <a:pt x="0" y="321"/>
                  </a:cubicBezTo>
                  <a:cubicBezTo>
                    <a:pt x="0" y="500"/>
                    <a:pt x="143" y="643"/>
                    <a:pt x="321" y="643"/>
                  </a:cubicBezTo>
                  <a:cubicBezTo>
                    <a:pt x="500" y="643"/>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5683351" y="1625300"/>
              <a:ext cx="21167" cy="21134"/>
            </a:xfrm>
            <a:custGeom>
              <a:avLst/>
              <a:gdLst/>
              <a:ahLst/>
              <a:cxnLst/>
              <a:rect l="l" t="t" r="r" b="b"/>
              <a:pathLst>
                <a:path w="644" h="643" extrusionOk="0">
                  <a:moveTo>
                    <a:pt x="322" y="0"/>
                  </a:moveTo>
                  <a:cubicBezTo>
                    <a:pt x="144" y="0"/>
                    <a:pt x="1" y="143"/>
                    <a:pt x="1" y="322"/>
                  </a:cubicBezTo>
                  <a:cubicBezTo>
                    <a:pt x="1" y="500"/>
                    <a:pt x="144" y="643"/>
                    <a:pt x="322" y="643"/>
                  </a:cubicBezTo>
                  <a:cubicBezTo>
                    <a:pt x="500" y="643"/>
                    <a:pt x="643" y="500"/>
                    <a:pt x="643" y="322"/>
                  </a:cubicBezTo>
                  <a:cubicBezTo>
                    <a:pt x="643" y="143"/>
                    <a:pt x="500" y="0"/>
                    <a:pt x="32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5683351" y="1646401"/>
              <a:ext cx="21167" cy="21167"/>
            </a:xfrm>
            <a:custGeom>
              <a:avLst/>
              <a:gdLst/>
              <a:ahLst/>
              <a:cxnLst/>
              <a:rect l="l" t="t" r="r" b="b"/>
              <a:pathLst>
                <a:path w="644" h="644" extrusionOk="0">
                  <a:moveTo>
                    <a:pt x="322" y="1"/>
                  </a:moveTo>
                  <a:cubicBezTo>
                    <a:pt x="144" y="1"/>
                    <a:pt x="1" y="143"/>
                    <a:pt x="1" y="322"/>
                  </a:cubicBezTo>
                  <a:cubicBezTo>
                    <a:pt x="1" y="500"/>
                    <a:pt x="144" y="643"/>
                    <a:pt x="322" y="643"/>
                  </a:cubicBezTo>
                  <a:cubicBezTo>
                    <a:pt x="500" y="643"/>
                    <a:pt x="643" y="500"/>
                    <a:pt x="643" y="322"/>
                  </a:cubicBezTo>
                  <a:cubicBezTo>
                    <a:pt x="643" y="143"/>
                    <a:pt x="500" y="1"/>
                    <a:pt x="322"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5701560" y="1656951"/>
              <a:ext cx="21134" cy="21167"/>
            </a:xfrm>
            <a:custGeom>
              <a:avLst/>
              <a:gdLst/>
              <a:ahLst/>
              <a:cxnLst/>
              <a:rect l="l" t="t" r="r" b="b"/>
              <a:pathLst>
                <a:path w="643" h="644" extrusionOk="0">
                  <a:moveTo>
                    <a:pt x="321" y="1"/>
                  </a:moveTo>
                  <a:cubicBezTo>
                    <a:pt x="143" y="1"/>
                    <a:pt x="0" y="144"/>
                    <a:pt x="0" y="322"/>
                  </a:cubicBezTo>
                  <a:cubicBezTo>
                    <a:pt x="0" y="500"/>
                    <a:pt x="143" y="643"/>
                    <a:pt x="321" y="643"/>
                  </a:cubicBezTo>
                  <a:cubicBezTo>
                    <a:pt x="500" y="643"/>
                    <a:pt x="642" y="500"/>
                    <a:pt x="642" y="322"/>
                  </a:cubicBezTo>
                  <a:cubicBezTo>
                    <a:pt x="642" y="144"/>
                    <a:pt x="500" y="1"/>
                    <a:pt x="321"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5719736" y="1646401"/>
              <a:ext cx="21134" cy="21167"/>
            </a:xfrm>
            <a:custGeom>
              <a:avLst/>
              <a:gdLst/>
              <a:ahLst/>
              <a:cxnLst/>
              <a:rect l="l" t="t" r="r" b="b"/>
              <a:pathLst>
                <a:path w="643" h="644"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5701560" y="1635850"/>
              <a:ext cx="21134" cy="21134"/>
            </a:xfrm>
            <a:custGeom>
              <a:avLst/>
              <a:gdLst/>
              <a:ahLst/>
              <a:cxnLst/>
              <a:rect l="l" t="t" r="r" b="b"/>
              <a:pathLst>
                <a:path w="643" h="643"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97;p56">
            <a:extLst>
              <a:ext uri="{FF2B5EF4-FFF2-40B4-BE49-F238E27FC236}">
                <a16:creationId xmlns="" xmlns:a16="http://schemas.microsoft.com/office/drawing/2014/main" id="{EE73B391-4195-6E1A-56FC-777CDAA1E7AA}"/>
              </a:ext>
            </a:extLst>
          </p:cNvPr>
          <p:cNvSpPr txBox="1"/>
          <p:nvPr/>
        </p:nvSpPr>
        <p:spPr>
          <a:xfrm>
            <a:off x="1014519" y="1250295"/>
            <a:ext cx="2192773"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Năm</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3" name="Google Shape;2898;p56">
            <a:extLst>
              <a:ext uri="{FF2B5EF4-FFF2-40B4-BE49-F238E27FC236}">
                <a16:creationId xmlns="" xmlns:a16="http://schemas.microsoft.com/office/drawing/2014/main" id="{C99C71AF-017B-643D-8067-7DA8DAF49C06}"/>
              </a:ext>
            </a:extLst>
          </p:cNvPr>
          <p:cNvSpPr txBox="1"/>
          <p:nvPr/>
        </p:nvSpPr>
        <p:spPr>
          <a:xfrm>
            <a:off x="3107034" y="1298441"/>
            <a:ext cx="817882" cy="481508"/>
          </a:xfrm>
          <a:prstGeom prst="rect">
            <a:avLst/>
          </a:prstGeom>
          <a:gradFill>
            <a:gsLst>
              <a:gs pos="0">
                <a:schemeClr val="accent6">
                  <a:tint val="100000"/>
                  <a:shade val="100000"/>
                  <a:satMod val="130000"/>
                  <a:alpha val="5579"/>
                </a:schemeClr>
              </a:gs>
              <a:gs pos="100000">
                <a:schemeClr val="accent6">
                  <a:tint val="50000"/>
                  <a:shade val="100000"/>
                  <a:satMod val="350000"/>
                </a:schemeClr>
              </a:gs>
            </a:gsLst>
          </a:gradFill>
          <a:ln w="38100">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rgbClr val="0D1C1F"/>
                </a:solidFill>
                <a:latin typeface="Quicksand Medium"/>
                <a:ea typeface="Quicksand Medium"/>
                <a:cs typeface="Quicksand Medium"/>
                <a:sym typeface="Quicksand Medium"/>
              </a:rPr>
              <a:t>1963</a:t>
            </a:r>
            <a:endParaRPr sz="2000" dirty="0">
              <a:solidFill>
                <a:srgbClr val="0D1C1F"/>
              </a:solidFill>
              <a:latin typeface="Quicksand Medium"/>
              <a:ea typeface="Quicksand Medium"/>
              <a:cs typeface="Quicksand Medium"/>
              <a:sym typeface="Quicksand Medium"/>
            </a:endParaRPr>
          </a:p>
        </p:txBody>
      </p:sp>
      <p:sp>
        <p:nvSpPr>
          <p:cNvPr id="4" name="Google Shape;2899;p56">
            <a:extLst>
              <a:ext uri="{FF2B5EF4-FFF2-40B4-BE49-F238E27FC236}">
                <a16:creationId xmlns="" xmlns:a16="http://schemas.microsoft.com/office/drawing/2014/main" id="{067786A3-1C69-7169-825D-A39745548120}"/>
              </a:ext>
            </a:extLst>
          </p:cNvPr>
          <p:cNvSpPr txBox="1"/>
          <p:nvPr/>
        </p:nvSpPr>
        <p:spPr>
          <a:xfrm>
            <a:off x="5024773" y="2015977"/>
            <a:ext cx="136143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Thể</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thơ</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5" name="Google Shape;2900;p56">
            <a:extLst>
              <a:ext uri="{FF2B5EF4-FFF2-40B4-BE49-F238E27FC236}">
                <a16:creationId xmlns="" xmlns:a16="http://schemas.microsoft.com/office/drawing/2014/main" id="{2A8ED72B-7E7E-BB61-459C-1CE729683A5C}"/>
              </a:ext>
            </a:extLst>
          </p:cNvPr>
          <p:cNvSpPr txBox="1"/>
          <p:nvPr/>
        </p:nvSpPr>
        <p:spPr>
          <a:xfrm>
            <a:off x="6386203" y="2130466"/>
            <a:ext cx="980698" cy="5778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solidFill>
                  <a:srgbClr val="0D1C1F"/>
                </a:solidFill>
                <a:latin typeface="Times New Roman" pitchFamily="18" charset="0"/>
                <a:ea typeface="Quicksand Medium"/>
                <a:cs typeface="Times New Roman" pitchFamily="18" charset="0"/>
                <a:sym typeface="Quicksand Medium"/>
              </a:rPr>
              <a:t>Tự</a:t>
            </a:r>
            <a:r>
              <a:rPr lang="en" sz="2000" dirty="0">
                <a:solidFill>
                  <a:srgbClr val="0D1C1F"/>
                </a:solidFill>
                <a:latin typeface="Times New Roman" pitchFamily="18" charset="0"/>
                <a:ea typeface="Quicksand Medium"/>
                <a:cs typeface="Times New Roman" pitchFamily="18" charset="0"/>
                <a:sym typeface="Quicksand Medium"/>
              </a:rPr>
              <a:t> do</a:t>
            </a:r>
            <a:endParaRPr sz="2000" dirty="0">
              <a:solidFill>
                <a:srgbClr val="0D1C1F"/>
              </a:solidFill>
              <a:latin typeface="Times New Roman" pitchFamily="18" charset="0"/>
              <a:ea typeface="Quicksand Medium"/>
              <a:cs typeface="Times New Roman" pitchFamily="18" charset="0"/>
              <a:sym typeface="Quicksand Medium"/>
            </a:endParaRPr>
          </a:p>
        </p:txBody>
      </p:sp>
    </p:spTree>
    <p:extLst>
      <p:ext uri="{BB962C8B-B14F-4D97-AF65-F5344CB8AC3E}">
        <p14:creationId xmlns:p14="http://schemas.microsoft.com/office/powerpoint/2010/main" val="184559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50"/>
          <p:cNvSpPr txBox="1">
            <a:spLocks noGrp="1"/>
          </p:cNvSpPr>
          <p:nvPr>
            <p:ph type="ctrTitle" idx="4294967295"/>
          </p:nvPr>
        </p:nvSpPr>
        <p:spPr>
          <a:xfrm>
            <a:off x="-1" y="1398588"/>
            <a:ext cx="8790709" cy="577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Times New Roman" pitchFamily="18" charset="0"/>
                <a:cs typeface="Times New Roman" pitchFamily="18" charset="0"/>
              </a:rPr>
              <a:t>1. TÌM HIỂU TỪ NGỮ, HÌNH ẢNH, BIỆN PHÁP TU TỪ</a:t>
            </a:r>
            <a:endParaRPr b="1" dirty="0">
              <a:latin typeface="Times New Roman" pitchFamily="18" charset="0"/>
              <a:cs typeface="Times New Roman" pitchFamily="18" charset="0"/>
            </a:endParaRPr>
          </a:p>
          <a:p>
            <a:pPr marL="0" lvl="0" indent="0" algn="l" rtl="0">
              <a:spcBef>
                <a:spcPts val="0"/>
              </a:spcBef>
              <a:spcAft>
                <a:spcPts val="0"/>
              </a:spcAft>
              <a:buNone/>
            </a:pPr>
            <a:endParaRPr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alpha val="44000"/>
          </a:schemeClr>
        </a:solidFill>
        <a:effectLst/>
      </p:bgPr>
    </p:bg>
    <p:spTree>
      <p:nvGrpSpPr>
        <p:cNvPr id="1" name="Shape 2668"/>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55E145EF-A0C5-2E56-C5C8-6F67368B06DA}"/>
              </a:ext>
            </a:extLst>
          </p:cNvPr>
          <p:cNvGraphicFramePr>
            <a:graphicFrameLocks noGrp="1"/>
          </p:cNvGraphicFramePr>
          <p:nvPr>
            <p:extLst>
              <p:ext uri="{D42A27DB-BD31-4B8C-83A1-F6EECF244321}">
                <p14:modId xmlns:p14="http://schemas.microsoft.com/office/powerpoint/2010/main" val="698828500"/>
              </p:ext>
            </p:extLst>
          </p:nvPr>
        </p:nvGraphicFramePr>
        <p:xfrm>
          <a:off x="838200" y="619815"/>
          <a:ext cx="7467600" cy="4432134"/>
        </p:xfrm>
        <a:graphic>
          <a:graphicData uri="http://schemas.openxmlformats.org/drawingml/2006/table">
            <a:tbl>
              <a:tblPr firstRow="1" bandRow="1">
                <a:tableStyleId>{4591B8BF-5FCD-432D-9433-2259A0BCAA70}</a:tableStyleId>
              </a:tblPr>
              <a:tblGrid>
                <a:gridCol w="1866900">
                  <a:extLst>
                    <a:ext uri="{9D8B030D-6E8A-4147-A177-3AD203B41FA5}">
                      <a16:colId xmlns="" xmlns:a16="http://schemas.microsoft.com/office/drawing/2014/main" val="788178068"/>
                    </a:ext>
                  </a:extLst>
                </a:gridCol>
                <a:gridCol w="1866900">
                  <a:extLst>
                    <a:ext uri="{9D8B030D-6E8A-4147-A177-3AD203B41FA5}">
                      <a16:colId xmlns="" xmlns:a16="http://schemas.microsoft.com/office/drawing/2014/main" val="3864748280"/>
                    </a:ext>
                  </a:extLst>
                </a:gridCol>
                <a:gridCol w="1866900">
                  <a:extLst>
                    <a:ext uri="{9D8B030D-6E8A-4147-A177-3AD203B41FA5}">
                      <a16:colId xmlns="" xmlns:a16="http://schemas.microsoft.com/office/drawing/2014/main" val="843630244"/>
                    </a:ext>
                  </a:extLst>
                </a:gridCol>
                <a:gridCol w="1866900">
                  <a:extLst>
                    <a:ext uri="{9D8B030D-6E8A-4147-A177-3AD203B41FA5}">
                      <a16:colId xmlns="" xmlns:a16="http://schemas.microsoft.com/office/drawing/2014/main" val="3133374238"/>
                    </a:ext>
                  </a:extLst>
                </a:gridCol>
              </a:tblGrid>
              <a:tr h="441058">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pPr algn="ctr"/>
                      <a:r>
                        <a:rPr lang="x-none" sz="1800" b="1" dirty="0">
                          <a:latin typeface="Times New Roman" pitchFamily="18" charset="0"/>
                          <a:cs typeface="Times New Roman" pitchFamily="18" charset="0"/>
                        </a:rPr>
                        <a:t>Hình ảnh bếp lửa</a:t>
                      </a:r>
                    </a:p>
                  </a:txBody>
                  <a:tcPr anchor="ctr">
                    <a:solidFill>
                      <a:schemeClr val="lt1"/>
                    </a:solidFill>
                  </a:tcPr>
                </a:tc>
                <a:tc>
                  <a:txBody>
                    <a:bodyPr/>
                    <a:lstStyle/>
                    <a:p>
                      <a:pPr algn="ctr"/>
                      <a:r>
                        <a:rPr lang="x-none" sz="1800" b="1" dirty="0">
                          <a:latin typeface="Times New Roman" pitchFamily="18" charset="0"/>
                          <a:cs typeface="Times New Roman" pitchFamily="18" charset="0"/>
                        </a:rPr>
                        <a:t>Hình ảnh bà</a:t>
                      </a:r>
                    </a:p>
                  </a:txBody>
                  <a:tcPr anchor="ctr">
                    <a:solidFill>
                      <a:schemeClr val="lt1"/>
                    </a:solidFill>
                  </a:tcPr>
                </a:tc>
                <a:tc>
                  <a:txBody>
                    <a:bodyPr/>
                    <a:lstStyle/>
                    <a:p>
                      <a:pPr algn="ctr"/>
                      <a:r>
                        <a:rPr lang="x-none" sz="1800" b="1" dirty="0">
                          <a:latin typeface="Times New Roman" pitchFamily="18" charset="0"/>
                          <a:cs typeface="Times New Roman" pitchFamily="18" charset="0"/>
                        </a:rPr>
                        <a:t>Biện pháp tu từ</a:t>
                      </a:r>
                    </a:p>
                  </a:txBody>
                  <a:tcPr anchor="ctr">
                    <a:solidFill>
                      <a:schemeClr val="lt1"/>
                    </a:solidFill>
                  </a:tcPr>
                </a:tc>
                <a:extLst>
                  <a:ext uri="{0D108BD9-81ED-4DB2-BD59-A6C34878D82A}">
                    <a16:rowId xmlns="" xmlns:a16="http://schemas.microsoft.com/office/drawing/2014/main" val="3518490221"/>
                  </a:ext>
                </a:extLst>
              </a:tr>
              <a:tr h="441058">
                <a:tc>
                  <a:txBody>
                    <a:bodyPr/>
                    <a:lstStyle/>
                    <a:p>
                      <a:r>
                        <a:rPr lang="x-none" sz="1800" b="1" dirty="0">
                          <a:latin typeface="Times New Roman" pitchFamily="18" charset="0"/>
                          <a:cs typeface="Times New Roman" pitchFamily="18" charset="0"/>
                        </a:rPr>
                        <a:t>Khổ 1</a:t>
                      </a: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a:latin typeface="Times New Roman" pitchFamily="18" charset="0"/>
                        <a:cs typeface="Times New Roman" pitchFamily="18" charset="0"/>
                      </a:endParaRPr>
                    </a:p>
                  </a:txBody>
                  <a:tcPr>
                    <a:solidFill>
                      <a:schemeClr val="lt1"/>
                    </a:solidFill>
                  </a:tcPr>
                </a:tc>
                <a:tc>
                  <a:txBody>
                    <a:bodyPr/>
                    <a:lstStyle/>
                    <a:p>
                      <a:endParaRPr lang="x-none" sz="180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1303980710"/>
                  </a:ext>
                </a:extLst>
              </a:tr>
              <a:tr h="441058">
                <a:tc>
                  <a:txBody>
                    <a:bodyPr/>
                    <a:lstStyle/>
                    <a:p>
                      <a:r>
                        <a:rPr lang="x-none" sz="1800" b="1" dirty="0">
                          <a:latin typeface="Times New Roman" pitchFamily="18" charset="0"/>
                          <a:cs typeface="Times New Roman" pitchFamily="18" charset="0"/>
                        </a:rPr>
                        <a:t>Khổ 2, 3, 4, 5</a:t>
                      </a: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4051864540"/>
                  </a:ext>
                </a:extLst>
              </a:tr>
              <a:tr h="441058">
                <a:tc>
                  <a:txBody>
                    <a:bodyPr/>
                    <a:lstStyle/>
                    <a:p>
                      <a:r>
                        <a:rPr lang="x-none" sz="1800" b="1" dirty="0">
                          <a:latin typeface="Times New Roman" pitchFamily="18" charset="0"/>
                          <a:cs typeface="Times New Roman" pitchFamily="18" charset="0"/>
                        </a:rPr>
                        <a:t>Khổ 6</a:t>
                      </a: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2361979981"/>
                  </a:ext>
                </a:extLst>
              </a:tr>
              <a:tr h="870031">
                <a:tc>
                  <a:txBody>
                    <a:bodyPr/>
                    <a:lstStyle/>
                    <a:p>
                      <a:r>
                        <a:rPr lang="x-none" sz="1800" b="1" dirty="0">
                          <a:latin typeface="Times New Roman" pitchFamily="18" charset="0"/>
                          <a:cs typeface="Times New Roman" pitchFamily="18" charset="0"/>
                        </a:rPr>
                        <a:t>Mối quan hệ giữa hình ảnh bếp lửa và hình ảnh bà</a:t>
                      </a:r>
                    </a:p>
                  </a:txBody>
                  <a:tcPr>
                    <a:solidFill>
                      <a:schemeClr val="lt1"/>
                    </a:solidFill>
                  </a:tcPr>
                </a:tc>
                <a:tc gridSpan="2">
                  <a:txBody>
                    <a:bodyPr/>
                    <a:lstStyle/>
                    <a:p>
                      <a:endParaRPr lang="x-none" sz="1800" dirty="0">
                        <a:latin typeface="Times New Roman" pitchFamily="18" charset="0"/>
                        <a:cs typeface="Times New Roman" pitchFamily="18" charset="0"/>
                      </a:endParaRPr>
                    </a:p>
                  </a:txBody>
                  <a:tcPr>
                    <a:solidFill>
                      <a:schemeClr val="lt1"/>
                    </a:solidFill>
                  </a:tcPr>
                </a:tc>
                <a:tc hMerge="1">
                  <a:txBody>
                    <a:bodyPr/>
                    <a:lstStyle/>
                    <a:p>
                      <a:endParaRPr lang="x-none" dirty="0"/>
                    </a:p>
                  </a:txBody>
                  <a:tcPr/>
                </a:tc>
                <a:tc>
                  <a:txBody>
                    <a:bodyPr/>
                    <a:lstStyle/>
                    <a:p>
                      <a:endParaRPr lang="x-none" sz="1800" dirty="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4012384698"/>
                  </a:ext>
                </a:extLst>
              </a:tr>
              <a:tr h="616272">
                <a:tc>
                  <a:txBody>
                    <a:bodyPr/>
                    <a:lstStyle/>
                    <a:p>
                      <a:r>
                        <a:rPr lang="x-none" sz="1800" b="1" dirty="0">
                          <a:latin typeface="Times New Roman" pitchFamily="18" charset="0"/>
                          <a:cs typeface="Times New Roman" pitchFamily="18" charset="0"/>
                        </a:rPr>
                        <a:t>Sự thay đổi của hình ảnh bếp lửa</a:t>
                      </a: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4010159413"/>
                  </a:ext>
                </a:extLst>
              </a:tr>
              <a:tr h="441058">
                <a:tc>
                  <a:txBody>
                    <a:bodyPr/>
                    <a:lstStyle/>
                    <a:p>
                      <a:r>
                        <a:rPr lang="x-none" sz="1800" b="1" dirty="0">
                          <a:latin typeface="Times New Roman" pitchFamily="18" charset="0"/>
                          <a:cs typeface="Times New Roman" pitchFamily="18" charset="0"/>
                        </a:rPr>
                        <a:t>Tác dụng của BPTT</a:t>
                      </a: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tc>
                  <a:txBody>
                    <a:bodyPr/>
                    <a:lstStyle/>
                    <a:p>
                      <a:endParaRPr lang="x-none" sz="1800" dirty="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1361078381"/>
                  </a:ext>
                </a:extLst>
              </a:tr>
            </a:tbl>
          </a:graphicData>
        </a:graphic>
      </p:graphicFrame>
      <p:sp>
        <p:nvSpPr>
          <p:cNvPr id="11" name="TextBox 10">
            <a:extLst>
              <a:ext uri="{FF2B5EF4-FFF2-40B4-BE49-F238E27FC236}">
                <a16:creationId xmlns="" xmlns:a16="http://schemas.microsoft.com/office/drawing/2014/main" id="{8B174622-AC52-9F63-D2FE-6DBC0EEB7673}"/>
              </a:ext>
            </a:extLst>
          </p:cNvPr>
          <p:cNvSpPr txBox="1"/>
          <p:nvPr/>
        </p:nvSpPr>
        <p:spPr>
          <a:xfrm>
            <a:off x="3415553" y="73345"/>
            <a:ext cx="2868705" cy="400110"/>
          </a:xfrm>
          <a:prstGeom prst="rect">
            <a:avLst/>
          </a:prstGeom>
          <a:ln>
            <a:extLst>
              <a:ext uri="{C807C97D-BFC1-408E-A445-0C87EB9F89A2}">
                <ask:lineSketchStyleProps xmlns="" xmlns:ask="http://schemas.microsoft.com/office/drawing/2018/sketchyshape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34015980-84BE-7A8C-7FA8-42E003ACBA9B}"/>
              </a:ext>
            </a:extLst>
          </p:cNvPr>
          <p:cNvGraphicFramePr>
            <a:graphicFrameLocks noGrp="1"/>
          </p:cNvGraphicFramePr>
          <p:nvPr>
            <p:extLst>
              <p:ext uri="{D42A27DB-BD31-4B8C-83A1-F6EECF244321}">
                <p14:modId xmlns:p14="http://schemas.microsoft.com/office/powerpoint/2010/main" val="984592931"/>
              </p:ext>
            </p:extLst>
          </p:nvPr>
        </p:nvGraphicFramePr>
        <p:xfrm>
          <a:off x="0" y="1"/>
          <a:ext cx="9144001" cy="5123238"/>
        </p:xfrm>
        <a:graphic>
          <a:graphicData uri="http://schemas.openxmlformats.org/drawingml/2006/table">
            <a:tbl>
              <a:tblPr firstRow="1" firstCol="1" bandRow="1">
                <a:tableStyleId>{4591B8BF-5FCD-432D-9433-2259A0BCAA70}</a:tableStyleId>
              </a:tblPr>
              <a:tblGrid>
                <a:gridCol w="1420687">
                  <a:extLst>
                    <a:ext uri="{9D8B030D-6E8A-4147-A177-3AD203B41FA5}">
                      <a16:colId xmlns="" xmlns:a16="http://schemas.microsoft.com/office/drawing/2014/main" val="519834061"/>
                    </a:ext>
                  </a:extLst>
                </a:gridCol>
                <a:gridCol w="2498768">
                  <a:extLst>
                    <a:ext uri="{9D8B030D-6E8A-4147-A177-3AD203B41FA5}">
                      <a16:colId xmlns="" xmlns:a16="http://schemas.microsoft.com/office/drawing/2014/main" val="2534179150"/>
                    </a:ext>
                  </a:extLst>
                </a:gridCol>
                <a:gridCol w="2730803">
                  <a:extLst>
                    <a:ext uri="{9D8B030D-6E8A-4147-A177-3AD203B41FA5}">
                      <a16:colId xmlns="" xmlns:a16="http://schemas.microsoft.com/office/drawing/2014/main" val="2259326846"/>
                    </a:ext>
                  </a:extLst>
                </a:gridCol>
                <a:gridCol w="2493743">
                  <a:extLst>
                    <a:ext uri="{9D8B030D-6E8A-4147-A177-3AD203B41FA5}">
                      <a16:colId xmlns="" xmlns:a16="http://schemas.microsoft.com/office/drawing/2014/main" val="2156397570"/>
                    </a:ext>
                  </a:extLst>
                </a:gridCol>
              </a:tblGrid>
              <a:tr h="179826">
                <a:tc>
                  <a:txBody>
                    <a:bodyPr/>
                    <a:lstStyle/>
                    <a:p>
                      <a:r>
                        <a:rPr lang="vi-VN" sz="500" kern="100">
                          <a:effectLst/>
                        </a:rPr>
                        <a:t> </a:t>
                      </a:r>
                      <a:endParaRPr lang="x-none" sz="400" kern="100">
                        <a:effectLst/>
                        <a:latin typeface="Calibri" panose="020F0502020204030204" pitchFamily="34"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bếp lửa</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bà</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Biện pháp tu từ</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extLst>
                  <a:ext uri="{0D108BD9-81ED-4DB2-BD59-A6C34878D82A}">
                    <a16:rowId xmlns="" xmlns:a16="http://schemas.microsoft.com/office/drawing/2014/main" val="165617320"/>
                  </a:ext>
                </a:extLst>
              </a:tr>
              <a:tr h="329681">
                <a:tc>
                  <a:txBody>
                    <a:bodyPr/>
                    <a:lstStyle/>
                    <a:p>
                      <a:r>
                        <a:rPr lang="vi-VN" sz="1500" b="1" kern="100" dirty="0">
                          <a:effectLst/>
                          <a:latin typeface="Times New Roman" panose="02020603050405020304" pitchFamily="18" charset="0"/>
                          <a:cs typeface="Times New Roman" panose="02020603050405020304" pitchFamily="18" charset="0"/>
                        </a:rPr>
                        <a:t>Khổ 1</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chờn vờn sương sớm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ấp iu nồng đượm</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biết mấy nắng mưa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bếp lửa)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1640992547"/>
                  </a:ext>
                </a:extLst>
              </a:tr>
              <a:tr h="1938078">
                <a:tc>
                  <a:txBody>
                    <a:bodyPr/>
                    <a:lstStyle/>
                    <a:p>
                      <a:r>
                        <a:rPr lang="vi-VN" sz="1500" b="1" kern="100" dirty="0">
                          <a:effectLst/>
                          <a:latin typeface="Times New Roman" panose="02020603050405020304" pitchFamily="18" charset="0"/>
                          <a:cs typeface="Times New Roman" panose="02020603050405020304" pitchFamily="18" charset="0"/>
                        </a:rPr>
                        <a:t>Khổ 2, 3, 4, 5</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Lên bốn tuổi… quen mùi khói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khói hun nhèm mắt cháu</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Tám năm ròng… cùng bà nhóm lửa</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Rồi sớm rồi chiều, lại bếp lửa bà nhen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luôn ủ sẵn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chứa niềm tin dai dẳng</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bếp lửa ấp iu nồng đượm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niềm yêu thương, khoai sắn ngọt bùi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nồi xôi gạo mới, sẻ chung vui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dậy cả những tâm tình tuổi nhỏ</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Ôi kỳ lạ và thiêng liêng</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hay kể chuyện những ngày ở Huế</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bảo cháu nghe</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dạy cháu làm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chăm cháu học</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 nhọc</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vững lòng, dặn cháu đinh ninh</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lận đận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vẫn giữ thói quen dậy sớm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ngọn lửa)</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điệp từ (nhóm)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ẩn dụ (bếp lửa)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3113325413"/>
                  </a:ext>
                </a:extLst>
              </a:tr>
              <a:tr h="224782">
                <a:tc>
                  <a:txBody>
                    <a:bodyPr/>
                    <a:lstStyle/>
                    <a:p>
                      <a:r>
                        <a:rPr lang="vi-VN" sz="1500" b="1" kern="100" dirty="0">
                          <a:effectLst/>
                          <a:latin typeface="Times New Roman" panose="02020603050405020304" pitchFamily="18" charset="0"/>
                          <a:cs typeface="Times New Roman" panose="02020603050405020304" pitchFamily="18" charset="0"/>
                        </a:rPr>
                        <a:t>Khổ 6</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Sớm mai này, bà nhóm bếp lên chưa?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từ (có, trăm)</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2819024806"/>
                  </a:ext>
                </a:extLst>
              </a:tr>
              <a:tr h="899129">
                <a:tc>
                  <a:txBody>
                    <a:bodyPr/>
                    <a:lstStyle/>
                    <a:p>
                      <a:r>
                        <a:rPr lang="vi-VN" sz="1500" b="1" kern="100" dirty="0">
                          <a:effectLst/>
                          <a:latin typeface="Times New Roman" panose="02020603050405020304" pitchFamily="18" charset="0"/>
                          <a:cs typeface="Times New Roman" panose="02020603050405020304" pitchFamily="18" charset="0"/>
                        </a:rPr>
                        <a:t>Mối quan hệ giữa hình ảnh bếp lửa và hình ảnh bà</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gridSpan="2">
                  <a:txBody>
                    <a:bodyPr/>
                    <a:lstStyle/>
                    <a:p>
                      <a:r>
                        <a:rPr lang="vi-VN" sz="1100" kern="100" dirty="0">
                          <a:effectLst/>
                          <a:latin typeface="Times New Roman" panose="02020603050405020304" pitchFamily="18" charset="0"/>
                          <a:cs typeface="Times New Roman" panose="02020603050405020304" pitchFamily="18" charset="0"/>
                        </a:rPr>
                        <a:t>Hình ảnh bếp lửa cho ta thấy một người bà đảm đang, tần tảo; chăm sóc cháu chu đáo, ân cần; đảm nhiệm luôn vai trò người cha, người mẹ, người thầy; là điểm tựa tinh thần cho cả gia đình trong những năm tháng chiến tranh khốn khó.</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Đồng thời, bà cũng là người trao truyền, hun đúc trong cháu những tình cảm đẹp đẽ: đó là tình yêu thương gia đình, quê hương, làng xóm; sự sẻ chia; là niềm tin vào cuộc sống.</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hMerge="1">
                  <a:txBody>
                    <a:bodyPr/>
                    <a:lstStyle/>
                    <a:p>
                      <a:endParaRPr lang="x-none"/>
                    </a:p>
                  </a:txBody>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3081254181"/>
                  </a:ext>
                </a:extLst>
              </a:tr>
              <a:tr h="678327">
                <a:tc>
                  <a:txBody>
                    <a:bodyPr/>
                    <a:lstStyle/>
                    <a:p>
                      <a:r>
                        <a:rPr lang="vi-VN" sz="1500" b="1" kern="100" dirty="0">
                          <a:effectLst/>
                          <a:latin typeface="Times New Roman" panose="02020603050405020304" pitchFamily="18" charset="0"/>
                          <a:cs typeface="Times New Roman" panose="02020603050405020304" pitchFamily="18" charset="0"/>
                        </a:rPr>
                        <a:t>Sự thay đổi của hình ảnh bếp lửa</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Từ hình ảnh bếp lửa thực bà nhóm lên mỗi ngày chuyển thành hình ảnh mang tính biểu tượng cho niềm tin, cho tình yêu thương, cho sức sống mãnh liệt.</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1248835696"/>
                  </a:ext>
                </a:extLst>
              </a:tr>
              <a:tr h="824201">
                <a:tc>
                  <a:txBody>
                    <a:bodyPr/>
                    <a:lstStyle/>
                    <a:p>
                      <a:r>
                        <a:rPr lang="vi-VN" sz="1500" b="1" kern="100" dirty="0">
                          <a:effectLst/>
                          <a:latin typeface="Times New Roman" panose="02020603050405020304" pitchFamily="18" charset="0"/>
                          <a:cs typeface="Times New Roman" panose="02020603050405020304" pitchFamily="18" charset="0"/>
                        </a:rPr>
                        <a:t>Tác dụng của BPTT</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x-none"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x-none"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Nhấn mạnh ý nghĩa hình ảnh bếp lửa: không phải là bếp lửa bình thường mà là bếp lửa của niềm tin và tình yêu thương vĩnh cửu, không gì có thể thay thế được bà và tình yêu của bà dành cho cháu.</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 xmlns:a16="http://schemas.microsoft.com/office/drawing/2014/main" val="143482659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58343"/>
          </a:schemeClr>
        </a:solidFill>
        <a:effectLst/>
      </p:bgPr>
    </p:bg>
    <p:spTree>
      <p:nvGrpSpPr>
        <p:cNvPr id="1" name="Shape 2668"/>
        <p:cNvGrpSpPr/>
        <p:nvPr/>
      </p:nvGrpSpPr>
      <p:grpSpPr>
        <a:xfrm>
          <a:off x="0" y="0"/>
          <a:ext cx="0" cy="0"/>
          <a:chOff x="0" y="0"/>
          <a:chExt cx="0" cy="0"/>
        </a:xfrm>
      </p:grpSpPr>
      <p:sp>
        <p:nvSpPr>
          <p:cNvPr id="11" name="TextBox 10">
            <a:extLst>
              <a:ext uri="{FF2B5EF4-FFF2-40B4-BE49-F238E27FC236}">
                <a16:creationId xmlns="" xmlns:a16="http://schemas.microsoft.com/office/drawing/2014/main" id="{8B174622-AC52-9F63-D2FE-6DBC0EEB7673}"/>
              </a:ext>
            </a:extLst>
          </p:cNvPr>
          <p:cNvSpPr txBox="1"/>
          <p:nvPr/>
        </p:nvSpPr>
        <p:spPr>
          <a:xfrm>
            <a:off x="3415553" y="322729"/>
            <a:ext cx="2868705" cy="400110"/>
          </a:xfrm>
          <a:prstGeom prst="rect">
            <a:avLst/>
          </a:prstGeom>
          <a:ln>
            <a:extLst>
              <a:ext uri="{C807C97D-BFC1-408E-A445-0C87EB9F89A2}">
                <ask:lineSketchStyleProps xmlns="" xmlns:ask="http://schemas.microsoft.com/office/drawing/2018/sketchyshape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a:extLst>
              <a:ext uri="{FF2B5EF4-FFF2-40B4-BE49-F238E27FC236}">
                <a16:creationId xmlns="" xmlns:a16="http://schemas.microsoft.com/office/drawing/2014/main" id="{229AD2C3-331C-374A-0AFF-AAF7F0235E2C}"/>
              </a:ext>
            </a:extLst>
          </p:cNvPr>
          <p:cNvGraphicFramePr>
            <a:graphicFrameLocks noGrp="1"/>
          </p:cNvGraphicFramePr>
          <p:nvPr>
            <p:extLst>
              <p:ext uri="{D42A27DB-BD31-4B8C-83A1-F6EECF244321}">
                <p14:modId xmlns:p14="http://schemas.microsoft.com/office/powerpoint/2010/main" val="1525365216"/>
              </p:ext>
            </p:extLst>
          </p:nvPr>
        </p:nvGraphicFramePr>
        <p:xfrm>
          <a:off x="753035" y="904819"/>
          <a:ext cx="7772401" cy="4023360"/>
        </p:xfrm>
        <a:graphic>
          <a:graphicData uri="http://schemas.openxmlformats.org/drawingml/2006/table">
            <a:tbl>
              <a:tblPr firstRow="1" bandRow="1">
                <a:tableStyleId>{4591B8BF-5FCD-432D-9433-2259A0BCAA70}</a:tableStyleId>
              </a:tblPr>
              <a:tblGrid>
                <a:gridCol w="1906848">
                  <a:extLst>
                    <a:ext uri="{9D8B030D-6E8A-4147-A177-3AD203B41FA5}">
                      <a16:colId xmlns="" xmlns:a16="http://schemas.microsoft.com/office/drawing/2014/main" val="3550962458"/>
                    </a:ext>
                  </a:extLst>
                </a:gridCol>
                <a:gridCol w="2063854">
                  <a:extLst>
                    <a:ext uri="{9D8B030D-6E8A-4147-A177-3AD203B41FA5}">
                      <a16:colId xmlns="" xmlns:a16="http://schemas.microsoft.com/office/drawing/2014/main" val="2987497286"/>
                    </a:ext>
                  </a:extLst>
                </a:gridCol>
                <a:gridCol w="1954963">
                  <a:extLst>
                    <a:ext uri="{9D8B030D-6E8A-4147-A177-3AD203B41FA5}">
                      <a16:colId xmlns="" xmlns:a16="http://schemas.microsoft.com/office/drawing/2014/main" val="3057474629"/>
                    </a:ext>
                  </a:extLst>
                </a:gridCol>
                <a:gridCol w="1846736">
                  <a:extLst>
                    <a:ext uri="{9D8B030D-6E8A-4147-A177-3AD203B41FA5}">
                      <a16:colId xmlns="" xmlns:a16="http://schemas.microsoft.com/office/drawing/2014/main" val="1743706429"/>
                    </a:ext>
                  </a:extLst>
                </a:gridCol>
              </a:tblGrid>
              <a:tr h="474593">
                <a:tc>
                  <a:txBody>
                    <a:bodyPr/>
                    <a:lstStyle/>
                    <a:p>
                      <a:endParaRPr lang="x-none" sz="2400" dirty="0">
                        <a:latin typeface="Times New Roman" pitchFamily="18" charset="0"/>
                        <a:cs typeface="Times New Roman" pitchFamily="18" charset="0"/>
                      </a:endParaRPr>
                    </a:p>
                  </a:txBody>
                  <a:tcPr>
                    <a:solidFill>
                      <a:schemeClr val="lt1"/>
                    </a:solidFill>
                  </a:tcPr>
                </a:tc>
                <a:tc>
                  <a:txBody>
                    <a:bodyPr/>
                    <a:lstStyle/>
                    <a:p>
                      <a:pPr algn="ctr"/>
                      <a:r>
                        <a:rPr lang="x-none" sz="2400" b="1" dirty="0">
                          <a:latin typeface="Times New Roman" pitchFamily="18" charset="0"/>
                          <a:cs typeface="Times New Roman" pitchFamily="18" charset="0"/>
                        </a:rPr>
                        <a:t>Yếu tố biểu cảm</a:t>
                      </a:r>
                    </a:p>
                  </a:txBody>
                  <a:tcPr anchor="ctr">
                    <a:solidFill>
                      <a:schemeClr val="lt1"/>
                    </a:solidFill>
                  </a:tcPr>
                </a:tc>
                <a:tc>
                  <a:txBody>
                    <a:bodyPr/>
                    <a:lstStyle/>
                    <a:p>
                      <a:pPr algn="ctr"/>
                      <a:r>
                        <a:rPr lang="x-none" sz="2400" b="1" dirty="0">
                          <a:latin typeface="Times New Roman" pitchFamily="18" charset="0"/>
                          <a:cs typeface="Times New Roman" pitchFamily="18" charset="0"/>
                        </a:rPr>
                        <a:t>Yếu tố miêu tả</a:t>
                      </a:r>
                    </a:p>
                  </a:txBody>
                  <a:tcPr anchor="ctr">
                    <a:solidFill>
                      <a:schemeClr val="lt1"/>
                    </a:solidFill>
                  </a:tcPr>
                </a:tc>
                <a:tc>
                  <a:txBody>
                    <a:bodyPr/>
                    <a:lstStyle/>
                    <a:p>
                      <a:pPr algn="ctr"/>
                      <a:r>
                        <a:rPr lang="x-none" sz="2400" b="1" dirty="0">
                          <a:latin typeface="Times New Roman" pitchFamily="18" charset="0"/>
                          <a:cs typeface="Times New Roman" pitchFamily="18" charset="0"/>
                        </a:rPr>
                        <a:t>Yếu tố tự sự</a:t>
                      </a:r>
                    </a:p>
                  </a:txBody>
                  <a:tcPr anchor="ctr">
                    <a:solidFill>
                      <a:schemeClr val="lt1"/>
                    </a:solidFill>
                  </a:tcPr>
                </a:tc>
                <a:extLst>
                  <a:ext uri="{0D108BD9-81ED-4DB2-BD59-A6C34878D82A}">
                    <a16:rowId xmlns="" xmlns:a16="http://schemas.microsoft.com/office/drawing/2014/main" val="2410429659"/>
                  </a:ext>
                </a:extLst>
              </a:tr>
              <a:tr h="780151">
                <a:tc>
                  <a:txBody>
                    <a:bodyPr/>
                    <a:lstStyle/>
                    <a:p>
                      <a:r>
                        <a:rPr lang="x-none" sz="2400" b="1" dirty="0">
                          <a:latin typeface="Times New Roman" pitchFamily="18" charset="0"/>
                          <a:cs typeface="Times New Roman" pitchFamily="18" charset="0"/>
                        </a:rPr>
                        <a:t>Từ ngữ, hình ảnh thể hiện</a:t>
                      </a:r>
                    </a:p>
                  </a:txBody>
                  <a:tcPr>
                    <a:solidFill>
                      <a:schemeClr val="lt1"/>
                    </a:solidFill>
                  </a:tcPr>
                </a:tc>
                <a:tc>
                  <a:txBody>
                    <a:bodyPr/>
                    <a:lstStyle/>
                    <a:p>
                      <a:endParaRPr lang="x-none" sz="2400" dirty="0">
                        <a:latin typeface="Times New Roman" pitchFamily="18" charset="0"/>
                        <a:cs typeface="Times New Roman" pitchFamily="18" charset="0"/>
                      </a:endParaRPr>
                    </a:p>
                  </a:txBody>
                  <a:tcPr>
                    <a:solidFill>
                      <a:schemeClr val="lt1"/>
                    </a:solidFill>
                  </a:tcPr>
                </a:tc>
                <a:tc>
                  <a:txBody>
                    <a:bodyPr/>
                    <a:lstStyle/>
                    <a:p>
                      <a:endParaRPr lang="x-none" sz="2400">
                        <a:latin typeface="Times New Roman" pitchFamily="18" charset="0"/>
                        <a:cs typeface="Times New Roman" pitchFamily="18" charset="0"/>
                      </a:endParaRPr>
                    </a:p>
                  </a:txBody>
                  <a:tcPr>
                    <a:solidFill>
                      <a:schemeClr val="lt1"/>
                    </a:solidFill>
                  </a:tcPr>
                </a:tc>
                <a:tc>
                  <a:txBody>
                    <a:bodyPr/>
                    <a:lstStyle/>
                    <a:p>
                      <a:endParaRPr lang="x-none" sz="240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2697985557"/>
                  </a:ext>
                </a:extLst>
              </a:tr>
              <a:tr h="780151">
                <a:tc>
                  <a:txBody>
                    <a:bodyPr/>
                    <a:lstStyle/>
                    <a:p>
                      <a:r>
                        <a:rPr lang="x-none" sz="2400" b="1" dirty="0">
                          <a:latin typeface="Times New Roman" pitchFamily="18" charset="0"/>
                          <a:cs typeface="Times New Roman" pitchFamily="18" charset="0"/>
                        </a:rPr>
                        <a:t>Tác dụng của từng yếu tố</a:t>
                      </a:r>
                    </a:p>
                  </a:txBody>
                  <a:tcPr>
                    <a:solidFill>
                      <a:schemeClr val="lt1"/>
                    </a:solidFill>
                  </a:tcPr>
                </a:tc>
                <a:tc>
                  <a:txBody>
                    <a:bodyPr/>
                    <a:lstStyle/>
                    <a:p>
                      <a:endParaRPr lang="x-none" sz="2400" dirty="0">
                        <a:latin typeface="Times New Roman" pitchFamily="18" charset="0"/>
                        <a:cs typeface="Times New Roman" pitchFamily="18" charset="0"/>
                      </a:endParaRPr>
                    </a:p>
                  </a:txBody>
                  <a:tcPr>
                    <a:solidFill>
                      <a:schemeClr val="lt1"/>
                    </a:solidFill>
                  </a:tcPr>
                </a:tc>
                <a:tc>
                  <a:txBody>
                    <a:bodyPr/>
                    <a:lstStyle/>
                    <a:p>
                      <a:endParaRPr lang="x-none" sz="2400">
                        <a:latin typeface="Times New Roman" pitchFamily="18" charset="0"/>
                        <a:cs typeface="Times New Roman" pitchFamily="18" charset="0"/>
                      </a:endParaRPr>
                    </a:p>
                  </a:txBody>
                  <a:tcPr>
                    <a:solidFill>
                      <a:schemeClr val="lt1"/>
                    </a:solidFill>
                  </a:tcPr>
                </a:tc>
                <a:tc>
                  <a:txBody>
                    <a:bodyPr/>
                    <a:lstStyle/>
                    <a:p>
                      <a:endParaRPr lang="x-none" sz="2400" dirty="0">
                        <a:latin typeface="Times New Roman" pitchFamily="18" charset="0"/>
                        <a:cs typeface="Times New Roman" pitchFamily="18" charset="0"/>
                      </a:endParaRPr>
                    </a:p>
                  </a:txBody>
                  <a:tcPr>
                    <a:solidFill>
                      <a:schemeClr val="lt1"/>
                    </a:solidFill>
                  </a:tcPr>
                </a:tc>
                <a:extLst>
                  <a:ext uri="{0D108BD9-81ED-4DB2-BD59-A6C34878D82A}">
                    <a16:rowId xmlns="" xmlns:a16="http://schemas.microsoft.com/office/drawing/2014/main" val="3232267610"/>
                  </a:ext>
                </a:extLst>
              </a:tr>
              <a:tr h="1111717">
                <a:tc>
                  <a:txBody>
                    <a:bodyPr/>
                    <a:lstStyle/>
                    <a:p>
                      <a:r>
                        <a:rPr lang="x-none" sz="2400" b="1" dirty="0">
                          <a:latin typeface="Times New Roman" pitchFamily="18" charset="0"/>
                          <a:cs typeface="Times New Roman" pitchFamily="18" charset="0"/>
                        </a:rPr>
                        <a:t>Tác dụng của việc kết hợp 3 yếu tố</a:t>
                      </a:r>
                    </a:p>
                  </a:txBody>
                  <a:tcPr>
                    <a:solidFill>
                      <a:schemeClr val="lt1"/>
                    </a:solidFill>
                  </a:tcPr>
                </a:tc>
                <a:tc gridSpan="3">
                  <a:txBody>
                    <a:bodyPr/>
                    <a:lstStyle/>
                    <a:p>
                      <a:endParaRPr lang="x-none" sz="2400" dirty="0">
                        <a:latin typeface="Times New Roman" pitchFamily="18" charset="0"/>
                        <a:cs typeface="Times New Roman" pitchFamily="18" charset="0"/>
                      </a:endParaRPr>
                    </a:p>
                  </a:txBody>
                  <a:tcPr>
                    <a:solidFill>
                      <a:schemeClr val="lt1"/>
                    </a:solidFill>
                  </a:tcPr>
                </a:tc>
                <a:tc hMerge="1">
                  <a:txBody>
                    <a:bodyPr/>
                    <a:lstStyle/>
                    <a:p>
                      <a:endParaRPr lang="x-none" dirty="0"/>
                    </a:p>
                  </a:txBody>
                  <a:tcPr>
                    <a:solidFill>
                      <a:schemeClr val="lt1"/>
                    </a:solidFill>
                  </a:tcPr>
                </a:tc>
                <a:tc hMerge="1">
                  <a:txBody>
                    <a:bodyPr/>
                    <a:lstStyle/>
                    <a:p>
                      <a:endParaRPr lang="x-none" dirty="0"/>
                    </a:p>
                  </a:txBody>
                  <a:tcPr>
                    <a:solidFill>
                      <a:schemeClr val="lt1"/>
                    </a:solidFill>
                  </a:tcPr>
                </a:tc>
                <a:extLst>
                  <a:ext uri="{0D108BD9-81ED-4DB2-BD59-A6C34878D82A}">
                    <a16:rowId xmlns="" xmlns:a16="http://schemas.microsoft.com/office/drawing/2014/main" val="2293023768"/>
                  </a:ext>
                </a:extLst>
              </a:tr>
            </a:tbl>
          </a:graphicData>
        </a:graphic>
      </p:graphicFrame>
    </p:spTree>
    <p:extLst>
      <p:ext uri="{BB962C8B-B14F-4D97-AF65-F5344CB8AC3E}">
        <p14:creationId xmlns:p14="http://schemas.microsoft.com/office/powerpoint/2010/main" val="85407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93516624-7C1F-A3D4-42F5-36077ED7B609}"/>
              </a:ext>
            </a:extLst>
          </p:cNvPr>
          <p:cNvGraphicFramePr>
            <a:graphicFrameLocks noGrp="1"/>
          </p:cNvGraphicFramePr>
          <p:nvPr>
            <p:extLst>
              <p:ext uri="{D42A27DB-BD31-4B8C-83A1-F6EECF244321}">
                <p14:modId xmlns:p14="http://schemas.microsoft.com/office/powerpoint/2010/main" val="51873828"/>
              </p:ext>
            </p:extLst>
          </p:nvPr>
        </p:nvGraphicFramePr>
        <p:xfrm>
          <a:off x="0" y="0"/>
          <a:ext cx="9144001" cy="5144421"/>
        </p:xfrm>
        <a:graphic>
          <a:graphicData uri="http://schemas.openxmlformats.org/drawingml/2006/table">
            <a:tbl>
              <a:tblPr firstRow="1" firstCol="1" bandRow="1">
                <a:tableStyleId>{4591B8BF-5FCD-432D-9433-2259A0BCAA70}</a:tableStyleId>
              </a:tblPr>
              <a:tblGrid>
                <a:gridCol w="1826974">
                  <a:extLst>
                    <a:ext uri="{9D8B030D-6E8A-4147-A177-3AD203B41FA5}">
                      <a16:colId xmlns="" xmlns:a16="http://schemas.microsoft.com/office/drawing/2014/main" val="4027698636"/>
                    </a:ext>
                  </a:extLst>
                </a:gridCol>
                <a:gridCol w="2397049">
                  <a:extLst>
                    <a:ext uri="{9D8B030D-6E8A-4147-A177-3AD203B41FA5}">
                      <a16:colId xmlns="" xmlns:a16="http://schemas.microsoft.com/office/drawing/2014/main" val="1598349563"/>
                    </a:ext>
                  </a:extLst>
                </a:gridCol>
                <a:gridCol w="2397049">
                  <a:extLst>
                    <a:ext uri="{9D8B030D-6E8A-4147-A177-3AD203B41FA5}">
                      <a16:colId xmlns="" xmlns:a16="http://schemas.microsoft.com/office/drawing/2014/main" val="1492536134"/>
                    </a:ext>
                  </a:extLst>
                </a:gridCol>
                <a:gridCol w="2397049">
                  <a:extLst>
                    <a:ext uri="{9D8B030D-6E8A-4147-A177-3AD203B41FA5}">
                      <a16:colId xmlns="" xmlns:a16="http://schemas.microsoft.com/office/drawing/2014/main" val="630730285"/>
                    </a:ext>
                  </a:extLst>
                </a:gridCol>
                <a:gridCol w="125880">
                  <a:extLst>
                    <a:ext uri="{9D8B030D-6E8A-4147-A177-3AD203B41FA5}">
                      <a16:colId xmlns="" xmlns:a16="http://schemas.microsoft.com/office/drawing/2014/main" val="1388161609"/>
                    </a:ext>
                  </a:extLst>
                </a:gridCol>
              </a:tblGrid>
              <a:tr h="227679">
                <a:tc>
                  <a:txBody>
                    <a:bodyPr/>
                    <a:lstStyle/>
                    <a:p>
                      <a:r>
                        <a:rPr lang="vi-VN" sz="1500" kern="100" dirty="0">
                          <a:effectLst/>
                          <a:latin typeface="Times New Roman" panose="02020603050405020304" pitchFamily="18" charset="0"/>
                          <a:cs typeface="Times New Roman" panose="02020603050405020304" pitchFamily="18" charset="0"/>
                        </a:rPr>
                        <a:t> </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biểu cảm</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miêu tả</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tự sự</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r>
                        <a:rPr lang="x-none" sz="1000" kern="100">
                          <a:effectLst/>
                        </a:rPr>
                        <a:t> </a:t>
                      </a:r>
                      <a:endParaRPr lang="x-non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 xmlns:a16="http://schemas.microsoft.com/office/drawing/2014/main" val="2204980105"/>
                  </a:ext>
                </a:extLst>
              </a:tr>
              <a:tr h="2457910">
                <a:tc>
                  <a:txBody>
                    <a:bodyPr/>
                    <a:lstStyle/>
                    <a:p>
                      <a:r>
                        <a:rPr lang="vi-VN" sz="1500" b="1" kern="100" dirty="0">
                          <a:effectLst/>
                          <a:latin typeface="Times New Roman" panose="02020603050405020304" pitchFamily="18" charset="0"/>
                          <a:cs typeface="Times New Roman" panose="02020603050405020304" pitchFamily="18" charset="0"/>
                        </a:rPr>
                        <a:t>Từ ngữ, hình ảnh thể hiện</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Từ ngữ biểu cảm trực tiếp: “thương”.</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Biểu cảm gián tiếp: từng chi tiết, hình ảnh trong bài thơ đều thể hiện tình cảm yêu thương, kính trọng dành cho bà.</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Bếp lửa: “chờn vờn sương sớm”, “ấp iu nồng đượm”.</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Ngựa: “khô rạc”, “gầy”.</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Làng: “cháy tàn cháy rụi”.</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Bà: “lận đận”, “khó nhọc”.</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Cả bài thơ là dòng hồi tưởng về bà, kể lại câu chuyện từ khi cháu 4 tuổi đã ở với bà đến khi cháu lớn lên, đi học xa.</a:t>
                      </a:r>
                      <a:endParaRPr lang="x-none"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x-none" sz="1000" kern="100" dirty="0">
                          <a:effectLst/>
                        </a:rPr>
                        <a:t> </a:t>
                      </a:r>
                      <a:endParaRPr lang="x-non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 xmlns:a16="http://schemas.microsoft.com/office/drawing/2014/main" val="1717199106"/>
                  </a:ext>
                </a:extLst>
              </a:tr>
              <a:tr h="1787571">
                <a:tc>
                  <a:txBody>
                    <a:bodyPr/>
                    <a:lstStyle/>
                    <a:p>
                      <a:r>
                        <a:rPr lang="vi-VN" sz="1500" b="1" kern="100" dirty="0">
                          <a:effectLst/>
                          <a:latin typeface="Times New Roman" panose="02020603050405020304" pitchFamily="18" charset="0"/>
                          <a:cs typeface="Times New Roman" panose="02020603050405020304" pitchFamily="18" charset="0"/>
                        </a:rPr>
                        <a:t>Tác dụng của từng yếu tố</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Bộc lộ tình cảm chan chứa, lòng kính yêu của tác giả dành cho bà.</a:t>
                      </a:r>
                      <a:endParaRPr lang="x-none"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Hình ảnh thơ chân thực, rõ nét; thấy được sự khốn khó của những năm tháng chiến tranh khốc liệt; sự vất vả, hy sinh của bà; tình thương bao la bà dành cho cháu.</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Biết và hiểu được câu chuyện tuổi thơ gắn liền với bà của tác giả</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x-none" sz="1000" kern="100">
                          <a:effectLst/>
                        </a:rPr>
                        <a:t> </a:t>
                      </a:r>
                      <a:endParaRPr lang="x-non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 xmlns:a16="http://schemas.microsoft.com/office/drawing/2014/main" val="2539366613"/>
                  </a:ext>
                </a:extLst>
              </a:tr>
              <a:tr h="670340">
                <a:tc>
                  <a:txBody>
                    <a:bodyPr/>
                    <a:lstStyle/>
                    <a:p>
                      <a:r>
                        <a:rPr lang="vi-VN" sz="1500" b="1" kern="100" dirty="0">
                          <a:effectLst/>
                          <a:latin typeface="Times New Roman" panose="02020603050405020304" pitchFamily="18" charset="0"/>
                          <a:cs typeface="Times New Roman" panose="02020603050405020304" pitchFamily="18" charset="0"/>
                        </a:rPr>
                        <a:t>Tác dụng của việc kết hợp 3 yếu tố</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gridSpan="4">
                  <a:txBody>
                    <a:bodyPr/>
                    <a:lstStyle/>
                    <a:p>
                      <a:r>
                        <a:rPr lang="vi-VN" sz="1500" kern="100" dirty="0">
                          <a:effectLst/>
                          <a:latin typeface="Times New Roman" panose="02020603050405020304" pitchFamily="18" charset="0"/>
                          <a:cs typeface="Times New Roman" panose="02020603050405020304" pitchFamily="18" charset="0"/>
                        </a:rPr>
                        <a:t>Thể hiện hình ảnh bà sống động, chân thực từ khi nhân vật “tôi” còn nhớ đến lúc lớn lên, tình yêu thương vô bờ và lòng biết ơn dành cho bà.</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08231861"/>
                  </a:ext>
                </a:extLst>
              </a:tr>
            </a:tbl>
          </a:graphicData>
        </a:graphic>
      </p:graphicFrame>
    </p:spTree>
    <p:extLst>
      <p:ext uri="{BB962C8B-B14F-4D97-AF65-F5344CB8AC3E}">
        <p14:creationId xmlns:p14="http://schemas.microsoft.com/office/powerpoint/2010/main" val="2138651540"/>
      </p:ext>
    </p:extLst>
  </p:cSld>
  <p:clrMapOvr>
    <a:masterClrMapping/>
  </p:clrMapOvr>
</p:sld>
</file>

<file path=ppt/theme/theme1.xml><?xml version="1.0" encoding="utf-8"?>
<a:theme xmlns:a="http://schemas.openxmlformats.org/drawingml/2006/main" name="French Grandmother's Day by Slidesgo">
  <a:themeElements>
    <a:clrScheme name="Simple Light">
      <a:dk1>
        <a:srgbClr val="0D1C1F"/>
      </a:dk1>
      <a:lt1>
        <a:srgbClr val="FDC6BF"/>
      </a:lt1>
      <a:dk2>
        <a:srgbClr val="FE556A"/>
      </a:dk2>
      <a:lt2>
        <a:srgbClr val="E54338"/>
      </a:lt2>
      <a:accent1>
        <a:srgbClr val="5595AC"/>
      </a:accent1>
      <a:accent2>
        <a:srgbClr val="002475"/>
      </a:accent2>
      <a:accent3>
        <a:srgbClr val="6AC3C3"/>
      </a:accent3>
      <a:accent4>
        <a:srgbClr val="FADB9B"/>
      </a:accent4>
      <a:accent5>
        <a:srgbClr val="FF7100"/>
      </a:accent5>
      <a:accent6>
        <a:srgbClr val="FFFFFF"/>
      </a:accent6>
      <a:hlink>
        <a:srgbClr val="0D1C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1453</Words>
  <Application>Microsoft Office PowerPoint</Application>
  <PresentationFormat>On-screen Show (16:9)</PresentationFormat>
  <Paragraphs>176</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MuktaMahee Regular</vt:lpstr>
      <vt:lpstr>Livvic</vt:lpstr>
      <vt:lpstr>Times New Roman</vt:lpstr>
      <vt:lpstr>Quicksand Medium</vt:lpstr>
      <vt:lpstr>Barrio</vt:lpstr>
      <vt:lpstr>French Grandmother's Day by Slidesgo</vt:lpstr>
      <vt:lpstr>PowerPoint Presentation</vt:lpstr>
      <vt:lpstr>1.2. TÌM HIỂU CHÚ THÍCH</vt:lpstr>
      <vt:lpstr> Tìm hiểu tác giả</vt:lpstr>
      <vt:lpstr>Tìm hiểu tác phẩm</vt:lpstr>
      <vt:lpstr>1. TÌM HIỂU TỪ NGỮ, HÌNH ẢNH, BIỆN PHÁP TU TỪ </vt:lpstr>
      <vt:lpstr>PowerPoint Presentation</vt:lpstr>
      <vt:lpstr>PowerPoint Presentation</vt:lpstr>
      <vt:lpstr>PowerPoint Presentation</vt:lpstr>
      <vt:lpstr>PowerPoint Presentation</vt:lpstr>
      <vt:lpstr>2. TÌM HIỂU MẠCH CẢM XÚC, CẢM HỨNG CHỦ ĐẠO </vt:lpstr>
      <vt:lpstr>2. TÌM HIỂU MẠCH CẢM XÚC, CẢM HỨNG CHỦ ĐẠO </vt:lpstr>
      <vt:lpstr>2. TÌM HIỂU MẠCH CẢM XÚC, CẢM HỨNG CHỦ ĐẠO </vt:lpstr>
      <vt:lpstr>3. Tìm hiểu kết cấu, thông điệp, tư tưởng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ĐẾN VỚI GIỜ HỌC NGỮ VĂN</dc:title>
  <cp:lastModifiedBy>LENOVO</cp:lastModifiedBy>
  <cp:revision>21</cp:revision>
  <dcterms:modified xsi:type="dcterms:W3CDTF">2024-09-11T07:10:48Z</dcterms:modified>
</cp:coreProperties>
</file>